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0.xml" ContentType="application/vnd.openxmlformats-officedocument.presentationml.notesSlide+xml"/>
  <Override PartName="/ppt/ink/ink1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82" r:id="rId2"/>
    <p:sldId id="826" r:id="rId3"/>
    <p:sldId id="792" r:id="rId4"/>
    <p:sldId id="258" r:id="rId5"/>
    <p:sldId id="535" r:id="rId6"/>
    <p:sldId id="269" r:id="rId7"/>
    <p:sldId id="286" r:id="rId8"/>
    <p:sldId id="414" r:id="rId9"/>
    <p:sldId id="770" r:id="rId10"/>
    <p:sldId id="773" r:id="rId11"/>
    <p:sldId id="794" r:id="rId12"/>
    <p:sldId id="776" r:id="rId13"/>
    <p:sldId id="777" r:id="rId14"/>
    <p:sldId id="796" r:id="rId15"/>
    <p:sldId id="506" r:id="rId16"/>
    <p:sldId id="827" r:id="rId17"/>
    <p:sldId id="797" r:id="rId18"/>
    <p:sldId id="799" r:id="rId19"/>
    <p:sldId id="801" r:id="rId20"/>
    <p:sldId id="800" r:id="rId21"/>
    <p:sldId id="804" r:id="rId22"/>
    <p:sldId id="798" r:id="rId23"/>
    <p:sldId id="805" r:id="rId24"/>
    <p:sldId id="812" r:id="rId25"/>
    <p:sldId id="808" r:id="rId26"/>
    <p:sldId id="809" r:id="rId27"/>
    <p:sldId id="789" r:id="rId28"/>
    <p:sldId id="573" r:id="rId29"/>
    <p:sldId id="823" r:id="rId30"/>
    <p:sldId id="825" r:id="rId31"/>
    <p:sldId id="8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Schonwetter" initials="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49388"/>
  </p:normalViewPr>
  <p:slideViewPr>
    <p:cSldViewPr snapToGrid="0" snapToObjects="1">
      <p:cViewPr varScale="1">
        <p:scale>
          <a:sx n="59" d="100"/>
          <a:sy n="59" d="100"/>
        </p:scale>
        <p:origin x="20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095B5-91BB-1244-8550-A279C0931C21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BF9DB4-BB33-5141-A402-235427663C34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Welfare Theory</a:t>
          </a:r>
        </a:p>
      </dgm:t>
    </dgm:pt>
    <dgm:pt modelId="{1C912EEF-172B-0B4C-BD71-6D984676FBAC}" type="parTrans" cxnId="{3043EEB3-791D-D844-9DEF-1D93679809D1}">
      <dgm:prSet/>
      <dgm:spPr/>
      <dgm:t>
        <a:bodyPr/>
        <a:lstStyle/>
        <a:p>
          <a:endParaRPr lang="en-GB"/>
        </a:p>
      </dgm:t>
    </dgm:pt>
    <dgm:pt modelId="{C733AF83-F811-2849-A892-39C936433DFF}" type="sibTrans" cxnId="{3043EEB3-791D-D844-9DEF-1D93679809D1}">
      <dgm:prSet/>
      <dgm:spPr/>
      <dgm:t>
        <a:bodyPr/>
        <a:lstStyle/>
        <a:p>
          <a:endParaRPr lang="en-GB"/>
        </a:p>
      </dgm:t>
    </dgm:pt>
    <dgm:pt modelId="{8C3A46FA-A1A9-EC44-9E82-BB2E35BAFC4A}">
      <dgm:prSet phldrT="[Text]"/>
      <dgm:spPr>
        <a:solidFill>
          <a:schemeClr val="accent4">
            <a:alpha val="90000"/>
          </a:scheme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r>
            <a:rPr lang="en-ZA" b="0" i="0" dirty="0"/>
            <a:t>Copyright</a:t>
          </a:r>
          <a:r>
            <a:rPr lang="en-ZA" b="1" i="0" dirty="0"/>
            <a:t> </a:t>
          </a:r>
          <a:r>
            <a:rPr lang="en-ZA" b="0" i="0" dirty="0"/>
            <a:t>promotes the interests of</a:t>
          </a:r>
          <a:r>
            <a:rPr lang="en-ZA" b="1" i="0" dirty="0"/>
            <a:t> </a:t>
          </a:r>
          <a:r>
            <a:rPr lang="en-ZA" b="0" i="0" dirty="0"/>
            <a:t>society as a whole and favours the greatest good for the greatest number of people. Incentives to create are balanced with mechanisms to make works widely available for the benefit of all. </a:t>
          </a:r>
          <a:endParaRPr lang="en-GB" dirty="0"/>
        </a:p>
      </dgm:t>
    </dgm:pt>
    <dgm:pt modelId="{60F64635-F69D-F040-ABC8-B136B620963B}" type="parTrans" cxnId="{7BF830FB-CEBE-0E40-924C-7BC9532E661B}">
      <dgm:prSet/>
      <dgm:spPr/>
      <dgm:t>
        <a:bodyPr/>
        <a:lstStyle/>
        <a:p>
          <a:endParaRPr lang="en-GB"/>
        </a:p>
      </dgm:t>
    </dgm:pt>
    <dgm:pt modelId="{C379EADB-0659-814B-98B6-AC2A75134522}" type="sibTrans" cxnId="{7BF830FB-CEBE-0E40-924C-7BC9532E661B}">
      <dgm:prSet/>
      <dgm:spPr/>
      <dgm:t>
        <a:bodyPr/>
        <a:lstStyle/>
        <a:p>
          <a:endParaRPr lang="en-GB"/>
        </a:p>
      </dgm:t>
    </dgm:pt>
    <dgm:pt modelId="{A0FD3080-1C59-CF4F-95E4-65CEEB3AC62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Fairness Theory</a:t>
          </a:r>
        </a:p>
      </dgm:t>
    </dgm:pt>
    <dgm:pt modelId="{1D94F69A-D0B7-BD44-AD83-53ED13E74C3C}" type="parTrans" cxnId="{999EDC38-5B13-D94E-A41B-1AB00FAF6F35}">
      <dgm:prSet/>
      <dgm:spPr/>
      <dgm:t>
        <a:bodyPr/>
        <a:lstStyle/>
        <a:p>
          <a:endParaRPr lang="en-GB"/>
        </a:p>
      </dgm:t>
    </dgm:pt>
    <dgm:pt modelId="{8E3CE9A3-C5FA-974D-8DDB-8910866299CF}" type="sibTrans" cxnId="{999EDC38-5B13-D94E-A41B-1AB00FAF6F35}">
      <dgm:prSet/>
      <dgm:spPr/>
      <dgm:t>
        <a:bodyPr/>
        <a:lstStyle/>
        <a:p>
          <a:endParaRPr lang="en-GB"/>
        </a:p>
      </dgm:t>
    </dgm:pt>
    <dgm:pt modelId="{4DC40FF0-60BE-6F4E-8196-DD2FD2553737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b="0" i="0" dirty="0"/>
            <a:t>The law ought to give authors what they deserve; in other words, hard work should be rewarded and authors should retain control of the fruits of their labour. </a:t>
          </a:r>
          <a:endParaRPr lang="en-GB" dirty="0"/>
        </a:p>
      </dgm:t>
    </dgm:pt>
    <dgm:pt modelId="{1BD384E9-9068-DB48-A375-1EF1918A696C}" type="parTrans" cxnId="{E2FD1687-9A56-4140-BE0C-47FDCFB81A38}">
      <dgm:prSet/>
      <dgm:spPr/>
      <dgm:t>
        <a:bodyPr/>
        <a:lstStyle/>
        <a:p>
          <a:endParaRPr lang="en-GB"/>
        </a:p>
      </dgm:t>
    </dgm:pt>
    <dgm:pt modelId="{3F30B40F-E6C8-0841-B4D3-0E2C53EA3814}" type="sibTrans" cxnId="{E2FD1687-9A56-4140-BE0C-47FDCFB81A38}">
      <dgm:prSet/>
      <dgm:spPr/>
      <dgm:t>
        <a:bodyPr/>
        <a:lstStyle/>
        <a:p>
          <a:endParaRPr lang="en-GB"/>
        </a:p>
      </dgm:t>
    </dgm:pt>
    <dgm:pt modelId="{A8F1F04A-00F8-064F-A5C9-47FCCC76B46C}">
      <dgm:prSet phldrT="[Text]"/>
      <dgm:spPr/>
      <dgm:t>
        <a:bodyPr/>
        <a:lstStyle/>
        <a:p>
          <a:r>
            <a:rPr lang="en-GB" dirty="0"/>
            <a:t>Culture Theory</a:t>
          </a:r>
        </a:p>
      </dgm:t>
    </dgm:pt>
    <dgm:pt modelId="{8F9EB100-B394-C449-BE5B-CB0F9019D25F}" type="parTrans" cxnId="{F0C4DD5D-74FA-9B45-8B81-FAB80407F3C6}">
      <dgm:prSet/>
      <dgm:spPr/>
      <dgm:t>
        <a:bodyPr/>
        <a:lstStyle/>
        <a:p>
          <a:endParaRPr lang="en-GB"/>
        </a:p>
      </dgm:t>
    </dgm:pt>
    <dgm:pt modelId="{933E3FC4-B92B-1C4B-8743-E8767E2BA3FE}" type="sibTrans" cxnId="{F0C4DD5D-74FA-9B45-8B81-FAB80407F3C6}">
      <dgm:prSet/>
      <dgm:spPr/>
      <dgm:t>
        <a:bodyPr/>
        <a:lstStyle/>
        <a:p>
          <a:endParaRPr lang="en-GB"/>
        </a:p>
      </dgm:t>
    </dgm:pt>
    <dgm:pt modelId="{F27343E9-6485-5D48-B3D3-798B065B1B8E}">
      <dgm:prSet phldrT="[Text]"/>
      <dgm:spPr/>
      <dgm:t>
        <a:bodyPr/>
        <a:lstStyle/>
        <a:p>
          <a:r>
            <a:rPr lang="en-ZA" b="0" i="0" dirty="0"/>
            <a:t>The law should cultivate a just and attractive culture. Works should be encouraged for the greater good of humanity and the law should encourage people to behave accordingly. </a:t>
          </a:r>
          <a:endParaRPr lang="en-GB" dirty="0"/>
        </a:p>
      </dgm:t>
    </dgm:pt>
    <dgm:pt modelId="{DDA4D7BC-84D7-1E49-A453-75AEA0FC4B68}" type="parTrans" cxnId="{1F0A4EFB-4F46-5F49-AC81-7095DF66DF5B}">
      <dgm:prSet/>
      <dgm:spPr/>
      <dgm:t>
        <a:bodyPr/>
        <a:lstStyle/>
        <a:p>
          <a:endParaRPr lang="en-GB"/>
        </a:p>
      </dgm:t>
    </dgm:pt>
    <dgm:pt modelId="{EAAAD296-3872-534F-8824-B37BE6C0C083}" type="sibTrans" cxnId="{1F0A4EFB-4F46-5F49-AC81-7095DF66DF5B}">
      <dgm:prSet/>
      <dgm:spPr/>
      <dgm:t>
        <a:bodyPr/>
        <a:lstStyle/>
        <a:p>
          <a:endParaRPr lang="en-GB"/>
        </a:p>
      </dgm:t>
    </dgm:pt>
    <dgm:pt modelId="{7F07F02F-E387-C04C-BDCB-C9B7C1A5A38A}">
      <dgm:prSet/>
      <dgm:spPr/>
      <dgm:t>
        <a:bodyPr/>
        <a:lstStyle/>
        <a:p>
          <a:r>
            <a:rPr lang="en-GB" dirty="0"/>
            <a:t>Personality Theory</a:t>
          </a:r>
        </a:p>
      </dgm:t>
    </dgm:pt>
    <dgm:pt modelId="{213D6DD3-F02E-494B-897D-B5537DAB2D27}" type="parTrans" cxnId="{596EEFF7-1F7B-B44E-8317-806683D6E436}">
      <dgm:prSet/>
      <dgm:spPr/>
      <dgm:t>
        <a:bodyPr/>
        <a:lstStyle/>
        <a:p>
          <a:endParaRPr lang="en-GB"/>
        </a:p>
      </dgm:t>
    </dgm:pt>
    <dgm:pt modelId="{794DE1A9-D0E5-D04F-9B65-2AA66C3DA5C3}" type="sibTrans" cxnId="{596EEFF7-1F7B-B44E-8317-806683D6E436}">
      <dgm:prSet/>
      <dgm:spPr/>
      <dgm:t>
        <a:bodyPr/>
        <a:lstStyle/>
        <a:p>
          <a:endParaRPr lang="en-GB"/>
        </a:p>
      </dgm:t>
    </dgm:pt>
    <dgm:pt modelId="{092D12B8-F171-434A-ABC7-AE73F6DDA305}">
      <dgm:prSet/>
      <dgm:spPr/>
      <dgm:t>
        <a:bodyPr/>
        <a:lstStyle/>
        <a:p>
          <a:r>
            <a:rPr lang="en-ZA" b="0" i="0" dirty="0"/>
            <a:t>Copyright seeks to protect the emotional bond between the artist and her creation. Moral rights derive primarily from personality theory</a:t>
          </a:r>
          <a:endParaRPr lang="en-GB" dirty="0"/>
        </a:p>
      </dgm:t>
    </dgm:pt>
    <dgm:pt modelId="{979C5EF2-F0D9-B64A-8E7D-F84A0865159E}" type="parTrans" cxnId="{2B177A59-4E0F-2C4A-9666-6AE86AD23867}">
      <dgm:prSet/>
      <dgm:spPr/>
      <dgm:t>
        <a:bodyPr/>
        <a:lstStyle/>
        <a:p>
          <a:endParaRPr lang="en-GB"/>
        </a:p>
      </dgm:t>
    </dgm:pt>
    <dgm:pt modelId="{324CF789-172C-B148-9085-C2A5DBD3DC21}" type="sibTrans" cxnId="{2B177A59-4E0F-2C4A-9666-6AE86AD23867}">
      <dgm:prSet/>
      <dgm:spPr/>
      <dgm:t>
        <a:bodyPr/>
        <a:lstStyle/>
        <a:p>
          <a:endParaRPr lang="en-GB"/>
        </a:p>
      </dgm:t>
    </dgm:pt>
    <dgm:pt modelId="{86AAD24D-1E17-EC4E-AE7E-1A2267F69875}" type="pres">
      <dgm:prSet presAssocID="{49F095B5-91BB-1244-8550-A279C0931C21}" presName="Name0" presStyleCnt="0">
        <dgm:presLayoutVars>
          <dgm:dir/>
          <dgm:animLvl val="lvl"/>
          <dgm:resizeHandles val="exact"/>
        </dgm:presLayoutVars>
      </dgm:prSet>
      <dgm:spPr/>
    </dgm:pt>
    <dgm:pt modelId="{A6315BCC-328A-534C-A2D9-45A6E3CB1088}" type="pres">
      <dgm:prSet presAssocID="{70BF9DB4-BB33-5141-A402-235427663C34}" presName="linNode" presStyleCnt="0"/>
      <dgm:spPr/>
    </dgm:pt>
    <dgm:pt modelId="{3286CC1C-26E0-AB4B-83C7-A4CE862793A7}" type="pres">
      <dgm:prSet presAssocID="{70BF9DB4-BB33-5141-A402-235427663C34}" presName="parentText" presStyleLbl="node1" presStyleIdx="0" presStyleCnt="4" custScaleX="73196">
        <dgm:presLayoutVars>
          <dgm:chMax val="1"/>
          <dgm:bulletEnabled val="1"/>
        </dgm:presLayoutVars>
      </dgm:prSet>
      <dgm:spPr/>
    </dgm:pt>
    <dgm:pt modelId="{4DEBC5C6-CF80-8A4B-A50A-3217A2099CC4}" type="pres">
      <dgm:prSet presAssocID="{70BF9DB4-BB33-5141-A402-235427663C34}" presName="descendantText" presStyleLbl="alignAccFollowNode1" presStyleIdx="0" presStyleCnt="4">
        <dgm:presLayoutVars>
          <dgm:bulletEnabled val="1"/>
        </dgm:presLayoutVars>
      </dgm:prSet>
      <dgm:spPr/>
    </dgm:pt>
    <dgm:pt modelId="{1088DF8F-7252-7942-A580-39583B88ADC9}" type="pres">
      <dgm:prSet presAssocID="{C733AF83-F811-2849-A892-39C936433DFF}" presName="sp" presStyleCnt="0"/>
      <dgm:spPr/>
    </dgm:pt>
    <dgm:pt modelId="{9EC271C7-0937-924C-92BA-ADC42AB01847}" type="pres">
      <dgm:prSet presAssocID="{A0FD3080-1C59-CF4F-95E4-65CEEB3AC625}" presName="linNode" presStyleCnt="0"/>
      <dgm:spPr/>
    </dgm:pt>
    <dgm:pt modelId="{AEC5166C-6F7E-EB42-849E-2B4FC45BB1FB}" type="pres">
      <dgm:prSet presAssocID="{A0FD3080-1C59-CF4F-95E4-65CEEB3AC625}" presName="parentText" presStyleLbl="node1" presStyleIdx="1" presStyleCnt="4" custScaleX="74203">
        <dgm:presLayoutVars>
          <dgm:chMax val="1"/>
          <dgm:bulletEnabled val="1"/>
        </dgm:presLayoutVars>
      </dgm:prSet>
      <dgm:spPr/>
    </dgm:pt>
    <dgm:pt modelId="{8CB88303-DC8F-E14B-8A3B-401ADCEF74D7}" type="pres">
      <dgm:prSet presAssocID="{A0FD3080-1C59-CF4F-95E4-65CEEB3AC625}" presName="descendantText" presStyleLbl="alignAccFollowNode1" presStyleIdx="1" presStyleCnt="4">
        <dgm:presLayoutVars>
          <dgm:bulletEnabled val="1"/>
        </dgm:presLayoutVars>
      </dgm:prSet>
      <dgm:spPr/>
    </dgm:pt>
    <dgm:pt modelId="{F644EA59-282A-CA45-B0D1-61567213E737}" type="pres">
      <dgm:prSet presAssocID="{8E3CE9A3-C5FA-974D-8DDB-8910866299CF}" presName="sp" presStyleCnt="0"/>
      <dgm:spPr/>
    </dgm:pt>
    <dgm:pt modelId="{A0E70480-7042-3E4D-8EDE-F3745800A120}" type="pres">
      <dgm:prSet presAssocID="{A8F1F04A-00F8-064F-A5C9-47FCCC76B46C}" presName="linNode" presStyleCnt="0"/>
      <dgm:spPr/>
    </dgm:pt>
    <dgm:pt modelId="{AF5578DD-B63F-C049-81C2-2739C86B8F0F}" type="pres">
      <dgm:prSet presAssocID="{A8F1F04A-00F8-064F-A5C9-47FCCC76B46C}" presName="parentText" presStyleLbl="node1" presStyleIdx="2" presStyleCnt="4" custScaleX="75421">
        <dgm:presLayoutVars>
          <dgm:chMax val="1"/>
          <dgm:bulletEnabled val="1"/>
        </dgm:presLayoutVars>
      </dgm:prSet>
      <dgm:spPr/>
    </dgm:pt>
    <dgm:pt modelId="{AA7CB8D2-DF7A-404C-A326-E6B2F28576CA}" type="pres">
      <dgm:prSet presAssocID="{A8F1F04A-00F8-064F-A5C9-47FCCC76B46C}" presName="descendantText" presStyleLbl="alignAccFollowNode1" presStyleIdx="2" presStyleCnt="4">
        <dgm:presLayoutVars>
          <dgm:bulletEnabled val="1"/>
        </dgm:presLayoutVars>
      </dgm:prSet>
      <dgm:spPr/>
    </dgm:pt>
    <dgm:pt modelId="{BA91F7D2-BA7E-4445-833A-4A4BF66DAE3D}" type="pres">
      <dgm:prSet presAssocID="{933E3FC4-B92B-1C4B-8743-E8767E2BA3FE}" presName="sp" presStyleCnt="0"/>
      <dgm:spPr/>
    </dgm:pt>
    <dgm:pt modelId="{74C7C37A-6606-FD4A-AC50-8B54B4D2677D}" type="pres">
      <dgm:prSet presAssocID="{7F07F02F-E387-C04C-BDCB-C9B7C1A5A38A}" presName="linNode" presStyleCnt="0"/>
      <dgm:spPr/>
    </dgm:pt>
    <dgm:pt modelId="{FF50FE80-0760-644B-BAAA-95A4A8602A3D}" type="pres">
      <dgm:prSet presAssocID="{7F07F02F-E387-C04C-BDCB-C9B7C1A5A38A}" presName="parentText" presStyleLbl="node1" presStyleIdx="3" presStyleCnt="4" custScaleX="75632">
        <dgm:presLayoutVars>
          <dgm:chMax val="1"/>
          <dgm:bulletEnabled val="1"/>
        </dgm:presLayoutVars>
      </dgm:prSet>
      <dgm:spPr/>
    </dgm:pt>
    <dgm:pt modelId="{7F55DC0D-D2FD-714B-9535-7C316D373E74}" type="pres">
      <dgm:prSet presAssocID="{7F07F02F-E387-C04C-BDCB-C9B7C1A5A38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C611F02-2CE5-FC40-8402-9CBE78FF8234}" type="presOf" srcId="{092D12B8-F171-434A-ABC7-AE73F6DDA305}" destId="{7F55DC0D-D2FD-714B-9535-7C316D373E74}" srcOrd="0" destOrd="0" presId="urn:microsoft.com/office/officeart/2005/8/layout/vList5"/>
    <dgm:cxn modelId="{CA838131-D0F0-9746-BC30-ACA461B8C2BF}" type="presOf" srcId="{A8F1F04A-00F8-064F-A5C9-47FCCC76B46C}" destId="{AF5578DD-B63F-C049-81C2-2739C86B8F0F}" srcOrd="0" destOrd="0" presId="urn:microsoft.com/office/officeart/2005/8/layout/vList5"/>
    <dgm:cxn modelId="{999EDC38-5B13-D94E-A41B-1AB00FAF6F35}" srcId="{49F095B5-91BB-1244-8550-A279C0931C21}" destId="{A0FD3080-1C59-CF4F-95E4-65CEEB3AC625}" srcOrd="1" destOrd="0" parTransId="{1D94F69A-D0B7-BD44-AD83-53ED13E74C3C}" sibTransId="{8E3CE9A3-C5FA-974D-8DDB-8910866299CF}"/>
    <dgm:cxn modelId="{CB143D45-6A8C-C444-9DE0-E67E75A2C9B4}" type="presOf" srcId="{49F095B5-91BB-1244-8550-A279C0931C21}" destId="{86AAD24D-1E17-EC4E-AE7E-1A2267F69875}" srcOrd="0" destOrd="0" presId="urn:microsoft.com/office/officeart/2005/8/layout/vList5"/>
    <dgm:cxn modelId="{2B177A59-4E0F-2C4A-9666-6AE86AD23867}" srcId="{7F07F02F-E387-C04C-BDCB-C9B7C1A5A38A}" destId="{092D12B8-F171-434A-ABC7-AE73F6DDA305}" srcOrd="0" destOrd="0" parTransId="{979C5EF2-F0D9-B64A-8E7D-F84A0865159E}" sibTransId="{324CF789-172C-B148-9085-C2A5DBD3DC21}"/>
    <dgm:cxn modelId="{F0C4DD5D-74FA-9B45-8B81-FAB80407F3C6}" srcId="{49F095B5-91BB-1244-8550-A279C0931C21}" destId="{A8F1F04A-00F8-064F-A5C9-47FCCC76B46C}" srcOrd="2" destOrd="0" parTransId="{8F9EB100-B394-C449-BE5B-CB0F9019D25F}" sibTransId="{933E3FC4-B92B-1C4B-8743-E8767E2BA3FE}"/>
    <dgm:cxn modelId="{D106D45F-6E4D-7549-B724-B00FDA3287BF}" type="presOf" srcId="{7F07F02F-E387-C04C-BDCB-C9B7C1A5A38A}" destId="{FF50FE80-0760-644B-BAAA-95A4A8602A3D}" srcOrd="0" destOrd="0" presId="urn:microsoft.com/office/officeart/2005/8/layout/vList5"/>
    <dgm:cxn modelId="{23AF1280-8364-084F-A79D-D4B4BB669406}" type="presOf" srcId="{70BF9DB4-BB33-5141-A402-235427663C34}" destId="{3286CC1C-26E0-AB4B-83C7-A4CE862793A7}" srcOrd="0" destOrd="0" presId="urn:microsoft.com/office/officeart/2005/8/layout/vList5"/>
    <dgm:cxn modelId="{E2FD1687-9A56-4140-BE0C-47FDCFB81A38}" srcId="{A0FD3080-1C59-CF4F-95E4-65CEEB3AC625}" destId="{4DC40FF0-60BE-6F4E-8196-DD2FD2553737}" srcOrd="0" destOrd="0" parTransId="{1BD384E9-9068-DB48-A375-1EF1918A696C}" sibTransId="{3F30B40F-E6C8-0841-B4D3-0E2C53EA3814}"/>
    <dgm:cxn modelId="{3043EEB3-791D-D844-9DEF-1D93679809D1}" srcId="{49F095B5-91BB-1244-8550-A279C0931C21}" destId="{70BF9DB4-BB33-5141-A402-235427663C34}" srcOrd="0" destOrd="0" parTransId="{1C912EEF-172B-0B4C-BD71-6D984676FBAC}" sibTransId="{C733AF83-F811-2849-A892-39C936433DFF}"/>
    <dgm:cxn modelId="{52A935BF-AA24-9040-AC69-73047AFFFD2E}" type="presOf" srcId="{8C3A46FA-A1A9-EC44-9E82-BB2E35BAFC4A}" destId="{4DEBC5C6-CF80-8A4B-A50A-3217A2099CC4}" srcOrd="0" destOrd="0" presId="urn:microsoft.com/office/officeart/2005/8/layout/vList5"/>
    <dgm:cxn modelId="{CA6A8CE7-06C4-A343-9425-250D9620FA4E}" type="presOf" srcId="{A0FD3080-1C59-CF4F-95E4-65CEEB3AC625}" destId="{AEC5166C-6F7E-EB42-849E-2B4FC45BB1FB}" srcOrd="0" destOrd="0" presId="urn:microsoft.com/office/officeart/2005/8/layout/vList5"/>
    <dgm:cxn modelId="{7A9E79F4-BEB6-CA48-9E4B-C0CA9CA9A975}" type="presOf" srcId="{F27343E9-6485-5D48-B3D3-798B065B1B8E}" destId="{AA7CB8D2-DF7A-404C-A326-E6B2F28576CA}" srcOrd="0" destOrd="0" presId="urn:microsoft.com/office/officeart/2005/8/layout/vList5"/>
    <dgm:cxn modelId="{596EEFF7-1F7B-B44E-8317-806683D6E436}" srcId="{49F095B5-91BB-1244-8550-A279C0931C21}" destId="{7F07F02F-E387-C04C-BDCB-C9B7C1A5A38A}" srcOrd="3" destOrd="0" parTransId="{213D6DD3-F02E-494B-897D-B5537DAB2D27}" sibTransId="{794DE1A9-D0E5-D04F-9B65-2AA66C3DA5C3}"/>
    <dgm:cxn modelId="{03E81EF8-568C-D141-9E1E-2B6247096DC1}" type="presOf" srcId="{4DC40FF0-60BE-6F4E-8196-DD2FD2553737}" destId="{8CB88303-DC8F-E14B-8A3B-401ADCEF74D7}" srcOrd="0" destOrd="0" presId="urn:microsoft.com/office/officeart/2005/8/layout/vList5"/>
    <dgm:cxn modelId="{7BF830FB-CEBE-0E40-924C-7BC9532E661B}" srcId="{70BF9DB4-BB33-5141-A402-235427663C34}" destId="{8C3A46FA-A1A9-EC44-9E82-BB2E35BAFC4A}" srcOrd="0" destOrd="0" parTransId="{60F64635-F69D-F040-ABC8-B136B620963B}" sibTransId="{C379EADB-0659-814B-98B6-AC2A75134522}"/>
    <dgm:cxn modelId="{1F0A4EFB-4F46-5F49-AC81-7095DF66DF5B}" srcId="{A8F1F04A-00F8-064F-A5C9-47FCCC76B46C}" destId="{F27343E9-6485-5D48-B3D3-798B065B1B8E}" srcOrd="0" destOrd="0" parTransId="{DDA4D7BC-84D7-1E49-A453-75AEA0FC4B68}" sibTransId="{EAAAD296-3872-534F-8824-B37BE6C0C083}"/>
    <dgm:cxn modelId="{D92840B5-FBE3-F343-8939-36544D505775}" type="presParOf" srcId="{86AAD24D-1E17-EC4E-AE7E-1A2267F69875}" destId="{A6315BCC-328A-534C-A2D9-45A6E3CB1088}" srcOrd="0" destOrd="0" presId="urn:microsoft.com/office/officeart/2005/8/layout/vList5"/>
    <dgm:cxn modelId="{EBD10ED6-24FB-F847-A9BA-C73C5F0A281B}" type="presParOf" srcId="{A6315BCC-328A-534C-A2D9-45A6E3CB1088}" destId="{3286CC1C-26E0-AB4B-83C7-A4CE862793A7}" srcOrd="0" destOrd="0" presId="urn:microsoft.com/office/officeart/2005/8/layout/vList5"/>
    <dgm:cxn modelId="{7B2B7812-FBFA-214A-8431-C58FCAC2B080}" type="presParOf" srcId="{A6315BCC-328A-534C-A2D9-45A6E3CB1088}" destId="{4DEBC5C6-CF80-8A4B-A50A-3217A2099CC4}" srcOrd="1" destOrd="0" presId="urn:microsoft.com/office/officeart/2005/8/layout/vList5"/>
    <dgm:cxn modelId="{70BED68A-4EE5-E44E-8CF8-E821A7D5B74A}" type="presParOf" srcId="{86AAD24D-1E17-EC4E-AE7E-1A2267F69875}" destId="{1088DF8F-7252-7942-A580-39583B88ADC9}" srcOrd="1" destOrd="0" presId="urn:microsoft.com/office/officeart/2005/8/layout/vList5"/>
    <dgm:cxn modelId="{0D534ACB-71DA-834F-B3ED-8FACB47A509E}" type="presParOf" srcId="{86AAD24D-1E17-EC4E-AE7E-1A2267F69875}" destId="{9EC271C7-0937-924C-92BA-ADC42AB01847}" srcOrd="2" destOrd="0" presId="urn:microsoft.com/office/officeart/2005/8/layout/vList5"/>
    <dgm:cxn modelId="{A34B84EA-7F58-D243-BBBB-55B83B25EAC1}" type="presParOf" srcId="{9EC271C7-0937-924C-92BA-ADC42AB01847}" destId="{AEC5166C-6F7E-EB42-849E-2B4FC45BB1FB}" srcOrd="0" destOrd="0" presId="urn:microsoft.com/office/officeart/2005/8/layout/vList5"/>
    <dgm:cxn modelId="{BA9314C4-F610-884D-A19F-566BCB672FF5}" type="presParOf" srcId="{9EC271C7-0937-924C-92BA-ADC42AB01847}" destId="{8CB88303-DC8F-E14B-8A3B-401ADCEF74D7}" srcOrd="1" destOrd="0" presId="urn:microsoft.com/office/officeart/2005/8/layout/vList5"/>
    <dgm:cxn modelId="{333DCD4D-DFCD-5C44-9721-2CF02A540DA3}" type="presParOf" srcId="{86AAD24D-1E17-EC4E-AE7E-1A2267F69875}" destId="{F644EA59-282A-CA45-B0D1-61567213E737}" srcOrd="3" destOrd="0" presId="urn:microsoft.com/office/officeart/2005/8/layout/vList5"/>
    <dgm:cxn modelId="{29E7D25A-159C-8346-81B6-BC14774ABBE7}" type="presParOf" srcId="{86AAD24D-1E17-EC4E-AE7E-1A2267F69875}" destId="{A0E70480-7042-3E4D-8EDE-F3745800A120}" srcOrd="4" destOrd="0" presId="urn:microsoft.com/office/officeart/2005/8/layout/vList5"/>
    <dgm:cxn modelId="{720636FC-7A42-D546-9536-D120F329C2F1}" type="presParOf" srcId="{A0E70480-7042-3E4D-8EDE-F3745800A120}" destId="{AF5578DD-B63F-C049-81C2-2739C86B8F0F}" srcOrd="0" destOrd="0" presId="urn:microsoft.com/office/officeart/2005/8/layout/vList5"/>
    <dgm:cxn modelId="{BE421F56-7E4F-8642-AB2A-29F8533F3CDA}" type="presParOf" srcId="{A0E70480-7042-3E4D-8EDE-F3745800A120}" destId="{AA7CB8D2-DF7A-404C-A326-E6B2F28576CA}" srcOrd="1" destOrd="0" presId="urn:microsoft.com/office/officeart/2005/8/layout/vList5"/>
    <dgm:cxn modelId="{208C02D6-DF43-9640-BC2C-FFCA35286E8E}" type="presParOf" srcId="{86AAD24D-1E17-EC4E-AE7E-1A2267F69875}" destId="{BA91F7D2-BA7E-4445-833A-4A4BF66DAE3D}" srcOrd="5" destOrd="0" presId="urn:microsoft.com/office/officeart/2005/8/layout/vList5"/>
    <dgm:cxn modelId="{4A0F5B21-07AE-1946-BB43-9F2A167B5EFC}" type="presParOf" srcId="{86AAD24D-1E17-EC4E-AE7E-1A2267F69875}" destId="{74C7C37A-6606-FD4A-AC50-8B54B4D2677D}" srcOrd="6" destOrd="0" presId="urn:microsoft.com/office/officeart/2005/8/layout/vList5"/>
    <dgm:cxn modelId="{4D526EBA-9157-1445-85D1-7D4CF5A25D1A}" type="presParOf" srcId="{74C7C37A-6606-FD4A-AC50-8B54B4D2677D}" destId="{FF50FE80-0760-644B-BAAA-95A4A8602A3D}" srcOrd="0" destOrd="0" presId="urn:microsoft.com/office/officeart/2005/8/layout/vList5"/>
    <dgm:cxn modelId="{8570451E-CF01-D147-956B-57C338F667D4}" type="presParOf" srcId="{74C7C37A-6606-FD4A-AC50-8B54B4D2677D}" destId="{7F55DC0D-D2FD-714B-9535-7C316D373E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038A1-81E1-8340-A6D0-0FC7D61EA5D1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CD21A3-66F3-ED43-AFDC-4AD5DF280B6B}">
      <dgm:prSet phldrT="[Text]"/>
      <dgm:spPr/>
      <dgm:t>
        <a:bodyPr/>
        <a:lstStyle/>
        <a:p>
          <a:r>
            <a:rPr lang="en-GB" dirty="0">
              <a:latin typeface="Avenir Book" panose="02000503020000020003" pitchFamily="2" charset="0"/>
            </a:rPr>
            <a:t>Long lists of </a:t>
          </a:r>
          <a:r>
            <a:rPr lang="en-GB" dirty="0" err="1">
              <a:latin typeface="Avenir Book" panose="02000503020000020003" pitchFamily="2" charset="0"/>
            </a:rPr>
            <a:t>e&amp;l</a:t>
          </a:r>
          <a:endParaRPr lang="en-GB" dirty="0">
            <a:latin typeface="Avenir Book" panose="02000503020000020003" pitchFamily="2" charset="0"/>
          </a:endParaRPr>
        </a:p>
      </dgm:t>
    </dgm:pt>
    <dgm:pt modelId="{A8D9739E-1708-1D40-862E-23F860C5724E}" type="parTrans" cxnId="{6579FA9F-2051-2A42-9DC4-12CC8CB6291C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F9163793-A554-1C4E-BB0E-0791E84E98E9}" type="sibTrans" cxnId="{6579FA9F-2051-2A42-9DC4-12CC8CB6291C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59167BDE-C9A3-594D-8084-DC0FD95DB931}">
      <dgm:prSet phldrT="[Text]"/>
      <dgm:spPr/>
      <dgm:t>
        <a:bodyPr/>
        <a:lstStyle/>
        <a:p>
          <a:r>
            <a:rPr lang="en-GB" dirty="0">
              <a:latin typeface="Avenir Book" panose="02000503020000020003" pitchFamily="2" charset="0"/>
            </a:rPr>
            <a:t>+ Legal certainty</a:t>
          </a:r>
        </a:p>
      </dgm:t>
    </dgm:pt>
    <dgm:pt modelId="{667BC430-CACC-3844-839B-C4BE65C5D6DB}" type="parTrans" cxnId="{7C015599-346C-9446-917F-1BFB7B382088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3363765D-12FD-3847-B8C2-BD48F4A2C266}" type="sibTrans" cxnId="{7C015599-346C-9446-917F-1BFB7B382088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08390BE4-4E07-4E43-8890-073E2AE52F4D}">
      <dgm:prSet phldrT="[Text]"/>
      <dgm:spPr/>
      <dgm:t>
        <a:bodyPr/>
        <a:lstStyle/>
        <a:p>
          <a:r>
            <a:rPr lang="en-GB" dirty="0">
              <a:latin typeface="Avenir Book" panose="02000503020000020003" pitchFamily="2" charset="0"/>
            </a:rPr>
            <a:t>- Inflexible &amp; </a:t>
          </a:r>
          <a:r>
            <a:rPr lang="en-GB" u="sng" dirty="0">
              <a:latin typeface="Avenir Book" panose="02000503020000020003" pitchFamily="2" charset="0"/>
            </a:rPr>
            <a:t>need for regular updating</a:t>
          </a:r>
        </a:p>
      </dgm:t>
    </dgm:pt>
    <dgm:pt modelId="{363B8BC2-BCD4-714C-8D4D-C9F3F1C375A6}" type="parTrans" cxnId="{A4116588-FF2C-CF49-8C2A-C74C12FC0C42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D8CFA874-DE6A-BF41-AC89-47910D5F882D}" type="sibTrans" cxnId="{A4116588-FF2C-CF49-8C2A-C74C12FC0C42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769B2576-CB60-4E47-9885-A0F26D2A4992}">
      <dgm:prSet phldrT="[Text]"/>
      <dgm:spPr/>
      <dgm:t>
        <a:bodyPr/>
        <a:lstStyle/>
        <a:p>
          <a:r>
            <a:rPr lang="en-GB" dirty="0">
              <a:latin typeface="Avenir Book" panose="02000503020000020003" pitchFamily="2" charset="0"/>
            </a:rPr>
            <a:t>“Fair Use”</a:t>
          </a:r>
        </a:p>
      </dgm:t>
    </dgm:pt>
    <dgm:pt modelId="{8BA5D7D6-189B-CC42-8A90-83AE82462031}" type="parTrans" cxnId="{0A309AD3-E99F-FD4D-ABA6-BE7FB4DF53E1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06D9331D-9BD0-F745-BC28-1ABA28ACA7B1}" type="sibTrans" cxnId="{0A309AD3-E99F-FD4D-ABA6-BE7FB4DF53E1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70EBEC08-8AAD-BD4D-89CE-8CD9735F1FC0}">
      <dgm:prSet phldrT="[Text]"/>
      <dgm:spPr/>
      <dgm:t>
        <a:bodyPr/>
        <a:lstStyle/>
        <a:p>
          <a:r>
            <a:rPr lang="en-GB" dirty="0">
              <a:latin typeface="Avenir Book" panose="02000503020000020003" pitchFamily="2" charset="0"/>
            </a:rPr>
            <a:t>+ Flexible and tailored towards case to case application</a:t>
          </a:r>
        </a:p>
      </dgm:t>
    </dgm:pt>
    <dgm:pt modelId="{B3B985ED-1B4E-F74A-89D5-BB9CAFD891E2}" type="parTrans" cxnId="{11D55F76-DE5D-9543-B32C-D1A17DD26E92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E31942FE-FA23-4F4C-93A0-7EE6E3E23F7C}" type="sibTrans" cxnId="{11D55F76-DE5D-9543-B32C-D1A17DD26E92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599BF206-9B12-BE46-B4E3-B3574ECF875B}">
      <dgm:prSet phldrT="[Text]"/>
      <dgm:spPr/>
      <dgm:t>
        <a:bodyPr/>
        <a:lstStyle/>
        <a:p>
          <a:r>
            <a:rPr lang="en-GB" dirty="0">
              <a:latin typeface="Avenir Book" panose="02000503020000020003" pitchFamily="2" charset="0"/>
            </a:rPr>
            <a:t>- Less legal certainty than </a:t>
          </a:r>
          <a:r>
            <a:rPr lang="en-GB" i="1" dirty="0">
              <a:latin typeface="Avenir Book" panose="02000503020000020003" pitchFamily="2" charset="0"/>
            </a:rPr>
            <a:t>long lists</a:t>
          </a:r>
        </a:p>
      </dgm:t>
    </dgm:pt>
    <dgm:pt modelId="{BAC14970-3CB0-624F-A6AE-6F603BF029AC}" type="parTrans" cxnId="{8405D3AD-1A73-9E4F-82D0-C757AEFFE981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37477D3D-2EE7-944F-AE91-BB71E39D984F}" type="sibTrans" cxnId="{8405D3AD-1A73-9E4F-82D0-C757AEFFE981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B938AEAA-53A9-4A40-97D5-B56467A71C1A}">
      <dgm:prSet phldrT="[Text]"/>
      <dgm:spPr/>
      <dgm:t>
        <a:bodyPr/>
        <a:lstStyle/>
        <a:p>
          <a:r>
            <a:rPr lang="en-GB" dirty="0">
              <a:latin typeface="Avenir Book" panose="02000503020000020003" pitchFamily="2" charset="0"/>
            </a:rPr>
            <a:t>“Fair Dealing”</a:t>
          </a:r>
        </a:p>
      </dgm:t>
    </dgm:pt>
    <dgm:pt modelId="{B8B40CDD-95E0-C64B-8548-B7FD5725B784}" type="parTrans" cxnId="{DAA77828-FF2B-6540-9F57-76944A56D0E2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8341883C-2D58-914A-8429-82D299BF9034}" type="sibTrans" cxnId="{DAA77828-FF2B-6540-9F57-76944A56D0E2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3792198C-AE78-564F-A619-17E269642A0C}">
      <dgm:prSet phldrT="[Text]"/>
      <dgm:spPr/>
      <dgm:t>
        <a:bodyPr/>
        <a:lstStyle/>
        <a:p>
          <a:r>
            <a:rPr lang="en-GB" dirty="0">
              <a:latin typeface="Avenir Book" panose="02000503020000020003" pitchFamily="2" charset="0"/>
            </a:rPr>
            <a:t>+/- More flexible than </a:t>
          </a:r>
          <a:r>
            <a:rPr lang="en-GB" i="1" dirty="0">
              <a:latin typeface="Avenir Book" panose="02000503020000020003" pitchFamily="2" charset="0"/>
            </a:rPr>
            <a:t>long lists </a:t>
          </a:r>
          <a:r>
            <a:rPr lang="en-GB" dirty="0">
              <a:latin typeface="Avenir Book" panose="02000503020000020003" pitchFamily="2" charset="0"/>
            </a:rPr>
            <a:t>but significantly less flexible than </a:t>
          </a:r>
          <a:r>
            <a:rPr lang="en-GB" i="1" dirty="0">
              <a:latin typeface="Avenir Book" panose="02000503020000020003" pitchFamily="2" charset="0"/>
            </a:rPr>
            <a:t>fair use</a:t>
          </a:r>
        </a:p>
      </dgm:t>
    </dgm:pt>
    <dgm:pt modelId="{188AB83E-DA7C-E642-9B4A-6F2F5CF1B1E2}" type="parTrans" cxnId="{1D14C14A-C297-0C4A-99D1-88C03DCB6DA6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7999F27A-A4AB-624C-93D3-50F32E6748D0}" type="sibTrans" cxnId="{1D14C14A-C297-0C4A-99D1-88C03DCB6DA6}">
      <dgm:prSet/>
      <dgm:spPr/>
      <dgm:t>
        <a:bodyPr/>
        <a:lstStyle/>
        <a:p>
          <a:endParaRPr lang="en-GB">
            <a:latin typeface="Avenir Book" panose="02000503020000020003" pitchFamily="2" charset="0"/>
          </a:endParaRPr>
        </a:p>
      </dgm:t>
    </dgm:pt>
    <dgm:pt modelId="{C657C141-F0A3-AE4E-A36D-D1608CD4AA6C}" type="pres">
      <dgm:prSet presAssocID="{049038A1-81E1-8340-A6D0-0FC7D61EA5D1}" presName="Name0" presStyleCnt="0">
        <dgm:presLayoutVars>
          <dgm:dir/>
          <dgm:animLvl val="lvl"/>
          <dgm:resizeHandles val="exact"/>
        </dgm:presLayoutVars>
      </dgm:prSet>
      <dgm:spPr/>
    </dgm:pt>
    <dgm:pt modelId="{05A1B7EF-BA16-034F-B6AE-72B5079FD533}" type="pres">
      <dgm:prSet presAssocID="{20CD21A3-66F3-ED43-AFDC-4AD5DF280B6B}" presName="composite" presStyleCnt="0"/>
      <dgm:spPr/>
    </dgm:pt>
    <dgm:pt modelId="{9FBF57F7-14D1-C945-9409-1FDBA969C4AD}" type="pres">
      <dgm:prSet presAssocID="{20CD21A3-66F3-ED43-AFDC-4AD5DF280B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EF9E1E3-762A-D84F-A210-7A20DE528779}" type="pres">
      <dgm:prSet presAssocID="{20CD21A3-66F3-ED43-AFDC-4AD5DF280B6B}" presName="desTx" presStyleLbl="alignAccFollowNode1" presStyleIdx="0" presStyleCnt="3">
        <dgm:presLayoutVars>
          <dgm:bulletEnabled val="1"/>
        </dgm:presLayoutVars>
      </dgm:prSet>
      <dgm:spPr/>
    </dgm:pt>
    <dgm:pt modelId="{662CC5FE-CD16-FF42-A316-72B85CCC0310}" type="pres">
      <dgm:prSet presAssocID="{F9163793-A554-1C4E-BB0E-0791E84E98E9}" presName="space" presStyleCnt="0"/>
      <dgm:spPr/>
    </dgm:pt>
    <dgm:pt modelId="{B74DC993-AD31-6A49-B9F4-558ADC29BACA}" type="pres">
      <dgm:prSet presAssocID="{769B2576-CB60-4E47-9885-A0F26D2A4992}" presName="composite" presStyleCnt="0"/>
      <dgm:spPr/>
    </dgm:pt>
    <dgm:pt modelId="{474BA8DA-0290-864B-AB94-443C9B343E10}" type="pres">
      <dgm:prSet presAssocID="{769B2576-CB60-4E47-9885-A0F26D2A499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0453405-EB09-C847-B5F3-248C680CEC1F}" type="pres">
      <dgm:prSet presAssocID="{769B2576-CB60-4E47-9885-A0F26D2A4992}" presName="desTx" presStyleLbl="alignAccFollowNode1" presStyleIdx="1" presStyleCnt="3">
        <dgm:presLayoutVars>
          <dgm:bulletEnabled val="1"/>
        </dgm:presLayoutVars>
      </dgm:prSet>
      <dgm:spPr/>
    </dgm:pt>
    <dgm:pt modelId="{49B18F3B-EFD2-9E44-ADCF-65E8CC1F2DCA}" type="pres">
      <dgm:prSet presAssocID="{06D9331D-9BD0-F745-BC28-1ABA28ACA7B1}" presName="space" presStyleCnt="0"/>
      <dgm:spPr/>
    </dgm:pt>
    <dgm:pt modelId="{CCFD1A02-330C-5147-9953-174C1C95899E}" type="pres">
      <dgm:prSet presAssocID="{B938AEAA-53A9-4A40-97D5-B56467A71C1A}" presName="composite" presStyleCnt="0"/>
      <dgm:spPr/>
    </dgm:pt>
    <dgm:pt modelId="{A976DBA6-4533-5041-8868-F5CE12A2371B}" type="pres">
      <dgm:prSet presAssocID="{B938AEAA-53A9-4A40-97D5-B56467A71C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909B8AA-DB64-0041-899D-A6359B0C6CF2}" type="pres">
      <dgm:prSet presAssocID="{B938AEAA-53A9-4A40-97D5-B56467A71C1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5A4A610-1498-6244-BEE2-61A33C42103F}" type="presOf" srcId="{B938AEAA-53A9-4A40-97D5-B56467A71C1A}" destId="{A976DBA6-4533-5041-8868-F5CE12A2371B}" srcOrd="0" destOrd="0" presId="urn:microsoft.com/office/officeart/2005/8/layout/hList1"/>
    <dgm:cxn modelId="{03AFF426-CA9F-0D42-8E26-B7F2044AE58B}" type="presOf" srcId="{08390BE4-4E07-4E43-8890-073E2AE52F4D}" destId="{0EF9E1E3-762A-D84F-A210-7A20DE528779}" srcOrd="0" destOrd="1" presId="urn:microsoft.com/office/officeart/2005/8/layout/hList1"/>
    <dgm:cxn modelId="{DAA77828-FF2B-6540-9F57-76944A56D0E2}" srcId="{049038A1-81E1-8340-A6D0-0FC7D61EA5D1}" destId="{B938AEAA-53A9-4A40-97D5-B56467A71C1A}" srcOrd="2" destOrd="0" parTransId="{B8B40CDD-95E0-C64B-8548-B7FD5725B784}" sibTransId="{8341883C-2D58-914A-8429-82D299BF9034}"/>
    <dgm:cxn modelId="{C1E75F3E-D432-8440-99DB-7D7CB02BB2B0}" type="presOf" srcId="{70EBEC08-8AAD-BD4D-89CE-8CD9735F1FC0}" destId="{B0453405-EB09-C847-B5F3-248C680CEC1F}" srcOrd="0" destOrd="0" presId="urn:microsoft.com/office/officeart/2005/8/layout/hList1"/>
    <dgm:cxn modelId="{1D14C14A-C297-0C4A-99D1-88C03DCB6DA6}" srcId="{B938AEAA-53A9-4A40-97D5-B56467A71C1A}" destId="{3792198C-AE78-564F-A619-17E269642A0C}" srcOrd="0" destOrd="0" parTransId="{188AB83E-DA7C-E642-9B4A-6F2F5CF1B1E2}" sibTransId="{7999F27A-A4AB-624C-93D3-50F32E6748D0}"/>
    <dgm:cxn modelId="{E49F2660-B546-7744-A5D8-A463D804AAAE}" type="presOf" srcId="{3792198C-AE78-564F-A619-17E269642A0C}" destId="{6909B8AA-DB64-0041-899D-A6359B0C6CF2}" srcOrd="0" destOrd="0" presId="urn:microsoft.com/office/officeart/2005/8/layout/hList1"/>
    <dgm:cxn modelId="{2D8BCF73-7310-C24D-B884-75EEFA5AC2A7}" type="presOf" srcId="{769B2576-CB60-4E47-9885-A0F26D2A4992}" destId="{474BA8DA-0290-864B-AB94-443C9B343E10}" srcOrd="0" destOrd="0" presId="urn:microsoft.com/office/officeart/2005/8/layout/hList1"/>
    <dgm:cxn modelId="{11D55F76-DE5D-9543-B32C-D1A17DD26E92}" srcId="{769B2576-CB60-4E47-9885-A0F26D2A4992}" destId="{70EBEC08-8AAD-BD4D-89CE-8CD9735F1FC0}" srcOrd="0" destOrd="0" parTransId="{B3B985ED-1B4E-F74A-89D5-BB9CAFD891E2}" sibTransId="{E31942FE-FA23-4F4C-93A0-7EE6E3E23F7C}"/>
    <dgm:cxn modelId="{C6CC2886-89F8-6F4A-A142-D84D6E866624}" type="presOf" srcId="{20CD21A3-66F3-ED43-AFDC-4AD5DF280B6B}" destId="{9FBF57F7-14D1-C945-9409-1FDBA969C4AD}" srcOrd="0" destOrd="0" presId="urn:microsoft.com/office/officeart/2005/8/layout/hList1"/>
    <dgm:cxn modelId="{A4116588-FF2C-CF49-8C2A-C74C12FC0C42}" srcId="{20CD21A3-66F3-ED43-AFDC-4AD5DF280B6B}" destId="{08390BE4-4E07-4E43-8890-073E2AE52F4D}" srcOrd="1" destOrd="0" parTransId="{363B8BC2-BCD4-714C-8D4D-C9F3F1C375A6}" sibTransId="{D8CFA874-DE6A-BF41-AC89-47910D5F882D}"/>
    <dgm:cxn modelId="{AECFF994-DC98-D449-951A-ADD255D753B4}" type="presOf" srcId="{599BF206-9B12-BE46-B4E3-B3574ECF875B}" destId="{B0453405-EB09-C847-B5F3-248C680CEC1F}" srcOrd="0" destOrd="1" presId="urn:microsoft.com/office/officeart/2005/8/layout/hList1"/>
    <dgm:cxn modelId="{7C015599-346C-9446-917F-1BFB7B382088}" srcId="{20CD21A3-66F3-ED43-AFDC-4AD5DF280B6B}" destId="{59167BDE-C9A3-594D-8084-DC0FD95DB931}" srcOrd="0" destOrd="0" parTransId="{667BC430-CACC-3844-839B-C4BE65C5D6DB}" sibTransId="{3363765D-12FD-3847-B8C2-BD48F4A2C266}"/>
    <dgm:cxn modelId="{6579FA9F-2051-2A42-9DC4-12CC8CB6291C}" srcId="{049038A1-81E1-8340-A6D0-0FC7D61EA5D1}" destId="{20CD21A3-66F3-ED43-AFDC-4AD5DF280B6B}" srcOrd="0" destOrd="0" parTransId="{A8D9739E-1708-1D40-862E-23F860C5724E}" sibTransId="{F9163793-A554-1C4E-BB0E-0791E84E98E9}"/>
    <dgm:cxn modelId="{8405D3AD-1A73-9E4F-82D0-C757AEFFE981}" srcId="{769B2576-CB60-4E47-9885-A0F26D2A4992}" destId="{599BF206-9B12-BE46-B4E3-B3574ECF875B}" srcOrd="1" destOrd="0" parTransId="{BAC14970-3CB0-624F-A6AE-6F603BF029AC}" sibTransId="{37477D3D-2EE7-944F-AE91-BB71E39D984F}"/>
    <dgm:cxn modelId="{D11B76C0-347F-DC46-8E8B-4ED5F2DB9CC6}" type="presOf" srcId="{59167BDE-C9A3-594D-8084-DC0FD95DB931}" destId="{0EF9E1E3-762A-D84F-A210-7A20DE528779}" srcOrd="0" destOrd="0" presId="urn:microsoft.com/office/officeart/2005/8/layout/hList1"/>
    <dgm:cxn modelId="{4A6384C2-4994-8C4E-A211-769A9543DB57}" type="presOf" srcId="{049038A1-81E1-8340-A6D0-0FC7D61EA5D1}" destId="{C657C141-F0A3-AE4E-A36D-D1608CD4AA6C}" srcOrd="0" destOrd="0" presId="urn:microsoft.com/office/officeart/2005/8/layout/hList1"/>
    <dgm:cxn modelId="{0A309AD3-E99F-FD4D-ABA6-BE7FB4DF53E1}" srcId="{049038A1-81E1-8340-A6D0-0FC7D61EA5D1}" destId="{769B2576-CB60-4E47-9885-A0F26D2A4992}" srcOrd="1" destOrd="0" parTransId="{8BA5D7D6-189B-CC42-8A90-83AE82462031}" sibTransId="{06D9331D-9BD0-F745-BC28-1ABA28ACA7B1}"/>
    <dgm:cxn modelId="{AFD45129-0897-A049-8C72-63E9AA63B1E8}" type="presParOf" srcId="{C657C141-F0A3-AE4E-A36D-D1608CD4AA6C}" destId="{05A1B7EF-BA16-034F-B6AE-72B5079FD533}" srcOrd="0" destOrd="0" presId="urn:microsoft.com/office/officeart/2005/8/layout/hList1"/>
    <dgm:cxn modelId="{13B20A83-E6E1-B841-8F6A-9C7AC7693EFF}" type="presParOf" srcId="{05A1B7EF-BA16-034F-B6AE-72B5079FD533}" destId="{9FBF57F7-14D1-C945-9409-1FDBA969C4AD}" srcOrd="0" destOrd="0" presId="urn:microsoft.com/office/officeart/2005/8/layout/hList1"/>
    <dgm:cxn modelId="{4A363C56-9736-FE47-AFDF-54CA26F9DA01}" type="presParOf" srcId="{05A1B7EF-BA16-034F-B6AE-72B5079FD533}" destId="{0EF9E1E3-762A-D84F-A210-7A20DE528779}" srcOrd="1" destOrd="0" presId="urn:microsoft.com/office/officeart/2005/8/layout/hList1"/>
    <dgm:cxn modelId="{092AEBA5-DC93-3D42-A6C7-9D58E20732AA}" type="presParOf" srcId="{C657C141-F0A3-AE4E-A36D-D1608CD4AA6C}" destId="{662CC5FE-CD16-FF42-A316-72B85CCC0310}" srcOrd="1" destOrd="0" presId="urn:microsoft.com/office/officeart/2005/8/layout/hList1"/>
    <dgm:cxn modelId="{9A4BFE4C-A1AB-4648-832C-D2D86A8395C7}" type="presParOf" srcId="{C657C141-F0A3-AE4E-A36D-D1608CD4AA6C}" destId="{B74DC993-AD31-6A49-B9F4-558ADC29BACA}" srcOrd="2" destOrd="0" presId="urn:microsoft.com/office/officeart/2005/8/layout/hList1"/>
    <dgm:cxn modelId="{53AB88DE-2D02-1F4B-96A4-55D47BCED15F}" type="presParOf" srcId="{B74DC993-AD31-6A49-B9F4-558ADC29BACA}" destId="{474BA8DA-0290-864B-AB94-443C9B343E10}" srcOrd="0" destOrd="0" presId="urn:microsoft.com/office/officeart/2005/8/layout/hList1"/>
    <dgm:cxn modelId="{6EE2A130-0D01-8440-9BA5-0325D72771A1}" type="presParOf" srcId="{B74DC993-AD31-6A49-B9F4-558ADC29BACA}" destId="{B0453405-EB09-C847-B5F3-248C680CEC1F}" srcOrd="1" destOrd="0" presId="urn:microsoft.com/office/officeart/2005/8/layout/hList1"/>
    <dgm:cxn modelId="{8FAC6698-9D4C-564E-A074-19BF45478D8B}" type="presParOf" srcId="{C657C141-F0A3-AE4E-A36D-D1608CD4AA6C}" destId="{49B18F3B-EFD2-9E44-ADCF-65E8CC1F2DCA}" srcOrd="3" destOrd="0" presId="urn:microsoft.com/office/officeart/2005/8/layout/hList1"/>
    <dgm:cxn modelId="{A12045DA-C9A9-6940-A9B0-0265A07ECE4A}" type="presParOf" srcId="{C657C141-F0A3-AE4E-A36D-D1608CD4AA6C}" destId="{CCFD1A02-330C-5147-9953-174C1C95899E}" srcOrd="4" destOrd="0" presId="urn:microsoft.com/office/officeart/2005/8/layout/hList1"/>
    <dgm:cxn modelId="{695BC573-543E-C24C-ABE7-427BD9D78608}" type="presParOf" srcId="{CCFD1A02-330C-5147-9953-174C1C95899E}" destId="{A976DBA6-4533-5041-8868-F5CE12A2371B}" srcOrd="0" destOrd="0" presId="urn:microsoft.com/office/officeart/2005/8/layout/hList1"/>
    <dgm:cxn modelId="{06DC2AA2-2042-AD46-9E5B-63A7C663198E}" type="presParOf" srcId="{CCFD1A02-330C-5147-9953-174C1C95899E}" destId="{6909B8AA-DB64-0041-899D-A6359B0C6C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BC5C6-CF80-8A4B-A50A-3217A2099CC4}">
      <dsp:nvSpPr>
        <dsp:cNvPr id="0" name=""/>
        <dsp:cNvSpPr/>
      </dsp:nvSpPr>
      <dsp:spPr>
        <a:xfrm rot="5400000">
          <a:off x="3561497" y="-1480889"/>
          <a:ext cx="901088" cy="4092823"/>
        </a:xfrm>
        <a:prstGeom prst="round2SameRect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6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0" i="0" kern="1200" dirty="0"/>
            <a:t>Copyright</a:t>
          </a:r>
          <a:r>
            <a:rPr lang="en-ZA" sz="1200" b="1" i="0" kern="1200" dirty="0"/>
            <a:t> </a:t>
          </a:r>
          <a:r>
            <a:rPr lang="en-ZA" sz="1200" b="0" i="0" kern="1200" dirty="0"/>
            <a:t>promotes the interests of</a:t>
          </a:r>
          <a:r>
            <a:rPr lang="en-ZA" sz="1200" b="1" i="0" kern="1200" dirty="0"/>
            <a:t> </a:t>
          </a:r>
          <a:r>
            <a:rPr lang="en-ZA" sz="1200" b="0" i="0" kern="1200" dirty="0"/>
            <a:t>society as a whole and favours the greatest good for the greatest number of people. Incentives to create are balanced with mechanisms to make works widely available for the benefit of all. </a:t>
          </a:r>
          <a:endParaRPr lang="en-GB" sz="1200" kern="1200" dirty="0"/>
        </a:p>
      </dsp:txBody>
      <dsp:txXfrm rot="-5400000">
        <a:off x="1965630" y="158965"/>
        <a:ext cx="4048836" cy="813114"/>
      </dsp:txXfrm>
    </dsp:sp>
    <dsp:sp modelId="{3286CC1C-26E0-AB4B-83C7-A4CE862793A7}">
      <dsp:nvSpPr>
        <dsp:cNvPr id="0" name=""/>
        <dsp:cNvSpPr/>
      </dsp:nvSpPr>
      <dsp:spPr>
        <a:xfrm>
          <a:off x="280501" y="2341"/>
          <a:ext cx="1685128" cy="11263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Welfare Theory</a:t>
          </a:r>
        </a:p>
      </dsp:txBody>
      <dsp:txXfrm>
        <a:off x="335485" y="57325"/>
        <a:ext cx="1575160" cy="1016392"/>
      </dsp:txXfrm>
    </dsp:sp>
    <dsp:sp modelId="{8CB88303-DC8F-E14B-8A3B-401ADCEF74D7}">
      <dsp:nvSpPr>
        <dsp:cNvPr id="0" name=""/>
        <dsp:cNvSpPr/>
      </dsp:nvSpPr>
      <dsp:spPr>
        <a:xfrm rot="5400000">
          <a:off x="3584680" y="-298211"/>
          <a:ext cx="901088" cy="409282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0" i="0" kern="1200" dirty="0"/>
            <a:t>The law ought to give authors what they deserve; in other words, hard work should be rewarded and authors should retain control of the fruits of their labour. </a:t>
          </a:r>
          <a:endParaRPr lang="en-GB" sz="1200" kern="1200" dirty="0"/>
        </a:p>
      </dsp:txBody>
      <dsp:txXfrm rot="-5400000">
        <a:off x="1988813" y="1341643"/>
        <a:ext cx="4048836" cy="813114"/>
      </dsp:txXfrm>
    </dsp:sp>
    <dsp:sp modelId="{AEC5166C-6F7E-EB42-849E-2B4FC45BB1FB}">
      <dsp:nvSpPr>
        <dsp:cNvPr id="0" name=""/>
        <dsp:cNvSpPr/>
      </dsp:nvSpPr>
      <dsp:spPr>
        <a:xfrm>
          <a:off x="280501" y="1185019"/>
          <a:ext cx="1708311" cy="11263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Fairness Theory</a:t>
          </a:r>
        </a:p>
      </dsp:txBody>
      <dsp:txXfrm>
        <a:off x="335485" y="1240003"/>
        <a:ext cx="1598343" cy="1016392"/>
      </dsp:txXfrm>
    </dsp:sp>
    <dsp:sp modelId="{AA7CB8D2-DF7A-404C-A326-E6B2F28576CA}">
      <dsp:nvSpPr>
        <dsp:cNvPr id="0" name=""/>
        <dsp:cNvSpPr/>
      </dsp:nvSpPr>
      <dsp:spPr>
        <a:xfrm rot="5400000">
          <a:off x="3612721" y="884466"/>
          <a:ext cx="901088" cy="40928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0" i="0" kern="1200" dirty="0"/>
            <a:t>The law should cultivate a just and attractive culture. Works should be encouraged for the greater good of humanity and the law should encourage people to behave accordingly. </a:t>
          </a:r>
          <a:endParaRPr lang="en-GB" sz="1200" kern="1200" dirty="0"/>
        </a:p>
      </dsp:txBody>
      <dsp:txXfrm rot="-5400000">
        <a:off x="2016854" y="2524321"/>
        <a:ext cx="4048836" cy="813114"/>
      </dsp:txXfrm>
    </dsp:sp>
    <dsp:sp modelId="{AF5578DD-B63F-C049-81C2-2739C86B8F0F}">
      <dsp:nvSpPr>
        <dsp:cNvPr id="0" name=""/>
        <dsp:cNvSpPr/>
      </dsp:nvSpPr>
      <dsp:spPr>
        <a:xfrm>
          <a:off x="280501" y="2367698"/>
          <a:ext cx="1736352" cy="1126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Culture Theory</a:t>
          </a:r>
        </a:p>
      </dsp:txBody>
      <dsp:txXfrm>
        <a:off x="335485" y="2422682"/>
        <a:ext cx="1626384" cy="1016392"/>
      </dsp:txXfrm>
    </dsp:sp>
    <dsp:sp modelId="{7F55DC0D-D2FD-714B-9535-7C316D373E74}">
      <dsp:nvSpPr>
        <dsp:cNvPr id="0" name=""/>
        <dsp:cNvSpPr/>
      </dsp:nvSpPr>
      <dsp:spPr>
        <a:xfrm rot="5400000">
          <a:off x="3617579" y="2067144"/>
          <a:ext cx="901088" cy="40928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0" i="0" kern="1200" dirty="0"/>
            <a:t>Copyright seeks to protect the emotional bond between the artist and her creation. Moral rights derive primarily from personality theory</a:t>
          </a:r>
          <a:endParaRPr lang="en-GB" sz="1200" kern="1200" dirty="0"/>
        </a:p>
      </dsp:txBody>
      <dsp:txXfrm rot="-5400000">
        <a:off x="2021712" y="3706999"/>
        <a:ext cx="4048836" cy="813114"/>
      </dsp:txXfrm>
    </dsp:sp>
    <dsp:sp modelId="{FF50FE80-0760-644B-BAAA-95A4A8602A3D}">
      <dsp:nvSpPr>
        <dsp:cNvPr id="0" name=""/>
        <dsp:cNvSpPr/>
      </dsp:nvSpPr>
      <dsp:spPr>
        <a:xfrm>
          <a:off x="280501" y="3550376"/>
          <a:ext cx="1741209" cy="1126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Personality Theory</a:t>
          </a:r>
        </a:p>
      </dsp:txBody>
      <dsp:txXfrm>
        <a:off x="335485" y="3605360"/>
        <a:ext cx="1631241" cy="1016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F57F7-14D1-C945-9409-1FDBA969C4AD}">
      <dsp:nvSpPr>
        <dsp:cNvPr id="0" name=""/>
        <dsp:cNvSpPr/>
      </dsp:nvSpPr>
      <dsp:spPr>
        <a:xfrm>
          <a:off x="2655" y="80633"/>
          <a:ext cx="2588742" cy="1035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Avenir Book" panose="02000503020000020003" pitchFamily="2" charset="0"/>
            </a:rPr>
            <a:t>Long lists of </a:t>
          </a:r>
          <a:r>
            <a:rPr lang="en-GB" sz="2600" kern="1200" dirty="0" err="1">
              <a:latin typeface="Avenir Book" panose="02000503020000020003" pitchFamily="2" charset="0"/>
            </a:rPr>
            <a:t>e&amp;l</a:t>
          </a:r>
          <a:endParaRPr lang="en-GB" sz="2600" kern="1200" dirty="0">
            <a:latin typeface="Avenir Book" panose="02000503020000020003" pitchFamily="2" charset="0"/>
          </a:endParaRPr>
        </a:p>
      </dsp:txBody>
      <dsp:txXfrm>
        <a:off x="2655" y="80633"/>
        <a:ext cx="2588742" cy="1035496"/>
      </dsp:txXfrm>
    </dsp:sp>
    <dsp:sp modelId="{0EF9E1E3-762A-D84F-A210-7A20DE528779}">
      <dsp:nvSpPr>
        <dsp:cNvPr id="0" name=""/>
        <dsp:cNvSpPr/>
      </dsp:nvSpPr>
      <dsp:spPr>
        <a:xfrm>
          <a:off x="2655" y="1116130"/>
          <a:ext cx="2588742" cy="3749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Avenir Book" panose="02000503020000020003" pitchFamily="2" charset="0"/>
            </a:rPr>
            <a:t>+ Legal certainty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Avenir Book" panose="02000503020000020003" pitchFamily="2" charset="0"/>
            </a:rPr>
            <a:t>- Inflexible &amp; </a:t>
          </a:r>
          <a:r>
            <a:rPr lang="en-GB" sz="2600" u="sng" kern="1200" dirty="0">
              <a:latin typeface="Avenir Book" panose="02000503020000020003" pitchFamily="2" charset="0"/>
            </a:rPr>
            <a:t>need for regular updating</a:t>
          </a:r>
        </a:p>
      </dsp:txBody>
      <dsp:txXfrm>
        <a:off x="2655" y="1116130"/>
        <a:ext cx="2588742" cy="3749155"/>
      </dsp:txXfrm>
    </dsp:sp>
    <dsp:sp modelId="{474BA8DA-0290-864B-AB94-443C9B343E10}">
      <dsp:nvSpPr>
        <dsp:cNvPr id="0" name=""/>
        <dsp:cNvSpPr/>
      </dsp:nvSpPr>
      <dsp:spPr>
        <a:xfrm>
          <a:off x="2953821" y="80633"/>
          <a:ext cx="2588742" cy="1035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Avenir Book" panose="02000503020000020003" pitchFamily="2" charset="0"/>
            </a:rPr>
            <a:t>“Fair Use”</a:t>
          </a:r>
        </a:p>
      </dsp:txBody>
      <dsp:txXfrm>
        <a:off x="2953821" y="80633"/>
        <a:ext cx="2588742" cy="1035496"/>
      </dsp:txXfrm>
    </dsp:sp>
    <dsp:sp modelId="{B0453405-EB09-C847-B5F3-248C680CEC1F}">
      <dsp:nvSpPr>
        <dsp:cNvPr id="0" name=""/>
        <dsp:cNvSpPr/>
      </dsp:nvSpPr>
      <dsp:spPr>
        <a:xfrm>
          <a:off x="2953821" y="1116130"/>
          <a:ext cx="2588742" cy="3749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Avenir Book" panose="02000503020000020003" pitchFamily="2" charset="0"/>
            </a:rPr>
            <a:t>+ Flexible and tailored towards case to case application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Avenir Book" panose="02000503020000020003" pitchFamily="2" charset="0"/>
            </a:rPr>
            <a:t>- Less legal certainty than </a:t>
          </a:r>
          <a:r>
            <a:rPr lang="en-GB" sz="2600" i="1" kern="1200" dirty="0">
              <a:latin typeface="Avenir Book" panose="02000503020000020003" pitchFamily="2" charset="0"/>
            </a:rPr>
            <a:t>long lists</a:t>
          </a:r>
        </a:p>
      </dsp:txBody>
      <dsp:txXfrm>
        <a:off x="2953821" y="1116130"/>
        <a:ext cx="2588742" cy="3749155"/>
      </dsp:txXfrm>
    </dsp:sp>
    <dsp:sp modelId="{A976DBA6-4533-5041-8868-F5CE12A2371B}">
      <dsp:nvSpPr>
        <dsp:cNvPr id="0" name=""/>
        <dsp:cNvSpPr/>
      </dsp:nvSpPr>
      <dsp:spPr>
        <a:xfrm>
          <a:off x="5904987" y="80633"/>
          <a:ext cx="2588742" cy="1035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Avenir Book" panose="02000503020000020003" pitchFamily="2" charset="0"/>
            </a:rPr>
            <a:t>“Fair Dealing”</a:t>
          </a:r>
        </a:p>
      </dsp:txBody>
      <dsp:txXfrm>
        <a:off x="5904987" y="80633"/>
        <a:ext cx="2588742" cy="1035496"/>
      </dsp:txXfrm>
    </dsp:sp>
    <dsp:sp modelId="{6909B8AA-DB64-0041-899D-A6359B0C6CF2}">
      <dsp:nvSpPr>
        <dsp:cNvPr id="0" name=""/>
        <dsp:cNvSpPr/>
      </dsp:nvSpPr>
      <dsp:spPr>
        <a:xfrm>
          <a:off x="5904987" y="1116130"/>
          <a:ext cx="2588742" cy="3749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>
              <a:latin typeface="Avenir Book" panose="02000503020000020003" pitchFamily="2" charset="0"/>
            </a:rPr>
            <a:t>+/- More flexible than </a:t>
          </a:r>
          <a:r>
            <a:rPr lang="en-GB" sz="2600" i="1" kern="1200" dirty="0">
              <a:latin typeface="Avenir Book" panose="02000503020000020003" pitchFamily="2" charset="0"/>
            </a:rPr>
            <a:t>long lists </a:t>
          </a:r>
          <a:r>
            <a:rPr lang="en-GB" sz="2600" kern="1200" dirty="0">
              <a:latin typeface="Avenir Book" panose="02000503020000020003" pitchFamily="2" charset="0"/>
            </a:rPr>
            <a:t>but significantly less flexible than </a:t>
          </a:r>
          <a:r>
            <a:rPr lang="en-GB" sz="2600" i="1" kern="1200" dirty="0">
              <a:latin typeface="Avenir Book" panose="02000503020000020003" pitchFamily="2" charset="0"/>
            </a:rPr>
            <a:t>fair use</a:t>
          </a:r>
        </a:p>
      </dsp:txBody>
      <dsp:txXfrm>
        <a:off x="5904987" y="1116130"/>
        <a:ext cx="2588742" cy="3749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9T11:39:16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11621 0 24575,'-14'0'0,"-5"0"0,2 0 0,-5 2 0,-4-1 0,4 2 0,-4-1 0,0 2 0,3-3 0,-9 0 0,7-3 0,-12 2 0,1 0 0,0 0 0,-8 0 0,5 0 0,-10 2 0,3 1 0,-4 1 0,1-1 0,-4 1 0,0-4 0,-9 4 0,7-3 0,-19 5 0,0-5 0,-3 3 0,-11-4 0,14-2 0,-25 1 0,-1-1 0,49 2 0,-1 0 0,-7 0 0,-2 0 0,0 1 0,0 1 0,-4 0 0,0 1 0,-8 0 0,1 0 0,14-1 0,1-1 0,-7 0 0,1 0 0,13-2 0,0 0 0,-12 0 0,0 2 0,10-2 0,-1 2 0,-18 0 0,-1 0 0,14-1 0,0 1-259,-20 1 1,-1 0 258,14-1 0,-2-1 0,-21 1 0,0 1 0,18-2 0,-1 0 0,-20 1 0,-1 0 0,24-1 0,0 1 0,-15 0 0,1 0 0,19-1 0,1 0 0,-10 0 0,0 0 0,17 0 0,0 0 0,-12 0 0,0 0 0,11-1 0,-1 0 0,-22 1 0,0-1 0,16 0 0,1 0 0,-26 1 0,1 0 0,26 1 0,-1 0 0,-20 0 0,0-1 0,19 1 0,1 0 0,-17 0 0,0 1 0,16 0 0,1 1 0,-10 0 0,0 0-3307,11 1 1,2-1 3306,-1-1 0,0-1 0,1 0 0,-1 0-31,0-1 1,-1 0 30,3 0 0,0 0 0,-6 0 0,0 0 0,14 0 0,0 0 0,-11 0 0,1 0 344,-32 0-344,35 0 0,0 0 6753,-31 2-6753,30-2 0,-1 1 0,-37 3 0,44-3 0,-1-1 0,2 1 0,1 0 94,-39-1-94,36 2 0,1 0 0,-39-1 0,39 2 0,-1-1 0,-38 0 0,34-1 0,0 1 0,-39 0 0,43 0 0,0-1 0,-31 1 0,-6-2 0,9 2 0,-10-2 0,12 2 0,-8-1 0,22 1 0,-15-2 0,22 0 0,-14 0 0,15 0 0,-8 0 0,-1 0 0,4 0 0,1 2 0,2-2 0,10 2 0,-5-2 0,8 0 0,-5 0 0,2 0 0,-16 0 0,10 0 0,-12 0 0,18 0 0,-7 2 0,18-1 0,-12 3 0,15-2 0,-14 6 0,2 1 0,-9 3 0,0 2 0,-4-2 0,7 3 0,5-3 0,-8 2 0,9-2 0,-11 5 0,3-3 0,11 3 0,-11 0 0,15-1 0,-10 1 0,5 4 0,3-3 0,-1 12 0,7-8 0,-4 5 0,5-1 0,-3 0 0,8 1 0,-1-1 0,5-2 0,-5 8 0,7 0 0,-6 7 0,7-2 0,-3 0 0,1 0 0,3-1 0,-1 2 0,4 2 0,-1 4 0,5 1 0,0 5 0,8-7 0,-1 2 0,6-1 0,-2-5 0,3 10 0,6-1 0,0 1 0,9 5 0,2-14 0,7 6 0,10-2 0,6 0 0,15 8 0,-7-17 0,18 10 0,-2-17 0,-5 4 0,3-7 0,-17-8 0,13 5 0,-2-12 0,15 7 0,-11-12 0,22 9 0,-15-9 0,21 2 0,-17-1 0,20-5 0,-14 5 0,-23-4 0,2-1 0,-5 3 0,1-1 0,19 1 0,2-2 0,-11 1 0,0-1 0,13 0 0,0-1 0,-14-1 0,-1 0-210,13 0 0,1 0 210,-8 2 0,1 1 0,15-2 0,0 1 0,-16 2 0,0 0 0,14-2 0,-1-1 0,-18 1 0,1 0 0,21 0 0,1-1 0,-19 1 0,2-1-416,28 1 0,1-1 416,-24 0 0,0 0 0,20 0 0,-1-1 0,-21 1 0,0 0 0,13 1 0,0-1 0,-12 0 0,2 1 0,19-1 0,3 1 0,-12 0 0,0 1 0,9-3 0,1 0 0,2 3 0,-1-1 0,-9-1 0,0-1 0,16 1 0,0 1 0,-22-2 0,0 0 0,15 0 0,-2 0 0,-19 0 0,-2 0 0,20 0 0,0 0 0,-16-1 0,1 2 0,18 1 0,0 1 0,-20-1 0,0-1 0,15 2 0,-1 0 0,-19-2 0,-1 0-3185,20 1 1,-1-1 3184,-19-1 0,-1 1 0,19 0 0,-2 0-100,-24-1 0,-2 0 100,16 0 0,-2 0 0,-20 0 0,-1 0 0,11 0 0,-2 0 0,39 0 0,-32 0 0,1 0 0,-13 0 0,0 0 0,13 0 0,0 0 265,23 2-265,-32-2 0,1 1 0,32 1 0,-27-2 0,0 0 0,-12 0 0,0 0 0,12 0 0,-1 0 0,-11 0 0,0 0 0,14 0 0,-1 0 0,-13 0 0,1 0 0,12 0 0,0 0 0,-13 0 0,0 0 0,14 0 0,2 0 0,-11 0 0,0 0 0,14 0 0,-1 0 0,-15 0 0,-1 0 0,10 0 0,-2 0 559,28 0-559,-35 0 0,0 0 6679,28 0-6679,-28 0 0,0 0 318,29 0-318,13-2 0,2-1 0,-9 0 0,-34 2 0,0 0 0,27-1 0,11 1 0,-22-3 0,7 4 0,-18-2 0,-1 2 0,-16-2 0,4-3 0,-11 1 0,14-4 0,-13 3 0,17 0 0,-17 4 0,17-5 0,-8-2 0,10-5 0,-4 2 0,7-2 0,-8 4 0,7-4 0,-8 1 0,-1 1 0,2-1 0,-6 3 0,15-6 0,-12 3 0,14-4 0,-16 3 0,5 2 0,-5-1 0,-6 1 0,5-4 0,-5 0 0,7 0 0,0 0 0,-5 2 0,1-2 0,-6 4 0,0-3 0,-3 1 0,-2-1 0,-4-1 0,-1 1 0,-4 2 0,-1 0 0,2-4 0,-2 2 0,6-9 0,-8 5 0,5-9 0,-9 0 0,4-6 0,2-10 0,-2-3 0,11-10 0,-8-1 0,1 6 0,-8-6 0,-4 6 0,-2-4 0,0 0 0,-6 5 0,-1-3 0,-4 3 0,-2 4 0,-4-3 0,-7 10 0,-7-8 0,-10 5 0,-4 0 0,-13-4 0,8 9 0,-18-6 0,0 5 0,-11 2 0,-12-2 0,3 5 0,1 4 0,-5 1 0,18 8 0,-13-1 0,17 7 0,1-1 0,-3 4 0,17 0 0,-13 4 0,8 1 0,2 4 0,-4-1 0,10 1 0,1 2 0,-2 2 0,3-1 0,-3 1 0,4-4 0,0 1 0,-1 1 0,5 1 0,-6 1 0,9-2 0,0 0 0,1 0 0,3 0 0,-5 0 0,5 0 0,0 0 0,4 2 0,5-2 0,-4 2 0,6-2 0,3 0 0,0 0 0,5 0 0,-1 0 0,3 0 0,-5 0 0,-9 0 0,-24 0 0,-45 0 0,40 0 0,-15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8T07:40:20.6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16383,'69'23'0,"19"-2"0,-29-14 0,5-1 0,11 4 0,6-2 0,32 5 0,8 0 0,-40-3 0,2-1 0,1 2 0,1-2 0,0 1 0,1-3 0,-1 0 0,0-2 0,-3 0 0,15 1 0,-2-1 0,11-2 0,1 2 0,-17-1 0,-1 1 0,3-3 0,-1 1 0,7-2 0,-3 0 0,-15-1 0,-1 0 0,10 1 0,1 2 0,-12-1 0,-3-1 0,-4 2 0,-1-2 0,10-5 0,-2-2 0,40-2 0,-46 0 0,-4 1 0,23-4 0,10 8 0,2 0 0,9-3 0,-44 6 0,-1-2 0,33-15 0,4 11 0,-16-10 0,10 8 0,-37 6 0,1-2 0,50-7 0,-33 8 0,3-2 0,-12-1 0,1-1 0,29 2 0,3 1 0,-17 0 0,1 1 0,20 0 0,-1 2 0,-20 1 0,-3 0 0,4 0 0,-3 0 0,-15 0 0,-4 0 0,45 0 0,-7-4 0,-9 1 0,-1-1 0,21 1 0,-11 6 0,-41-3 0,-1 1 0,41 2 0,17-3 0,-31-3 0,-4 2 0,0 1 0,-15 1 0,24 5 0,-20-2 0,-7 0 0,-4-2 0,0-4 0,-11 1 0,10-2 0,-30 3 0,24 0 0,-12-2 0,19 0 0,-4 0 0,6 2 0,-3 2 0,-4 2 0,3 0 0,-5 4 0,9-6 0,4 6 0,-6-4 0,16-1 0,-13 6 0,-11-8 0,1 5 0,-19-6 0,21 6 0,5-5 0,4 8 0,4-5 0,-8-1 0,5 0 0,9-3 0,-10 3 0,23-3 0,-7 12 0,-1-9 0,4 5 0,-22-4 0,10 0 0,-11 2 0,6-3 0,11 0 0,-20 0 0,6 0 0,-12 1 0,5-2 0,4-2 0,12 0 0,-18 0 0,21 4 0,-7-3 0,7 4 0,13-2 0,-2 1 0,12 6 0,12-3 0,-17 4 0,16 0 0,-19-5 0,4 1 0,24-3 0,-9 2 0,-43-5 0,-1-1 0,31 0 0,-2-3 0,-25-5 0,14 5 0,-21-2 0,26 4 0,-2 2 0,14 5 0,8 2 0,-5-2 0,7 0 0,-46-3 0,1-1 0,-1 3 0,1 0 0,19 1 0,2 0 0,-6 4 0,2-2 0,5 0 0,1-2 0,2 0 0,-1-1 0,-16-3 0,-1-1 0,16 3 0,0 0 0,-11-4 0,0 1 0,3 5 0,3 1 0,14 1 0,-1-2 0,-13 0 0,0 0 0,19 0 0,1 0 0,-10-2 0,-1-2 0,-4 3 0,-1-1 0,4-2 0,-2 0 0,-13 3 0,0 0 0,9-4 0,3-1 0,-5 2 0,1 0 0,-6-1 0,1 0 0,4 2 0,2-1 0,-10 1 0,0 2 0,-7 2 0,1 1 0,1 1 0,-1-2 0,46 9 0,-46-11 0,2-1 0,-5-2 0,1-1 0,6 0 0,2-1 0,-3 0 0,-1 0 0,-11-1 0,1 1 0,9-1 0,0-1 0,38 2 0,-45 0 0,-1 0 0,34 0 0,11 3 0,-19 3 0,6 5 0,9 0 0,1 5 0,0-1 0,12-1 0,-27 2 0,-8-11 0,-18 1 0,-25-6 0,-6 0 0,-2 0 0,-5 0 0,13 2 0,1-1 0,5 6 0,-3-7 0,13 2 0,0 2 0,4-1 0,7 0 0,-8 3 0,9-5 0,-10 1 0,-14-2 0,-16 0 0,-17 3 0,-88-12 0,58 9 0,-59-9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6:32:34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1 129 16383,'36'11'0,"-6"-3"0,-18-8 0,-2 0 0,14 11 0,-6-10 0,10 7 0,-9-11 0,0 1 0,-2 0 0,2-3 0,0 2 0,6-1 0,3 1 0,1 1 0,1-5 0,5 1 0,-1-1 0,4 2 0,-3 2 0,-2 1 0,2-1 0,-7 3 0,1-5 0,1 2 0,-2 1 0,2-1 0,-5 3 0,1 0 0,-3 0 0,6 0 0,-2 0 0,-4 3 0,8-5 0,-7 3 0,13-5 0,-4 3 0,-4-3 0,7 3 0,-21-1 0,28 2 0,-15-2 0,26-1 0,-8 0 0,1 1 0,7 2 0,-10 0 0,25-3 0,-10 5 0,7-1 0,1 2 0,-9-1 0,1-2 0,-1 0 0,-2 0 0,-1-2 0,3 1 0,-16 1 0,9 1 0,-18 1 0,2-2 0,-4 0 0,3-5 0,5 2 0,4-2 0,-18 2 0,5 3 0,-19 0 0,12 0 0,-3 0 0,10 0 0,3-2 0,5-1 0,-4 0 0,0-3 0,-1 5 0,-5-6 0,9 6 0,-6-3 0,7 3 0,5-1 0,-3 0 0,4-1 0,-6-2 0,-8 2 0,0 1 0,-1 2 0,7 0 0,-9 0 0,11 0 0,-14 0 0,11 0 0,3 0 0,-6 0 0,0 0 0,-13 0 0,7 0 0,5 2 0,6-1 0,11 1 0,0-2 0,3 0 0,4 0 0,-4 0 0,-1 0 0,5-5 0,4 4 0,-1-4 0,4 5 0,-7-4 0,-4 0 0,2-1 0,-16 2 0,5 3 0,-14 0 0,7 0 0,-5 0 0,-5 0 0,-5 0 0,0 0 0,-4 0 0,8 3 0,0-3 0,2 2 0,-4 0 0,1-1 0,2 1 0,-2-2 0,9 0 0,-5 0 0,6 2 0,-2-1 0,1 1 0,-10-2 0,10 5 0,1-4 0,6 3 0,8-4 0,-8 2 0,1-1 0,-4 1 0,4 1 0,0 2 0,6 3 0,-4-2 0,7-2 0,-2-4 0,-1 2 0,-1 1 0,2 0 0,-4-1 0,9 3 0,-15-2 0,5 5 0,-6-8 0,3 2 0,-4-4 0,-5 4 0,0-1 0,-8 5 0,5-5 0,-5 3 0,7-4 0,-5 0 0,0 0 0,-8 0 0,-1 0 0,12 0 0,0 0 0,10-2 0,-2 2 0,-5-3 0,10 3 0,-3 0 0,4 0 0,-3 0 0,8 0 0,-8 0 0,13-2 0,-9-1 0,3 0 0,1 1 0,-4 2 0,-1 0 0,2 0 0,-1 2 0,0-1 0,3-1 0,-10-3 0,0 2 0,-6 0 0,-4 3 0,9-2 0,-2 0 0,6 2 0,-3-1 0,0 1 0,-2 0 0,7-1 0,-5 1 0,3-2 0,-6 0 0,0 2 0,-1-1 0,6 1 0,-3-2 0,-3 2 0,2-1 0,-5 3 0,16-3 0,-12-1 0,13-3 0,-3 0 0,9 1 0,11 2 0,0 0 0,-4 0 0,5-3 0,-11 3 0,4-3 0,-4 3 0,1-2 0,-2 1 0,-9-1 0,3-3 0,-8 4 0,10-3 0,2 4 0,2 0 0,2 0 0,-3 0 0,-5-5 0,9-1 0,-2-2 0,8 2 0,-5 4 0,-5 4 0,-11 1 0,1 0 0,-4-1 0,-2-4 0,5 4 0,-7-2 0,10 5 0,-3-2 0,6 2 0,-1-5 0,-3 0 0,-5-2 0,-1-1 0,-8 3 0,-2 2 0,-4 5 0,-4-3 0,0 0 0,-3-4 0,5 4 0,0-1 0,1 4 0,6 0 0,-10-3 0,3 0 0,1-4 0,-6-2 0,19 1 0,-1 2 0,-2 1 0,6 1 0,-16 1 0,14-1 0,-5 2 0,-1-2 0,-7-3 0,-6 0 0,1-2 0,1 2 0,9 0 0,-3 0 0,12 0 0,-10 0 0,9 0 0,-10 0 0,-2 0 0,-8 2 0,4 0 0,-2 1 0,11-1 0,-12-2 0,1 0 0,4 0 0,-10 0 0,13-4 0,-8 11 0,-2-7 0,0 11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30T10:14:31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1 24575,'0'26'0,"-4"4"0,-1 9 0,-3 9 0,-1-1 0,0 11 0,0 2 0,-1 15 0,3-8 0,2 20 0,3-3 0,0 5 0,1 6 0,-1-17 0,2 13 0,0-8 0,-2 0 0,2 5 0,-2-18 0,2 10 0,0-12 0,0-3 0,0 1 0,-2-11 0,-1 6 0,-1-5 0,-1-1 0,1 0 0,1-8 0,-1 8 0,2-10 0,-5 12 0,0-2 0,0 0 0,1 3 0,1-12 0,1 7 0,-1-4 0,3 0 0,-4 2 0,3-10 0,-1 5 0,0-7 0,1-1 0,-1 0 0,2-6 0,-4 10 0,5-13 0,-5 7 0,4-10 0,-2 1 0,2 0 0,-2 4 0,2-4 0,-1 3 0,1 0 0,2-4 0,-1 4 0,0-3 0,-1-2 0,0 3 0,2 0 0,-4 1 0,4 2 0,-4-7 0,4-1 0,-4-8 0,4 4 0,-2-7 0,0 2 0,2-5 0,-2-3 0,1 3 0,0-2 0,-1 2 0,1 1 0,0-2 0,-1 3 0,1-3 0,-1 5 0,-1-1 0,0 4 0,1 6 0,-1-1 0,0 10 0,0-2 0,1 1 0,0 3 0,2-10 0,0 5 0,0-5 0,0-4 0,0-2 0,0-7 0,0 1 0,0-1 0,0 4 0,0 1 0,0 2 0,0 0 0,-2-1 0,2 0 0,-2-2 0,2 0 0,0-5 0,0-1 0,0-1 0,-2 1 0,2 0 0,-2 3 0,2-1 0,0 0 0,-1 3 0,0 1 0,1 5 0,1 1 0,0 0 0,-1 0 0,0-2 0,0-2 0,0-3 0,0-1 0,0-4 0,2-2 0,0-26 0,2-3 0,1-25 0,1-8 0,-3-13 0,4-10 0,-3-8 0,4 12 0,-1 3 0,2 10 0,-4 8 0,3-6 0,-3 10 0,4-13 0,-2 8 0,2 0 0,-2 5 0,-1 11 0,0-3 0,-1 2 0,-1 1 0,2-3 0,-3 7 0,3-5 0,-2 10 0,1-1 0,-1 2 0,0 2 0,-2-11 0,2 6 0,-2-6 0,5 0 0,-3 3 0,2-8 0,-1 6 0,-1-5 0,0 0 0,1 7 0,-1 0 0,0 10 0,0-1 0,0-1 0,0 0 0,2-4 0,-1 2 0,3-9 0,-5 5 0,5-9 0,-6 3 0,5 2 0,-3-1 0,-2 11 0,4-6 0,-5 3 0,4 1 0,-2-2 0,1 4 0,0-8 0,0-5 0,1 1 0,-1-8 0,0 9 0,1-9 0,1-2 0,1-3 0,2-14 0,-2 3 0,2-10 0,-6 13 0,4-5 0,-5 5 0,1 4 0,-1-1 0,-2 17 0,0-5 0,2 6 0,-2 4 0,2 0 0,-2 10 0,2-6 0,0-3 0,3 0 0,-1-11 0,0 5 0,1-8 0,1 0 0,1 1 0,2-8 0,-2 12 0,-1-7 0,-4 21 0,2 3 0,-3 19 0,0 4 0,-2 14 0,-1-7 0,1 1 0,2-15 0,1 3 0,-1-4 0,-1 8 0,0-1 0,0 14 0,0-5 0,0 17 0,0-17 0,0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30T10:14:41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24575,'33'0'0,"-10"0"0,0 0 0,44 2 0,-10-2 0,39 2 0,-50-2 0,-12 0 0,-20 0 0,4 2 0,-4-1 0,6 0 0,-8-1 0,-6-1 0,-4 2 0,-2-1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30T10:14:43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0 145 24575,'43'-11'0,"16"-7"-9831,8 2 8341,13-1 1490,-16 4 0,1 1-2155,19 0 2155,-27 3 0,-5 0 2155,-2 0-2155,-12 2 0,-6 1 0,-15 4 4537,4 0-4537,-8 2 6784,-1-1-6784,-4 0 0,-6 1 0,-15 4 0,0 0 0,-3 2 0,-7 0 0,9 2 0,0-3 0,7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30T10:14:44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0 128 24575,'92'-22'0,"-1"-1"0,1 1 0,-9 0 0,-2 2 0,-28 7 0,-38 11 0,-13 0 0,1 0 0,-13 2 0,-3 0 0,-13 2 0,11 1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30T10:14:45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1 149 24575,'91'-22'0,"-1"1"0,1-1 0,7 0 0,-13 2 0,6-4 0,-68 19 0,-8 0 0,1 1 0,-8 1 0,-7 4 0,-10-1 0,0 2 0,0 0 0,4-2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6:59:15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281 589 24575,'8'5'0,"0"-1"0,1 1 0,2 0 0,8-3 0,-2 7 0,-4-5 0,11 3 0,-9-3 0,12-4 0,-1 5 0,-3-3 0,12 8 0,-10-4 0,7 4 0,-4-6 0,-8-1 0,-1 2 0,2-5 0,0 4 0,9-3 0,-1 3 0,1-3 0,3 1 0,5-2 0,9 0 0,4 5 0,14-4 0,1 6 0,-2-1 0,3-3 0,-13 2 0,13-3 0,-9-1 0,4 4 0,-1-2 0,-9 0 0,3-3 0,-18-3 0,2-2 0,-5-2 0,7-1 0,-4-2 0,3-5 0,-21 6 0,2-5 0,-7 5 0,-3-1 0,7-9 0,-10 6 0,6-13 0,-8 6 0,8-10 0,-6 0 0,2 2 0,-5-1 0,-1 0 0,-3 3 0,1 1 0,-2 6 0,-2 0 0,-1-5 0,-4 0 0,2-7 0,-5 11 0,3-2 0,-3 3 0,1 2 0,1-2 0,-3-1 0,1 3 0,-5-2 0,1 6 0,-3-1 0,-2 4 0,-4 1 0,-4 3 0,5 2 0,-2 2 0,0-1 0,1-2 0,-2 5 0,4-2 0,4 4 0,-7-2 0,6 0 0,-13 0 0,2-2 0,-6-1 0,0 0 0,-3 1 0,-4 2 0,-2 0 0,0 0 0,3-2 0,7 1 0,-8-1 0,5 0 0,-8 1 0,2-1 0,10 2 0,-10 0 0,4 0 0,-3 0 0,4 0 0,3-3 0,7 3 0,-4-2 0,11 2 0,0-3 0,5 3 0,5-2 0,-4 2 0,5 0 0,-9 0 0,1 0 0,-3 0 0,-1 0 0,0 0 0,2 0 0,-3 0 0,5 0 0,-8 0 0,3 0 0,-6 0 0,1 0 0,1 2 0,4-1 0,0 1 0,3 0 0,-7-2 0,4 5 0,-3-2 0,13-1 0,-1-2 0,5 2 0,-1-1 0,-6 3 0,1 1 0,1 0 0,2 2 0,3 0 0,-5 7 0,3 1 0,-5 0 0,4 1 0,-2-4 0,3 2 0,-2 3 0,5-4 0,-2-1 0,6-1 0,2 1 0,-2 3 0,3 6 0,-4-4 0,5 3 0,0-4 0,0-2 0,0-4 0,0 1 0,0-1 0,2-3 0,3 7 0,-2-9 0,3 6 0,-3-8 0,0 4 0,1-9 0,-2 4 0,3 2 0,4 0 0,1 7 0,4-8 0,0 3 0,3-3 0,-2 1 0,8 6 0,-5-2 0,4 2 0,-8-3 0,-6-3 0,-2 3 0,-4 0 0,1 3 0,3-5 0,2 5 0,4-2 0,0 5 0,-4 10 0,-4-13 0,-2 10 0,2-17 0,4 2 0,-1-3 0,2-2 0,-6 4 0,3-1 0,-5 1 0,3 1 0,-4-3 0,4 0 0,1-2 0,9 0 0,8-2 0,0-7 0,-21 0 0,2-1 0,-19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30T10:37:36.6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 16383,'53'0'0,"-1"0"0,-12 0 0,5-2 0,1 2 0,-7-2 0,1 2 0,-14-1 0,0 0 0,-10 0 0,-3 1 0,4 1 0,2-2 0,2 1 0,3-2 0,-4 0 0,2 2 0,-7 0 0,1 2 0,6-2 0,-9 2 0,6-1 0,-4-1 0,-5 2 0,7-2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29T11:39:29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3,'76'-2,"3"2,-17 3,-1 1,16-1,-10 1,8-2,-5 5,-16 0,5-2,4-2,-10-3,16 2,-22-1,14 1,-9-2,1 0,6 2,-12-2,15 2,-4-6,1 5,1-4,-5 5,-4-2,6 0,-13 0,9 0,-7 0,3-2,4-1,-10-1,12 2,-8 0,3 4,4-2,-7 2,9 0,0 3,2-2,8 5,2-5,5 3,9-1,-16 2,8-4,-17 1,8-2,1 0,-9 3,10-1,-6 1,1-3,10 4,-14-5,9 3,-6-4,-2 0,8 3,-6-3,-4 2,0-2,-16 0,3 2,-4-2,10 0,-2-4,12 1,-1-1,16 2,2 1,11-1,1 2,-8 0,9 0,-3 0,-2 0,13 0,-10-2,7 2,2-3,-15 3,2 0,-7 0,-4 0,11 0,-11 2,20 1,-3 0,1 1,8-3,-12 1,-37-3,0-1,40 2,-1-4,-4 3,-10-3,-5 3,4-1,-18 0,19 2,-8-2,3 2,13 0,-17 0,20-2,-10-1,7 1,11 2,-9 0,-33 1,1 0,47 2,-50-3,2 0,2 3,0 1,-1-3,-1-1,0 2,-1 0,4-1,-1-2,39 1,-39 0,1 0,-4 2,0-1,0-1,1 0,4 1,-1 0,37-1,-37 0,1 0,-5 0,0 0,0 3,0-1,4-2,-1 1,45 3,-8-2,7-1,-24 1,8-2,-8-2,-12 1,8-1,-20 2,8 0,-14 0,8 0,-7 0,12 0,14-4,-5 1,9-1,-19 2,6 2,-13 0,11-2,-21 1,3 1,-5 1,2 1,4-2,5 2,-3-2,7 2,2 0,-4 1,6 1,-3 2,-6-3,2 1,-13-2,10 2,2 3,6 0,8 2,-17-6,8 3,-14-6,2 2,-4-2,-2 0,-7 0,4 0,-10 0,6 0,-5 0,2 0,1 0,-3 0,9 2,-7 0,2 0,-2 0,-8-2,5 0,-7 0,3 0,2 0,-9 0,9 0,-8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8:17:17.0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16383,'57'19'0,"15"-2"0,-23-11 0,3-1 0,10 3 0,5-1 0,26 3 0,6 1 0,-32-3 0,1 0 0,1 1 0,1-2 0,0 1 0,1-2 0,-1 0 0,0-2 0,-3 0 0,13 1 0,-2-1 0,9-1 0,1 1 0,-14-1 0,0 1 0,1-2 0,0 0 0,6-1 0,-3 0 0,-12-1 0,-1 0 0,8 1 0,1 1 0,-10 0 0,-2-1 0,-4 1 0,0-1 0,8-4 0,-2-2 0,33-2 0,-38 1 0,-3 0 0,19-3 0,8 6 0,2 1 0,7-3 0,-36 5 0,-1-2 0,27-12 0,4 9 0,-14-8 0,9 7 0,-31 4 0,1-1 0,41-6 0,-27 6 0,3-1 0,-11-1 0,2-1 0,23 2 0,3 1 0,-15 0 0,2 0 0,16 1 0,-1 1 0,-16 1 0,-3 0 0,4 0 0,-3 0 0,-12 0 0,-4 0 0,38 0 0,-7-3 0,-6 0 0,-2 0 0,18 0 0,-9 6 0,-34-3 0,-1 1 0,34 1 0,14-2 0,-26-2 0,-3 1 0,0 1 0,-12 1 0,20 4 0,-17-2 0,-6 0 0,-3-1 0,0-4 0,-9 1 0,8-1 0,-24 2 0,19 0 0,-10-2 0,16 1 0,-3-1 0,5 2 0,-3 2 0,-3 1 0,2 0 0,-4 4 0,8-6 0,3 6 0,-5-4 0,13 0 0,-10 4 0,-10-6 0,1 4 0,-15-5 0,17 5 0,4-4 0,3 6 0,4-4 0,-7 0 0,4-1 0,7-2 0,-7 3 0,18-3 0,-6 10 0,0-8 0,3 5 0,-18-4 0,8 0 0,-9 2 0,5-2 0,9-1 0,-17 1 0,6-1 0,-11 1 0,5-1 0,3-2 0,10 0 0,-15 0 0,17 3 0,-5-2 0,5 3 0,11-1 0,-1 0 0,9 5 0,10-2 0,-14 3 0,14 0 0,-17-4 0,4 1 0,20-3 0,-8 2 0,-35-4 0,-1-1 0,26 0 0,-2-3 0,-21-3 0,12 3 0,-17-1 0,21 3 0,-2 2 0,12 4 0,7 2 0,-5-2 0,6 0 0,-37-3 0,0 0 0,-1 2 0,1 0 0,16 1 0,1 0 0,-4 3 0,1-1 0,4-1 0,1-1 0,2 0 0,-1-1 0,-14-2 0,0-1 0,13 2 0,0 0 0,-9-3 0,0 1 0,3 4 0,2 1 0,11 0 0,0-1 0,-11 0 0,0 0 0,15 0 0,2 0 0,-9-2 0,-1-1 0,-3 2 0,-1-1 0,4-1 0,-2 0 0,-11 2 0,0 0 0,8-3 0,2-1 0,-4 1 0,0 1 0,-4-1 0,1 0 0,3 1 0,1 0 0,-7 0 0,-1 2 0,-5 2 0,0 1 0,1 0 0,0-1 0,37 7 0,-38-9 0,2-1 0,-4-1 0,1-1 0,5 0 0,1-1 0,-2 0 0,-1 0 0,-9-1 0,1 1 0,7-1 0,0-1 0,32 2 0,-38 0 0,0 0 0,28 0 0,8 3 0,-15 2 0,5 4 0,8 0 0,0 4 0,0-1 0,10 0 0,-22 1 0,-7-9 0,-14 1 0,-21-5 0,-5 0 0,-2 0 0,-4 0 0,11 2 0,1-1 0,4 4 0,-3-5 0,11 2 0,0 1 0,4 0 0,5-1 0,-7 3 0,8-4 0,-8 1 0,-12-2 0,-13 0 0,-14 2 0,-72-9 0,47 7 0,-48-8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8:17:20.6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0 306 16383,'89'6'0,"-2"-2"0,-37-4 0,1 0 0,46 3 0,-26-4 0,3 0 0,1 2 0,1 0 0,4-3 0,1 1 0,8 0 0,-2 2 0,-16-1 0,-1 0 0,10 0 0,2 0 0,2 0 0,0 0 0,4 0 0,3 0 0,-24 0 0,3 0 0,-3 0 0,18 0 0,-2 0 0,7 0 0,-1 0 0,-11 0 0,-1 0 0,-3-3 0,1 0 0,8 3 0,0-1 0,-6-3 0,-2-1 0,-3 4 0,-1-1 0,2-1 0,-1 0 0,-17 1 0,-1 0 0,8 0 0,0-1 0,-9 2 0,-1 1 0,1-1 0,0 0 0,2-1 0,-1 1 0,42-2 0,-44 0 0,1 0 0,-2 0 0,0 0 0,44-6 0,-37 5 0,-1-1 0,24-9 0,-26 9 0,-2 1 0,12-7 0,30 8 0,-18 1 0,22-1 0,-14 2 0,5-1 0,-20 2 0,13-3 0,-8-2 0,22 1 0,-15-1 0,-31 4 0,1 2 0,33-1 0,-31 0 0,0 0 0,38-3 0,-32 3 0,2 0 0,35-3 0,-35 2 0,-2-1 0,29-1 0,-32 2 0,0-1 0,35-1 0,-29 2 0,1 0 0,-11 1 0,1-1 0,13-4 0,0-1 0,-15 4 0,-1-1 0,16-3 0,-1 0 0,31 3 0,-34-1 0,0 0 0,29 3 0,-34-2 0,-1 0 0,25 3 0,18 0 0,-17 0 0,-27 0 0,1 0 0,-5 0 0,0 0 0,8 2 0,0-1 0,-3-1 0,0 1 0,-6 0 0,0 0 0,6-2 0,1-1 0,-8 1 0,1-1 0,14 0 0,1 1 0,-7 0 0,1-1 0,14 1 0,2-1 0,-13 0 0,-1-2 0,6 1 0,-3-1 0,28-6 0,-12 6 0,-14-4 0,-6 5 0,20-5 0,-5 4 0,7-1 0,7 5 0,-9 3 0,-29-4 0,0 0 0,40 3 0,5-5 0,-43 3 0,-1 0 0,27 0 0,1 0 0,-18 0 0,-12 2 0,26-1 0,-5 1 0,22-2 0,-20 0 0,22 0 0,-20 0 0,-24 0 0,0 0 0,32 0 0,-29 0 0,2 0 0,41 0 0,-36 0 0,0 0 0,-10 0 0,-1 0 0,5 0 0,0 0 0,-1 0 0,0 0 0,-1 0 0,1 0 0,6 0 0,-1 0 0,-9 0 0,0 0 0,3 1 0,-1-2 0,29-1 0,-32-4 0,0-2 0,22-2 0,17-4 0,-15 9 0,20 2 0,-15 0 0,14 0 0,-13 3 0,11 3 0,-4 3 0,11 2 0,-25-4 0,1 1 0,-10-5 0,-3 0 0,23 0 0,-30-1 0,3-1 0,-3 2 0,2 0 0,14-5 0,-1 1 0,30 3 0,-1-5 0,-28 9 0,-2 2 0,-9 1 0,9 7 0,-4-9 0,19 4 0,-12-8 0,16 2 0,-1 2 0,-5 1 0,0 3 0,-26-4 0,2 3 0,-20-6 0,4 1 0,-6 0 0,0-1 0,12 4 0,10 3 0,3-2 0,14 7 0,-4-2 0,9 1 0,8-3 0,0 6 0,-31-11 0,1 0 0,39 8 0,-10-7 0,-5-5 0,-33 3 0,0-1 0,-14 1 0,-14-1 0,-5-2 0,5 2 0,-7 1 0,4 2 0,1-2 0,-6-1 0,5 0 0,1 0 0,0 1 0,5 1 0,7 1 0,-6 1 0,7-1 0,-11-3 0,-3-2 0,-1 0 0,-2 4 0,5-3 0,1 3 0,9-1 0,-15-3 0,2 7 0,-14-2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8:17:25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 16383,'68'14'0,"-1"-3"0,2 0 0,8-5 0,3-4 0,-19-2 0,3 0 0,-7 0 0,3 0 0,24 0 0,1 0 0,-12 0 0,0 0 0,24-3 0,0 0 0,-18 1 0,-1 0 0,8-5 0,-3 1 0,-25 4 0,-2 0 0,5-2 0,-1 0 0,-9 3 0,0 1 0,5-1 0,2 0 0,9 1 0,1 0 0,-7-2 0,1 1 0,15 0 0,1 1 0,-15-1 0,-1-1 0,17 2 0,-1 0 0,-14 0 0,0 0 0,14 0 0,-1 0 0,-19 0 0,-2 0 0,7 2 0,-3-1 0,25 0 0,14 1 0,-24-2 0,13 0 0,-13 0 0,-18-9 0,3 5 0,-7-6 0,-2 8 0,21-1 0,-22 3 0,19 0 0,-22 0 0,1 3 0,-19-1 0,-10-1 0,-2 1 0,-3-2 0,-68 4 0,-6-3 0,-14 3 0,23-4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8:17:30.9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55 16383,'84'2'0,"4"-1"0,-3 1 0,15-2 0,-48 0 0,0 0 0,10 2 0,0-1 0,-2-1 0,1 1 0,2 0 0,3 1 0,15-2 0,1 0 0,-5 0 0,-1 0 0,6 0 0,1 0 0,5 0 0,-3 0 0,-20-1 0,-1 2 0,22 0 0,1 0 0,-8 1 0,-1 0 0,9 0 0,3 0 0,-17 1 0,2 0 0,-2 0 0,19 0 0,1-1 0,-11 2 0,4 0 0,-4-2 0,13-5 0,-2-2 0,-21 4 0,1 1 0,-4-2 0,15-4 0,-3 0 0,2 2 0,-3 2 0,-18 2 0,-1-1 0,8-2 0,-1 1 0,25 1 0,-41-1 0,-2-1 0,28 0 0,-26 1 0,1 1 0,-2-1 0,2 1 0,25 1 0,3 0 0,-15 0 0,0 0 0,17-2 0,-3-2 0,-23 3 0,-2-2 0,4-3 0,-3-1 0,11 2 0,-15-3 0,-14 8 0,2 3 0,26-5 0,12 4 0,16-5 0,6 3 0,-5 0 0,-39 1 0,-1 1 0,31 1 0,-35 0 0,1 0 0,0 0 0,0 0 0,1-1 0,0-1 0,43-13 0,-4 6 0,2-9 0,3 12 0,-39 3 0,0 0 0,27 0 0,11 0 0,-22 0 0,8 0 0,-13 0 0,-4 0 0,-9 3 0,6-3 0,-3 5 0,19-2 0,-7 0 0,13 2 0,-2-4 0,-5 4 0,17-2 0,-7 5 0,0 1 0,-34-2 0,0 1 0,40 4 0,-30-5 0,1-2 0,-6-1 0,-2-2 0,34 3 0,-4-4 0,-33 1 0,13-2 0,4 3 0,-8-3 0,11 5 0,-1-2 0,2 0 0,16 0 0,-12-3 0,-28 1 0,0 0 0,45 3 0,2-1 0,-8 0 0,-8-3 0,-14-3 0,15 3 0,-10-3 0,-22 3 0,0 0 0,33 0 0,11 0 0,-6 0 0,-13 3 0,24 0 0,-23 3 0,15-1 0,-12-2 0,15 0 0,-8-3 0,-32 0 0,0 0 0,19 0 0,12 0 0,-35 2 0,10-1 0,-17 1 0,3-2 0,1 0 0,18 0 0,-11 0 0,25 0 0,-6-3 0,11 5 0,-31-3 0,3 0 0,-2 3 0,0-1 0,0-1 0,1 0 0,8-1 0,-1-1 0,-11 1 0,-1-1 0,15 0 0,0 1 0,34-2 0,-4 3 0,-10 0 0,-17 5 0,1 1 0,1 2 0,-15-2 0,21-4 0,11-2 0,9 0 0,-33 1 0,0 1 0,-6 1 0,0 0 0,13 0 0,3 1 0,2 0 0,1 1 0,0 0 0,1-1 0,1 1 0,-2 0 0,-18-1 0,-2-1 0,2 0 0,-3 0 0,27-1 0,-32-2 0,1 1 0,32 1 0,0-2 0,-14 0 0,1 0 0,-6 5 0,6-4 0,16 4 0,-13-5 0,-24 0 0,2 0 0,36 0 0,-36 0 0,0 0 0,40 0 0,-39 0 0,0 0 0,33 0 0,-33 0 0,0 0 0,32-2 0,5 1 0,-22-1 0,-3 2 0,-5 0 0,13 0 0,-4 0 0,3 0 0,-6 0 0,-13 4 0,11-3 0,-17 6 0,4-6 0,-6-1 0,-8-1 0,6-1 0,-8 0 0,12 1 0,1 4 0,-1-2 0,14 4 0,-8-3 0,10 1 0,3 0 0,-5-1 0,14-2 0,-4 3 0,21 0 0,-41-1 0,1-1 0,48 2 0,-39-3 0,1 0 0,36 0 0,-35 1 0,2 1 0,-4-2 0,0 0 0,-1 1 0,2-2 0,7 2 0,-2-2 0,-13-3 0,-2 0 0,1 3 0,-1-2 0,24-7 0,-15 4 0,-5-2 0,-7 3 0,7 2 0,1-2 0,4 5 0,14-8 0,3 2 0,0-3 0,12 1 0,-26 5 0,28 0 0,-21 0 0,18 3 0,-4 0 0,-12-2 0,8 4 0,-20-7 0,0 5 0,3-3 0,-2 3 0,30 0 0,8 0 0,-46 0 0,2 0 0,2 2 0,-1-1 0,23 0 0,-7 1 0,-28-2 0,-9 3 0,0-3 0,3 5 0,4-5 0,10 5 0,2-4 0,3 3 0,-7-3 0,-13 3 0,-15-3 0,-13 3 0,13-1 0,-2 4 0,20-4 0,-14 2 0,4-5 0,6 5 0,2-2 0,17 3 0,-20-4 0,-9 0 0,-13-2 0,-2 7 0,4-2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8:17:34.7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0 151 16383,'70'-5'0,"12"1"0,-11 4 0,27-3 0,-7 2 0,-37 0 0,1 0 0,0 1 0,1 0 0,13 0 0,2 0 0,-6 0 0,1 0 0,13 0 0,1 0 0,-15-1 0,2-1 0,18 0 0,0 0 0,-14 1 0,-1-1 0,10-1 0,0 0 0,1 2 0,-2 1 0,-11-1 0,0 0 0,15-1 0,0 1 0,-18 0 0,-1 1 0,11-1 0,0-1 0,-10 1 0,-1-1 0,7 2 0,-2 0 0,-10-2 0,-1 1 0,5 1 0,0 0 0,37 0 0,-36 0 0,0 0 0,-13 0 0,-1 0 0,16 0 0,1 0 0,-13 0 0,-1 0 0,14 0 0,0 0 0,-15 0 0,0 0 0,11 0 0,0 0 0,32 0 0,-30 0 0,-1 0 0,-13 0 0,0 0 0,17 0 0,1 0 0,-15-1 0,-1-1 0,7-1 0,0 0 0,31-1 0,-3-1 0,-25 5 0,-1-5 0,-15 4 0,8-6 0,2 7 0,21-3 0,6 3 0,-32-1 0,2 0 0,-4-1 0,1 0 0,9 0 0,0 1 0,-5-1 0,-1 1 0,7 1 0,-1 0 0,35 0 0,-39 0 0,1 0 0,42-2 0,-42 1 0,1 1 0,4-1 0,-1-1 0,-10 2 0,-1 0 0,12 0 0,-2 0 0,16 3 0,8-3 0,-25 3 0,22-3 0,1 0 0,-26 0 0,1 0 0,41 0 0,-38-1 0,-1-1 0,37-6 0,-39 5 0,1 1 0,37-6 0,-43 8 0,1 0 0,37 0 0,-39 0 0,-1 0 0,35 0 0,-32-1 0,1 0 0,28-3 0,-31 1 0,-1 1 0,36-2 0,-3 2 0,-7-1 0,-6 0 0,-14 0 0,22 1 0,-9 4 0,8-1 0,11 2 0,-15-3 0,-20 0 0,1 0 0,35 0 0,-35 0 0,1 0 0,-2 0 0,0 0 0,46 0 0,-38 0 0,0 0 0,36 0 0,-34 0 0,-1 0 0,25-3 0,-34 3 0,-2 0 0,17-5 0,27 4 0,-8-1 0,-21 3 0,6 1 0,3 1 0,0 0 0,-6 1 0,0-1 0,2 1 0,-1-1 0,-8-2 0,-2 0 0,-2 1 0,2-1 0,11 1 0,1 0 0,3-1 0,0 1 0,-11 1 0,0-1 0,15-1 0,-2-1 0,-20 2 0,-3-1 0,13-2 0,-3-1 0,23 1 0,-5-1 0,-21 2 0,-7 0 0,11 0 0,-8 0 0,2 0 0,8 5 0,4-4 0,11 4 0,12-5 0,-6 3 0,-34-3 0,1 0 0,-1 1 0,0 1 0,0 0 0,0 1 0,8-3 0,-1 1 0,-8 3 0,0 0 0,13-2 0,2 0 0,6 1 0,0 0 0,-3 0 0,1 0 0,10-1 0,-1 0 0,-19 2 0,0 0 0,9-3 0,0-1 0,-12 3 0,-3 0 0,-5-3 0,-2 0 0,28 4 0,-4 0 0,-9 4 0,-14-7 0,2-1 0,25 1 0,-23-2 0,2 0 0,36 1 0,-24 0 0,2 0 0,-18-2 0,0 1 0,14 1 0,-2-1 0,20-1 0,-5 2 0,-3 0 0,-13 0 0,7 2 0,7-1 0,2 4 0,13-5 0,-18 3 0,-21-1 0,-1-4 0,-16 4 0,27-5 0,-7 6 0,3-3 0,-4 3 0,-5 1 0,21 3 0,10-1 0,4-4 0,-3-2 0,-9-3 0,-17 3 0,3 0 0,-25 3 0,18-3 0,-9 5 0,-9-7 0,-2 2 0,-26-3 0,6 1 0,11 2 0,-5 0 0,-3 2 0,-2 15 0,-10-7 0,0 12 0,-70-32 0,-26-20 0,22 14 0,-10-1 0,9 0 0,14-2 0,5 2 0,-16 3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8:17:37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 16383,'89'2'0,"-38"0"0,0 0 0,41 6 0,-38-6 0,2 0 0,8 1 0,1-1 0,-9-1 0,2-2 0,16 0 0,1 0 0,-16-1 0,1 0 0,16 1 0,2-1 0,5-6 0,1 0 0,2 8 0,4 0 0,-11-2 0,3-2 0,-3 2 0,11 3 0,2 2 0,-20-2 0,7 0 0,0 0 0,-8-1 0,17 0 0,-2 0 0,-1 0 0,6 0 0,-10 0 0,-15 0 0,-6 0 0,11 0 0,-4 0 0,17 0 0,13-2 0,-23 1 0,-1-2 0,-17 3 0,-7 0 0,-21-2 0,14 4 0,-6-3 0,12 8 0,2-4 0,-6 2 0,-5 0 0,-2-5 0,-8 3 0,0-3 0,-5 0 0,6 0 0,3 2 0,2-2 0,-2 3 0,-9-3 0,-12-2 0,-52-1 0,-27-2 0,-15 0 0,-2 0 0,3 1 0,26 1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10T08:17:39.3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1 115 16383,'82'3'0,"1"-1"0,-4-2 0,-29 1 0,2-2 0,-1 0 0,4 0 0,28 0 0,6 1 0,-24 0 0,3 0 0,0 1 0,7-1 0,2 0 0,2 0 0,14 2 0,2-1 0,-4 0 0,-18-2 0,-4 0 0,2 0 0,12 0 0,2 0 0,-5-1 0,13-1 0,-2-1 0,3 1 0,3 0 0,-24 0 0,1 1 0,0 0 0,-1-1 0,0 1 0,1 0 0,7 0 0,2 1 0,0-1 0,0 0 0,0-2 0,-3 1 0,21-2 0,-3-1 0,-30 3 0,0-1 0,-4 0 0,7-2 0,-4 0 0,-1 3 0,-1 0 0,-8 0 0,-1 0 0,-4 1 0,-1 0 0,8 1 0,1 0 0,0-1 0,2 1 0,3 1 0,2-1 0,19-2 0,1 0 0,-15 3 0,0 0 0,8-3 0,-4 0 0,-22 2 0,-5 1 0,24-3 0,-36 1 0,-26 4 0,-8-2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91DC8-6871-9246-81A9-3B89634CCD2F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B9DE1-552D-6645-836E-06864588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16100D-5B1E-8349-9D0B-1FF4D8B823B2}" type="slidenum">
              <a:rPr lang="en-GB" sz="1100">
                <a:solidFill>
                  <a:srgbClr val="000000"/>
                </a:solidFill>
              </a:rPr>
              <a:pPr eaLnBrk="1" hangingPunct="1"/>
              <a:t>10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1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1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9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75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8C8478AD-FD37-C34F-8731-B932E0EB9A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A1BF41F-B1E1-BA4B-8929-47494DBF99F0}" type="slidenum">
              <a:rPr lang="en-GB" altLang="en-US" sz="13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GB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D417C05-567E-A843-9703-E3511A824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16B0E58-BDF7-C845-9E82-1A952E28C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solidFill>
                <a:srgbClr val="29292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084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6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23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1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98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50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56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73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6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0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0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16100D-5B1E-8349-9D0B-1FF4D8B823B2}" type="slidenum">
              <a:rPr lang="en-GB" sz="1100">
                <a:solidFill>
                  <a:srgbClr val="000000"/>
                </a:solidFill>
              </a:rPr>
              <a:pPr eaLnBrk="1" hangingPunct="1"/>
              <a:t>27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11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55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9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42C3EB-0A3B-6047-8EF5-BEC5412ED695}" type="slidenum">
              <a:rPr lang="en-GB" sz="1300">
                <a:solidFill>
                  <a:schemeClr val="tx1"/>
                </a:solidFill>
              </a:rPr>
              <a:pPr eaLnBrk="1" hangingPunct="1"/>
              <a:t>3</a:t>
            </a:fld>
            <a:endParaRPr lang="en-GB" sz="1300">
              <a:solidFill>
                <a:schemeClr val="tx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83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0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CFCE0-E6FD-46A0-8CFC-22CB0B6F34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E12771-89FE-1B4D-A64F-3E82332A05F8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6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0F3091-3288-8E4E-BE86-EF97FCB4EB37}" type="slidenum">
              <a:rPr lang="en-GB" sz="1200">
                <a:solidFill>
                  <a:srgbClr val="000000"/>
                </a:solidFill>
              </a:rPr>
              <a:pPr eaLnBrk="1" hangingPunct="1"/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0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42C3EB-0A3B-6047-8EF5-BEC5412ED695}" type="slidenum">
              <a:rPr lang="en-GB" sz="1300">
                <a:solidFill>
                  <a:schemeClr val="tx1"/>
                </a:solidFill>
              </a:rPr>
              <a:pPr eaLnBrk="1" hangingPunct="1"/>
              <a:t>6</a:t>
            </a:fld>
            <a:endParaRPr lang="en-GB" sz="1300">
              <a:solidFill>
                <a:schemeClr val="tx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0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6D6959-D8D4-F74E-9F5D-1F3346EE3165}" type="slidenum">
              <a:rPr lang="en-GB" altLang="x-none" sz="1200">
                <a:solidFill>
                  <a:srgbClr val="000000"/>
                </a:solidFill>
              </a:rPr>
              <a:pPr eaLnBrk="1" hangingPunct="1"/>
              <a:t>7</a:t>
            </a:fld>
            <a:endParaRPr lang="en-GB" altLang="x-none" sz="1200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83690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84991-64EA-9343-92EB-B23091203749}" type="slidenum">
              <a:rPr lang="en-GB" sz="1300">
                <a:solidFill>
                  <a:schemeClr val="tx1"/>
                </a:solidFill>
              </a:rPr>
              <a:pPr eaLnBrk="1" hangingPunct="1"/>
              <a:t>8</a:t>
            </a:fld>
            <a:endParaRPr lang="en-GB" sz="1300">
              <a:solidFill>
                <a:schemeClr val="tx1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5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4931" algn="l"/>
                <a:tab pos="1729862" algn="l"/>
                <a:tab pos="2594793" algn="l"/>
                <a:tab pos="3459724" algn="l"/>
                <a:tab pos="4324655" algn="l"/>
                <a:tab pos="5189586" algn="l"/>
                <a:tab pos="6054517" algn="l"/>
                <a:tab pos="6919448" algn="l"/>
                <a:tab pos="7784379" algn="l"/>
                <a:tab pos="8649310" algn="l"/>
                <a:tab pos="9514241" algn="l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16100D-5B1E-8349-9D0B-1FF4D8B823B2}" type="slidenum">
              <a:rPr lang="en-GB" sz="1100">
                <a:solidFill>
                  <a:srgbClr val="000000"/>
                </a:solidFill>
              </a:rPr>
              <a:pPr eaLnBrk="1" hangingPunct="1"/>
              <a:t>9</a:t>
            </a:fld>
            <a:endParaRPr lang="en-GB" sz="1100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3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5CFA-1E1B-1549-80EA-5FE99CB4C7B8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A6A5-44B2-234C-8191-71AB44378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customXml" Target="../ink/ink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fisher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260.png"/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customXml" Target="../ink/ink15.xml"/><Relationship Id="rId17" Type="http://schemas.openxmlformats.org/officeDocument/2006/relationships/image" Target="../media/image310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250.png"/><Relationship Id="rId5" Type="http://schemas.openxmlformats.org/officeDocument/2006/relationships/image" Target="../media/image32.jpeg"/><Relationship Id="rId15" Type="http://schemas.openxmlformats.org/officeDocument/2006/relationships/image" Target="../media/image270.png"/><Relationship Id="rId10" Type="http://schemas.openxmlformats.org/officeDocument/2006/relationships/customXml" Target="../ink/ink14.xml"/><Relationship Id="rId4" Type="http://schemas.openxmlformats.org/officeDocument/2006/relationships/image" Target="../media/image31.png"/><Relationship Id="rId9" Type="http://schemas.openxmlformats.org/officeDocument/2006/relationships/image" Target="../media/image240.png"/><Relationship Id="rId1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3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pYExLa" TargetMode="External"/><Relationship Id="rId5" Type="http://schemas.openxmlformats.org/officeDocument/2006/relationships/hyperlink" Target="https://papers.ssrn.com/sol3/papers.cfm?abstract_id=3228052" TargetMode="External"/><Relationship Id="rId4" Type="http://schemas.openxmlformats.org/officeDocument/2006/relationships/hyperlink" Target="https://www.alrc.gov.au/sites/default/files/pdfs/publications/final_report_alrc_122_2nd_december_2013_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3" Type="http://schemas.openxmlformats.org/officeDocument/2006/relationships/hyperlink" Target="http://bit.ly/2tTB3JD" TargetMode="External"/><Relationship Id="rId21" Type="http://schemas.openxmlformats.org/officeDocument/2006/relationships/customXml" Target="../ink/ink10.xml"/><Relationship Id="rId7" Type="http://schemas.openxmlformats.org/officeDocument/2006/relationships/image" Target="../media/image90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customXml" Target="../ink/ink5.xml"/><Relationship Id="rId19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customXml" Target="../ink/ink7.xml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gov.za/sites/default/files/gcis_document/201808/ippolicy2018-phase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9799" y="5833741"/>
            <a:ext cx="2207056" cy="85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3731" y="1008157"/>
            <a:ext cx="8856538" cy="450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Copyright Workshop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Avenir Book" charset="0"/>
              <a:ea typeface="ＭＳ Ｐゴシック" charset="0"/>
              <a:cs typeface="Avenir Book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venir Book" charset="0"/>
                <a:ea typeface="ＭＳ Ｐゴシック" charset="0"/>
                <a:cs typeface="Avenir Book"/>
              </a:rPr>
              <a:t>for the</a:t>
            </a:r>
            <a:br>
              <a:rPr lang="en-ZA" sz="20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</a:br>
            <a:endParaRPr lang="en-ZA" sz="2000" dirty="0">
              <a:solidFill>
                <a:schemeClr val="tx1"/>
              </a:solidFill>
              <a:effectLst/>
              <a:latin typeface="Avenir Book" panose="02000503020000020003" pitchFamily="2" charset="0"/>
            </a:endParaRPr>
          </a:p>
          <a:p>
            <a:pPr algn="ctr"/>
            <a:r>
              <a:rPr lang="en-ZA" sz="2000" b="1" dirty="0">
                <a:solidFill>
                  <a:schemeClr val="tx1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ZA" sz="2000" dirty="0">
                <a:solidFill>
                  <a:schemeClr val="tx1"/>
                </a:solidFill>
                <a:effectLst/>
                <a:latin typeface="Avenir Book" panose="02000503020000020003" pitchFamily="2" charset="0"/>
              </a:rPr>
              <a:t>Select Committee on Trade and Industry, Economic Development, Tourism, Employment and Labour </a:t>
            </a:r>
            <a:endParaRPr lang="en-ZA" sz="2000" dirty="0">
              <a:solidFill>
                <a:schemeClr val="tx1"/>
              </a:solidFill>
              <a:latin typeface="Avenir Book" panose="02000503020000020003" pitchFamily="2" charset="0"/>
              <a:ea typeface="ＭＳ Ｐゴシック" charset="0"/>
              <a:cs typeface="Avenir Book"/>
            </a:endParaRPr>
          </a:p>
          <a:p>
            <a:pPr algn="ctr"/>
            <a:endParaRPr lang="en-ZA" sz="2000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  <a:p>
            <a:pPr algn="ctr"/>
            <a:r>
              <a:rPr lang="en-ZA" sz="2000" b="1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  <a:t>“Copyright exceptions and limitations”</a:t>
            </a:r>
            <a:br>
              <a:rPr lang="en-ZA" sz="2000" b="1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</a:br>
            <a:endParaRPr lang="en-ZA" sz="20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  <a:p>
            <a:pPr algn="ctr"/>
            <a:r>
              <a:rPr lang="en-ZA" sz="20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  <a:t>18 October 2022</a:t>
            </a:r>
            <a:br>
              <a:rPr lang="en-ZA" sz="20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</a:br>
            <a:br>
              <a:rPr lang="en-ZA" sz="20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</a:br>
            <a:r>
              <a:rPr lang="en-ZA" sz="20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  <a:t>Dr. Tobias Schonwetter, </a:t>
            </a:r>
          </a:p>
          <a:p>
            <a:pPr algn="ctr"/>
            <a:r>
              <a:rPr lang="en-ZA" sz="20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  <a:t>A/Prof, Dep. of Commercial Law (UCT)</a:t>
            </a:r>
          </a:p>
          <a:p>
            <a:pPr algn="ctr"/>
            <a:r>
              <a:rPr lang="en-ZA" sz="20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  <a:t>Director: UCT IP Unit I Director </a:t>
            </a:r>
            <a:r>
              <a:rPr lang="en-ZA" sz="2000" dirty="0" err="1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  <a:t>iNtaka</a:t>
            </a:r>
            <a:r>
              <a:rPr lang="en-ZA" sz="20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  <a:t> Centre for Law &amp; Technology</a:t>
            </a:r>
          </a:p>
        </p:txBody>
      </p:sp>
      <p:pic>
        <p:nvPicPr>
          <p:cNvPr id="4" name="Picture 3" descr="u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2" y="5722431"/>
            <a:ext cx="1208495" cy="1135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61" y="54174"/>
            <a:ext cx="2904877" cy="943465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E316BDCF-EFD6-0187-36B6-8D9BAE935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224" y="5833740"/>
            <a:ext cx="2598291" cy="85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P Uni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62269"/>
            <a:ext cx="8366841" cy="53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CA" sz="3200" b="1" dirty="0">
                <a:solidFill>
                  <a:srgbClr val="000000"/>
                </a:solidFill>
                <a:latin typeface="Trebuchet MS"/>
                <a:cs typeface="Trebuchet MS"/>
              </a:rPr>
              <a:t>2018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5454B8-8569-4949-8EA9-BB561E3428CF}"/>
              </a:ext>
            </a:extLst>
          </p:cNvPr>
          <p:cNvCxnSpPr/>
          <p:nvPr/>
        </p:nvCxnSpPr>
        <p:spPr bwMode="auto">
          <a:xfrm>
            <a:off x="467544" y="6597352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20DBD58-2AD6-AC46-8D0D-10D5BA58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284" y="1417321"/>
            <a:ext cx="6995009" cy="35673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300885-0065-3F45-B2B1-A209548DE0C9}"/>
                  </a:ext>
                </a:extLst>
              </p14:cNvPr>
              <p14:cNvContentPartPr/>
              <p14:nvPr/>
            </p14:nvContentPartPr>
            <p14:xfrm>
              <a:off x="1760980" y="2643901"/>
              <a:ext cx="3704400" cy="6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300885-0065-3F45-B2B1-A209548DE0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7340" y="2535901"/>
                <a:ext cx="3812040" cy="2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5025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83CCEFA-E91A-564E-9CED-03C7E204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079863"/>
              </p:ext>
            </p:extLst>
          </p:nvPr>
        </p:nvGraphicFramePr>
        <p:xfrm>
          <a:off x="2318657" y="963390"/>
          <a:ext cx="6395037" cy="467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757F07-812E-8045-8AF7-C59EBC3874E4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D497439-6348-B546-B382-36EB0EF0F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1677" y="2154775"/>
            <a:ext cx="5943788" cy="1127270"/>
          </a:xfrm>
          <a:prstGeom prst="rect">
            <a:avLst/>
          </a:prstGeom>
        </p:spPr>
      </p:pic>
      <p:pic>
        <p:nvPicPr>
          <p:cNvPr id="1026" name="Picture 2" descr="News and Entertainment in the Digital Age: A Vast Wasteland Revisited |  Berkman Klein Center">
            <a:extLst>
              <a:ext uri="{FF2B5EF4-FFF2-40B4-BE49-F238E27FC236}">
                <a16:creationId xmlns:a16="http://schemas.microsoft.com/office/drawing/2014/main" id="{BB1CC95D-67E7-51D0-EFB8-B96A770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7" y="525907"/>
            <a:ext cx="15875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vard University - Wikipedia">
            <a:extLst>
              <a:ext uri="{FF2B5EF4-FFF2-40B4-BE49-F238E27FC236}">
                <a16:creationId xmlns:a16="http://schemas.microsoft.com/office/drawing/2014/main" id="{EBE7CD23-522E-E232-A951-CB5BDA5F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9" y="3429000"/>
            <a:ext cx="2007328" cy="19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P Unit logo.png">
            <a:extLst>
              <a:ext uri="{FF2B5EF4-FFF2-40B4-BE49-F238E27FC236}">
                <a16:creationId xmlns:a16="http://schemas.microsoft.com/office/drawing/2014/main" id="{C3DF3771-2F0D-06EB-AE60-404A298F15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r Owen Dean - Spoor &amp; Fisher">
            <a:extLst>
              <a:ext uri="{FF2B5EF4-FFF2-40B4-BE49-F238E27FC236}">
                <a16:creationId xmlns:a16="http://schemas.microsoft.com/office/drawing/2014/main" id="{FAF2697E-0984-A79F-DE85-FDC415E24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11" y="2085556"/>
            <a:ext cx="797936" cy="11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47760" y="956325"/>
            <a:ext cx="4570948" cy="46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To reward innovation &amp; creativity</a:t>
            </a:r>
            <a:endParaRPr lang="en-GB" sz="24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A6299D-E0EF-D240-9499-F75FCD47F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546" y="867947"/>
            <a:ext cx="843301" cy="5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👍</a:t>
            </a:r>
            <a:endParaRPr lang="en-GB" sz="36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0F6EA26-50FD-C149-9E0E-AC94C4BC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372" y="2696822"/>
            <a:ext cx="5111986" cy="106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To </a:t>
            </a:r>
            <a:r>
              <a:rPr lang="en-US" sz="2400" b="1" dirty="0" err="1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maximise</a:t>
            </a:r>
            <a:r>
              <a:rPr lang="en-US" sz="24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 (domestic) innovation / creativity &amp; net social welfare</a:t>
            </a:r>
          </a:p>
          <a:p>
            <a:r>
              <a:rPr lang="en-US" sz="2000" dirty="0">
                <a:solidFill>
                  <a:schemeClr val="tx1"/>
                </a:solidFill>
                <a:latin typeface="Avenir Book" charset="0"/>
                <a:ea typeface="ＭＳ Ｐゴシック" charset="0"/>
                <a:cs typeface="Avenir Book"/>
              </a:rPr>
              <a:t>(utilitarian approach – not an end in itself)</a:t>
            </a:r>
            <a:endParaRPr lang="en-GB" sz="2000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09F6810-7CFC-E74A-AE25-1A266F1B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546" y="2758816"/>
            <a:ext cx="1040926" cy="82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800" b="1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  <a:t>❗️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8C61B6-3582-DC45-8E98-5CF918195491}"/>
              </a:ext>
            </a:extLst>
          </p:cNvPr>
          <p:cNvSpPr txBox="1">
            <a:spLocks/>
          </p:cNvSpPr>
          <p:nvPr/>
        </p:nvSpPr>
        <p:spPr bwMode="auto">
          <a:xfrm>
            <a:off x="215900" y="5181149"/>
            <a:ext cx="8712200" cy="167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ZA" sz="1800" dirty="0">
                <a:latin typeface="Avenir Book" panose="02000503020000020003" pitchFamily="2" charset="0"/>
              </a:rPr>
              <a:t>Further reading: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ZA" sz="1800" dirty="0">
                <a:latin typeface="Avenir Book" panose="02000503020000020003" pitchFamily="2" charset="0"/>
              </a:rPr>
              <a:t>Fisher W ‘Theories of Intellectual Property’ in </a:t>
            </a:r>
            <a:r>
              <a:rPr lang="en-ZA" sz="1800" dirty="0" err="1">
                <a:latin typeface="Avenir Book" panose="02000503020000020003" pitchFamily="2" charset="0"/>
              </a:rPr>
              <a:t>Munzer</a:t>
            </a:r>
            <a:r>
              <a:rPr lang="en-ZA" sz="1800" dirty="0">
                <a:latin typeface="Avenir Book" panose="02000503020000020003" pitchFamily="2" charset="0"/>
              </a:rPr>
              <a:t> S (</a:t>
            </a:r>
            <a:r>
              <a:rPr lang="en-ZA" sz="1800" dirty="0" err="1">
                <a:latin typeface="Avenir Book" panose="02000503020000020003" pitchFamily="2" charset="0"/>
              </a:rPr>
              <a:t>ed</a:t>
            </a:r>
            <a:r>
              <a:rPr lang="en-ZA" sz="1800" dirty="0">
                <a:latin typeface="Avenir Book" panose="02000503020000020003" pitchFamily="2" charset="0"/>
              </a:rPr>
              <a:t>) New Essays in Legal and Political Theory of Property (2001) Cambridge University Press UK (</a:t>
            </a:r>
            <a:r>
              <a:rPr lang="en-ZA" sz="1800" dirty="0">
                <a:latin typeface="Avenir Book" panose="02000503020000020003" pitchFamily="2" charset="0"/>
                <a:hlinkClick r:id="rId3"/>
              </a:rPr>
              <a:t>http://tfisher.org/</a:t>
            </a:r>
            <a:r>
              <a:rPr lang="en-ZA" sz="1800" dirty="0">
                <a:latin typeface="Avenir Book" panose="02000503020000020003" pitchFamily="2" charset="0"/>
              </a:rPr>
              <a:t>)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ZA" sz="1800" dirty="0">
              <a:latin typeface="Avenir Book" panose="02000503020000020003" pitchFamily="2" charset="0"/>
              <a:ea typeface="Avenir Book" charset="0"/>
              <a:cs typeface="Avenir Book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0B331-EB00-0A48-B62E-0DF2DFF08B91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8" descr="IP Unit logo.png">
            <a:extLst>
              <a:ext uri="{FF2B5EF4-FFF2-40B4-BE49-F238E27FC236}">
                <a16:creationId xmlns:a16="http://schemas.microsoft.com/office/drawing/2014/main" id="{5C738DC2-F95A-E04C-0C80-49E623AB8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alance – managing your personal power | The School of Life">
            <a:extLst>
              <a:ext uri="{FF2B5EF4-FFF2-40B4-BE49-F238E27FC236}">
                <a16:creationId xmlns:a16="http://schemas.microsoft.com/office/drawing/2014/main" id="{823CFFA0-5A33-2647-B1A1-89030D7CD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r="6042" b="-1"/>
          <a:stretch/>
        </p:blipFill>
        <p:spPr bwMode="auto">
          <a:xfrm>
            <a:off x="-2625" y="23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64AF2A-5D75-E54E-9972-4F56D38D1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3663072"/>
            <a:ext cx="7879842" cy="1486049"/>
          </a:xfrm>
          <a:prstGeom prst="rect">
            <a:avLst/>
          </a:prstGeom>
          <a:solidFill>
            <a:schemeClr val="accent1">
              <a:alpha val="41959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 balance that considers the </a:t>
            </a:r>
            <a:r>
              <a:rPr lang="en-US" sz="2000" b="1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context of the country</a:t>
            </a:r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, and one that needs to be </a:t>
            </a:r>
            <a:r>
              <a:rPr lang="en-US" sz="20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adjusted from time to time to appropriately cater for, e.g., </a:t>
            </a:r>
            <a:r>
              <a:rPr lang="en-US" sz="2000" b="1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technological advances</a:t>
            </a:r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0FDAFA-D273-0841-8360-C9A4850E6E8A}"/>
              </a:ext>
            </a:extLst>
          </p:cNvPr>
          <p:cNvCxnSpPr/>
          <p:nvPr/>
        </p:nvCxnSpPr>
        <p:spPr bwMode="auto">
          <a:xfrm>
            <a:off x="1102227" y="6644808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D5CF1F6-1865-A146-940F-2F50E1DAC915}"/>
              </a:ext>
            </a:extLst>
          </p:cNvPr>
          <p:cNvSpPr/>
          <p:nvPr/>
        </p:nvSpPr>
        <p:spPr>
          <a:xfrm>
            <a:off x="630936" y="177360"/>
            <a:ext cx="528066" cy="146305"/>
          </a:xfrm>
          <a:prstGeom prst="rect">
            <a:avLst/>
          </a:prstGeom>
          <a:solidFill>
            <a:srgbClr val="06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73B64-CFEF-C64F-8A90-E54D4D478832}"/>
              </a:ext>
            </a:extLst>
          </p:cNvPr>
          <p:cNvSpPr/>
          <p:nvPr/>
        </p:nvSpPr>
        <p:spPr>
          <a:xfrm>
            <a:off x="630936" y="525907"/>
            <a:ext cx="528066" cy="246081"/>
          </a:xfrm>
          <a:prstGeom prst="rect">
            <a:avLst/>
          </a:prstGeom>
          <a:solidFill>
            <a:srgbClr val="06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808C06-8B35-074F-9814-1E2E05C72758}"/>
              </a:ext>
            </a:extLst>
          </p:cNvPr>
          <p:cNvSpPr txBox="1">
            <a:spLocks/>
          </p:cNvSpPr>
          <p:nvPr/>
        </p:nvSpPr>
        <p:spPr bwMode="auto">
          <a:xfrm>
            <a:off x="404615" y="58234"/>
            <a:ext cx="8366841" cy="10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000" dirty="0">
                <a:solidFill>
                  <a:schemeClr val="tx1"/>
                </a:solidFill>
                <a:latin typeface="Avenir Book" panose="02000503020000020003" pitchFamily="2" charset="0"/>
              </a:rPr>
              <a:t>The aim must be to strike an </a:t>
            </a:r>
            <a:r>
              <a:rPr lang="en-US" sz="3000" b="1" u="sng" dirty="0">
                <a:solidFill>
                  <a:schemeClr val="tx1"/>
                </a:solidFill>
                <a:latin typeface="Avenir Book" panose="02000503020000020003" pitchFamily="2" charset="0"/>
              </a:rPr>
              <a:t>optimal balance </a:t>
            </a:r>
            <a:r>
              <a:rPr lang="en-US" sz="3000" dirty="0">
                <a:solidFill>
                  <a:schemeClr val="tx1"/>
                </a:solidFill>
                <a:latin typeface="Avenir Book" panose="02000503020000020003" pitchFamily="2" charset="0"/>
              </a:rPr>
              <a:t>between rights and © exceptions and limitations </a:t>
            </a:r>
          </a:p>
        </p:txBody>
      </p:sp>
    </p:spTree>
    <p:extLst>
      <p:ext uri="{BB962C8B-B14F-4D97-AF65-F5344CB8AC3E}">
        <p14:creationId xmlns:p14="http://schemas.microsoft.com/office/powerpoint/2010/main" val="97300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5535" y="4561033"/>
            <a:ext cx="8107680" cy="179593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All countries have copyright exceptions &amp; limitations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(allowing the use of copyrighted works in certain circumstances without the permission of the rights holder)</a:t>
            </a:r>
            <a:b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24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3074" name="Picture 2" descr="World Map - A Physical Map of the World - Nations Online Project">
            <a:extLst>
              <a:ext uri="{FF2B5EF4-FFF2-40B4-BE49-F238E27FC236}">
                <a16:creationId xmlns:a16="http://schemas.microsoft.com/office/drawing/2014/main" id="{2AFF13F3-85DF-E64A-923A-BC2913A72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r="1598"/>
          <a:stretch/>
        </p:blipFill>
        <p:spPr bwMode="auto">
          <a:xfrm>
            <a:off x="1267534" y="386205"/>
            <a:ext cx="667758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8" descr="IP Unit logo.png">
            <a:extLst>
              <a:ext uri="{FF2B5EF4-FFF2-40B4-BE49-F238E27FC236}">
                <a16:creationId xmlns:a16="http://schemas.microsoft.com/office/drawing/2014/main" id="{8E70398C-6F44-60AF-6377-DE6080818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83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14CDD033-7BF1-414A-B781-FC04C6C768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39466" y="1484711"/>
            <a:ext cx="6399609" cy="431006"/>
          </a:xfrm>
        </p:spPr>
        <p:txBody>
          <a:bodyPr/>
          <a:lstStyle/>
          <a:p>
            <a:pPr algn="r" eaLnBrk="1" hangingPunct="1"/>
            <a:r>
              <a:rPr lang="en-US" altLang="en-US" sz="1800">
                <a:latin typeface="Avenir Book" panose="02000503020000020003" pitchFamily="2" charset="0"/>
                <a:ea typeface="ＭＳ Ｐゴシック" panose="020B0600070205080204" pitchFamily="34" charset="-128"/>
              </a:rPr>
              <a:t>Copyright exceptions and limitations</a:t>
            </a:r>
            <a:endParaRPr lang="en-GB" altLang="en-US" sz="2400">
              <a:latin typeface="Avenir Book" panose="02000503020000020003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5298" name="Text Box 4">
            <a:extLst>
              <a:ext uri="{FF2B5EF4-FFF2-40B4-BE49-F238E27FC236}">
                <a16:creationId xmlns:a16="http://schemas.microsoft.com/office/drawing/2014/main" id="{360C8186-91A1-4742-BBC1-1D1DF61EB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618909"/>
            <a:ext cx="6267450" cy="147732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500" dirty="0">
                <a:solidFill>
                  <a:schemeClr val="tx1"/>
                </a:solidFill>
                <a:latin typeface="Avenir Book" panose="02000503020000020003" pitchFamily="2" charset="0"/>
              </a:rPr>
              <a:t>C</a:t>
            </a:r>
            <a:r>
              <a:rPr lang="en-ZA" altLang="en-US" sz="1500" dirty="0" err="1">
                <a:solidFill>
                  <a:schemeClr val="tx1"/>
                </a:solidFill>
                <a:latin typeface="Avenir Book" panose="02000503020000020003" pitchFamily="2" charset="0"/>
              </a:rPr>
              <a:t>opyright</a:t>
            </a:r>
            <a:r>
              <a:rPr lang="en-ZA" altLang="en-US" sz="15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ZA" altLang="en-US" sz="1500" dirty="0" err="1">
                <a:solidFill>
                  <a:schemeClr val="tx1"/>
                </a:solidFill>
                <a:latin typeface="Avenir Book" panose="02000503020000020003" pitchFamily="2" charset="0"/>
              </a:rPr>
              <a:t>e&amp;l</a:t>
            </a:r>
            <a:r>
              <a:rPr lang="en-ZA" altLang="en-US" sz="15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ZA" alt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curtail the exclusive rights </a:t>
            </a:r>
            <a:r>
              <a:rPr lang="en-ZA" altLang="en-US" sz="1500" dirty="0">
                <a:solidFill>
                  <a:schemeClr val="tx1"/>
                </a:solidFill>
                <a:latin typeface="Avenir Book" panose="02000503020000020003" pitchFamily="2" charset="0"/>
              </a:rPr>
              <a:t>assigned by copyright law to the copyright holder. They do this </a:t>
            </a:r>
            <a:r>
              <a:rPr lang="en-ZA" alt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to promote the public interest</a:t>
            </a:r>
            <a:r>
              <a:rPr lang="en-ZA" altLang="en-US" sz="1500" dirty="0">
                <a:solidFill>
                  <a:schemeClr val="tx1"/>
                </a:solidFill>
                <a:latin typeface="Avenir Book" panose="02000503020000020003" pitchFamily="2" charset="0"/>
              </a:rPr>
              <a:t> and to respect users’ legitimate interests in using copyright protected material in certain circumstances </a:t>
            </a:r>
            <a:r>
              <a:rPr lang="en-ZA" altLang="en-US" sz="1800" b="1" dirty="0">
                <a:solidFill>
                  <a:schemeClr val="tx1"/>
                </a:solidFill>
                <a:latin typeface="Avenir Book" panose="02000503020000020003" pitchFamily="2" charset="0"/>
              </a:rPr>
              <a:t>without the permission of the rights holder</a:t>
            </a:r>
            <a:r>
              <a:rPr lang="en-ZA" altLang="en-US" sz="1500" dirty="0">
                <a:solidFill>
                  <a:schemeClr val="tx1"/>
                </a:solidFill>
                <a:latin typeface="Avenir Book" panose="02000503020000020003" pitchFamily="2" charset="0"/>
              </a:rPr>
              <a:t>.</a:t>
            </a:r>
            <a:endParaRPr lang="en-GB" altLang="en-US" sz="15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A6CFBF-C1F1-93DD-2E65-A985B44B128E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8" descr="IP Unit logo.png">
            <a:extLst>
              <a:ext uri="{FF2B5EF4-FFF2-40B4-BE49-F238E27FC236}">
                <a16:creationId xmlns:a16="http://schemas.microsoft.com/office/drawing/2014/main" id="{7425198E-69DB-8232-57E5-83186E76F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3273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BCE5D58C-CC8C-2790-DAE3-EDBD015EA0BA}"/>
              </a:ext>
            </a:extLst>
          </p:cNvPr>
          <p:cNvSpPr txBox="1">
            <a:spLocks noChangeArrowheads="1"/>
          </p:cNvSpPr>
          <p:nvPr/>
        </p:nvSpPr>
        <p:spPr>
          <a:xfrm>
            <a:off x="500740" y="1491343"/>
            <a:ext cx="8532813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Permission</a:t>
            </a:r>
            <a:r>
              <a:rPr lang="en-US" sz="2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is required for </a:t>
            </a:r>
            <a:r>
              <a:rPr lang="en-US" sz="2800" b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most uses </a:t>
            </a:r>
            <a:r>
              <a:rPr lang="en-US" sz="2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of </a:t>
            </a:r>
            <a:r>
              <a:rPr lang="en-US" sz="2800" b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most works</a:t>
            </a:r>
            <a:r>
              <a:rPr lang="en-US" sz="240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!</a:t>
            </a:r>
            <a:endParaRPr lang="en-GB" sz="32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BFA8938-86D3-C592-620A-290A48070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212">
            <a:off x="3307439" y="244384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P Unit logo.png">
            <a:extLst>
              <a:ext uri="{FF2B5EF4-FFF2-40B4-BE49-F238E27FC236}">
                <a16:creationId xmlns:a16="http://schemas.microsoft.com/office/drawing/2014/main" id="{6CFA1507-7061-9097-2F00-2620C23A1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3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37773" y="345009"/>
            <a:ext cx="6858000" cy="71163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Avenir Book" panose="02000503020000020003" pitchFamily="2" charset="0"/>
              </a:rPr>
              <a:t>3 legislative approaches</a:t>
            </a:r>
            <a:endParaRPr lang="en-US" sz="32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006DB27-354B-1545-B635-2A3434DB5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7" y="2673383"/>
            <a:ext cx="8707413" cy="10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5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65852" y="-1058"/>
            <a:ext cx="6858000" cy="71163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Avenir Book" panose="02000503020000020003" pitchFamily="2" charset="0"/>
              </a:rPr>
              <a:t>3 legislative approaches</a:t>
            </a:r>
            <a:endParaRPr lang="en-US" sz="32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62C908A3-73A6-194A-ABCC-0DC5460D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85" y="1784350"/>
            <a:ext cx="6781800" cy="45085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C6063-17BA-0446-8CC2-FD76F12D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15" y="993966"/>
            <a:ext cx="2030370" cy="805948"/>
          </a:xfrm>
          <a:prstGeom prst="rect">
            <a:avLst/>
          </a:prstGeom>
        </p:spPr>
      </p:pic>
      <p:pic>
        <p:nvPicPr>
          <p:cNvPr id="6146" name="Picture 2" descr="German Flag Origin – German Culture">
            <a:extLst>
              <a:ext uri="{FF2B5EF4-FFF2-40B4-BE49-F238E27FC236}">
                <a16:creationId xmlns:a16="http://schemas.microsoft.com/office/drawing/2014/main" id="{EEAF648A-F811-3D4F-A001-A9AD336E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5" y="1041124"/>
            <a:ext cx="1524924" cy="71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4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65852" y="568851"/>
            <a:ext cx="6858000" cy="71163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Avenir Book" panose="02000503020000020003" pitchFamily="2" charset="0"/>
              </a:rPr>
              <a:t>3 legislative approaches</a:t>
            </a:r>
            <a:endParaRPr lang="en-US" sz="32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2C908A3-73A6-194A-ABCC-0DC5460D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1599" y="1850392"/>
            <a:ext cx="7972887" cy="4509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C6063-17BA-0446-8CC2-FD76F12D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7880" y="993966"/>
            <a:ext cx="1946440" cy="805948"/>
          </a:xfrm>
          <a:prstGeom prst="rect">
            <a:avLst/>
          </a:prstGeom>
        </p:spPr>
      </p:pic>
      <p:pic>
        <p:nvPicPr>
          <p:cNvPr id="8194" name="Picture 2" descr="Free Vector | American flag in grunge texture">
            <a:extLst>
              <a:ext uri="{FF2B5EF4-FFF2-40B4-BE49-F238E27FC236}">
                <a16:creationId xmlns:a16="http://schemas.microsoft.com/office/drawing/2014/main" id="{5343B1FD-237C-AE41-BA0E-805C1A51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33" y="929000"/>
            <a:ext cx="1245768" cy="9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A5E09C-2829-9447-AB17-6A3D839FE2CE}"/>
              </a:ext>
            </a:extLst>
          </p:cNvPr>
          <p:cNvCxnSpPr/>
          <p:nvPr/>
        </p:nvCxnSpPr>
        <p:spPr>
          <a:xfrm>
            <a:off x="5276538" y="3717561"/>
            <a:ext cx="20386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25246D-3D20-CF4B-A2CC-5B68EF8363EC}"/>
              </a:ext>
            </a:extLst>
          </p:cNvPr>
          <p:cNvCxnSpPr>
            <a:cxnSpLocks/>
          </p:cNvCxnSpPr>
          <p:nvPr/>
        </p:nvCxnSpPr>
        <p:spPr>
          <a:xfrm>
            <a:off x="7315200" y="3924825"/>
            <a:ext cx="12862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7966E-3612-A349-86F8-632A868D22E8}"/>
              </a:ext>
            </a:extLst>
          </p:cNvPr>
          <p:cNvCxnSpPr>
            <a:cxnSpLocks/>
          </p:cNvCxnSpPr>
          <p:nvPr/>
        </p:nvCxnSpPr>
        <p:spPr>
          <a:xfrm>
            <a:off x="1565505" y="4095513"/>
            <a:ext cx="66042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BBA589-54F2-2F4A-BEF6-EEE02DA51AC4}"/>
              </a:ext>
            </a:extLst>
          </p:cNvPr>
          <p:cNvCxnSpPr>
            <a:cxnSpLocks/>
          </p:cNvCxnSpPr>
          <p:nvPr/>
        </p:nvCxnSpPr>
        <p:spPr>
          <a:xfrm>
            <a:off x="1565505" y="4284489"/>
            <a:ext cx="70359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C58115-D6C9-FF44-90FA-F3CD441788BD}"/>
              </a:ext>
            </a:extLst>
          </p:cNvPr>
          <p:cNvCxnSpPr>
            <a:cxnSpLocks/>
          </p:cNvCxnSpPr>
          <p:nvPr/>
        </p:nvCxnSpPr>
        <p:spPr>
          <a:xfrm>
            <a:off x="1565505" y="4473465"/>
            <a:ext cx="38370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EB3EF95-47F1-5B49-94AD-22FC2FEE5781}"/>
                  </a:ext>
                </a:extLst>
              </p14:cNvPr>
              <p14:cNvContentPartPr/>
              <p14:nvPr/>
            </p14:nvContentPartPr>
            <p14:xfrm>
              <a:off x="1130400" y="4623984"/>
              <a:ext cx="158400" cy="1493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EB3EF95-47F1-5B49-94AD-22FC2FEE57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2400" y="4606344"/>
                <a:ext cx="194040" cy="15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BCFFD3-51A1-3442-84D4-AB752A8A97C1}"/>
                  </a:ext>
                </a:extLst>
              </p14:cNvPr>
              <p14:cNvContentPartPr/>
              <p14:nvPr/>
            </p14:nvContentPartPr>
            <p14:xfrm>
              <a:off x="1427400" y="4806504"/>
              <a:ext cx="167400" cy="3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BCFFD3-51A1-3442-84D4-AB752A8A97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9400" y="4788864"/>
                <a:ext cx="203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4230A91-89FB-A445-82AC-F53AAC0AF93D}"/>
                  </a:ext>
                </a:extLst>
              </p14:cNvPr>
              <p14:cNvContentPartPr/>
              <p14:nvPr/>
            </p14:nvContentPartPr>
            <p14:xfrm>
              <a:off x="1468440" y="5296104"/>
              <a:ext cx="275040" cy="52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4230A91-89FB-A445-82AC-F53AAC0AF9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50440" y="5278104"/>
                <a:ext cx="310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00D77C8-AEFB-7848-84DE-771FA23B77E0}"/>
                  </a:ext>
                </a:extLst>
              </p14:cNvPr>
              <p14:cNvContentPartPr/>
              <p14:nvPr/>
            </p14:nvContentPartPr>
            <p14:xfrm>
              <a:off x="1522800" y="5616144"/>
              <a:ext cx="184680" cy="46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00D77C8-AEFB-7848-84DE-771FA23B77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04800" y="5598144"/>
                <a:ext cx="2203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EA3FCF-35B5-A74E-9B21-C4AB8A4D3CFF}"/>
                  </a:ext>
                </a:extLst>
              </p14:cNvPr>
              <p14:cNvContentPartPr/>
              <p14:nvPr/>
            </p14:nvContentPartPr>
            <p14:xfrm>
              <a:off x="1487880" y="5919624"/>
              <a:ext cx="219600" cy="53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EA3FCF-35B5-A74E-9B21-C4AB8A4D3CF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70240" y="5901984"/>
                <a:ext cx="255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36B060-1915-044B-A787-2794E5FE234C}"/>
                  </a:ext>
                </a:extLst>
              </p14:cNvPr>
              <p14:cNvContentPartPr/>
              <p14:nvPr/>
            </p14:nvContentPartPr>
            <p14:xfrm>
              <a:off x="8046580" y="3729301"/>
              <a:ext cx="718200" cy="26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36B060-1915-044B-A787-2794E5FE23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28580" y="3711661"/>
                <a:ext cx="75384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83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7544" y="672868"/>
            <a:ext cx="8084785" cy="353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400" b="1" i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Outline for this session</a:t>
            </a:r>
          </a:p>
          <a:p>
            <a:endParaRPr lang="en-US" sz="2400" b="1" i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[Recap: Copyright 101]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Exceptions &amp; Limitations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Lawmaker checklist</a:t>
            </a:r>
            <a:endParaRPr lang="en-ZA" sz="2000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pic>
        <p:nvPicPr>
          <p:cNvPr id="9" name="Picture 8" descr="IP Unit logo.png">
            <a:extLst>
              <a:ext uri="{FF2B5EF4-FFF2-40B4-BE49-F238E27FC236}">
                <a16:creationId xmlns:a16="http://schemas.microsoft.com/office/drawing/2014/main" id="{61DA59CD-D092-4A48-88C7-21408E887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310315"/>
            <a:ext cx="1416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953958-B399-4F4C-9C2E-FBE62356C1BE}"/>
              </a:ext>
            </a:extLst>
          </p:cNvPr>
          <p:cNvCxnSpPr/>
          <p:nvPr/>
        </p:nvCxnSpPr>
        <p:spPr bwMode="auto">
          <a:xfrm>
            <a:off x="467544" y="6597352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194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65852" y="-1058"/>
            <a:ext cx="6858000" cy="71163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Avenir Book" panose="02000503020000020003" pitchFamily="2" charset="0"/>
              </a:rPr>
              <a:t>3 legislative approaches</a:t>
            </a:r>
            <a:endParaRPr lang="en-US" sz="32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C1C6063-17BA-0446-8CC2-FD76F12D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530" y="993966"/>
            <a:ext cx="1975140" cy="805948"/>
          </a:xfrm>
          <a:prstGeom prst="rect">
            <a:avLst/>
          </a:prstGeom>
        </p:spPr>
      </p:pic>
      <p:pic>
        <p:nvPicPr>
          <p:cNvPr id="7170" name="Picture 2" descr="3,589 BEST &amp;quot;South African Flag&amp;quot; IMAGES, STOCK PHOTOS &amp;amp; VECTORS | Adobe Stock">
            <a:extLst>
              <a:ext uri="{FF2B5EF4-FFF2-40B4-BE49-F238E27FC236}">
                <a16:creationId xmlns:a16="http://schemas.microsoft.com/office/drawing/2014/main" id="{3799B392-E6B4-C740-81CD-2F832EB9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76" y="934569"/>
            <a:ext cx="1415800" cy="8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AA073-2D69-CD4A-B29A-4FFE07874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03" y="6000176"/>
            <a:ext cx="7269558" cy="578260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6F0DBC1-D2CB-E843-89B6-69106DECE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30" y="1815396"/>
            <a:ext cx="7538931" cy="43095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A5F3FB-A691-0042-BC60-8A9EC5F1DD90}"/>
              </a:ext>
            </a:extLst>
          </p:cNvPr>
          <p:cNvCxnSpPr>
            <a:cxnSpLocks/>
          </p:cNvCxnSpPr>
          <p:nvPr/>
        </p:nvCxnSpPr>
        <p:spPr>
          <a:xfrm>
            <a:off x="1149339" y="3414010"/>
            <a:ext cx="11735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0572F-E196-5D4E-AB33-9DD3BEA9358C}"/>
              </a:ext>
            </a:extLst>
          </p:cNvPr>
          <p:cNvCxnSpPr>
            <a:cxnSpLocks/>
          </p:cNvCxnSpPr>
          <p:nvPr/>
        </p:nvCxnSpPr>
        <p:spPr>
          <a:xfrm>
            <a:off x="1149339" y="4166016"/>
            <a:ext cx="11735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95A8D6-501E-A44B-8926-41DFDCCE8FE5}"/>
              </a:ext>
            </a:extLst>
          </p:cNvPr>
          <p:cNvCxnSpPr>
            <a:cxnSpLocks/>
          </p:cNvCxnSpPr>
          <p:nvPr/>
        </p:nvCxnSpPr>
        <p:spPr>
          <a:xfrm>
            <a:off x="1149339" y="4690672"/>
            <a:ext cx="11735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304957-C584-9B4C-A079-484A3C2311C8}"/>
                  </a:ext>
                </a:extLst>
              </p14:cNvPr>
              <p14:cNvContentPartPr/>
              <p14:nvPr/>
            </p14:nvContentPartPr>
            <p14:xfrm>
              <a:off x="3378830" y="2529726"/>
              <a:ext cx="232920" cy="4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304957-C584-9B4C-A079-484A3C2311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4830" y="2421726"/>
                <a:ext cx="34056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91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65852" y="-1058"/>
            <a:ext cx="6858000" cy="71163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Avenir Book" panose="02000503020000020003" pitchFamily="2" charset="0"/>
              </a:rPr>
              <a:t>3 legislative approaches</a:t>
            </a:r>
            <a:endParaRPr lang="en-US" sz="32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C1C6063-17BA-0446-8CC2-FD76F12D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530" y="993966"/>
            <a:ext cx="1975140" cy="805948"/>
          </a:xfrm>
          <a:prstGeom prst="rect">
            <a:avLst/>
          </a:prstGeom>
        </p:spPr>
      </p:pic>
      <p:pic>
        <p:nvPicPr>
          <p:cNvPr id="7170" name="Picture 2" descr="3,589 BEST &amp;quot;South African Flag&amp;quot; IMAGES, STOCK PHOTOS &amp;amp; VECTORS | Adobe Stock">
            <a:extLst>
              <a:ext uri="{FF2B5EF4-FFF2-40B4-BE49-F238E27FC236}">
                <a16:creationId xmlns:a16="http://schemas.microsoft.com/office/drawing/2014/main" id="{3799B392-E6B4-C740-81CD-2F832EB9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76" y="934569"/>
            <a:ext cx="1415800" cy="8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B1EEC29-AA24-6E41-A962-74EB42589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51" y="2960385"/>
            <a:ext cx="5609248" cy="2854931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6F8F6CD0-1F0C-A647-B039-3A488763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08" y="2143164"/>
            <a:ext cx="4908177" cy="71163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</a:rPr>
              <a:t>Other e &amp; l in SA Copyright Law</a:t>
            </a:r>
            <a:endParaRPr lang="en-US" sz="24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6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14005"/>
            <a:ext cx="8496385" cy="72162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venir Book" panose="02000503020000020003" pitchFamily="2" charset="0"/>
              </a:rPr>
              <a:t>Some key pros &amp; cons of the existing approaches to © </a:t>
            </a:r>
            <a:r>
              <a:rPr lang="en-US" sz="2400" b="1" dirty="0" err="1">
                <a:solidFill>
                  <a:schemeClr val="tx1"/>
                </a:solidFill>
                <a:latin typeface="Avenir Book" panose="02000503020000020003" pitchFamily="2" charset="0"/>
              </a:rPr>
              <a:t>e&amp;l</a:t>
            </a:r>
            <a:endParaRPr lang="en-US" sz="24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3C9CDAC-7633-4F48-BEB3-54AFE42D8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725876"/>
              </p:ext>
            </p:extLst>
          </p:nvPr>
        </p:nvGraphicFramePr>
        <p:xfrm>
          <a:off x="363134" y="1076455"/>
          <a:ext cx="8496385" cy="494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974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78B5CC0-768C-F942-9905-45B922DA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440" y="3429000"/>
            <a:ext cx="1668540" cy="3087758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3BAABBB-560D-454E-B75F-CDB524219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3399812"/>
            <a:ext cx="3600707" cy="3146133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A5AC3DCB-AC64-1446-987A-B5C7419BE978}"/>
              </a:ext>
            </a:extLst>
          </p:cNvPr>
          <p:cNvSpPr/>
          <p:nvPr/>
        </p:nvSpPr>
        <p:spPr>
          <a:xfrm>
            <a:off x="2646947" y="2775292"/>
            <a:ext cx="4700337" cy="408270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0E8C7EC-76B9-63B1-6CEE-BEB1C3CBC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0" y="0"/>
            <a:ext cx="3048000" cy="29337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DE80190A-15E0-5C91-2DB0-7BE99819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523" y="116288"/>
            <a:ext cx="5398477" cy="72162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venir Book" panose="02000503020000020003" pitchFamily="2" charset="0"/>
              </a:rPr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2502362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1B62A-913C-FC4F-9F7B-A0794EFB4D72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458" name="Picture 2" descr="Fighting fires at UCT: Collaboration was key | UCT News">
            <a:extLst>
              <a:ext uri="{FF2B5EF4-FFF2-40B4-BE49-F238E27FC236}">
                <a16:creationId xmlns:a16="http://schemas.microsoft.com/office/drawing/2014/main" id="{F2466648-0386-3946-ADFA-30607BD9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" y="3064949"/>
            <a:ext cx="4389120" cy="292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Online Learning: 4 Programmes For Aspiring Psychologists | SACAP">
            <a:extLst>
              <a:ext uri="{FF2B5EF4-FFF2-40B4-BE49-F238E27FC236}">
                <a16:creationId xmlns:a16="http://schemas.microsoft.com/office/drawing/2014/main" id="{3E1A421F-B971-5947-AECC-09DACC30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33" y="3039337"/>
            <a:ext cx="4531498" cy="293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066E263-04BF-DDEE-2BF7-2CA5D18B8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15" y="116288"/>
            <a:ext cx="8496385" cy="72162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Avenir Book" panose="02000503020000020003" pitchFamily="2" charset="0"/>
              </a:rPr>
              <a:t>Concluding remarks</a:t>
            </a:r>
          </a:p>
        </p:txBody>
      </p:sp>
      <p:pic>
        <p:nvPicPr>
          <p:cNvPr id="1026" name="Picture 2" descr="Tension in the Workplace and Two Dysfunctions That Cause it | MAC6">
            <a:extLst>
              <a:ext uri="{FF2B5EF4-FFF2-40B4-BE49-F238E27FC236}">
                <a16:creationId xmlns:a16="http://schemas.microsoft.com/office/drawing/2014/main" id="{28006C88-4EAC-CF40-68D7-FD5FD251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18" y="744156"/>
            <a:ext cx="3833446" cy="200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13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1105" y="3429000"/>
            <a:ext cx="8856538" cy="24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The three-step test</a:t>
            </a:r>
            <a:br>
              <a:rPr lang="en-ZA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</a:br>
            <a:br>
              <a:rPr lang="en-ZA" sz="24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</a:br>
            <a:endParaRPr lang="en-GB" sz="24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2700B7-5F29-5649-A15D-5BF145B78881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 descr="What Does the Bible Say about the End of the World?">
            <a:extLst>
              <a:ext uri="{FF2B5EF4-FFF2-40B4-BE49-F238E27FC236}">
                <a16:creationId xmlns:a16="http://schemas.microsoft.com/office/drawing/2014/main" id="{774F4198-9C4C-9692-9A22-E4A3F24D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60" y="142673"/>
            <a:ext cx="7134229" cy="372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7.3 The three steps of the No Blame Approach – Joining forces to Combat  Cyberbullying in Schools">
            <a:extLst>
              <a:ext uri="{FF2B5EF4-FFF2-40B4-BE49-F238E27FC236}">
                <a16:creationId xmlns:a16="http://schemas.microsoft.com/office/drawing/2014/main" id="{C5892ECC-3762-8117-1001-30EF6403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02" y="4177818"/>
            <a:ext cx="2446341" cy="22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1106" y="557139"/>
            <a:ext cx="8856538" cy="24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Lawmaker checklist</a:t>
            </a:r>
            <a:br>
              <a:rPr lang="en-ZA" sz="24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</a:br>
            <a:br>
              <a:rPr lang="en-ZA" sz="24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</a:br>
            <a:endParaRPr lang="en-GB" sz="24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2700B7-5F29-5649-A15D-5BF145B78881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362" name="Picture 2" descr="The 40-point SEO checklist for startups">
            <a:extLst>
              <a:ext uri="{FF2B5EF4-FFF2-40B4-BE49-F238E27FC236}">
                <a16:creationId xmlns:a16="http://schemas.microsoft.com/office/drawing/2014/main" id="{02764535-0D4C-3D44-8D27-45C1BAE5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08" y="2520717"/>
            <a:ext cx="5007734" cy="33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3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P Uni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9547" y="256876"/>
            <a:ext cx="8717280" cy="53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CA" sz="3200" b="1" dirty="0">
                <a:solidFill>
                  <a:srgbClr val="000000"/>
                </a:solidFill>
                <a:latin typeface="Avenir Book" panose="02000503020000020003" pitchFamily="2" charset="0"/>
                <a:cs typeface="Trebuchet MS"/>
              </a:rPr>
              <a:t>Lawmaker checklist for the upcoming hearings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5454B8-8569-4949-8EA9-BB561E3428CF}"/>
              </a:ext>
            </a:extLst>
          </p:cNvPr>
          <p:cNvCxnSpPr/>
          <p:nvPr/>
        </p:nvCxnSpPr>
        <p:spPr bwMode="auto">
          <a:xfrm>
            <a:off x="467544" y="6597352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433E6ED9-F83E-A24C-9BBE-8D00095D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4852"/>
            <a:ext cx="8930640" cy="486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/>
              <a:buChar char="•"/>
            </a:pPr>
            <a:endParaRPr lang="en-US" sz="1600" dirty="0">
              <a:latin typeface="Avenir Book" panose="02000503020000020003" pitchFamily="2" charset="0"/>
              <a:cs typeface="Trebuchet MS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cs typeface="Trebuchet MS"/>
              </a:rPr>
              <a:t>Engage with the actual wording of the Bill – not what you have heard or read (</a:t>
            </a:r>
            <a:r>
              <a:rPr lang="en-US" sz="1800" dirty="0" err="1">
                <a:latin typeface="Avenir Book" panose="02000503020000020003" pitchFamily="2" charset="0"/>
                <a:cs typeface="Trebuchet MS"/>
              </a:rPr>
              <a:t>eg</a:t>
            </a:r>
            <a:r>
              <a:rPr lang="en-US" sz="1800" dirty="0">
                <a:latin typeface="Avenir Book" panose="02000503020000020003" pitchFamily="2" charset="0"/>
                <a:cs typeface="Trebuchet MS"/>
              </a:rPr>
              <a:t>, in op-eds) what the Bill supposedly says (or doesn’t say)</a:t>
            </a:r>
          </a:p>
          <a:p>
            <a:pPr>
              <a:buFont typeface="Wingdings" pitchFamily="2" charset="2"/>
              <a:buChar char="ü"/>
            </a:pPr>
            <a:endParaRPr lang="en-US" sz="1800" dirty="0">
              <a:latin typeface="Avenir Book" panose="02000503020000020003" pitchFamily="2" charset="0"/>
              <a:cs typeface="Trebuchet MS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cs typeface="Trebuchet MS"/>
              </a:rPr>
              <a:t>Distinguish substantiated arguments from mere (lobby) claims/ assertions</a:t>
            </a:r>
          </a:p>
          <a:p>
            <a:pPr>
              <a:buFont typeface="Wingdings" pitchFamily="2" charset="2"/>
              <a:buChar char="ü"/>
            </a:pPr>
            <a:endParaRPr lang="en-US" sz="1800" dirty="0">
              <a:latin typeface="Avenir Book" panose="02000503020000020003" pitchFamily="2" charset="0"/>
              <a:cs typeface="Trebuchet MS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cs typeface="Trebuchet MS"/>
              </a:rPr>
              <a:t>Also acknowledge utilitarian rationales of IP protection that requires balancing of interests to </a:t>
            </a:r>
            <a:r>
              <a:rPr lang="en-US" sz="1800" dirty="0" err="1">
                <a:latin typeface="Avenir Book" panose="02000503020000020003" pitchFamily="2" charset="0"/>
                <a:cs typeface="Trebuchet MS"/>
              </a:rPr>
              <a:t>maximise</a:t>
            </a:r>
            <a:r>
              <a:rPr lang="en-US" sz="1800" dirty="0">
                <a:latin typeface="Avenir Book" panose="02000503020000020003" pitchFamily="2" charset="0"/>
                <a:cs typeface="Trebuchet MS"/>
              </a:rPr>
              <a:t> innovation, creativity and net social welfare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cs typeface="Trebuchet MS"/>
              </a:rPr>
              <a:t>Be guided by SA’s IP Policy (and the NDP)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cs typeface="Trebuchet MS"/>
              </a:rPr>
              <a:t>Legislate in a context-sensitive manner</a:t>
            </a:r>
            <a:endParaRPr lang="en-US" sz="1600" dirty="0">
              <a:latin typeface="Avenir Book" panose="02000503020000020003" pitchFamily="2" charset="0"/>
              <a:cs typeface="Trebuchet MS"/>
            </a:endParaRPr>
          </a:p>
          <a:p>
            <a:pPr>
              <a:buFont typeface="Wingdings" pitchFamily="2" charset="2"/>
              <a:buChar char="ü"/>
            </a:pPr>
            <a:endParaRPr lang="en-US" sz="1800" dirty="0">
              <a:latin typeface="Avenir Book" panose="02000503020000020003" pitchFamily="2" charset="0"/>
              <a:cs typeface="Trebuchet MS"/>
            </a:endParaRPr>
          </a:p>
          <a:p>
            <a:pPr marL="0" indent="0"/>
            <a:endParaRPr lang="en-US" sz="1800" dirty="0">
              <a:latin typeface="Avenir Book" panose="02000503020000020003" pitchFamily="2" charset="0"/>
              <a:cs typeface="Trebuchet MS"/>
            </a:endParaRP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cs typeface="Trebuchet MS"/>
              </a:rPr>
              <a:t>Make this a priority - delays can be costly if the current legislative framework is inadequate (and many say the current © law is) 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Avenir Book" panose="02000503020000020003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430936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3731" y="1735810"/>
            <a:ext cx="8856538" cy="24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Q&amp;A</a:t>
            </a:r>
            <a:br>
              <a:rPr lang="en-ZA" sz="2400" dirty="0">
                <a:solidFill>
                  <a:schemeClr val="tx1"/>
                </a:solidFill>
                <a:latin typeface="Avenir Book"/>
                <a:ea typeface="ＭＳ Ｐゴシック" charset="0"/>
                <a:cs typeface="Avenir Book"/>
              </a:rPr>
            </a:br>
            <a:endParaRPr lang="en-GB" sz="24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33937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2939" y="388493"/>
            <a:ext cx="5114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Appendix: : The three-step test</a:t>
            </a:r>
            <a:endParaRPr lang="en-GB" sz="28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2700B7-5F29-5649-A15D-5BF145B78881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54" name="Picture 2" descr="7.3 The three steps of the No Blame Approach – Joining forces to Combat  Cyberbullying in Schools">
            <a:extLst>
              <a:ext uri="{FF2B5EF4-FFF2-40B4-BE49-F238E27FC236}">
                <a16:creationId xmlns:a16="http://schemas.microsoft.com/office/drawing/2014/main" id="{03BF5600-52B9-BD4C-8444-6B25A5A0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59" y="-18625"/>
            <a:ext cx="2446341" cy="22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D9331AA-EA6D-2248-9CE8-278C2196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40" y="1102614"/>
            <a:ext cx="5437206" cy="11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sz="2800" i="1" dirty="0">
                <a:solidFill>
                  <a:schemeClr val="tx1"/>
                </a:solidFill>
                <a:latin typeface="Avenir Book" panose="02000503020000020003" pitchFamily="2" charset="0"/>
              </a:rPr>
              <a:t>So would a fair use provisions [“such as”] comply with the test?</a:t>
            </a:r>
          </a:p>
        </p:txBody>
      </p:sp>
      <p:pic>
        <p:nvPicPr>
          <p:cNvPr id="31746" name="Picture 2" descr="For Your Information: Australian Privacy Law and Practice (ALRC Report 108)  | ALRC">
            <a:extLst>
              <a:ext uri="{FF2B5EF4-FFF2-40B4-BE49-F238E27FC236}">
                <a16:creationId xmlns:a16="http://schemas.microsoft.com/office/drawing/2014/main" id="{073FA73F-9FB4-F949-8B3A-856CA904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89" y="1893523"/>
            <a:ext cx="5405144" cy="27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C94B907-14D4-B24F-9B6D-C02CB462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8" y="5755386"/>
            <a:ext cx="9070132" cy="60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sz="2400" i="1" dirty="0">
                <a:solidFill>
                  <a:srgbClr val="FF0000"/>
                </a:solidFill>
                <a:latin typeface="Avenir Book" panose="02000503020000020003" pitchFamily="2" charset="0"/>
              </a:rPr>
              <a:t>18 month enquiry, 100 consultation, ~900 submission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104469F-BD63-BFFE-6BAF-F522E52F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40" y="4054504"/>
            <a:ext cx="7984274" cy="115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sz="2400" b="1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“The ALRC considers that fair use is consistent with the three-step test.”</a:t>
            </a:r>
          </a:p>
        </p:txBody>
      </p:sp>
    </p:spTree>
    <p:extLst>
      <p:ext uri="{BB962C8B-B14F-4D97-AF65-F5344CB8AC3E}">
        <p14:creationId xmlns:p14="http://schemas.microsoft.com/office/powerpoint/2010/main" val="344122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947737" y="2889250"/>
            <a:ext cx="7248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Recap: Copyright Basics</a:t>
            </a:r>
            <a:endParaRPr lang="en-GB" sz="3200" b="1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5060" name="Picture 8" descr="IP Uni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310315"/>
            <a:ext cx="1416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67544" y="6597352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6456960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2940" y="388492"/>
            <a:ext cx="3268542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The three-step test</a:t>
            </a:r>
            <a:endParaRPr lang="en-GB" sz="28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2700B7-5F29-5649-A15D-5BF145B78881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54" name="Picture 2" descr="7.3 The three steps of the No Blame Approach – Joining forces to Combat  Cyberbullying in Schools">
            <a:extLst>
              <a:ext uri="{FF2B5EF4-FFF2-40B4-BE49-F238E27FC236}">
                <a16:creationId xmlns:a16="http://schemas.microsoft.com/office/drawing/2014/main" id="{03BF5600-52B9-BD4C-8444-6B25A5A0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59" y="-18625"/>
            <a:ext cx="2446341" cy="22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D9331AA-EA6D-2248-9CE8-278C2196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79" y="829463"/>
            <a:ext cx="5252540" cy="94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sz="2800" i="1" dirty="0">
                <a:solidFill>
                  <a:schemeClr val="tx1"/>
                </a:solidFill>
                <a:latin typeface="Avenir Book" panose="02000503020000020003" pitchFamily="2" charset="0"/>
              </a:rPr>
              <a:t>So would a fair use provisions [“such as”] comply with the test?</a:t>
            </a:r>
          </a:p>
        </p:txBody>
      </p:sp>
      <p:pic>
        <p:nvPicPr>
          <p:cNvPr id="31746" name="Picture 2" descr="For Your Information: Australian Privacy Law and Practice (ALRC Report 108)  | ALRC">
            <a:extLst>
              <a:ext uri="{FF2B5EF4-FFF2-40B4-BE49-F238E27FC236}">
                <a16:creationId xmlns:a16="http://schemas.microsoft.com/office/drawing/2014/main" id="{073FA73F-9FB4-F949-8B3A-856CA904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" y="1383536"/>
            <a:ext cx="2866488" cy="14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C94B907-14D4-B24F-9B6D-C02CB462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009" y="2516975"/>
            <a:ext cx="7984274" cy="115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sz="2400" dirty="0">
                <a:solidFill>
                  <a:schemeClr val="tx1"/>
                </a:solidFill>
                <a:latin typeface="Avenir Book" panose="02000503020000020003" pitchFamily="2" charset="0"/>
              </a:rPr>
              <a:t>…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C52ACC5-F1F4-6B4C-ABF3-FEFA28286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75" y="2623660"/>
            <a:ext cx="8255000" cy="339090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9B2D2F8-0BE5-A74C-9F73-6F088912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46" y="5700292"/>
            <a:ext cx="7493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2519" y="3412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2940" y="388492"/>
            <a:ext cx="3268542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The three-step test</a:t>
            </a:r>
            <a:endParaRPr lang="en-GB" sz="2800" b="1" dirty="0">
              <a:solidFill>
                <a:schemeClr val="tx1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2700B7-5F29-5649-A15D-5BF145B78881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54" name="Picture 2" descr="7.3 The three steps of the No Blame Approach – Joining forces to Combat  Cyberbullying in Schools">
            <a:extLst>
              <a:ext uri="{FF2B5EF4-FFF2-40B4-BE49-F238E27FC236}">
                <a16:creationId xmlns:a16="http://schemas.microsoft.com/office/drawing/2014/main" id="{03BF5600-52B9-BD4C-8444-6B25A5A0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59" y="-18625"/>
            <a:ext cx="2446341" cy="22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D9331AA-EA6D-2248-9CE8-278C2196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62" y="2223877"/>
            <a:ext cx="8358826" cy="424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ZA" sz="2800" i="1" dirty="0">
                <a:solidFill>
                  <a:schemeClr val="tx1"/>
                </a:solidFill>
                <a:latin typeface="Avenir Book" panose="02000503020000020003" pitchFamily="2" charset="0"/>
              </a:rPr>
              <a:t>Additional Readings:</a:t>
            </a:r>
          </a:p>
          <a:p>
            <a:endParaRPr lang="en-ZA" sz="2800" i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Australian Law Reform Commission Report (2014), available at </a:t>
            </a:r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  <a:hlinkClick r:id="rId4"/>
              </a:rPr>
              <a:t>https://www.alrc.gov.au/sites/default/files/pdfs/publications/final_report_alrc_122_2nd_december_2013_.pdf</a:t>
            </a:r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  </a:t>
            </a:r>
          </a:p>
          <a:p>
            <a:endParaRPr lang="en-ZA" sz="20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P Samuelson </a:t>
            </a:r>
            <a:r>
              <a:rPr lang="en-ZA" sz="2000" i="1" dirty="0">
                <a:solidFill>
                  <a:schemeClr val="tx1"/>
                </a:solidFill>
                <a:latin typeface="Avenir Book" panose="02000503020000020003" pitchFamily="2" charset="0"/>
              </a:rPr>
              <a:t>Is the U.S. Fair Use Doctrine Compatible with Berne and TRIPS Obligations? </a:t>
            </a:r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(2018), available at</a:t>
            </a:r>
          </a:p>
          <a:p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  <a:hlinkClick r:id="rId5"/>
              </a:rPr>
              <a:t>https://papers.ssrn.com/sol3/papers.cfm?abstract_id=3228052</a:t>
            </a:r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b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ZA" sz="20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C Geiger; D Gervais and M </a:t>
            </a:r>
            <a:r>
              <a:rPr lang="en-ZA" sz="2000" dirty="0" err="1">
                <a:solidFill>
                  <a:schemeClr val="tx1"/>
                </a:solidFill>
                <a:latin typeface="Avenir Book" panose="02000503020000020003" pitchFamily="2" charset="0"/>
              </a:rPr>
              <a:t>Senftleben</a:t>
            </a:r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ZA" sz="2000" i="1" dirty="0">
                <a:solidFill>
                  <a:schemeClr val="tx1"/>
                </a:solidFill>
                <a:latin typeface="Avenir Book" panose="02000503020000020003" pitchFamily="2" charset="0"/>
              </a:rPr>
              <a:t>The Three-Step-Test Revisited: How to Use the Test’s Flexibility in National Copyright Law</a:t>
            </a:r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 (2014), available at </a:t>
            </a:r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  <a:hlinkClick r:id="rId6"/>
              </a:rPr>
              <a:t>https://bit.ly/2pYExLa</a:t>
            </a:r>
            <a:r>
              <a:rPr lang="en-ZA" sz="20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</a:p>
          <a:p>
            <a:endParaRPr lang="en-ZA" sz="28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656" y="144008"/>
            <a:ext cx="9111344" cy="572060"/>
          </a:xfrm>
        </p:spPr>
        <p:txBody>
          <a:bodyPr>
            <a:noAutofit/>
          </a:bodyPr>
          <a:lstStyle/>
          <a:p>
            <a:pPr eaLnBrk="1" hangingPunct="1"/>
            <a:r>
              <a:rPr lang="en-CA" sz="3000" b="1" dirty="0">
                <a:latin typeface="Avenir Book" charset="0"/>
                <a:ea typeface="Avenir Book" charset="0"/>
                <a:cs typeface="Avenir Book" charset="0"/>
              </a:rPr>
              <a:t>Different forms of </a:t>
            </a:r>
            <a:r>
              <a:rPr lang="en-CA" sz="3000" b="1" i="1" dirty="0">
                <a:latin typeface="Avenir Book" charset="0"/>
                <a:ea typeface="Avenir Book" charset="0"/>
                <a:cs typeface="Avenir Book" charset="0"/>
              </a:rPr>
              <a:t>Intellectual Property </a:t>
            </a:r>
            <a:r>
              <a:rPr lang="en-CA" sz="3000" b="1" dirty="0">
                <a:latin typeface="Avenir Book" charset="0"/>
                <a:ea typeface="Avenir Book" charset="0"/>
                <a:cs typeface="Avenir Book" charset="0"/>
              </a:rPr>
              <a:t>protection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>
          <a:xfrm>
            <a:off x="143159" y="2749831"/>
            <a:ext cx="4962241" cy="5599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u="sng" dirty="0">
                <a:latin typeface="Avenir Book" charset="0"/>
                <a:ea typeface="Avenir Book" charset="0"/>
                <a:cs typeface="Avenir Book" charset="0"/>
              </a:rPr>
              <a:t>Copyright (&amp; Performers Protection)</a:t>
            </a:r>
            <a:endParaRPr lang="en-CA" sz="2400" b="1" u="sng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54632" name="Picture 8" descr="IP Uni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310315"/>
            <a:ext cx="1416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3160" y="4171647"/>
            <a:ext cx="2946193" cy="5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dirty="0">
                <a:latin typeface="Avenir Book" charset="0"/>
                <a:ea typeface="Avenir Book" charset="0"/>
                <a:cs typeface="Avenir Book" charset="0"/>
              </a:rPr>
              <a:t>Designs</a:t>
            </a:r>
            <a:endParaRPr lang="en-CA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25981" y="2914405"/>
            <a:ext cx="4879416" cy="5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dirty="0">
                <a:latin typeface="Avenir Book" charset="0"/>
                <a:ea typeface="Avenir Book" charset="0"/>
                <a:cs typeface="Avenir Book" charset="0"/>
              </a:rPr>
              <a:t>Trade Marks</a:t>
            </a:r>
            <a:endParaRPr lang="en-CA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89351" y="3590381"/>
            <a:ext cx="4879416" cy="5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>
                <a:latin typeface="Avenir Book" charset="0"/>
                <a:ea typeface="Avenir Book" charset="0"/>
                <a:cs typeface="Avenir Book" charset="0"/>
              </a:rPr>
              <a:t>Geographical indications</a:t>
            </a:r>
            <a:endParaRPr lang="en-CA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89351" y="4896642"/>
            <a:ext cx="4879416" cy="5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dirty="0">
                <a:latin typeface="Avenir Book" charset="0"/>
                <a:ea typeface="Avenir Book" charset="0"/>
                <a:cs typeface="Avenir Book" charset="0"/>
              </a:rPr>
              <a:t>Traditional Knowledge</a:t>
            </a:r>
            <a:endParaRPr lang="en-CA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5984" y="1861742"/>
            <a:ext cx="4879416" cy="5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800" dirty="0">
                <a:latin typeface="Avenir Book" charset="0"/>
                <a:ea typeface="Avenir Book" charset="0"/>
                <a:cs typeface="Avenir Book" charset="0"/>
              </a:rPr>
              <a:t>Patents</a:t>
            </a:r>
            <a:endParaRPr lang="en-CA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2513" y="5748183"/>
            <a:ext cx="4879416" cy="5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>
                <a:latin typeface="Avenir Book" charset="0"/>
                <a:ea typeface="Avenir Book" charset="0"/>
                <a:cs typeface="Avenir Book" charset="0"/>
              </a:rPr>
              <a:t>Plant Variety Protection</a:t>
            </a:r>
            <a:endParaRPr lang="en-CA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75697" y="5620009"/>
            <a:ext cx="4879416" cy="55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2800" dirty="0">
                <a:latin typeface="Avenir Book" charset="0"/>
                <a:ea typeface="Avenir Book" charset="0"/>
                <a:cs typeface="Avenir Book" charset="0"/>
              </a:rPr>
              <a:t>Trade Secrets</a:t>
            </a:r>
            <a:endParaRPr lang="en-CA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67544" y="6597352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43" y="701739"/>
            <a:ext cx="2767638" cy="2006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5341C9-8547-F244-83D5-6BDCBFF0F1B8}"/>
                  </a:ext>
                </a:extLst>
              </p14:cNvPr>
              <p14:cNvContentPartPr/>
              <p14:nvPr/>
            </p14:nvContentPartPr>
            <p14:xfrm>
              <a:off x="37913" y="2447104"/>
              <a:ext cx="4802760" cy="73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5341C9-8547-F244-83D5-6BDCBFF0F1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13" y="2429104"/>
                <a:ext cx="483840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FED061-864C-C44E-AC9C-6E0701129DBF}"/>
                  </a:ext>
                </a:extLst>
              </p14:cNvPr>
              <p14:cNvContentPartPr/>
              <p14:nvPr/>
            </p14:nvContentPartPr>
            <p14:xfrm>
              <a:off x="311873" y="2898544"/>
              <a:ext cx="4403520" cy="64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FED061-864C-C44E-AC9C-6E0701129D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233" y="2790904"/>
                <a:ext cx="4511160" cy="2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67640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6100" y="404813"/>
            <a:ext cx="4248150" cy="1079500"/>
          </a:xfrm>
        </p:spPr>
        <p:txBody>
          <a:bodyPr/>
          <a:lstStyle/>
          <a:p>
            <a:pPr algn="r" eaLnBrk="1" hangingPunct="1"/>
            <a:r>
              <a:rPr lang="en-US" sz="2800" b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Copyright – </a:t>
            </a:r>
            <a:br>
              <a:rPr lang="en-US" sz="2800" b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800" b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Protected </a:t>
            </a:r>
            <a:r>
              <a:rPr lang="en-US" sz="2800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works </a:t>
            </a:r>
            <a:r>
              <a:rPr lang="en-US" sz="28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(in SA)</a:t>
            </a:r>
            <a:endParaRPr lang="en-GB" sz="28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1172" y="1822031"/>
            <a:ext cx="4873158" cy="249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Literary, musical and artistic works;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Cinematograph films;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Sound recordings;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Broadcasts;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Published editions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Programme</a:t>
            </a: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-carrying signals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Computer programs</a:t>
            </a:r>
            <a:endParaRPr lang="en-GB" sz="20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3012" name="Picture 8" descr="IP Uni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310315"/>
            <a:ext cx="1416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67544" y="6597352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6BA29289-C120-2647-8191-5A8D844A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707" y="3821454"/>
            <a:ext cx="5915886" cy="249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2800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 Creative materials / cultural goods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2607A5E8-F7C7-654B-BE0B-216517F96BA4}"/>
              </a:ext>
            </a:extLst>
          </p:cNvPr>
          <p:cNvSpPr/>
          <p:nvPr/>
        </p:nvSpPr>
        <p:spPr>
          <a:xfrm>
            <a:off x="1828800" y="4894729"/>
            <a:ext cx="96818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557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 txBox="1">
            <a:spLocks noChangeArrowheads="1"/>
          </p:cNvSpPr>
          <p:nvPr/>
        </p:nvSpPr>
        <p:spPr bwMode="auto">
          <a:xfrm>
            <a:off x="4918075" y="2133600"/>
            <a:ext cx="3529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reproduce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make adaptations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broadcast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distribute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perform</a:t>
            </a:r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display in public</a:t>
            </a:r>
          </a:p>
          <a:p>
            <a:pPr marL="0" indent="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GB" sz="20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2" y="381000"/>
            <a:ext cx="7248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8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Exclusive (economic) rights (“</a:t>
            </a:r>
            <a:r>
              <a:rPr lang="en-US" altLang="ja-JP" sz="2800" i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certain acts</a:t>
            </a:r>
            <a:r>
              <a:rPr lang="en-US" sz="28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”</a:t>
            </a:r>
            <a:r>
              <a:rPr lang="en-US" altLang="ja-JP" sz="28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  <a:endParaRPr lang="en-GB" sz="3200" b="1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5060" name="Picture 8" descr="IP Unit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310315"/>
            <a:ext cx="1416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467544" y="6597352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 descr="Waterfahl - In Aesop's old fable &quot;The Bundle of Sticks&quot; a man lets his  quarrelling sons try to break a bundle of sticks which they can't. He then  asks them to untie">
            <a:extLst>
              <a:ext uri="{FF2B5EF4-FFF2-40B4-BE49-F238E27FC236}">
                <a16:creationId xmlns:a16="http://schemas.microsoft.com/office/drawing/2014/main" id="{751AC384-DFB2-F03B-41AA-A332CDF8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4" y="3663950"/>
            <a:ext cx="38227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056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96989" y="2205038"/>
            <a:ext cx="58072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en-ZA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depending on the nature of work 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  <a:defRPr/>
            </a:pPr>
            <a:endParaRPr lang="en-ZA" sz="2000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eaLnBrk="1" hangingPunct="1"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en-ZA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rule of thumb: end of the year in which author dies + 50 years </a:t>
            </a:r>
            <a:r>
              <a:rPr lang="en-ZA" sz="2000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(literary</a:t>
            </a:r>
            <a:r>
              <a:rPr lang="en-ZA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n-ZA" sz="2000" b="1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musical, artistic works</a:t>
            </a:r>
            <a:r>
              <a:rPr lang="en-ZA" sz="20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), </a:t>
            </a:r>
          </a:p>
        </p:txBody>
      </p:sp>
      <p:pic>
        <p:nvPicPr>
          <p:cNvPr id="49154" name="Picture 6" descr="tomb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37063"/>
            <a:ext cx="19573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Line 7"/>
          <p:cNvSpPr>
            <a:spLocks noChangeShapeType="1"/>
          </p:cNvSpPr>
          <p:nvPr/>
        </p:nvSpPr>
        <p:spPr bwMode="auto">
          <a:xfrm flipV="1">
            <a:off x="2627313" y="5805488"/>
            <a:ext cx="5473700" cy="0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Line 8"/>
          <p:cNvSpPr>
            <a:spLocks noChangeShapeType="1"/>
          </p:cNvSpPr>
          <p:nvPr/>
        </p:nvSpPr>
        <p:spPr bwMode="auto">
          <a:xfrm>
            <a:off x="3348038" y="5805488"/>
            <a:ext cx="0" cy="28733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9"/>
          <p:cNvSpPr>
            <a:spLocks noChangeShapeType="1"/>
          </p:cNvSpPr>
          <p:nvPr/>
        </p:nvSpPr>
        <p:spPr bwMode="auto">
          <a:xfrm>
            <a:off x="4067175" y="5805488"/>
            <a:ext cx="0" cy="28733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10"/>
          <p:cNvSpPr>
            <a:spLocks noChangeShapeType="1"/>
          </p:cNvSpPr>
          <p:nvPr/>
        </p:nvSpPr>
        <p:spPr bwMode="auto">
          <a:xfrm>
            <a:off x="4787900" y="5805488"/>
            <a:ext cx="0" cy="28733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11"/>
          <p:cNvSpPr>
            <a:spLocks noChangeShapeType="1"/>
          </p:cNvSpPr>
          <p:nvPr/>
        </p:nvSpPr>
        <p:spPr bwMode="auto">
          <a:xfrm>
            <a:off x="5508625" y="5805488"/>
            <a:ext cx="0" cy="28733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12"/>
          <p:cNvSpPr>
            <a:spLocks noChangeShapeType="1"/>
          </p:cNvSpPr>
          <p:nvPr/>
        </p:nvSpPr>
        <p:spPr bwMode="auto">
          <a:xfrm>
            <a:off x="6227763" y="5805488"/>
            <a:ext cx="0" cy="28733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3130550" y="60213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x-none" sz="1800" dirty="0">
                <a:solidFill>
                  <a:srgbClr val="4D4D4D"/>
                </a:solidFill>
                <a:latin typeface="Trebuchet MS" charset="0"/>
              </a:rPr>
              <a:t>10</a:t>
            </a:r>
            <a:endParaRPr lang="en-GB" altLang="x-none" sz="1800" dirty="0">
              <a:solidFill>
                <a:srgbClr val="4D4D4D"/>
              </a:solidFill>
              <a:latin typeface="Trebuchet MS" charset="0"/>
            </a:endParaRPr>
          </a:p>
        </p:txBody>
      </p:sp>
      <p:sp>
        <p:nvSpPr>
          <p:cNvPr id="49162" name="Text Box 15"/>
          <p:cNvSpPr txBox="1">
            <a:spLocks noChangeArrowheads="1"/>
          </p:cNvSpPr>
          <p:nvPr/>
        </p:nvSpPr>
        <p:spPr bwMode="auto">
          <a:xfrm>
            <a:off x="4572000" y="60213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x-none" sz="1800" dirty="0">
                <a:solidFill>
                  <a:srgbClr val="4D4D4D"/>
                </a:solidFill>
                <a:latin typeface="Trebuchet MS" charset="0"/>
              </a:rPr>
              <a:t>30</a:t>
            </a:r>
            <a:endParaRPr lang="en-GB" altLang="x-none" sz="1800" dirty="0">
              <a:solidFill>
                <a:srgbClr val="4D4D4D"/>
              </a:solidFill>
              <a:latin typeface="Trebuchet MS" charset="0"/>
            </a:endParaRPr>
          </a:p>
        </p:txBody>
      </p:sp>
      <p:sp>
        <p:nvSpPr>
          <p:cNvPr id="49163" name="Text Box 16"/>
          <p:cNvSpPr txBox="1">
            <a:spLocks noChangeArrowheads="1"/>
          </p:cNvSpPr>
          <p:nvPr/>
        </p:nvSpPr>
        <p:spPr bwMode="auto">
          <a:xfrm>
            <a:off x="5291138" y="60213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x-none" sz="1800" dirty="0">
                <a:solidFill>
                  <a:srgbClr val="4D4D4D"/>
                </a:solidFill>
                <a:latin typeface="Trebuchet MS" charset="0"/>
              </a:rPr>
              <a:t>40</a:t>
            </a:r>
            <a:endParaRPr lang="en-GB" altLang="x-none" sz="1800" dirty="0">
              <a:solidFill>
                <a:srgbClr val="4D4D4D"/>
              </a:solidFill>
              <a:latin typeface="Trebuchet MS" charset="0"/>
            </a:endParaRPr>
          </a:p>
        </p:txBody>
      </p:sp>
      <p:sp>
        <p:nvSpPr>
          <p:cNvPr id="49164" name="Text Box 17"/>
          <p:cNvSpPr txBox="1">
            <a:spLocks noChangeArrowheads="1"/>
          </p:cNvSpPr>
          <p:nvPr/>
        </p:nvSpPr>
        <p:spPr bwMode="auto">
          <a:xfrm>
            <a:off x="6011863" y="60213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x-none" sz="1800" dirty="0">
                <a:solidFill>
                  <a:srgbClr val="4D4D4D"/>
                </a:solidFill>
                <a:latin typeface="Trebuchet MS" charset="0"/>
              </a:rPr>
              <a:t>50</a:t>
            </a:r>
            <a:endParaRPr lang="en-GB" altLang="x-none" sz="1800" dirty="0">
              <a:solidFill>
                <a:srgbClr val="4D4D4D"/>
              </a:solidFill>
              <a:latin typeface="Trebuchet MS" charset="0"/>
            </a:endParaRPr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3851275" y="60213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x-none" sz="1800" dirty="0">
                <a:solidFill>
                  <a:srgbClr val="4D4D4D"/>
                </a:solidFill>
                <a:latin typeface="Trebuchet MS" charset="0"/>
              </a:rPr>
              <a:t>20</a:t>
            </a:r>
            <a:endParaRPr lang="en-GB" altLang="x-none" sz="1800" dirty="0">
              <a:solidFill>
                <a:srgbClr val="4D4D4D"/>
              </a:solidFill>
              <a:latin typeface="Trebuchet MS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6638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defRPr/>
            </a:pPr>
            <a:r>
              <a:rPr lang="en-US" sz="2800" dirty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Duration of copyright protection in SA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GB" sz="1800" b="1" dirty="0">
              <a:solidFill>
                <a:srgbClr val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9168" name="Picture 8" descr="IP Unit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310313"/>
            <a:ext cx="1416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Line 12"/>
          <p:cNvSpPr>
            <a:spLocks noChangeShapeType="1"/>
          </p:cNvSpPr>
          <p:nvPr/>
        </p:nvSpPr>
        <p:spPr bwMode="auto">
          <a:xfrm>
            <a:off x="6875463" y="5805488"/>
            <a:ext cx="0" cy="28733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2"/>
          <p:cNvSpPr>
            <a:spLocks noChangeShapeType="1"/>
          </p:cNvSpPr>
          <p:nvPr/>
        </p:nvSpPr>
        <p:spPr bwMode="auto">
          <a:xfrm>
            <a:off x="7524750" y="5805488"/>
            <a:ext cx="0" cy="28733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Text Box 17"/>
          <p:cNvSpPr txBox="1">
            <a:spLocks noChangeArrowheads="1"/>
          </p:cNvSpPr>
          <p:nvPr/>
        </p:nvSpPr>
        <p:spPr bwMode="auto">
          <a:xfrm>
            <a:off x="6659563" y="6021388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x-none" sz="1800" dirty="0">
                <a:solidFill>
                  <a:srgbClr val="4D4D4D"/>
                </a:solidFill>
                <a:latin typeface="Trebuchet MS" charset="0"/>
              </a:rPr>
              <a:t>60</a:t>
            </a:r>
            <a:endParaRPr lang="en-GB" altLang="x-none" sz="1800" dirty="0">
              <a:solidFill>
                <a:srgbClr val="4D4D4D"/>
              </a:solidFill>
              <a:latin typeface="Trebuchet MS" charset="0"/>
            </a:endParaRPr>
          </a:p>
        </p:txBody>
      </p:sp>
      <p:sp>
        <p:nvSpPr>
          <p:cNvPr id="49172" name="Text Box 17"/>
          <p:cNvSpPr txBox="1">
            <a:spLocks noChangeArrowheads="1"/>
          </p:cNvSpPr>
          <p:nvPr/>
        </p:nvSpPr>
        <p:spPr bwMode="auto">
          <a:xfrm>
            <a:off x="7307263" y="60213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x-none" sz="1800" dirty="0">
                <a:solidFill>
                  <a:srgbClr val="4D4D4D"/>
                </a:solidFill>
                <a:latin typeface="Trebuchet MS" charset="0"/>
              </a:rPr>
              <a:t>70</a:t>
            </a:r>
            <a:endParaRPr lang="en-GB" altLang="x-none" sz="1800" dirty="0">
              <a:solidFill>
                <a:srgbClr val="4D4D4D"/>
              </a:solidFill>
              <a:latin typeface="Trebuchet MS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33BA5D-04E8-0E48-8759-949A00E77684}"/>
              </a:ext>
            </a:extLst>
          </p:cNvPr>
          <p:cNvCxnSpPr/>
          <p:nvPr/>
        </p:nvCxnSpPr>
        <p:spPr bwMode="auto">
          <a:xfrm>
            <a:off x="467544" y="6597352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47884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51" y="5841804"/>
            <a:ext cx="8539994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1400" dirty="0">
                <a:latin typeface="Avenir Book" charset="0"/>
                <a:ea typeface="Avenir Book" charset="0"/>
                <a:cs typeface="Avenir Book" charset="0"/>
              </a:rPr>
              <a:t>Baker, </a:t>
            </a:r>
            <a:r>
              <a:rPr lang="en-ZA" sz="1400" dirty="0" err="1">
                <a:latin typeface="Avenir Book" charset="0"/>
                <a:ea typeface="Avenir Book" charset="0"/>
                <a:cs typeface="Avenir Book" charset="0"/>
              </a:rPr>
              <a:t>Jayadev</a:t>
            </a:r>
            <a:r>
              <a:rPr lang="en-ZA" sz="1400" dirty="0">
                <a:latin typeface="Avenir Book" charset="0"/>
                <a:ea typeface="Avenir Book" charset="0"/>
                <a:cs typeface="Avenir Book" charset="0"/>
              </a:rPr>
              <a:t>, Stiglitz </a:t>
            </a:r>
            <a:r>
              <a:rPr lang="en-ZA" sz="1400" i="1" dirty="0">
                <a:latin typeface="Avenir Book" charset="0"/>
                <a:ea typeface="Avenir Book" charset="0"/>
                <a:cs typeface="Avenir Book" charset="0"/>
              </a:rPr>
              <a:t>Innovation, intellectual Property and Development: A Better Set of Approaches for the 21</a:t>
            </a:r>
            <a:r>
              <a:rPr lang="en-ZA" sz="1400" i="1" baseline="30000" dirty="0">
                <a:latin typeface="Avenir Book" charset="0"/>
                <a:ea typeface="Avenir Book" charset="0"/>
                <a:cs typeface="Avenir Book" charset="0"/>
              </a:rPr>
              <a:t>st</a:t>
            </a:r>
            <a:r>
              <a:rPr lang="en-ZA" sz="1400" i="1" dirty="0">
                <a:latin typeface="Avenir Book" charset="0"/>
                <a:ea typeface="Avenir Book" charset="0"/>
                <a:cs typeface="Avenir Book" charset="0"/>
              </a:rPr>
              <a:t> Century (2017)</a:t>
            </a:r>
            <a:r>
              <a:rPr lang="en-GB" sz="1400" i="1" dirty="0">
                <a:latin typeface="Avenir Book" charset="0"/>
                <a:ea typeface="Avenir Book" charset="0"/>
                <a:cs typeface="Avenir Book" charset="0"/>
              </a:rPr>
              <a:t>; </a:t>
            </a:r>
            <a:r>
              <a:rPr lang="en-ZA" sz="1400" dirty="0">
                <a:latin typeface="Avenir Book" charset="0"/>
                <a:ea typeface="Avenir Book" charset="0"/>
                <a:cs typeface="Avenir Book" charset="0"/>
              </a:rPr>
              <a:t>Available at: </a:t>
            </a:r>
            <a:r>
              <a:rPr lang="en-ZA" sz="1400" u="sng" dirty="0">
                <a:latin typeface="Avenir Book" charset="0"/>
                <a:ea typeface="Avenir Book" charset="0"/>
                <a:cs typeface="Avenir Book" charset="0"/>
                <a:hlinkClick r:id="rId3"/>
              </a:rPr>
              <a:t>http://bit.ly/2tTB3JD</a:t>
            </a:r>
            <a:r>
              <a:rPr lang="en-ZA" sz="1400" u="sng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" y="212066"/>
            <a:ext cx="1762504" cy="253461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2843FE-E668-8C4B-AA2F-1DCC0C8F6540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A708CDD-6F99-0045-BEEB-F6DBEB81B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975" y="2746677"/>
            <a:ext cx="8123046" cy="2901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9230F2-D6A1-4148-B500-53B6648EFF8A}"/>
                  </a:ext>
                </a:extLst>
              </p14:cNvPr>
              <p14:cNvContentPartPr/>
              <p14:nvPr/>
            </p14:nvContentPartPr>
            <p14:xfrm>
              <a:off x="3065620" y="3955381"/>
              <a:ext cx="5889600" cy="19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9230F2-D6A1-4148-B500-53B6648EFF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1980" y="3847381"/>
                <a:ext cx="59972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C64411-C695-2C45-91B3-9EA98629A29E}"/>
                  </a:ext>
                </a:extLst>
              </p14:cNvPr>
              <p14:cNvContentPartPr/>
              <p14:nvPr/>
            </p14:nvContentPartPr>
            <p14:xfrm>
              <a:off x="1181020" y="4284781"/>
              <a:ext cx="6028200" cy="114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C64411-C695-2C45-91B3-9EA98629A2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7020" y="4177141"/>
                <a:ext cx="6135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B0F8D5-144F-2D4F-A2F4-344135C76EF6}"/>
                  </a:ext>
                </a:extLst>
              </p14:cNvPr>
              <p14:cNvContentPartPr/>
              <p14:nvPr/>
            </p14:nvContentPartPr>
            <p14:xfrm>
              <a:off x="7457980" y="4286581"/>
              <a:ext cx="1480680" cy="2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B0F8D5-144F-2D4F-A2F4-344135C76E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03980" y="4178941"/>
                <a:ext cx="15883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BC19AB-6C19-1448-A126-DC3F80DB9734}"/>
                  </a:ext>
                </a:extLst>
              </p14:cNvPr>
              <p14:cNvContentPartPr/>
              <p14:nvPr/>
            </p14:nvContentPartPr>
            <p14:xfrm>
              <a:off x="1165900" y="4642981"/>
              <a:ext cx="7695720" cy="99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BC19AB-6C19-1448-A126-DC3F80DB973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2260" y="4534981"/>
                <a:ext cx="78033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A828AF-3F46-024F-AC97-B06348908243}"/>
                  </a:ext>
                </a:extLst>
              </p14:cNvPr>
              <p14:cNvContentPartPr/>
              <p14:nvPr/>
            </p14:nvContentPartPr>
            <p14:xfrm>
              <a:off x="1185700" y="4964101"/>
              <a:ext cx="6202080" cy="71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A828AF-3F46-024F-AC97-B063489082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1700" y="4856461"/>
                <a:ext cx="6309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061A0F-0323-EE4E-8018-30E9C1FD8121}"/>
                  </a:ext>
                </a:extLst>
              </p14:cNvPr>
              <p14:cNvContentPartPr/>
              <p14:nvPr/>
            </p14:nvContentPartPr>
            <p14:xfrm>
              <a:off x="7667860" y="4950061"/>
              <a:ext cx="1377360" cy="13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061A0F-0323-EE4E-8018-30E9C1FD812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13860" y="4842421"/>
                <a:ext cx="14850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3C1272-243B-C648-816B-25C78BE7DEBB}"/>
                  </a:ext>
                </a:extLst>
              </p14:cNvPr>
              <p14:cNvContentPartPr/>
              <p14:nvPr/>
            </p14:nvContentPartPr>
            <p14:xfrm>
              <a:off x="1090300" y="5300341"/>
              <a:ext cx="1822680" cy="4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3C1272-243B-C648-816B-25C78BE7DE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6660" y="5192341"/>
                <a:ext cx="1930320" cy="25956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8" descr="IP Unit logo.png">
            <a:extLst>
              <a:ext uri="{FF2B5EF4-FFF2-40B4-BE49-F238E27FC236}">
                <a16:creationId xmlns:a16="http://schemas.microsoft.com/office/drawing/2014/main" id="{86FEA068-E52F-3C54-FEBB-A3C9B48BEB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1BDD672-9890-025C-2D3C-40D9F6A23414}"/>
                  </a:ext>
                </a:extLst>
              </p14:cNvPr>
              <p14:cNvContentPartPr/>
              <p14:nvPr/>
            </p14:nvContentPartPr>
            <p14:xfrm>
              <a:off x="1165900" y="2999298"/>
              <a:ext cx="7158950" cy="233672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1BDD672-9890-025C-2D3C-40D9F6A2341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1900" y="2891283"/>
                <a:ext cx="7266590" cy="4493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7528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62269"/>
            <a:ext cx="8366841" cy="53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CA" sz="3200" b="1" dirty="0">
                <a:solidFill>
                  <a:srgbClr val="000000"/>
                </a:solidFill>
                <a:latin typeface="Trebuchet MS"/>
                <a:cs typeface="Trebuchet MS"/>
              </a:rPr>
              <a:t>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9F64D-E573-E94A-9F5E-D99156ADB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12" y="557201"/>
            <a:ext cx="5191439" cy="4221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003F5-6853-6948-BB8F-50541296EB6D}"/>
              </a:ext>
            </a:extLst>
          </p:cNvPr>
          <p:cNvSpPr txBox="1"/>
          <p:nvPr/>
        </p:nvSpPr>
        <p:spPr>
          <a:xfrm>
            <a:off x="600636" y="5211737"/>
            <a:ext cx="794272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sz="1700" dirty="0">
                <a:latin typeface="Avenir Book" charset="0"/>
                <a:ea typeface="Avenir Book" charset="0"/>
                <a:cs typeface="Avenir Book" charset="0"/>
              </a:rPr>
              <a:t>Available at: </a:t>
            </a:r>
          </a:p>
          <a:p>
            <a:pPr algn="ctr"/>
            <a:r>
              <a:rPr lang="en-GB" dirty="0">
                <a:hlinkClick r:id="rId4"/>
              </a:rPr>
              <a:t>www.gov.za/sites/default/files/gcis_document/201808/ippolicy2018-phasei.pdf</a:t>
            </a:r>
            <a:r>
              <a:rPr lang="en-GB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958EFA-1A6B-CF43-A235-398743722F03}"/>
              </a:ext>
            </a:extLst>
          </p:cNvPr>
          <p:cNvCxnSpPr/>
          <p:nvPr/>
        </p:nvCxnSpPr>
        <p:spPr bwMode="auto">
          <a:xfrm>
            <a:off x="968975" y="6607486"/>
            <a:ext cx="7200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E34E2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8" descr="IP Unit logo.png">
            <a:extLst>
              <a:ext uri="{FF2B5EF4-FFF2-40B4-BE49-F238E27FC236}">
                <a16:creationId xmlns:a16="http://schemas.microsoft.com/office/drawing/2014/main" id="{B6EED14E-E62C-343E-9830-0207D3076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73" y="6310783"/>
            <a:ext cx="1414858" cy="5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2694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8054</TotalTime>
  <Words>1041</Words>
  <Application>Microsoft Macintosh PowerPoint</Application>
  <PresentationFormat>On-screen Show (4:3)</PresentationFormat>
  <Paragraphs>160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Avenir Book</vt:lpstr>
      <vt:lpstr>Calibri</vt:lpstr>
      <vt:lpstr>Calibri Light</vt:lpstr>
      <vt:lpstr>Trebuchet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Different forms of Intellectual Property protection</vt:lpstr>
      <vt:lpstr>Copyright –  Protected works (in SA)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Copyright exceptions and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Tobias Schonwetter</dc:creator>
  <cp:lastModifiedBy>Tobias Schonwetter</cp:lastModifiedBy>
  <cp:revision>274</cp:revision>
  <dcterms:created xsi:type="dcterms:W3CDTF">2017-06-23T08:00:55Z</dcterms:created>
  <dcterms:modified xsi:type="dcterms:W3CDTF">2022-10-19T14:46:16Z</dcterms:modified>
</cp:coreProperties>
</file>