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86" r:id="rId4"/>
    <p:sldId id="260" r:id="rId5"/>
    <p:sldId id="391" r:id="rId6"/>
    <p:sldId id="388" r:id="rId7"/>
    <p:sldId id="389" r:id="rId8"/>
    <p:sldId id="390" r:id="rId9"/>
    <p:sldId id="392" r:id="rId10"/>
    <p:sldId id="258" r:id="rId11"/>
    <p:sldId id="259" r:id="rId12"/>
    <p:sldId id="261" r:id="rId13"/>
    <p:sldId id="262" r:id="rId14"/>
    <p:sldId id="263" r:id="rId15"/>
    <p:sldId id="264" r:id="rId16"/>
    <p:sldId id="265" r:id="rId17"/>
    <p:sldId id="266" r:id="rId18"/>
    <p:sldId id="267" r:id="rId19"/>
    <p:sldId id="381" r:id="rId20"/>
    <p:sldId id="382" r:id="rId21"/>
    <p:sldId id="383" r:id="rId22"/>
    <p:sldId id="387" r:id="rId23"/>
    <p:sldId id="384" r:id="rId24"/>
    <p:sldId id="3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3F284-FE9D-482F-BA61-2CC5A76E9206}" v="27" dt="2021-04-25T13:22:35.342"/>
    <p1510:client id="{D1F9408D-BF68-4AB0-9FB9-6DD5AA61B7C1}" v="175" dt="2021-04-26T12:22:43.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90" y="570"/>
      </p:cViewPr>
      <p:guideLst/>
    </p:cSldViewPr>
  </p:slideViewPr>
  <p:notesTextViewPr>
    <p:cViewPr>
      <p:scale>
        <a:sx n="1" d="1"/>
        <a:sy n="1" d="1"/>
      </p:scale>
      <p:origin x="0" y="0"/>
    </p:cViewPr>
  </p:notesTextViewPr>
  <p:sorterViewPr>
    <p:cViewPr>
      <p:scale>
        <a:sx n="100" d="100"/>
        <a:sy n="100" d="100"/>
      </p:scale>
      <p:origin x="0" y="-52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Kahn" userId="aa643ba5-bc6e-4246-9f95-189a4faaf376" providerId="ADAL" clId="{4FE3F284-FE9D-482F-BA61-2CC5A76E9206}"/>
    <pc:docChg chg="undo custSel addSld modSld">
      <pc:chgData name="George Kahn" userId="aa643ba5-bc6e-4246-9f95-189a4faaf376" providerId="ADAL" clId="{4FE3F284-FE9D-482F-BA61-2CC5A76E9206}" dt="2021-04-25T13:44:37.222" v="20434" actId="26606"/>
      <pc:docMkLst>
        <pc:docMk/>
      </pc:docMkLst>
      <pc:sldChg chg="addSp delSp modSp mod setBg addAnim delAnim setClrOvrMap">
        <pc:chgData name="George Kahn" userId="aa643ba5-bc6e-4246-9f95-189a4faaf376" providerId="ADAL" clId="{4FE3F284-FE9D-482F-BA61-2CC5A76E9206}" dt="2021-04-25T12:42:47.355" v="17654" actId="26606"/>
        <pc:sldMkLst>
          <pc:docMk/>
          <pc:sldMk cId="2277771790" sldId="256"/>
        </pc:sldMkLst>
        <pc:spChg chg="mod">
          <ac:chgData name="George Kahn" userId="aa643ba5-bc6e-4246-9f95-189a4faaf376" providerId="ADAL" clId="{4FE3F284-FE9D-482F-BA61-2CC5A76E9206}" dt="2021-04-25T12:42:47.355" v="17654" actId="26606"/>
          <ac:spMkLst>
            <pc:docMk/>
            <pc:sldMk cId="2277771790" sldId="256"/>
            <ac:spMk id="2" creationId="{74F9742D-85BB-41CA-AA2E-901879F7709A}"/>
          </ac:spMkLst>
        </pc:spChg>
        <pc:spChg chg="mod">
          <ac:chgData name="George Kahn" userId="aa643ba5-bc6e-4246-9f95-189a4faaf376" providerId="ADAL" clId="{4FE3F284-FE9D-482F-BA61-2CC5A76E9206}" dt="2021-04-25T12:42:47.355" v="17654" actId="26606"/>
          <ac:spMkLst>
            <pc:docMk/>
            <pc:sldMk cId="2277771790" sldId="256"/>
            <ac:spMk id="3" creationId="{BAE4A0BC-0794-432D-B42A-29EA71696FA9}"/>
          </ac:spMkLst>
        </pc:spChg>
        <pc:spChg chg="add del">
          <ac:chgData name="George Kahn" userId="aa643ba5-bc6e-4246-9f95-189a4faaf376" providerId="ADAL" clId="{4FE3F284-FE9D-482F-BA61-2CC5A76E9206}" dt="2021-04-25T12:41:34.240" v="17644" actId="26606"/>
          <ac:spMkLst>
            <pc:docMk/>
            <pc:sldMk cId="2277771790" sldId="256"/>
            <ac:spMk id="9" creationId="{71B2258F-86CA-4D4D-8270-BC05FCDEBFB3}"/>
          </ac:spMkLst>
        </pc:spChg>
        <pc:spChg chg="add del">
          <ac:chgData name="George Kahn" userId="aa643ba5-bc6e-4246-9f95-189a4faaf376" providerId="ADAL" clId="{4FE3F284-FE9D-482F-BA61-2CC5A76E9206}" dt="2021-04-25T12:42:47.355" v="17654" actId="26606"/>
          <ac:spMkLst>
            <pc:docMk/>
            <pc:sldMk cId="2277771790" sldId="256"/>
            <ac:spMk id="11" creationId="{71B2258F-86CA-4D4D-8270-BC05FCDEBFB3}"/>
          </ac:spMkLst>
        </pc:spChg>
        <pc:spChg chg="add">
          <ac:chgData name="George Kahn" userId="aa643ba5-bc6e-4246-9f95-189a4faaf376" providerId="ADAL" clId="{4FE3F284-FE9D-482F-BA61-2CC5A76E9206}" dt="2021-04-25T12:42:47.355" v="17654" actId="26606"/>
          <ac:spMkLst>
            <pc:docMk/>
            <pc:sldMk cId="2277771790" sldId="256"/>
            <ac:spMk id="14" creationId="{E91DC736-0EF8-4F87-9146-EBF1D2EE4D3D}"/>
          </ac:spMkLst>
        </pc:spChg>
        <pc:spChg chg="add">
          <ac:chgData name="George Kahn" userId="aa643ba5-bc6e-4246-9f95-189a4faaf376" providerId="ADAL" clId="{4FE3F284-FE9D-482F-BA61-2CC5A76E9206}" dt="2021-04-25T12:42:47.355" v="17654" actId="26606"/>
          <ac:spMkLst>
            <pc:docMk/>
            <pc:sldMk cId="2277771790" sldId="256"/>
            <ac:spMk id="15" creationId="{097CD68E-23E3-4007-8847-CD0944C4F7BE}"/>
          </ac:spMkLst>
        </pc:spChg>
        <pc:spChg chg="add">
          <ac:chgData name="George Kahn" userId="aa643ba5-bc6e-4246-9f95-189a4faaf376" providerId="ADAL" clId="{4FE3F284-FE9D-482F-BA61-2CC5A76E9206}" dt="2021-04-25T12:42:47.355" v="17654" actId="26606"/>
          <ac:spMkLst>
            <pc:docMk/>
            <pc:sldMk cId="2277771790" sldId="256"/>
            <ac:spMk id="16" creationId="{AF2F604E-43BE-4DC3-B983-E071523364F8}"/>
          </ac:spMkLst>
        </pc:spChg>
        <pc:spChg chg="add del">
          <ac:chgData name="George Kahn" userId="aa643ba5-bc6e-4246-9f95-189a4faaf376" providerId="ADAL" clId="{4FE3F284-FE9D-482F-BA61-2CC5A76E9206}" dt="2021-04-25T12:42:46.477" v="17651" actId="26606"/>
          <ac:spMkLst>
            <pc:docMk/>
            <pc:sldMk cId="2277771790" sldId="256"/>
            <ac:spMk id="17" creationId="{D4906370-1564-49FA-A802-58546B3922DC}"/>
          </ac:spMkLst>
        </pc:spChg>
        <pc:spChg chg="add">
          <ac:chgData name="George Kahn" userId="aa643ba5-bc6e-4246-9f95-189a4faaf376" providerId="ADAL" clId="{4FE3F284-FE9D-482F-BA61-2CC5A76E9206}" dt="2021-04-25T12:42:47.355" v="17654" actId="26606"/>
          <ac:spMkLst>
            <pc:docMk/>
            <pc:sldMk cId="2277771790" sldId="256"/>
            <ac:spMk id="18" creationId="{08C9B587-E65E-4B52-B37C-ABEBB6E87928}"/>
          </ac:spMkLst>
        </pc:spChg>
        <pc:spChg chg="add del">
          <ac:chgData name="George Kahn" userId="aa643ba5-bc6e-4246-9f95-189a4faaf376" providerId="ADAL" clId="{4FE3F284-FE9D-482F-BA61-2CC5A76E9206}" dt="2021-04-25T12:42:46.477" v="17651" actId="26606"/>
          <ac:spMkLst>
            <pc:docMk/>
            <pc:sldMk cId="2277771790" sldId="256"/>
            <ac:spMk id="19" creationId="{EF640709-BDFD-453B-B75D-6212E7A870BA}"/>
          </ac:spMkLst>
        </pc:spChg>
        <pc:spChg chg="add del">
          <ac:chgData name="George Kahn" userId="aa643ba5-bc6e-4246-9f95-189a4faaf376" providerId="ADAL" clId="{4FE3F284-FE9D-482F-BA61-2CC5A76E9206}" dt="2021-04-25T12:42:46.477" v="17651" actId="26606"/>
          <ac:spMkLst>
            <pc:docMk/>
            <pc:sldMk cId="2277771790" sldId="256"/>
            <ac:spMk id="21" creationId="{B4019478-3FDC-438C-8848-1D7DA864AFC4}"/>
          </ac:spMkLst>
        </pc:spChg>
        <pc:spChg chg="add del">
          <ac:chgData name="George Kahn" userId="aa643ba5-bc6e-4246-9f95-189a4faaf376" providerId="ADAL" clId="{4FE3F284-FE9D-482F-BA61-2CC5A76E9206}" dt="2021-04-25T12:42:46.477" v="17651" actId="26606"/>
          <ac:spMkLst>
            <pc:docMk/>
            <pc:sldMk cId="2277771790" sldId="256"/>
            <ac:spMk id="23" creationId="{FE406479-1D57-4209-B128-3C81746247C6}"/>
          </ac:spMkLst>
        </pc:spChg>
        <pc:picChg chg="add del">
          <ac:chgData name="George Kahn" userId="aa643ba5-bc6e-4246-9f95-189a4faaf376" providerId="ADAL" clId="{4FE3F284-FE9D-482F-BA61-2CC5A76E9206}" dt="2021-04-25T12:41:34.240" v="17644" actId="26606"/>
          <ac:picMkLst>
            <pc:docMk/>
            <pc:sldMk cId="2277771790" sldId="256"/>
            <ac:picMk id="5" creationId="{6A190494-D278-4293-80D8-51B64D9EF118}"/>
          </ac:picMkLst>
        </pc:picChg>
        <pc:picChg chg="add mod">
          <ac:chgData name="George Kahn" userId="aa643ba5-bc6e-4246-9f95-189a4faaf376" providerId="ADAL" clId="{4FE3F284-FE9D-482F-BA61-2CC5A76E9206}" dt="2021-04-25T12:42:47.355" v="17654" actId="26606"/>
          <ac:picMkLst>
            <pc:docMk/>
            <pc:sldMk cId="2277771790" sldId="256"/>
            <ac:picMk id="12" creationId="{2AF4DB04-EC45-410E-85FB-D2D6D9E8BC01}"/>
          </ac:picMkLst>
        </pc:picChg>
      </pc:sldChg>
      <pc:sldChg chg="addSp modSp mod setBg">
        <pc:chgData name="George Kahn" userId="aa643ba5-bc6e-4246-9f95-189a4faaf376" providerId="ADAL" clId="{4FE3F284-FE9D-482F-BA61-2CC5A76E9206}" dt="2021-04-25T12:41:56.399" v="17649" actId="26606"/>
        <pc:sldMkLst>
          <pc:docMk/>
          <pc:sldMk cId="4117201043" sldId="257"/>
        </pc:sldMkLst>
        <pc:spChg chg="mod">
          <ac:chgData name="George Kahn" userId="aa643ba5-bc6e-4246-9f95-189a4faaf376" providerId="ADAL" clId="{4FE3F284-FE9D-482F-BA61-2CC5A76E9206}" dt="2021-04-25T12:41:56.399" v="17649" actId="26606"/>
          <ac:spMkLst>
            <pc:docMk/>
            <pc:sldMk cId="4117201043" sldId="257"/>
            <ac:spMk id="2" creationId="{4845FB83-6579-42CA-8C3C-F2995F944E08}"/>
          </ac:spMkLst>
        </pc:spChg>
        <pc:spChg chg="mod">
          <ac:chgData name="George Kahn" userId="aa643ba5-bc6e-4246-9f95-189a4faaf376" providerId="ADAL" clId="{4FE3F284-FE9D-482F-BA61-2CC5A76E9206}" dt="2021-04-25T12:41:56.399" v="17649" actId="26606"/>
          <ac:spMkLst>
            <pc:docMk/>
            <pc:sldMk cId="4117201043" sldId="257"/>
            <ac:spMk id="3" creationId="{07264B3F-A31F-4BE2-8094-175E8C6BE1AE}"/>
          </ac:spMkLst>
        </pc:spChg>
        <pc:spChg chg="add">
          <ac:chgData name="George Kahn" userId="aa643ba5-bc6e-4246-9f95-189a4faaf376" providerId="ADAL" clId="{4FE3F284-FE9D-482F-BA61-2CC5A76E9206}" dt="2021-04-25T12:41:56.399" v="17649" actId="26606"/>
          <ac:spMkLst>
            <pc:docMk/>
            <pc:sldMk cId="4117201043" sldId="257"/>
            <ac:spMk id="8" creationId="{7CB4857B-ED7C-444D-9F04-2F885114A1C2}"/>
          </ac:spMkLst>
        </pc:spChg>
        <pc:spChg chg="add">
          <ac:chgData name="George Kahn" userId="aa643ba5-bc6e-4246-9f95-189a4faaf376" providerId="ADAL" clId="{4FE3F284-FE9D-482F-BA61-2CC5A76E9206}" dt="2021-04-25T12:41:56.399" v="17649" actId="26606"/>
          <ac:spMkLst>
            <pc:docMk/>
            <pc:sldMk cId="4117201043" sldId="257"/>
            <ac:spMk id="10" creationId="{D18046FB-44EA-4FD8-A585-EA09A319B2D0}"/>
          </ac:spMkLst>
        </pc:spChg>
        <pc:spChg chg="add">
          <ac:chgData name="George Kahn" userId="aa643ba5-bc6e-4246-9f95-189a4faaf376" providerId="ADAL" clId="{4FE3F284-FE9D-482F-BA61-2CC5A76E9206}" dt="2021-04-25T12:41:56.399" v="17649" actId="26606"/>
          <ac:spMkLst>
            <pc:docMk/>
            <pc:sldMk cId="4117201043" sldId="257"/>
            <ac:spMk id="12" creationId="{479F5F2B-8B58-4140-AE6A-51F6C67B18D9}"/>
          </ac:spMkLst>
        </pc:spChg>
      </pc:sldChg>
      <pc:sldChg chg="addSp delSp modSp mod setBg">
        <pc:chgData name="George Kahn" userId="aa643ba5-bc6e-4246-9f95-189a4faaf376" providerId="ADAL" clId="{4FE3F284-FE9D-482F-BA61-2CC5A76E9206}" dt="2021-04-25T12:50:19.753" v="17705" actId="26606"/>
        <pc:sldMkLst>
          <pc:docMk/>
          <pc:sldMk cId="306303899" sldId="258"/>
        </pc:sldMkLst>
        <pc:spChg chg="mod">
          <ac:chgData name="George Kahn" userId="aa643ba5-bc6e-4246-9f95-189a4faaf376" providerId="ADAL" clId="{4FE3F284-FE9D-482F-BA61-2CC5A76E9206}" dt="2021-04-25T12:50:19.753" v="17705" actId="26606"/>
          <ac:spMkLst>
            <pc:docMk/>
            <pc:sldMk cId="306303899" sldId="258"/>
            <ac:spMk id="2" creationId="{88576E7C-BE1B-44B4-A0D7-81B56D65C5C4}"/>
          </ac:spMkLst>
        </pc:spChg>
        <pc:spChg chg="mod ord">
          <ac:chgData name="George Kahn" userId="aa643ba5-bc6e-4246-9f95-189a4faaf376" providerId="ADAL" clId="{4FE3F284-FE9D-482F-BA61-2CC5A76E9206}" dt="2021-04-25T12:50:19.753" v="17705" actId="26606"/>
          <ac:spMkLst>
            <pc:docMk/>
            <pc:sldMk cId="306303899" sldId="258"/>
            <ac:spMk id="3" creationId="{EB41BB52-E4B4-49A5-B26C-AD73083A2D33}"/>
          </ac:spMkLst>
        </pc:spChg>
        <pc:spChg chg="add del">
          <ac:chgData name="George Kahn" userId="aa643ba5-bc6e-4246-9f95-189a4faaf376" providerId="ADAL" clId="{4FE3F284-FE9D-482F-BA61-2CC5A76E9206}" dt="2021-04-25T12:50:12.137" v="17704" actId="26606"/>
          <ac:spMkLst>
            <pc:docMk/>
            <pc:sldMk cId="306303899" sldId="258"/>
            <ac:spMk id="8" creationId="{7CB4857B-ED7C-444D-9F04-2F885114A1C2}"/>
          </ac:spMkLst>
        </pc:spChg>
        <pc:spChg chg="add del">
          <ac:chgData name="George Kahn" userId="aa643ba5-bc6e-4246-9f95-189a4faaf376" providerId="ADAL" clId="{4FE3F284-FE9D-482F-BA61-2CC5A76E9206}" dt="2021-04-25T12:50:12.137" v="17704" actId="26606"/>
          <ac:spMkLst>
            <pc:docMk/>
            <pc:sldMk cId="306303899" sldId="258"/>
            <ac:spMk id="10" creationId="{D18046FB-44EA-4FD8-A585-EA09A319B2D0}"/>
          </ac:spMkLst>
        </pc:spChg>
        <pc:spChg chg="add del">
          <ac:chgData name="George Kahn" userId="aa643ba5-bc6e-4246-9f95-189a4faaf376" providerId="ADAL" clId="{4FE3F284-FE9D-482F-BA61-2CC5A76E9206}" dt="2021-04-25T12:50:12.137" v="17704" actId="26606"/>
          <ac:spMkLst>
            <pc:docMk/>
            <pc:sldMk cId="306303899" sldId="258"/>
            <ac:spMk id="12" creationId="{479F5F2B-8B58-4140-AE6A-51F6C67B18D9}"/>
          </ac:spMkLst>
        </pc:spChg>
        <pc:spChg chg="add del">
          <ac:chgData name="George Kahn" userId="aa643ba5-bc6e-4246-9f95-189a4faaf376" providerId="ADAL" clId="{4FE3F284-FE9D-482F-BA61-2CC5A76E9206}" dt="2021-04-25T12:46:06.183" v="17679" actId="26606"/>
          <ac:spMkLst>
            <pc:docMk/>
            <pc:sldMk cId="306303899" sldId="258"/>
            <ac:spMk id="17" creationId="{201CC55D-ED54-4C5C-95E6-10947BD1103B}"/>
          </ac:spMkLst>
        </pc:spChg>
        <pc:spChg chg="add del">
          <ac:chgData name="George Kahn" userId="aa643ba5-bc6e-4246-9f95-189a4faaf376" providerId="ADAL" clId="{4FE3F284-FE9D-482F-BA61-2CC5A76E9206}" dt="2021-04-25T12:50:12.127" v="17703" actId="26606"/>
          <ac:spMkLst>
            <pc:docMk/>
            <pc:sldMk cId="306303899" sldId="258"/>
            <ac:spMk id="20" creationId="{86C7B4A1-154A-4DF0-AC46-F88D75A2E0FD}"/>
          </ac:spMkLst>
        </pc:spChg>
        <pc:spChg chg="add del">
          <ac:chgData name="George Kahn" userId="aa643ba5-bc6e-4246-9f95-189a4faaf376" providerId="ADAL" clId="{4FE3F284-FE9D-482F-BA61-2CC5A76E9206}" dt="2021-04-25T12:50:19.753" v="17705" actId="26606"/>
          <ac:spMkLst>
            <pc:docMk/>
            <pc:sldMk cId="306303899" sldId="258"/>
            <ac:spMk id="22" creationId="{45D37F4E-DDB4-456B-97E0-9937730A039F}"/>
          </ac:spMkLst>
        </pc:spChg>
        <pc:spChg chg="add del">
          <ac:chgData name="George Kahn" userId="aa643ba5-bc6e-4246-9f95-189a4faaf376" providerId="ADAL" clId="{4FE3F284-FE9D-482F-BA61-2CC5A76E9206}" dt="2021-04-25T12:46:06.183" v="17679" actId="26606"/>
          <ac:spMkLst>
            <pc:docMk/>
            <pc:sldMk cId="306303899" sldId="258"/>
            <ac:spMk id="23" creationId="{3873B707-463F-40B0-8227-E8CC6C67EB25}"/>
          </ac:spMkLst>
        </pc:spChg>
        <pc:spChg chg="add del">
          <ac:chgData name="George Kahn" userId="aa643ba5-bc6e-4246-9f95-189a4faaf376" providerId="ADAL" clId="{4FE3F284-FE9D-482F-BA61-2CC5A76E9206}" dt="2021-04-25T12:50:19.753" v="17705" actId="26606"/>
          <ac:spMkLst>
            <pc:docMk/>
            <pc:sldMk cId="306303899" sldId="258"/>
            <ac:spMk id="24" creationId="{B2DD41CD-8F47-4F56-AD12-4E2FF7696987}"/>
          </ac:spMkLst>
        </pc:spChg>
        <pc:spChg chg="add del">
          <ac:chgData name="George Kahn" userId="aa643ba5-bc6e-4246-9f95-189a4faaf376" providerId="ADAL" clId="{4FE3F284-FE9D-482F-BA61-2CC5A76E9206}" dt="2021-04-25T12:46:06.183" v="17679" actId="26606"/>
          <ac:spMkLst>
            <pc:docMk/>
            <pc:sldMk cId="306303899" sldId="258"/>
            <ac:spMk id="25" creationId="{C13237C8-E62C-4F0D-A318-BD6FB6C2D138}"/>
          </ac:spMkLst>
        </pc:spChg>
        <pc:spChg chg="add">
          <ac:chgData name="George Kahn" userId="aa643ba5-bc6e-4246-9f95-189a4faaf376" providerId="ADAL" clId="{4FE3F284-FE9D-482F-BA61-2CC5A76E9206}" dt="2021-04-25T12:50:19.753" v="17705" actId="26606"/>
          <ac:spMkLst>
            <pc:docMk/>
            <pc:sldMk cId="306303899" sldId="258"/>
            <ac:spMk id="26" creationId="{05C7EBC3-4672-4DAB-81C2-58661FAFAED6}"/>
          </ac:spMkLst>
        </pc:spChg>
        <pc:spChg chg="add del">
          <ac:chgData name="George Kahn" userId="aa643ba5-bc6e-4246-9f95-189a4faaf376" providerId="ADAL" clId="{4FE3F284-FE9D-482F-BA61-2CC5A76E9206}" dt="2021-04-25T12:46:06.183" v="17679" actId="26606"/>
          <ac:spMkLst>
            <pc:docMk/>
            <pc:sldMk cId="306303899" sldId="258"/>
            <ac:spMk id="27" creationId="{19C9EAEA-39D0-4B0E-A0EB-51E7B26740B1}"/>
          </ac:spMkLst>
        </pc:spChg>
        <pc:spChg chg="add">
          <ac:chgData name="George Kahn" userId="aa643ba5-bc6e-4246-9f95-189a4faaf376" providerId="ADAL" clId="{4FE3F284-FE9D-482F-BA61-2CC5A76E9206}" dt="2021-04-25T12:50:19.753" v="17705" actId="26606"/>
          <ac:spMkLst>
            <pc:docMk/>
            <pc:sldMk cId="306303899" sldId="258"/>
            <ac:spMk id="28" creationId="{1ABCC31D-213C-44E9-9CC8-8FB2DFC22EDB}"/>
          </ac:spMkLst>
        </pc:spChg>
        <pc:spChg chg="add del">
          <ac:chgData name="George Kahn" userId="aa643ba5-bc6e-4246-9f95-189a4faaf376" providerId="ADAL" clId="{4FE3F284-FE9D-482F-BA61-2CC5A76E9206}" dt="2021-04-25T12:46:48.857" v="17683" actId="26606"/>
          <ac:spMkLst>
            <pc:docMk/>
            <pc:sldMk cId="306303899" sldId="258"/>
            <ac:spMk id="31" creationId="{201CC55D-ED54-4C5C-95E6-10947BD1103B}"/>
          </ac:spMkLst>
        </pc:spChg>
        <pc:spChg chg="add del">
          <ac:chgData name="George Kahn" userId="aa643ba5-bc6e-4246-9f95-189a4faaf376" providerId="ADAL" clId="{4FE3F284-FE9D-482F-BA61-2CC5A76E9206}" dt="2021-04-25T12:46:48.857" v="17683" actId="26606"/>
          <ac:spMkLst>
            <pc:docMk/>
            <pc:sldMk cId="306303899" sldId="258"/>
            <ac:spMk id="33" creationId="{3873B707-463F-40B0-8227-E8CC6C67EB25}"/>
          </ac:spMkLst>
        </pc:spChg>
        <pc:spChg chg="add del">
          <ac:chgData name="George Kahn" userId="aa643ba5-bc6e-4246-9f95-189a4faaf376" providerId="ADAL" clId="{4FE3F284-FE9D-482F-BA61-2CC5A76E9206}" dt="2021-04-25T12:46:48.857" v="17683" actId="26606"/>
          <ac:spMkLst>
            <pc:docMk/>
            <pc:sldMk cId="306303899" sldId="258"/>
            <ac:spMk id="34" creationId="{C13237C8-E62C-4F0D-A318-BD6FB6C2D138}"/>
          </ac:spMkLst>
        </pc:spChg>
        <pc:spChg chg="add del">
          <ac:chgData name="George Kahn" userId="aa643ba5-bc6e-4246-9f95-189a4faaf376" providerId="ADAL" clId="{4FE3F284-FE9D-482F-BA61-2CC5A76E9206}" dt="2021-04-25T12:46:48.857" v="17683" actId="26606"/>
          <ac:spMkLst>
            <pc:docMk/>
            <pc:sldMk cId="306303899" sldId="258"/>
            <ac:spMk id="35" creationId="{19C9EAEA-39D0-4B0E-A0EB-51E7B26740B1}"/>
          </ac:spMkLst>
        </pc:spChg>
        <pc:grpChg chg="add del">
          <ac:chgData name="George Kahn" userId="aa643ba5-bc6e-4246-9f95-189a4faaf376" providerId="ADAL" clId="{4FE3F284-FE9D-482F-BA61-2CC5A76E9206}" dt="2021-04-25T12:46:06.183" v="17679" actId="26606"/>
          <ac:grpSpMkLst>
            <pc:docMk/>
            <pc:sldMk cId="306303899" sldId="258"/>
            <ac:grpSpMk id="19" creationId="{1DE889C7-FAD6-4397-98E2-05D503484459}"/>
          </ac:grpSpMkLst>
        </pc:grpChg>
        <pc:grpChg chg="add del">
          <ac:chgData name="George Kahn" userId="aa643ba5-bc6e-4246-9f95-189a4faaf376" providerId="ADAL" clId="{4FE3F284-FE9D-482F-BA61-2CC5A76E9206}" dt="2021-04-25T12:46:48.857" v="17683" actId="26606"/>
          <ac:grpSpMkLst>
            <pc:docMk/>
            <pc:sldMk cId="306303899" sldId="258"/>
            <ac:grpSpMk id="32" creationId="{1DE889C7-FAD6-4397-98E2-05D503484459}"/>
          </ac:grpSpMkLst>
        </pc:grpChg>
        <pc:graphicFrameChg chg="add del mod">
          <ac:chgData name="George Kahn" userId="aa643ba5-bc6e-4246-9f95-189a4faaf376" providerId="ADAL" clId="{4FE3F284-FE9D-482F-BA61-2CC5A76E9206}" dt="2021-04-25T12:48:43.268" v="17699"/>
          <ac:graphicFrameMkLst>
            <pc:docMk/>
            <pc:sldMk cId="306303899" sldId="258"/>
            <ac:graphicFrameMk id="13" creationId="{30C94F91-5E20-4597-A3E8-D422D64D8224}"/>
          </ac:graphicFrameMkLst>
        </pc:graphicFrameChg>
        <pc:picChg chg="add del mod ord">
          <ac:chgData name="George Kahn" userId="aa643ba5-bc6e-4246-9f95-189a4faaf376" providerId="ADAL" clId="{4FE3F284-FE9D-482F-BA61-2CC5A76E9206}" dt="2021-04-25T12:46:50.108" v="17685" actId="931"/>
          <ac:picMkLst>
            <pc:docMk/>
            <pc:sldMk cId="306303899" sldId="258"/>
            <ac:picMk id="5" creationId="{7B2644B3-CF1E-4050-AF57-D31E9D691309}"/>
          </ac:picMkLst>
        </pc:picChg>
        <pc:picChg chg="add del mod">
          <ac:chgData name="George Kahn" userId="aa643ba5-bc6e-4246-9f95-189a4faaf376" providerId="ADAL" clId="{4FE3F284-FE9D-482F-BA61-2CC5A76E9206}" dt="2021-04-25T12:48:12.379" v="17690" actId="931"/>
          <ac:picMkLst>
            <pc:docMk/>
            <pc:sldMk cId="306303899" sldId="258"/>
            <ac:picMk id="7" creationId="{2273508E-3C01-4669-B7B1-0E8EED95F182}"/>
          </ac:picMkLst>
        </pc:picChg>
        <pc:picChg chg="add del mod">
          <ac:chgData name="George Kahn" userId="aa643ba5-bc6e-4246-9f95-189a4faaf376" providerId="ADAL" clId="{4FE3F284-FE9D-482F-BA61-2CC5A76E9206}" dt="2021-04-25T12:48:21.936" v="17695" actId="931"/>
          <ac:picMkLst>
            <pc:docMk/>
            <pc:sldMk cId="306303899" sldId="258"/>
            <ac:picMk id="11" creationId="{B5C2BAF7-07BC-46E5-8AF8-D5344A17F6D7}"/>
          </ac:picMkLst>
        </pc:picChg>
        <pc:picChg chg="add del">
          <ac:chgData name="George Kahn" userId="aa643ba5-bc6e-4246-9f95-189a4faaf376" providerId="ADAL" clId="{4FE3F284-FE9D-482F-BA61-2CC5A76E9206}" dt="2021-04-25T12:48:42.847" v="17698" actId="22"/>
          <ac:picMkLst>
            <pc:docMk/>
            <pc:sldMk cId="306303899" sldId="258"/>
            <ac:picMk id="15" creationId="{DABFBB8F-1B2A-44C1-9788-EBCC41408D31}"/>
          </ac:picMkLst>
        </pc:picChg>
        <pc:picChg chg="add mod ord">
          <ac:chgData name="George Kahn" userId="aa643ba5-bc6e-4246-9f95-189a4faaf376" providerId="ADAL" clId="{4FE3F284-FE9D-482F-BA61-2CC5A76E9206}" dt="2021-04-25T12:50:19.753" v="17705" actId="26606"/>
          <ac:picMkLst>
            <pc:docMk/>
            <pc:sldMk cId="306303899" sldId="258"/>
            <ac:picMk id="18" creationId="{4369EA9A-22E6-4155-90E6-7AC2188ECFAA}"/>
          </ac:picMkLst>
        </pc:picChg>
        <pc:picChg chg="add del">
          <ac:chgData name="George Kahn" userId="aa643ba5-bc6e-4246-9f95-189a4faaf376" providerId="ADAL" clId="{4FE3F284-FE9D-482F-BA61-2CC5A76E9206}" dt="2021-04-25T12:46:13.410" v="17681" actId="26606"/>
          <ac:picMkLst>
            <pc:docMk/>
            <pc:sldMk cId="306303899" sldId="258"/>
            <ac:picMk id="29" creationId="{54DDEBDD-D8BD-41A6-8A0D-B00E3768B0F9}"/>
          </ac:picMkLst>
        </pc:picChg>
      </pc:sldChg>
      <pc:sldChg chg="addSp delSp modSp mod setBg">
        <pc:chgData name="George Kahn" userId="aa643ba5-bc6e-4246-9f95-189a4faaf376" providerId="ADAL" clId="{4FE3F284-FE9D-482F-BA61-2CC5A76E9206}" dt="2021-04-25T12:52:10.310" v="17710" actId="26606"/>
        <pc:sldMkLst>
          <pc:docMk/>
          <pc:sldMk cId="1126449489" sldId="259"/>
        </pc:sldMkLst>
        <pc:spChg chg="mod">
          <ac:chgData name="George Kahn" userId="aa643ba5-bc6e-4246-9f95-189a4faaf376" providerId="ADAL" clId="{4FE3F284-FE9D-482F-BA61-2CC5A76E9206}" dt="2021-04-25T12:52:10.310" v="17710" actId="26606"/>
          <ac:spMkLst>
            <pc:docMk/>
            <pc:sldMk cId="1126449489" sldId="259"/>
            <ac:spMk id="2" creationId="{62ED2BF8-B75F-4888-B689-C7C2204A44C0}"/>
          </ac:spMkLst>
        </pc:spChg>
        <pc:spChg chg="mod ord">
          <ac:chgData name="George Kahn" userId="aa643ba5-bc6e-4246-9f95-189a4faaf376" providerId="ADAL" clId="{4FE3F284-FE9D-482F-BA61-2CC5A76E9206}" dt="2021-04-25T12:52:10.310" v="17710" actId="26606"/>
          <ac:spMkLst>
            <pc:docMk/>
            <pc:sldMk cId="1126449489" sldId="259"/>
            <ac:spMk id="3" creationId="{19E2545E-611F-41D4-A12E-19B857B228AA}"/>
          </ac:spMkLst>
        </pc:spChg>
        <pc:spChg chg="add del">
          <ac:chgData name="George Kahn" userId="aa643ba5-bc6e-4246-9f95-189a4faaf376" providerId="ADAL" clId="{4FE3F284-FE9D-482F-BA61-2CC5A76E9206}" dt="2021-04-25T12:51:58.006" v="17709" actId="26606"/>
          <ac:spMkLst>
            <pc:docMk/>
            <pc:sldMk cId="1126449489" sldId="259"/>
            <ac:spMk id="8" creationId="{7CB4857B-ED7C-444D-9F04-2F885114A1C2}"/>
          </ac:spMkLst>
        </pc:spChg>
        <pc:spChg chg="add del">
          <ac:chgData name="George Kahn" userId="aa643ba5-bc6e-4246-9f95-189a4faaf376" providerId="ADAL" clId="{4FE3F284-FE9D-482F-BA61-2CC5A76E9206}" dt="2021-04-25T12:51:58.006" v="17709" actId="26606"/>
          <ac:spMkLst>
            <pc:docMk/>
            <pc:sldMk cId="1126449489" sldId="259"/>
            <ac:spMk id="10" creationId="{D18046FB-44EA-4FD8-A585-EA09A319B2D0}"/>
          </ac:spMkLst>
        </pc:spChg>
        <pc:spChg chg="add del">
          <ac:chgData name="George Kahn" userId="aa643ba5-bc6e-4246-9f95-189a4faaf376" providerId="ADAL" clId="{4FE3F284-FE9D-482F-BA61-2CC5A76E9206}" dt="2021-04-25T12:51:58.006" v="17709" actId="26606"/>
          <ac:spMkLst>
            <pc:docMk/>
            <pc:sldMk cId="1126449489" sldId="259"/>
            <ac:spMk id="12" creationId="{479F5F2B-8B58-4140-AE6A-51F6C67B18D9}"/>
          </ac:spMkLst>
        </pc:spChg>
        <pc:spChg chg="add del">
          <ac:chgData name="George Kahn" userId="aa643ba5-bc6e-4246-9f95-189a4faaf376" providerId="ADAL" clId="{4FE3F284-FE9D-482F-BA61-2CC5A76E9206}" dt="2021-04-25T12:52:10.310" v="17710" actId="26606"/>
          <ac:spMkLst>
            <pc:docMk/>
            <pc:sldMk cId="1126449489" sldId="259"/>
            <ac:spMk id="17" creationId="{A6D37EE4-EA1B-46EE-A54B-5233C63C9695}"/>
          </ac:spMkLst>
        </pc:spChg>
        <pc:spChg chg="add del">
          <ac:chgData name="George Kahn" userId="aa643ba5-bc6e-4246-9f95-189a4faaf376" providerId="ADAL" clId="{4FE3F284-FE9D-482F-BA61-2CC5A76E9206}" dt="2021-04-25T12:52:10.310" v="17710" actId="26606"/>
          <ac:spMkLst>
            <pc:docMk/>
            <pc:sldMk cId="1126449489" sldId="259"/>
            <ac:spMk id="19" creationId="{927D5270-6648-4CC1-8F78-48BE299CAC25}"/>
          </ac:spMkLst>
        </pc:spChg>
        <pc:spChg chg="add">
          <ac:chgData name="George Kahn" userId="aa643ba5-bc6e-4246-9f95-189a4faaf376" providerId="ADAL" clId="{4FE3F284-FE9D-482F-BA61-2CC5A76E9206}" dt="2021-04-25T12:52:10.310" v="17710" actId="26606"/>
          <ac:spMkLst>
            <pc:docMk/>
            <pc:sldMk cId="1126449489" sldId="259"/>
            <ac:spMk id="24" creationId="{05C7EBC3-4672-4DAB-81C2-58661FAFAED6}"/>
          </ac:spMkLst>
        </pc:spChg>
        <pc:spChg chg="add">
          <ac:chgData name="George Kahn" userId="aa643ba5-bc6e-4246-9f95-189a4faaf376" providerId="ADAL" clId="{4FE3F284-FE9D-482F-BA61-2CC5A76E9206}" dt="2021-04-25T12:52:10.310" v="17710" actId="26606"/>
          <ac:spMkLst>
            <pc:docMk/>
            <pc:sldMk cId="1126449489" sldId="259"/>
            <ac:spMk id="26" creationId="{1ABCC31D-213C-44E9-9CC8-8FB2DFC22EDB}"/>
          </ac:spMkLst>
        </pc:spChg>
        <pc:picChg chg="add mod">
          <ac:chgData name="George Kahn" userId="aa643ba5-bc6e-4246-9f95-189a4faaf376" providerId="ADAL" clId="{4FE3F284-FE9D-482F-BA61-2CC5A76E9206}" dt="2021-04-25T12:52:10.310" v="17710" actId="26606"/>
          <ac:picMkLst>
            <pc:docMk/>
            <pc:sldMk cId="1126449489" sldId="259"/>
            <ac:picMk id="5" creationId="{D40CE413-5D8F-4E17-8642-F2204D461503}"/>
          </ac:picMkLst>
        </pc:picChg>
      </pc:sldChg>
      <pc:sldChg chg="addSp delSp modSp new mod setBg">
        <pc:chgData name="George Kahn" userId="aa643ba5-bc6e-4246-9f95-189a4faaf376" providerId="ADAL" clId="{4FE3F284-FE9D-482F-BA61-2CC5A76E9206}" dt="2021-04-25T12:44:08.178" v="17673" actId="26606"/>
        <pc:sldMkLst>
          <pc:docMk/>
          <pc:sldMk cId="3835356540" sldId="260"/>
        </pc:sldMkLst>
        <pc:spChg chg="mod">
          <ac:chgData name="George Kahn" userId="aa643ba5-bc6e-4246-9f95-189a4faaf376" providerId="ADAL" clId="{4FE3F284-FE9D-482F-BA61-2CC5A76E9206}" dt="2021-04-25T12:44:08.171" v="17672" actId="26606"/>
          <ac:spMkLst>
            <pc:docMk/>
            <pc:sldMk cId="3835356540" sldId="260"/>
            <ac:spMk id="2" creationId="{600A3A49-3656-4CF6-9456-BC494199CDCB}"/>
          </ac:spMkLst>
        </pc:spChg>
        <pc:spChg chg="mod">
          <ac:chgData name="George Kahn" userId="aa643ba5-bc6e-4246-9f95-189a4faaf376" providerId="ADAL" clId="{4FE3F284-FE9D-482F-BA61-2CC5A76E9206}" dt="2021-04-25T12:44:08.171" v="17672" actId="26606"/>
          <ac:spMkLst>
            <pc:docMk/>
            <pc:sldMk cId="3835356540" sldId="260"/>
            <ac:spMk id="3" creationId="{67529DB9-13D0-45C6-9859-F6C1D47A6B3E}"/>
          </ac:spMkLst>
        </pc:spChg>
        <pc:spChg chg="add del">
          <ac:chgData name="George Kahn" userId="aa643ba5-bc6e-4246-9f95-189a4faaf376" providerId="ADAL" clId="{4FE3F284-FE9D-482F-BA61-2CC5A76E9206}" dt="2021-04-25T12:44:08.178" v="17673" actId="26606"/>
          <ac:spMkLst>
            <pc:docMk/>
            <pc:sldMk cId="3835356540" sldId="260"/>
            <ac:spMk id="8" creationId="{7CB4857B-ED7C-444D-9F04-2F885114A1C2}"/>
          </ac:spMkLst>
        </pc:spChg>
        <pc:spChg chg="add del">
          <ac:chgData name="George Kahn" userId="aa643ba5-bc6e-4246-9f95-189a4faaf376" providerId="ADAL" clId="{4FE3F284-FE9D-482F-BA61-2CC5A76E9206}" dt="2021-04-25T12:44:08.178" v="17673" actId="26606"/>
          <ac:spMkLst>
            <pc:docMk/>
            <pc:sldMk cId="3835356540" sldId="260"/>
            <ac:spMk id="10" creationId="{D18046FB-44EA-4FD8-A585-EA09A319B2D0}"/>
          </ac:spMkLst>
        </pc:spChg>
        <pc:spChg chg="add del">
          <ac:chgData name="George Kahn" userId="aa643ba5-bc6e-4246-9f95-189a4faaf376" providerId="ADAL" clId="{4FE3F284-FE9D-482F-BA61-2CC5A76E9206}" dt="2021-04-25T12:44:08.178" v="17673" actId="26606"/>
          <ac:spMkLst>
            <pc:docMk/>
            <pc:sldMk cId="3835356540" sldId="260"/>
            <ac:spMk id="12" creationId="{479F5F2B-8B58-4140-AE6A-51F6C67B18D9}"/>
          </ac:spMkLst>
        </pc:spChg>
        <pc:spChg chg="add del">
          <ac:chgData name="George Kahn" userId="aa643ba5-bc6e-4246-9f95-189a4faaf376" providerId="ADAL" clId="{4FE3F284-FE9D-482F-BA61-2CC5A76E9206}" dt="2021-04-25T12:44:05.309" v="17670" actId="26606"/>
          <ac:spMkLst>
            <pc:docMk/>
            <pc:sldMk cId="3835356540" sldId="260"/>
            <ac:spMk id="17" creationId="{8C3DEBB2-D54E-470C-86B3-631BDDF6CCA6}"/>
          </ac:spMkLst>
        </pc:spChg>
        <pc:spChg chg="add del">
          <ac:chgData name="George Kahn" userId="aa643ba5-bc6e-4246-9f95-189a4faaf376" providerId="ADAL" clId="{4FE3F284-FE9D-482F-BA61-2CC5A76E9206}" dt="2021-04-25T12:44:05.309" v="17670" actId="26606"/>
          <ac:spMkLst>
            <pc:docMk/>
            <pc:sldMk cId="3835356540" sldId="260"/>
            <ac:spMk id="19" creationId="{847C7588-8C18-44D9-8469-ABB9865FE117}"/>
          </ac:spMkLst>
        </pc:spChg>
        <pc:spChg chg="add del">
          <ac:chgData name="George Kahn" userId="aa643ba5-bc6e-4246-9f95-189a4faaf376" providerId="ADAL" clId="{4FE3F284-FE9D-482F-BA61-2CC5A76E9206}" dt="2021-04-25T12:44:08.171" v="17672" actId="26606"/>
          <ac:spMkLst>
            <pc:docMk/>
            <pc:sldMk cId="3835356540" sldId="260"/>
            <ac:spMk id="21" creationId="{8E0105E7-23DB-4CF2-8258-FF47C7620F6E}"/>
          </ac:spMkLst>
        </pc:spChg>
        <pc:spChg chg="add del">
          <ac:chgData name="George Kahn" userId="aa643ba5-bc6e-4246-9f95-189a4faaf376" providerId="ADAL" clId="{4FE3F284-FE9D-482F-BA61-2CC5A76E9206}" dt="2021-04-25T12:44:08.171" v="17672" actId="26606"/>
          <ac:spMkLst>
            <pc:docMk/>
            <pc:sldMk cId="3835356540" sldId="260"/>
            <ac:spMk id="22" creationId="{DAF1966E-FD40-4A4A-B61B-C4DF7FA05F06}"/>
          </ac:spMkLst>
        </pc:spChg>
        <pc:spChg chg="add del">
          <ac:chgData name="George Kahn" userId="aa643ba5-bc6e-4246-9f95-189a4faaf376" providerId="ADAL" clId="{4FE3F284-FE9D-482F-BA61-2CC5A76E9206}" dt="2021-04-25T12:44:08.171" v="17672" actId="26606"/>
          <ac:spMkLst>
            <pc:docMk/>
            <pc:sldMk cId="3835356540" sldId="260"/>
            <ac:spMk id="23" creationId="{074B4F7D-14B2-478B-8BF5-01E4E0C5D263}"/>
          </ac:spMkLst>
        </pc:spChg>
        <pc:spChg chg="add del">
          <ac:chgData name="George Kahn" userId="aa643ba5-bc6e-4246-9f95-189a4faaf376" providerId="ADAL" clId="{4FE3F284-FE9D-482F-BA61-2CC5A76E9206}" dt="2021-04-25T12:44:08.171" v="17672" actId="26606"/>
          <ac:spMkLst>
            <pc:docMk/>
            <pc:sldMk cId="3835356540" sldId="260"/>
            <ac:spMk id="24" creationId="{047BFA19-D45E-416B-A404-7AF2F3F27017}"/>
          </ac:spMkLst>
        </pc:spChg>
        <pc:spChg chg="add">
          <ac:chgData name="George Kahn" userId="aa643ba5-bc6e-4246-9f95-189a4faaf376" providerId="ADAL" clId="{4FE3F284-FE9D-482F-BA61-2CC5A76E9206}" dt="2021-04-25T12:44:08.178" v="17673" actId="26606"/>
          <ac:spMkLst>
            <pc:docMk/>
            <pc:sldMk cId="3835356540" sldId="260"/>
            <ac:spMk id="26" creationId="{7CB4857B-ED7C-444D-9F04-2F885114A1C2}"/>
          </ac:spMkLst>
        </pc:spChg>
        <pc:spChg chg="add">
          <ac:chgData name="George Kahn" userId="aa643ba5-bc6e-4246-9f95-189a4faaf376" providerId="ADAL" clId="{4FE3F284-FE9D-482F-BA61-2CC5A76E9206}" dt="2021-04-25T12:44:08.178" v="17673" actId="26606"/>
          <ac:spMkLst>
            <pc:docMk/>
            <pc:sldMk cId="3835356540" sldId="260"/>
            <ac:spMk id="27" creationId="{D18046FB-44EA-4FD8-A585-EA09A319B2D0}"/>
          </ac:spMkLst>
        </pc:spChg>
        <pc:spChg chg="add">
          <ac:chgData name="George Kahn" userId="aa643ba5-bc6e-4246-9f95-189a4faaf376" providerId="ADAL" clId="{4FE3F284-FE9D-482F-BA61-2CC5A76E9206}" dt="2021-04-25T12:44:08.178" v="17673" actId="26606"/>
          <ac:spMkLst>
            <pc:docMk/>
            <pc:sldMk cId="3835356540" sldId="260"/>
            <ac:spMk id="28" creationId="{479F5F2B-8B58-4140-AE6A-51F6C67B18D9}"/>
          </ac:spMkLst>
        </pc:spChg>
      </pc:sldChg>
      <pc:sldChg chg="addSp delSp modSp new mod setBg setClrOvrMap">
        <pc:chgData name="George Kahn" userId="aa643ba5-bc6e-4246-9f95-189a4faaf376" providerId="ADAL" clId="{4FE3F284-FE9D-482F-BA61-2CC5A76E9206}" dt="2021-04-25T12:55:07.661" v="17725" actId="26606"/>
        <pc:sldMkLst>
          <pc:docMk/>
          <pc:sldMk cId="1344322932" sldId="261"/>
        </pc:sldMkLst>
        <pc:spChg chg="mod">
          <ac:chgData name="George Kahn" userId="aa643ba5-bc6e-4246-9f95-189a4faaf376" providerId="ADAL" clId="{4FE3F284-FE9D-482F-BA61-2CC5A76E9206}" dt="2021-04-25T12:55:07.661" v="17725" actId="26606"/>
          <ac:spMkLst>
            <pc:docMk/>
            <pc:sldMk cId="1344322932" sldId="261"/>
            <ac:spMk id="2" creationId="{3474DD6D-33BB-4CAF-A2D2-4A82DF6FD6EF}"/>
          </ac:spMkLst>
        </pc:spChg>
        <pc:spChg chg="mod ord">
          <ac:chgData name="George Kahn" userId="aa643ba5-bc6e-4246-9f95-189a4faaf376" providerId="ADAL" clId="{4FE3F284-FE9D-482F-BA61-2CC5A76E9206}" dt="2021-04-25T12:55:07.661" v="17725" actId="26606"/>
          <ac:spMkLst>
            <pc:docMk/>
            <pc:sldMk cId="1344322932" sldId="261"/>
            <ac:spMk id="3" creationId="{73AE1535-D1E3-4344-BE80-1BAB5F5C09E9}"/>
          </ac:spMkLst>
        </pc:spChg>
        <pc:spChg chg="add del">
          <ac:chgData name="George Kahn" userId="aa643ba5-bc6e-4246-9f95-189a4faaf376" providerId="ADAL" clId="{4FE3F284-FE9D-482F-BA61-2CC5A76E9206}" dt="2021-04-25T12:55:07.661" v="17725" actId="26606"/>
          <ac:spMkLst>
            <pc:docMk/>
            <pc:sldMk cId="1344322932" sldId="261"/>
            <ac:spMk id="8" creationId="{7CB4857B-ED7C-444D-9F04-2F885114A1C2}"/>
          </ac:spMkLst>
        </pc:spChg>
        <pc:spChg chg="add del">
          <ac:chgData name="George Kahn" userId="aa643ba5-bc6e-4246-9f95-189a4faaf376" providerId="ADAL" clId="{4FE3F284-FE9D-482F-BA61-2CC5A76E9206}" dt="2021-04-25T12:55:07.661" v="17725" actId="26606"/>
          <ac:spMkLst>
            <pc:docMk/>
            <pc:sldMk cId="1344322932" sldId="261"/>
            <ac:spMk id="10" creationId="{D18046FB-44EA-4FD8-A585-EA09A319B2D0}"/>
          </ac:spMkLst>
        </pc:spChg>
        <pc:spChg chg="add del">
          <ac:chgData name="George Kahn" userId="aa643ba5-bc6e-4246-9f95-189a4faaf376" providerId="ADAL" clId="{4FE3F284-FE9D-482F-BA61-2CC5A76E9206}" dt="2021-04-25T12:55:07.661" v="17725" actId="26606"/>
          <ac:spMkLst>
            <pc:docMk/>
            <pc:sldMk cId="1344322932" sldId="261"/>
            <ac:spMk id="12" creationId="{479F5F2B-8B58-4140-AE6A-51F6C67B18D9}"/>
          </ac:spMkLst>
        </pc:spChg>
        <pc:spChg chg="add">
          <ac:chgData name="George Kahn" userId="aa643ba5-bc6e-4246-9f95-189a4faaf376" providerId="ADAL" clId="{4FE3F284-FE9D-482F-BA61-2CC5A76E9206}" dt="2021-04-25T12:55:07.661" v="17725" actId="26606"/>
          <ac:spMkLst>
            <pc:docMk/>
            <pc:sldMk cId="1344322932" sldId="261"/>
            <ac:spMk id="14" creationId="{05C7EBC3-4672-4DAB-81C2-58661FAFAED6}"/>
          </ac:spMkLst>
        </pc:spChg>
        <pc:spChg chg="add">
          <ac:chgData name="George Kahn" userId="aa643ba5-bc6e-4246-9f95-189a4faaf376" providerId="ADAL" clId="{4FE3F284-FE9D-482F-BA61-2CC5A76E9206}" dt="2021-04-25T12:55:07.661" v="17725" actId="26606"/>
          <ac:spMkLst>
            <pc:docMk/>
            <pc:sldMk cId="1344322932" sldId="261"/>
            <ac:spMk id="15" creationId="{1ABCC31D-213C-44E9-9CC8-8FB2DFC22EDB}"/>
          </ac:spMkLst>
        </pc:spChg>
        <pc:spChg chg="add del">
          <ac:chgData name="George Kahn" userId="aa643ba5-bc6e-4246-9f95-189a4faaf376" providerId="ADAL" clId="{4FE3F284-FE9D-482F-BA61-2CC5A76E9206}" dt="2021-04-25T12:53:29.102" v="17715" actId="26606"/>
          <ac:spMkLst>
            <pc:docMk/>
            <pc:sldMk cId="1344322932" sldId="261"/>
            <ac:spMk id="17" creationId="{05C7EBC3-4672-4DAB-81C2-58661FAFAED6}"/>
          </ac:spMkLst>
        </pc:spChg>
        <pc:spChg chg="add del">
          <ac:chgData name="George Kahn" userId="aa643ba5-bc6e-4246-9f95-189a4faaf376" providerId="ADAL" clId="{4FE3F284-FE9D-482F-BA61-2CC5A76E9206}" dt="2021-04-25T12:53:29.102" v="17715" actId="26606"/>
          <ac:spMkLst>
            <pc:docMk/>
            <pc:sldMk cId="1344322932" sldId="261"/>
            <ac:spMk id="19" creationId="{1ABCC31D-213C-44E9-9CC8-8FB2DFC22EDB}"/>
          </ac:spMkLst>
        </pc:spChg>
        <pc:spChg chg="add del">
          <ac:chgData name="George Kahn" userId="aa643ba5-bc6e-4246-9f95-189a4faaf376" providerId="ADAL" clId="{4FE3F284-FE9D-482F-BA61-2CC5A76E9206}" dt="2021-04-25T12:53:35.640" v="17717" actId="26606"/>
          <ac:spMkLst>
            <pc:docMk/>
            <pc:sldMk cId="1344322932" sldId="261"/>
            <ac:spMk id="21" creationId="{5E8D2E83-FB3A-40E7-A9E5-7AB389D612B4}"/>
          </ac:spMkLst>
        </pc:spChg>
        <pc:spChg chg="add del">
          <ac:chgData name="George Kahn" userId="aa643ba5-bc6e-4246-9f95-189a4faaf376" providerId="ADAL" clId="{4FE3F284-FE9D-482F-BA61-2CC5A76E9206}" dt="2021-04-25T12:54:03.135" v="17719" actId="26606"/>
          <ac:spMkLst>
            <pc:docMk/>
            <pc:sldMk cId="1344322932" sldId="261"/>
            <ac:spMk id="23" creationId="{05C7EBC3-4672-4DAB-81C2-58661FAFAED6}"/>
          </ac:spMkLst>
        </pc:spChg>
        <pc:spChg chg="add del">
          <ac:chgData name="George Kahn" userId="aa643ba5-bc6e-4246-9f95-189a4faaf376" providerId="ADAL" clId="{4FE3F284-FE9D-482F-BA61-2CC5A76E9206}" dt="2021-04-25T12:54:03.135" v="17719" actId="26606"/>
          <ac:spMkLst>
            <pc:docMk/>
            <pc:sldMk cId="1344322932" sldId="261"/>
            <ac:spMk id="24" creationId="{1ABCC31D-213C-44E9-9CC8-8FB2DFC22EDB}"/>
          </ac:spMkLst>
        </pc:spChg>
        <pc:picChg chg="add del mod ord">
          <ac:chgData name="George Kahn" userId="aa643ba5-bc6e-4246-9f95-189a4faaf376" providerId="ADAL" clId="{4FE3F284-FE9D-482F-BA61-2CC5A76E9206}" dt="2021-04-25T12:54:04.012" v="17721" actId="931"/>
          <ac:picMkLst>
            <pc:docMk/>
            <pc:sldMk cId="1344322932" sldId="261"/>
            <ac:picMk id="5" creationId="{60AD90C9-916E-4704-9CC9-56977D272A03}"/>
          </ac:picMkLst>
        </pc:picChg>
        <pc:picChg chg="add mod">
          <ac:chgData name="George Kahn" userId="aa643ba5-bc6e-4246-9f95-189a4faaf376" providerId="ADAL" clId="{4FE3F284-FE9D-482F-BA61-2CC5A76E9206}" dt="2021-04-25T12:55:07.661" v="17725" actId="26606"/>
          <ac:picMkLst>
            <pc:docMk/>
            <pc:sldMk cId="1344322932" sldId="261"/>
            <ac:picMk id="7" creationId="{C1D14C1D-6C52-438F-9007-2B6E2186BA79}"/>
          </ac:picMkLst>
        </pc:picChg>
      </pc:sldChg>
      <pc:sldChg chg="addSp delSp modSp new mod setBg">
        <pc:chgData name="George Kahn" userId="aa643ba5-bc6e-4246-9f95-189a4faaf376" providerId="ADAL" clId="{4FE3F284-FE9D-482F-BA61-2CC5A76E9206}" dt="2021-04-25T12:57:52.893" v="17736" actId="26606"/>
        <pc:sldMkLst>
          <pc:docMk/>
          <pc:sldMk cId="2097333816" sldId="262"/>
        </pc:sldMkLst>
        <pc:spChg chg="mod">
          <ac:chgData name="George Kahn" userId="aa643ba5-bc6e-4246-9f95-189a4faaf376" providerId="ADAL" clId="{4FE3F284-FE9D-482F-BA61-2CC5A76E9206}" dt="2021-04-25T12:57:52.893" v="17736" actId="26606"/>
          <ac:spMkLst>
            <pc:docMk/>
            <pc:sldMk cId="2097333816" sldId="262"/>
            <ac:spMk id="2" creationId="{E1896CBD-E1AA-4153-A662-920F63B0941D}"/>
          </ac:spMkLst>
        </pc:spChg>
        <pc:spChg chg="mod ord">
          <ac:chgData name="George Kahn" userId="aa643ba5-bc6e-4246-9f95-189a4faaf376" providerId="ADAL" clId="{4FE3F284-FE9D-482F-BA61-2CC5A76E9206}" dt="2021-04-25T12:57:52.893" v="17736" actId="26606"/>
          <ac:spMkLst>
            <pc:docMk/>
            <pc:sldMk cId="2097333816" sldId="262"/>
            <ac:spMk id="3" creationId="{72A5C31A-4258-460C-AA56-68AA8E3DAF4C}"/>
          </ac:spMkLst>
        </pc:spChg>
        <pc:spChg chg="add del">
          <ac:chgData name="George Kahn" userId="aa643ba5-bc6e-4246-9f95-189a4faaf376" providerId="ADAL" clId="{4FE3F284-FE9D-482F-BA61-2CC5A76E9206}" dt="2021-04-25T12:57:52.893" v="17736" actId="26606"/>
          <ac:spMkLst>
            <pc:docMk/>
            <pc:sldMk cId="2097333816" sldId="262"/>
            <ac:spMk id="8" creationId="{7CB4857B-ED7C-444D-9F04-2F885114A1C2}"/>
          </ac:spMkLst>
        </pc:spChg>
        <pc:spChg chg="add del">
          <ac:chgData name="George Kahn" userId="aa643ba5-bc6e-4246-9f95-189a4faaf376" providerId="ADAL" clId="{4FE3F284-FE9D-482F-BA61-2CC5A76E9206}" dt="2021-04-25T12:57:52.893" v="17736" actId="26606"/>
          <ac:spMkLst>
            <pc:docMk/>
            <pc:sldMk cId="2097333816" sldId="262"/>
            <ac:spMk id="10" creationId="{D18046FB-44EA-4FD8-A585-EA09A319B2D0}"/>
          </ac:spMkLst>
        </pc:spChg>
        <pc:spChg chg="add del">
          <ac:chgData name="George Kahn" userId="aa643ba5-bc6e-4246-9f95-189a4faaf376" providerId="ADAL" clId="{4FE3F284-FE9D-482F-BA61-2CC5A76E9206}" dt="2021-04-25T12:57:52.893" v="17736" actId="26606"/>
          <ac:spMkLst>
            <pc:docMk/>
            <pc:sldMk cId="2097333816" sldId="262"/>
            <ac:spMk id="12" creationId="{479F5F2B-8B58-4140-AE6A-51F6C67B18D9}"/>
          </ac:spMkLst>
        </pc:spChg>
        <pc:spChg chg="add">
          <ac:chgData name="George Kahn" userId="aa643ba5-bc6e-4246-9f95-189a4faaf376" providerId="ADAL" clId="{4FE3F284-FE9D-482F-BA61-2CC5A76E9206}" dt="2021-04-25T12:57:52.893" v="17736" actId="26606"/>
          <ac:spMkLst>
            <pc:docMk/>
            <pc:sldMk cId="2097333816" sldId="262"/>
            <ac:spMk id="14" creationId="{05C7EBC3-4672-4DAB-81C2-58661FAFAED6}"/>
          </ac:spMkLst>
        </pc:spChg>
        <pc:spChg chg="add">
          <ac:chgData name="George Kahn" userId="aa643ba5-bc6e-4246-9f95-189a4faaf376" providerId="ADAL" clId="{4FE3F284-FE9D-482F-BA61-2CC5A76E9206}" dt="2021-04-25T12:57:52.893" v="17736" actId="26606"/>
          <ac:spMkLst>
            <pc:docMk/>
            <pc:sldMk cId="2097333816" sldId="262"/>
            <ac:spMk id="15" creationId="{1ABCC31D-213C-44E9-9CC8-8FB2DFC22EDB}"/>
          </ac:spMkLst>
        </pc:spChg>
        <pc:spChg chg="add del">
          <ac:chgData name="George Kahn" userId="aa643ba5-bc6e-4246-9f95-189a4faaf376" providerId="ADAL" clId="{4FE3F284-FE9D-482F-BA61-2CC5A76E9206}" dt="2021-04-25T12:57:42.305" v="17730" actId="26606"/>
          <ac:spMkLst>
            <pc:docMk/>
            <pc:sldMk cId="2097333816" sldId="262"/>
            <ac:spMk id="17" creationId="{05C7EBC3-4672-4DAB-81C2-58661FAFAED6}"/>
          </ac:spMkLst>
        </pc:spChg>
        <pc:spChg chg="add del">
          <ac:chgData name="George Kahn" userId="aa643ba5-bc6e-4246-9f95-189a4faaf376" providerId="ADAL" clId="{4FE3F284-FE9D-482F-BA61-2CC5A76E9206}" dt="2021-04-25T12:57:42.305" v="17730" actId="26606"/>
          <ac:spMkLst>
            <pc:docMk/>
            <pc:sldMk cId="2097333816" sldId="262"/>
            <ac:spMk id="19" creationId="{1ABCC31D-213C-44E9-9CC8-8FB2DFC22EDB}"/>
          </ac:spMkLst>
        </pc:spChg>
        <pc:picChg chg="add del mod">
          <ac:chgData name="George Kahn" userId="aa643ba5-bc6e-4246-9f95-189a4faaf376" providerId="ADAL" clId="{4FE3F284-FE9D-482F-BA61-2CC5A76E9206}" dt="2021-04-25T12:57:42.976" v="17732" actId="931"/>
          <ac:picMkLst>
            <pc:docMk/>
            <pc:sldMk cId="2097333816" sldId="262"/>
            <ac:picMk id="5" creationId="{4C206F84-3EEB-4459-BE2E-494500AD0510}"/>
          </ac:picMkLst>
        </pc:picChg>
        <pc:picChg chg="add mod">
          <ac:chgData name="George Kahn" userId="aa643ba5-bc6e-4246-9f95-189a4faaf376" providerId="ADAL" clId="{4FE3F284-FE9D-482F-BA61-2CC5A76E9206}" dt="2021-04-25T12:57:52.893" v="17736" actId="26606"/>
          <ac:picMkLst>
            <pc:docMk/>
            <pc:sldMk cId="2097333816" sldId="262"/>
            <ac:picMk id="7" creationId="{447D075A-7A0A-4F29-B25C-230CE8347EC2}"/>
          </ac:picMkLst>
        </pc:picChg>
      </pc:sldChg>
      <pc:sldChg chg="addSp modSp new mod setBg">
        <pc:chgData name="George Kahn" userId="aa643ba5-bc6e-4246-9f95-189a4faaf376" providerId="ADAL" clId="{4FE3F284-FE9D-482F-BA61-2CC5A76E9206}" dt="2021-04-25T12:43:09.283" v="17660" actId="26606"/>
        <pc:sldMkLst>
          <pc:docMk/>
          <pc:sldMk cId="3530031354" sldId="263"/>
        </pc:sldMkLst>
        <pc:spChg chg="mod">
          <ac:chgData name="George Kahn" userId="aa643ba5-bc6e-4246-9f95-189a4faaf376" providerId="ADAL" clId="{4FE3F284-FE9D-482F-BA61-2CC5A76E9206}" dt="2021-04-25T12:43:09.283" v="17660" actId="26606"/>
          <ac:spMkLst>
            <pc:docMk/>
            <pc:sldMk cId="3530031354" sldId="263"/>
            <ac:spMk id="2" creationId="{FEF171E0-56B4-4274-A2DA-3CA1E10AF0E0}"/>
          </ac:spMkLst>
        </pc:spChg>
        <pc:spChg chg="mod">
          <ac:chgData name="George Kahn" userId="aa643ba5-bc6e-4246-9f95-189a4faaf376" providerId="ADAL" clId="{4FE3F284-FE9D-482F-BA61-2CC5A76E9206}" dt="2021-04-25T12:43:09.283" v="17660" actId="26606"/>
          <ac:spMkLst>
            <pc:docMk/>
            <pc:sldMk cId="3530031354" sldId="263"/>
            <ac:spMk id="3" creationId="{3EB2BD52-313C-495F-84A4-9E5039595E17}"/>
          </ac:spMkLst>
        </pc:spChg>
        <pc:spChg chg="add">
          <ac:chgData name="George Kahn" userId="aa643ba5-bc6e-4246-9f95-189a4faaf376" providerId="ADAL" clId="{4FE3F284-FE9D-482F-BA61-2CC5A76E9206}" dt="2021-04-25T12:43:09.283" v="17660" actId="26606"/>
          <ac:spMkLst>
            <pc:docMk/>
            <pc:sldMk cId="3530031354" sldId="263"/>
            <ac:spMk id="8" creationId="{7CB4857B-ED7C-444D-9F04-2F885114A1C2}"/>
          </ac:spMkLst>
        </pc:spChg>
        <pc:spChg chg="add">
          <ac:chgData name="George Kahn" userId="aa643ba5-bc6e-4246-9f95-189a4faaf376" providerId="ADAL" clId="{4FE3F284-FE9D-482F-BA61-2CC5A76E9206}" dt="2021-04-25T12:43:09.283" v="17660" actId="26606"/>
          <ac:spMkLst>
            <pc:docMk/>
            <pc:sldMk cId="3530031354" sldId="263"/>
            <ac:spMk id="10" creationId="{D18046FB-44EA-4FD8-A585-EA09A319B2D0}"/>
          </ac:spMkLst>
        </pc:spChg>
        <pc:spChg chg="add">
          <ac:chgData name="George Kahn" userId="aa643ba5-bc6e-4246-9f95-189a4faaf376" providerId="ADAL" clId="{4FE3F284-FE9D-482F-BA61-2CC5A76E9206}" dt="2021-04-25T12:43:09.283" v="17660" actId="26606"/>
          <ac:spMkLst>
            <pc:docMk/>
            <pc:sldMk cId="3530031354" sldId="263"/>
            <ac:spMk id="12" creationId="{479F5F2B-8B58-4140-AE6A-51F6C67B18D9}"/>
          </ac:spMkLst>
        </pc:spChg>
      </pc:sldChg>
      <pc:sldChg chg="addSp delSp modSp new mod setBg setClrOvrMap">
        <pc:chgData name="George Kahn" userId="aa643ba5-bc6e-4246-9f95-189a4faaf376" providerId="ADAL" clId="{4FE3F284-FE9D-482F-BA61-2CC5A76E9206}" dt="2021-04-25T12:59:19.754" v="17744" actId="26606"/>
        <pc:sldMkLst>
          <pc:docMk/>
          <pc:sldMk cId="335011968" sldId="264"/>
        </pc:sldMkLst>
        <pc:spChg chg="mod">
          <ac:chgData name="George Kahn" userId="aa643ba5-bc6e-4246-9f95-189a4faaf376" providerId="ADAL" clId="{4FE3F284-FE9D-482F-BA61-2CC5A76E9206}" dt="2021-04-25T12:59:19.754" v="17744" actId="26606"/>
          <ac:spMkLst>
            <pc:docMk/>
            <pc:sldMk cId="335011968" sldId="264"/>
            <ac:spMk id="2" creationId="{29A76FE4-98BF-427A-AC61-00129456368C}"/>
          </ac:spMkLst>
        </pc:spChg>
        <pc:spChg chg="mod ord">
          <ac:chgData name="George Kahn" userId="aa643ba5-bc6e-4246-9f95-189a4faaf376" providerId="ADAL" clId="{4FE3F284-FE9D-482F-BA61-2CC5A76E9206}" dt="2021-04-25T12:59:19.754" v="17744" actId="26606"/>
          <ac:spMkLst>
            <pc:docMk/>
            <pc:sldMk cId="335011968" sldId="264"/>
            <ac:spMk id="3" creationId="{BCC2528F-40BD-465B-8B06-48498744654B}"/>
          </ac:spMkLst>
        </pc:spChg>
        <pc:spChg chg="add del">
          <ac:chgData name="George Kahn" userId="aa643ba5-bc6e-4246-9f95-189a4faaf376" providerId="ADAL" clId="{4FE3F284-FE9D-482F-BA61-2CC5A76E9206}" dt="2021-04-25T12:59:19.754" v="17744" actId="26606"/>
          <ac:spMkLst>
            <pc:docMk/>
            <pc:sldMk cId="335011968" sldId="264"/>
            <ac:spMk id="8" creationId="{7CB4857B-ED7C-444D-9F04-2F885114A1C2}"/>
          </ac:spMkLst>
        </pc:spChg>
        <pc:spChg chg="add del">
          <ac:chgData name="George Kahn" userId="aa643ba5-bc6e-4246-9f95-189a4faaf376" providerId="ADAL" clId="{4FE3F284-FE9D-482F-BA61-2CC5A76E9206}" dt="2021-04-25T12:59:19.754" v="17744" actId="26606"/>
          <ac:spMkLst>
            <pc:docMk/>
            <pc:sldMk cId="335011968" sldId="264"/>
            <ac:spMk id="10" creationId="{D18046FB-44EA-4FD8-A585-EA09A319B2D0}"/>
          </ac:spMkLst>
        </pc:spChg>
        <pc:spChg chg="add del">
          <ac:chgData name="George Kahn" userId="aa643ba5-bc6e-4246-9f95-189a4faaf376" providerId="ADAL" clId="{4FE3F284-FE9D-482F-BA61-2CC5A76E9206}" dt="2021-04-25T12:59:19.754" v="17744" actId="26606"/>
          <ac:spMkLst>
            <pc:docMk/>
            <pc:sldMk cId="335011968" sldId="264"/>
            <ac:spMk id="12" creationId="{479F5F2B-8B58-4140-AE6A-51F6C67B18D9}"/>
          </ac:spMkLst>
        </pc:spChg>
        <pc:spChg chg="add del">
          <ac:chgData name="George Kahn" userId="aa643ba5-bc6e-4246-9f95-189a4faaf376" providerId="ADAL" clId="{4FE3F284-FE9D-482F-BA61-2CC5A76E9206}" dt="2021-04-25T12:59:13.305" v="17741" actId="26606"/>
          <ac:spMkLst>
            <pc:docMk/>
            <pc:sldMk cId="335011968" sldId="264"/>
            <ac:spMk id="17" creationId="{05C7EBC3-4672-4DAB-81C2-58661FAFAED6}"/>
          </ac:spMkLst>
        </pc:spChg>
        <pc:spChg chg="add del">
          <ac:chgData name="George Kahn" userId="aa643ba5-bc6e-4246-9f95-189a4faaf376" providerId="ADAL" clId="{4FE3F284-FE9D-482F-BA61-2CC5A76E9206}" dt="2021-04-25T12:59:13.305" v="17741" actId="26606"/>
          <ac:spMkLst>
            <pc:docMk/>
            <pc:sldMk cId="335011968" sldId="264"/>
            <ac:spMk id="19" creationId="{1ABCC31D-213C-44E9-9CC8-8FB2DFC22EDB}"/>
          </ac:spMkLst>
        </pc:spChg>
        <pc:spChg chg="add del">
          <ac:chgData name="George Kahn" userId="aa643ba5-bc6e-4246-9f95-189a4faaf376" providerId="ADAL" clId="{4FE3F284-FE9D-482F-BA61-2CC5A76E9206}" dt="2021-04-25T12:59:19.746" v="17743" actId="26606"/>
          <ac:spMkLst>
            <pc:docMk/>
            <pc:sldMk cId="335011968" sldId="264"/>
            <ac:spMk id="21" creationId="{58F1FB8D-1842-4A04-998D-6CF047AB2790}"/>
          </ac:spMkLst>
        </pc:spChg>
        <pc:spChg chg="add del">
          <ac:chgData name="George Kahn" userId="aa643ba5-bc6e-4246-9f95-189a4faaf376" providerId="ADAL" clId="{4FE3F284-FE9D-482F-BA61-2CC5A76E9206}" dt="2021-04-25T12:59:19.746" v="17743" actId="26606"/>
          <ac:spMkLst>
            <pc:docMk/>
            <pc:sldMk cId="335011968" sldId="264"/>
            <ac:spMk id="22" creationId="{56C20283-73E0-40EC-8AD8-057F581F64C2}"/>
          </ac:spMkLst>
        </pc:spChg>
        <pc:spChg chg="add del">
          <ac:chgData name="George Kahn" userId="aa643ba5-bc6e-4246-9f95-189a4faaf376" providerId="ADAL" clId="{4FE3F284-FE9D-482F-BA61-2CC5A76E9206}" dt="2021-04-25T12:59:19.746" v="17743" actId="26606"/>
          <ac:spMkLst>
            <pc:docMk/>
            <pc:sldMk cId="335011968" sldId="264"/>
            <ac:spMk id="23" creationId="{3FCC729B-E528-40C3-82D3-BA4375575E87}"/>
          </ac:spMkLst>
        </pc:spChg>
        <pc:spChg chg="add">
          <ac:chgData name="George Kahn" userId="aa643ba5-bc6e-4246-9f95-189a4faaf376" providerId="ADAL" clId="{4FE3F284-FE9D-482F-BA61-2CC5A76E9206}" dt="2021-04-25T12:59:19.754" v="17744" actId="26606"/>
          <ac:spMkLst>
            <pc:docMk/>
            <pc:sldMk cId="335011968" sldId="264"/>
            <ac:spMk id="25" creationId="{9B76D444-2756-434F-AE61-96D69830C13E}"/>
          </ac:spMkLst>
        </pc:spChg>
        <pc:spChg chg="add">
          <ac:chgData name="George Kahn" userId="aa643ba5-bc6e-4246-9f95-189a4faaf376" providerId="ADAL" clId="{4FE3F284-FE9D-482F-BA61-2CC5A76E9206}" dt="2021-04-25T12:59:19.754" v="17744" actId="26606"/>
          <ac:spMkLst>
            <pc:docMk/>
            <pc:sldMk cId="335011968" sldId="264"/>
            <ac:spMk id="26" creationId="{29A9EE12-EF77-4DB4-84E4-043DE7235244}"/>
          </ac:spMkLst>
        </pc:spChg>
        <pc:picChg chg="add mod">
          <ac:chgData name="George Kahn" userId="aa643ba5-bc6e-4246-9f95-189a4faaf376" providerId="ADAL" clId="{4FE3F284-FE9D-482F-BA61-2CC5A76E9206}" dt="2021-04-25T12:59:19.754" v="17744" actId="26606"/>
          <ac:picMkLst>
            <pc:docMk/>
            <pc:sldMk cId="335011968" sldId="264"/>
            <ac:picMk id="5" creationId="{3F398DEB-0E53-4B64-B787-B3311260BE82}"/>
          </ac:picMkLst>
        </pc:picChg>
      </pc:sldChg>
      <pc:sldChg chg="addSp delSp modSp new mod setBg setClrOvrMap">
        <pc:chgData name="George Kahn" userId="aa643ba5-bc6e-4246-9f95-189a4faaf376" providerId="ADAL" clId="{4FE3F284-FE9D-482F-BA61-2CC5A76E9206}" dt="2021-04-25T13:15:57.911" v="17764" actId="26606"/>
        <pc:sldMkLst>
          <pc:docMk/>
          <pc:sldMk cId="837137395" sldId="265"/>
        </pc:sldMkLst>
        <pc:spChg chg="mod">
          <ac:chgData name="George Kahn" userId="aa643ba5-bc6e-4246-9f95-189a4faaf376" providerId="ADAL" clId="{4FE3F284-FE9D-482F-BA61-2CC5A76E9206}" dt="2021-04-25T13:15:57.911" v="17764" actId="26606"/>
          <ac:spMkLst>
            <pc:docMk/>
            <pc:sldMk cId="837137395" sldId="265"/>
            <ac:spMk id="2" creationId="{F90B7BA6-9CD7-49A3-947A-5F3798A7FF9D}"/>
          </ac:spMkLst>
        </pc:spChg>
        <pc:spChg chg="mod ord">
          <ac:chgData name="George Kahn" userId="aa643ba5-bc6e-4246-9f95-189a4faaf376" providerId="ADAL" clId="{4FE3F284-FE9D-482F-BA61-2CC5A76E9206}" dt="2021-04-25T13:15:57.911" v="17764" actId="26606"/>
          <ac:spMkLst>
            <pc:docMk/>
            <pc:sldMk cId="837137395" sldId="265"/>
            <ac:spMk id="3" creationId="{C48C2BE4-FE46-49D0-A463-CF8FCADF1C62}"/>
          </ac:spMkLst>
        </pc:spChg>
        <pc:spChg chg="add del">
          <ac:chgData name="George Kahn" userId="aa643ba5-bc6e-4246-9f95-189a4faaf376" providerId="ADAL" clId="{4FE3F284-FE9D-482F-BA61-2CC5A76E9206}" dt="2021-04-25T13:15:57.911" v="17764" actId="26606"/>
          <ac:spMkLst>
            <pc:docMk/>
            <pc:sldMk cId="837137395" sldId="265"/>
            <ac:spMk id="8" creationId="{7CB4857B-ED7C-444D-9F04-2F885114A1C2}"/>
          </ac:spMkLst>
        </pc:spChg>
        <pc:spChg chg="add del">
          <ac:chgData name="George Kahn" userId="aa643ba5-bc6e-4246-9f95-189a4faaf376" providerId="ADAL" clId="{4FE3F284-FE9D-482F-BA61-2CC5A76E9206}" dt="2021-04-25T13:15:57.911" v="17764" actId="26606"/>
          <ac:spMkLst>
            <pc:docMk/>
            <pc:sldMk cId="837137395" sldId="265"/>
            <ac:spMk id="10" creationId="{D18046FB-44EA-4FD8-A585-EA09A319B2D0}"/>
          </ac:spMkLst>
        </pc:spChg>
        <pc:spChg chg="add del">
          <ac:chgData name="George Kahn" userId="aa643ba5-bc6e-4246-9f95-189a4faaf376" providerId="ADAL" clId="{4FE3F284-FE9D-482F-BA61-2CC5A76E9206}" dt="2021-04-25T13:15:57.911" v="17764" actId="26606"/>
          <ac:spMkLst>
            <pc:docMk/>
            <pc:sldMk cId="837137395" sldId="265"/>
            <ac:spMk id="12" creationId="{479F5F2B-8B58-4140-AE6A-51F6C67B18D9}"/>
          </ac:spMkLst>
        </pc:spChg>
        <pc:spChg chg="add">
          <ac:chgData name="George Kahn" userId="aa643ba5-bc6e-4246-9f95-189a4faaf376" providerId="ADAL" clId="{4FE3F284-FE9D-482F-BA61-2CC5A76E9206}" dt="2021-04-25T13:15:57.911" v="17764" actId="26606"/>
          <ac:spMkLst>
            <pc:docMk/>
            <pc:sldMk cId="837137395" sldId="265"/>
            <ac:spMk id="17" creationId="{9B76D444-2756-434F-AE61-96D69830C13E}"/>
          </ac:spMkLst>
        </pc:spChg>
        <pc:spChg chg="add">
          <ac:chgData name="George Kahn" userId="aa643ba5-bc6e-4246-9f95-189a4faaf376" providerId="ADAL" clId="{4FE3F284-FE9D-482F-BA61-2CC5A76E9206}" dt="2021-04-25T13:15:57.911" v="17764" actId="26606"/>
          <ac:spMkLst>
            <pc:docMk/>
            <pc:sldMk cId="837137395" sldId="265"/>
            <ac:spMk id="19" creationId="{29A9EE12-EF77-4DB4-84E4-043DE7235244}"/>
          </ac:spMkLst>
        </pc:spChg>
        <pc:picChg chg="add mod">
          <ac:chgData name="George Kahn" userId="aa643ba5-bc6e-4246-9f95-189a4faaf376" providerId="ADAL" clId="{4FE3F284-FE9D-482F-BA61-2CC5A76E9206}" dt="2021-04-25T13:15:57.911" v="17764" actId="26606"/>
          <ac:picMkLst>
            <pc:docMk/>
            <pc:sldMk cId="837137395" sldId="265"/>
            <ac:picMk id="5" creationId="{362D71C3-0CBE-4455-8639-2A6C9339367D}"/>
          </ac:picMkLst>
        </pc:picChg>
      </pc:sldChg>
      <pc:sldChg chg="addSp delSp modSp new mod setBg">
        <pc:chgData name="George Kahn" userId="aa643ba5-bc6e-4246-9f95-189a4faaf376" providerId="ADAL" clId="{4FE3F284-FE9D-482F-BA61-2CC5A76E9206}" dt="2021-04-25T13:14:22.073" v="17760" actId="26606"/>
        <pc:sldMkLst>
          <pc:docMk/>
          <pc:sldMk cId="3728270298" sldId="266"/>
        </pc:sldMkLst>
        <pc:spChg chg="mod">
          <ac:chgData name="George Kahn" userId="aa643ba5-bc6e-4246-9f95-189a4faaf376" providerId="ADAL" clId="{4FE3F284-FE9D-482F-BA61-2CC5A76E9206}" dt="2021-04-25T13:14:22.073" v="17760" actId="26606"/>
          <ac:spMkLst>
            <pc:docMk/>
            <pc:sldMk cId="3728270298" sldId="266"/>
            <ac:spMk id="2" creationId="{5DDA77A8-79BB-4074-ADFF-11E4FE58DD62}"/>
          </ac:spMkLst>
        </pc:spChg>
        <pc:spChg chg="mod ord">
          <ac:chgData name="George Kahn" userId="aa643ba5-bc6e-4246-9f95-189a4faaf376" providerId="ADAL" clId="{4FE3F284-FE9D-482F-BA61-2CC5A76E9206}" dt="2021-04-25T13:14:22.073" v="17760" actId="26606"/>
          <ac:spMkLst>
            <pc:docMk/>
            <pc:sldMk cId="3728270298" sldId="266"/>
            <ac:spMk id="3" creationId="{904C5A69-C7A7-4BA5-825E-63F81A22C667}"/>
          </ac:spMkLst>
        </pc:spChg>
        <pc:spChg chg="add del">
          <ac:chgData name="George Kahn" userId="aa643ba5-bc6e-4246-9f95-189a4faaf376" providerId="ADAL" clId="{4FE3F284-FE9D-482F-BA61-2CC5A76E9206}" dt="2021-04-25T13:14:05.591" v="17759" actId="26606"/>
          <ac:spMkLst>
            <pc:docMk/>
            <pc:sldMk cId="3728270298" sldId="266"/>
            <ac:spMk id="8" creationId="{7CB4857B-ED7C-444D-9F04-2F885114A1C2}"/>
          </ac:spMkLst>
        </pc:spChg>
        <pc:spChg chg="add del">
          <ac:chgData name="George Kahn" userId="aa643ba5-bc6e-4246-9f95-189a4faaf376" providerId="ADAL" clId="{4FE3F284-FE9D-482F-BA61-2CC5A76E9206}" dt="2021-04-25T13:14:05.591" v="17759" actId="26606"/>
          <ac:spMkLst>
            <pc:docMk/>
            <pc:sldMk cId="3728270298" sldId="266"/>
            <ac:spMk id="10" creationId="{D18046FB-44EA-4FD8-A585-EA09A319B2D0}"/>
          </ac:spMkLst>
        </pc:spChg>
        <pc:spChg chg="add del">
          <ac:chgData name="George Kahn" userId="aa643ba5-bc6e-4246-9f95-189a4faaf376" providerId="ADAL" clId="{4FE3F284-FE9D-482F-BA61-2CC5A76E9206}" dt="2021-04-25T13:14:05.591" v="17759" actId="26606"/>
          <ac:spMkLst>
            <pc:docMk/>
            <pc:sldMk cId="3728270298" sldId="266"/>
            <ac:spMk id="12" creationId="{479F5F2B-8B58-4140-AE6A-51F6C67B18D9}"/>
          </ac:spMkLst>
        </pc:spChg>
        <pc:spChg chg="add del">
          <ac:chgData name="George Kahn" userId="aa643ba5-bc6e-4246-9f95-189a4faaf376" providerId="ADAL" clId="{4FE3F284-FE9D-482F-BA61-2CC5A76E9206}" dt="2021-04-25T13:14:03.110" v="17756" actId="26606"/>
          <ac:spMkLst>
            <pc:docMk/>
            <pc:sldMk cId="3728270298" sldId="266"/>
            <ac:spMk id="17" creationId="{5396781C-32A1-4FDA-A83B-A7FF8C1B1E99}"/>
          </ac:spMkLst>
        </pc:spChg>
        <pc:spChg chg="add del">
          <ac:chgData name="George Kahn" userId="aa643ba5-bc6e-4246-9f95-189a4faaf376" providerId="ADAL" clId="{4FE3F284-FE9D-482F-BA61-2CC5A76E9206}" dt="2021-04-25T13:14:05.586" v="17758" actId="26606"/>
          <ac:spMkLst>
            <pc:docMk/>
            <pc:sldMk cId="3728270298" sldId="266"/>
            <ac:spMk id="23" creationId="{2C61293E-6EBE-43EF-A52C-9BEBFD7679D4}"/>
          </ac:spMkLst>
        </pc:spChg>
        <pc:spChg chg="add del">
          <ac:chgData name="George Kahn" userId="aa643ba5-bc6e-4246-9f95-189a4faaf376" providerId="ADAL" clId="{4FE3F284-FE9D-482F-BA61-2CC5A76E9206}" dt="2021-04-25T13:14:05.586" v="17758" actId="26606"/>
          <ac:spMkLst>
            <pc:docMk/>
            <pc:sldMk cId="3728270298" sldId="266"/>
            <ac:spMk id="24" creationId="{21540236-BFD5-4A9D-8840-4703E7F76825}"/>
          </ac:spMkLst>
        </pc:spChg>
        <pc:spChg chg="add">
          <ac:chgData name="George Kahn" userId="aa643ba5-bc6e-4246-9f95-189a4faaf376" providerId="ADAL" clId="{4FE3F284-FE9D-482F-BA61-2CC5A76E9206}" dt="2021-04-25T13:14:22.073" v="17760" actId="26606"/>
          <ac:spMkLst>
            <pc:docMk/>
            <pc:sldMk cId="3728270298" sldId="266"/>
            <ac:spMk id="31" creationId="{460B0EFB-53ED-4F35-B05D-F658EA021C65}"/>
          </ac:spMkLst>
        </pc:spChg>
        <pc:spChg chg="add">
          <ac:chgData name="George Kahn" userId="aa643ba5-bc6e-4246-9f95-189a4faaf376" providerId="ADAL" clId="{4FE3F284-FE9D-482F-BA61-2CC5A76E9206}" dt="2021-04-25T13:14:22.073" v="17760" actId="26606"/>
          <ac:spMkLst>
            <pc:docMk/>
            <pc:sldMk cId="3728270298" sldId="266"/>
            <ac:spMk id="33" creationId="{835EF3DD-7D43-4A27-8967-A92FD8CC9365}"/>
          </ac:spMkLst>
        </pc:spChg>
        <pc:grpChg chg="add del">
          <ac:chgData name="George Kahn" userId="aa643ba5-bc6e-4246-9f95-189a4faaf376" providerId="ADAL" clId="{4FE3F284-FE9D-482F-BA61-2CC5A76E9206}" dt="2021-04-25T13:14:03.110" v="17756" actId="26606"/>
          <ac:grpSpMkLst>
            <pc:docMk/>
            <pc:sldMk cId="3728270298" sldId="266"/>
            <ac:grpSpMk id="19" creationId="{54A1C8FD-E5B7-4BEC-A74A-A55FB8EA7CFE}"/>
          </ac:grpSpMkLst>
        </pc:grpChg>
        <pc:picChg chg="add mod ord">
          <ac:chgData name="George Kahn" userId="aa643ba5-bc6e-4246-9f95-189a4faaf376" providerId="ADAL" clId="{4FE3F284-FE9D-482F-BA61-2CC5A76E9206}" dt="2021-04-25T13:14:22.073" v="17760" actId="26606"/>
          <ac:picMkLst>
            <pc:docMk/>
            <pc:sldMk cId="3728270298" sldId="266"/>
            <ac:picMk id="5" creationId="{FF431CD8-D6E5-496B-9212-54563EE33CF1}"/>
          </ac:picMkLst>
        </pc:picChg>
        <pc:cxnChg chg="add del">
          <ac:chgData name="George Kahn" userId="aa643ba5-bc6e-4246-9f95-189a4faaf376" providerId="ADAL" clId="{4FE3F284-FE9D-482F-BA61-2CC5A76E9206}" dt="2021-04-25T13:14:22.073" v="17760" actId="26606"/>
          <ac:cxnSpMkLst>
            <pc:docMk/>
            <pc:sldMk cId="3728270298" sldId="266"/>
            <ac:cxnSpMk id="26" creationId="{A7F400EE-A8A5-48AF-B4D6-291B52C6F0B0}"/>
          </ac:cxnSpMkLst>
        </pc:cxnChg>
      </pc:sldChg>
      <pc:sldChg chg="addSp delSp modSp new mod setBg">
        <pc:chgData name="George Kahn" userId="aa643ba5-bc6e-4246-9f95-189a4faaf376" providerId="ADAL" clId="{4FE3F284-FE9D-482F-BA61-2CC5A76E9206}" dt="2021-04-25T13:23:26.633" v="17805" actId="20577"/>
        <pc:sldMkLst>
          <pc:docMk/>
          <pc:sldMk cId="1558154874" sldId="267"/>
        </pc:sldMkLst>
        <pc:spChg chg="mod">
          <ac:chgData name="George Kahn" userId="aa643ba5-bc6e-4246-9f95-189a4faaf376" providerId="ADAL" clId="{4FE3F284-FE9D-482F-BA61-2CC5A76E9206}" dt="2021-04-25T13:22:58.139" v="17794" actId="26606"/>
          <ac:spMkLst>
            <pc:docMk/>
            <pc:sldMk cId="1558154874" sldId="267"/>
            <ac:spMk id="2" creationId="{9E1DB85A-CF8C-4AAB-B84D-8AEF873B79DC}"/>
          </ac:spMkLst>
        </pc:spChg>
        <pc:spChg chg="mod ord">
          <ac:chgData name="George Kahn" userId="aa643ba5-bc6e-4246-9f95-189a4faaf376" providerId="ADAL" clId="{4FE3F284-FE9D-482F-BA61-2CC5A76E9206}" dt="2021-04-25T13:23:26.633" v="17805" actId="20577"/>
          <ac:spMkLst>
            <pc:docMk/>
            <pc:sldMk cId="1558154874" sldId="267"/>
            <ac:spMk id="3" creationId="{645C9510-D889-4965-A8DF-3547EF56ADA7}"/>
          </ac:spMkLst>
        </pc:spChg>
        <pc:spChg chg="add del">
          <ac:chgData name="George Kahn" userId="aa643ba5-bc6e-4246-9f95-189a4faaf376" providerId="ADAL" clId="{4FE3F284-FE9D-482F-BA61-2CC5A76E9206}" dt="2021-04-25T13:22:58.139" v="17794" actId="26606"/>
          <ac:spMkLst>
            <pc:docMk/>
            <pc:sldMk cId="1558154874" sldId="267"/>
            <ac:spMk id="8" creationId="{7CB4857B-ED7C-444D-9F04-2F885114A1C2}"/>
          </ac:spMkLst>
        </pc:spChg>
        <pc:spChg chg="add del">
          <ac:chgData name="George Kahn" userId="aa643ba5-bc6e-4246-9f95-189a4faaf376" providerId="ADAL" clId="{4FE3F284-FE9D-482F-BA61-2CC5A76E9206}" dt="2021-04-25T13:22:58.139" v="17794" actId="26606"/>
          <ac:spMkLst>
            <pc:docMk/>
            <pc:sldMk cId="1558154874" sldId="267"/>
            <ac:spMk id="10" creationId="{D18046FB-44EA-4FD8-A585-EA09A319B2D0}"/>
          </ac:spMkLst>
        </pc:spChg>
        <pc:spChg chg="add del">
          <ac:chgData name="George Kahn" userId="aa643ba5-bc6e-4246-9f95-189a4faaf376" providerId="ADAL" clId="{4FE3F284-FE9D-482F-BA61-2CC5A76E9206}" dt="2021-04-25T13:22:58.139" v="17794" actId="26606"/>
          <ac:spMkLst>
            <pc:docMk/>
            <pc:sldMk cId="1558154874" sldId="267"/>
            <ac:spMk id="12" creationId="{479F5F2B-8B58-4140-AE6A-51F6C67B18D9}"/>
          </ac:spMkLst>
        </pc:spChg>
        <pc:spChg chg="add del">
          <ac:chgData name="George Kahn" userId="aa643ba5-bc6e-4246-9f95-189a4faaf376" providerId="ADAL" clId="{4FE3F284-FE9D-482F-BA61-2CC5A76E9206}" dt="2021-04-25T13:22:51.552" v="17791" actId="26606"/>
          <ac:spMkLst>
            <pc:docMk/>
            <pc:sldMk cId="1558154874" sldId="267"/>
            <ac:spMk id="14" creationId="{05C7EBC3-4672-4DAB-81C2-58661FAFAED6}"/>
          </ac:spMkLst>
        </pc:spChg>
        <pc:spChg chg="add del">
          <ac:chgData name="George Kahn" userId="aa643ba5-bc6e-4246-9f95-189a4faaf376" providerId="ADAL" clId="{4FE3F284-FE9D-482F-BA61-2CC5A76E9206}" dt="2021-04-25T13:22:51.552" v="17791" actId="26606"/>
          <ac:spMkLst>
            <pc:docMk/>
            <pc:sldMk cId="1558154874" sldId="267"/>
            <ac:spMk id="15" creationId="{1ABCC31D-213C-44E9-9CC8-8FB2DFC22EDB}"/>
          </ac:spMkLst>
        </pc:spChg>
        <pc:spChg chg="add del">
          <ac:chgData name="George Kahn" userId="aa643ba5-bc6e-4246-9f95-189a4faaf376" providerId="ADAL" clId="{4FE3F284-FE9D-482F-BA61-2CC5A76E9206}" dt="2021-04-25T13:20:39.304" v="17780" actId="26606"/>
          <ac:spMkLst>
            <pc:docMk/>
            <pc:sldMk cId="1558154874" sldId="267"/>
            <ac:spMk id="17" creationId="{DB304A14-32D0-4873-B914-423ED7B8DAFD}"/>
          </ac:spMkLst>
        </pc:spChg>
        <pc:spChg chg="add del">
          <ac:chgData name="George Kahn" userId="aa643ba5-bc6e-4246-9f95-189a4faaf376" providerId="ADAL" clId="{4FE3F284-FE9D-482F-BA61-2CC5A76E9206}" dt="2021-04-25T13:22:58.130" v="17793" actId="26606"/>
          <ac:spMkLst>
            <pc:docMk/>
            <pc:sldMk cId="1558154874" sldId="267"/>
            <ac:spMk id="18" creationId="{21ED5FCA-9564-42B4-9F52-2CCED8ED60CA}"/>
          </ac:spMkLst>
        </pc:spChg>
        <pc:spChg chg="add del">
          <ac:chgData name="George Kahn" userId="aa643ba5-bc6e-4246-9f95-189a4faaf376" providerId="ADAL" clId="{4FE3F284-FE9D-482F-BA61-2CC5A76E9206}" dt="2021-04-25T13:20:39.304" v="17780" actId="26606"/>
          <ac:spMkLst>
            <pc:docMk/>
            <pc:sldMk cId="1558154874" sldId="267"/>
            <ac:spMk id="19" creationId="{1D460C86-854F-4FB3-ABC2-E823D8FEB9DB}"/>
          </ac:spMkLst>
        </pc:spChg>
        <pc:spChg chg="add del">
          <ac:chgData name="George Kahn" userId="aa643ba5-bc6e-4246-9f95-189a4faaf376" providerId="ADAL" clId="{4FE3F284-FE9D-482F-BA61-2CC5A76E9206}" dt="2021-04-25T13:22:58.130" v="17793" actId="26606"/>
          <ac:spMkLst>
            <pc:docMk/>
            <pc:sldMk cId="1558154874" sldId="267"/>
            <ac:spMk id="20" creationId="{081E4A58-353D-44AE-B2FC-2A74E2E400F7}"/>
          </ac:spMkLst>
        </pc:spChg>
        <pc:spChg chg="add del">
          <ac:chgData name="George Kahn" userId="aa643ba5-bc6e-4246-9f95-189a4faaf376" providerId="ADAL" clId="{4FE3F284-FE9D-482F-BA61-2CC5A76E9206}" dt="2021-04-25T13:20:39.304" v="17780" actId="26606"/>
          <ac:spMkLst>
            <pc:docMk/>
            <pc:sldMk cId="1558154874" sldId="267"/>
            <ac:spMk id="21" creationId="{BB48116A-278A-4CC5-89D3-9DE8E8FF1245}"/>
          </ac:spMkLst>
        </pc:spChg>
        <pc:spChg chg="add">
          <ac:chgData name="George Kahn" userId="aa643ba5-bc6e-4246-9f95-189a4faaf376" providerId="ADAL" clId="{4FE3F284-FE9D-482F-BA61-2CC5A76E9206}" dt="2021-04-25T13:22:58.139" v="17794" actId="26606"/>
          <ac:spMkLst>
            <pc:docMk/>
            <pc:sldMk cId="1558154874" sldId="267"/>
            <ac:spMk id="22" creationId="{DB304A14-32D0-4873-B914-423ED7B8DAFD}"/>
          </ac:spMkLst>
        </pc:spChg>
        <pc:spChg chg="add">
          <ac:chgData name="George Kahn" userId="aa643ba5-bc6e-4246-9f95-189a4faaf376" providerId="ADAL" clId="{4FE3F284-FE9D-482F-BA61-2CC5A76E9206}" dt="2021-04-25T13:22:58.139" v="17794" actId="26606"/>
          <ac:spMkLst>
            <pc:docMk/>
            <pc:sldMk cId="1558154874" sldId="267"/>
            <ac:spMk id="23" creationId="{1D460C86-854F-4FB3-ABC2-E823D8FEB9DB}"/>
          </ac:spMkLst>
        </pc:spChg>
        <pc:spChg chg="add">
          <ac:chgData name="George Kahn" userId="aa643ba5-bc6e-4246-9f95-189a4faaf376" providerId="ADAL" clId="{4FE3F284-FE9D-482F-BA61-2CC5A76E9206}" dt="2021-04-25T13:22:58.139" v="17794" actId="26606"/>
          <ac:spMkLst>
            <pc:docMk/>
            <pc:sldMk cId="1558154874" sldId="267"/>
            <ac:spMk id="24" creationId="{BB48116A-278A-4CC5-89D3-9DE8E8FF1245}"/>
          </ac:spMkLst>
        </pc:spChg>
        <pc:picChg chg="add del mod">
          <ac:chgData name="George Kahn" userId="aa643ba5-bc6e-4246-9f95-189a4faaf376" providerId="ADAL" clId="{4FE3F284-FE9D-482F-BA61-2CC5A76E9206}" dt="2021-04-25T13:20:39.872" v="17782"/>
          <ac:picMkLst>
            <pc:docMk/>
            <pc:sldMk cId="1558154874" sldId="267"/>
            <ac:picMk id="5" creationId="{FEAB2643-2F6E-4003-B3A5-5A2974A74448}"/>
          </ac:picMkLst>
        </pc:picChg>
        <pc:picChg chg="add mod ord">
          <ac:chgData name="George Kahn" userId="aa643ba5-bc6e-4246-9f95-189a4faaf376" providerId="ADAL" clId="{4FE3F284-FE9D-482F-BA61-2CC5A76E9206}" dt="2021-04-25T13:22:58.139" v="17794" actId="26606"/>
          <ac:picMkLst>
            <pc:docMk/>
            <pc:sldMk cId="1558154874" sldId="267"/>
            <ac:picMk id="7" creationId="{CA98B167-13DC-4DD3-BF88-EED37E8BBF16}"/>
          </ac:picMkLst>
        </pc:picChg>
      </pc:sldChg>
      <pc:sldChg chg="addSp delSp modSp add mod setBg">
        <pc:chgData name="George Kahn" userId="aa643ba5-bc6e-4246-9f95-189a4faaf376" providerId="ADAL" clId="{4FE3F284-FE9D-482F-BA61-2CC5A76E9206}" dt="2021-04-25T13:20:51.103" v="17786" actId="26606"/>
        <pc:sldMkLst>
          <pc:docMk/>
          <pc:sldMk cId="3186490378" sldId="381"/>
        </pc:sldMkLst>
        <pc:spChg chg="mod">
          <ac:chgData name="George Kahn" userId="aa643ba5-bc6e-4246-9f95-189a4faaf376" providerId="ADAL" clId="{4FE3F284-FE9D-482F-BA61-2CC5A76E9206}" dt="2021-04-25T13:20:51.103" v="17786" actId="26606"/>
          <ac:spMkLst>
            <pc:docMk/>
            <pc:sldMk cId="3186490378" sldId="381"/>
            <ac:spMk id="2" creationId="{58AA0DDD-E7C8-4ADA-B272-13FBC02B5A83}"/>
          </ac:spMkLst>
        </pc:spChg>
        <pc:spChg chg="mod">
          <ac:chgData name="George Kahn" userId="aa643ba5-bc6e-4246-9f95-189a4faaf376" providerId="ADAL" clId="{4FE3F284-FE9D-482F-BA61-2CC5A76E9206}" dt="2021-04-25T13:20:51.103" v="17786" actId="26606"/>
          <ac:spMkLst>
            <pc:docMk/>
            <pc:sldMk cId="3186490378" sldId="381"/>
            <ac:spMk id="3" creationId="{2FC24EDC-9B6F-4290-A7E1-811AA5C15AF1}"/>
          </ac:spMkLst>
        </pc:spChg>
        <pc:spChg chg="mod ord">
          <ac:chgData name="George Kahn" userId="aa643ba5-bc6e-4246-9f95-189a4faaf376" providerId="ADAL" clId="{4FE3F284-FE9D-482F-BA61-2CC5A76E9206}" dt="2021-04-25T13:20:51.103" v="17786" actId="26606"/>
          <ac:spMkLst>
            <pc:docMk/>
            <pc:sldMk cId="3186490378" sldId="381"/>
            <ac:spMk id="4" creationId="{AE93E884-2A60-4F30-9475-239DF91A985D}"/>
          </ac:spMkLst>
        </pc:spChg>
        <pc:spChg chg="add del">
          <ac:chgData name="George Kahn" userId="aa643ba5-bc6e-4246-9f95-189a4faaf376" providerId="ADAL" clId="{4FE3F284-FE9D-482F-BA61-2CC5A76E9206}" dt="2021-04-25T13:20:51.103" v="17786" actId="26606"/>
          <ac:spMkLst>
            <pc:docMk/>
            <pc:sldMk cId="3186490378" sldId="381"/>
            <ac:spMk id="9" creationId="{7CB4857B-ED7C-444D-9F04-2F885114A1C2}"/>
          </ac:spMkLst>
        </pc:spChg>
        <pc:spChg chg="add del">
          <ac:chgData name="George Kahn" userId="aa643ba5-bc6e-4246-9f95-189a4faaf376" providerId="ADAL" clId="{4FE3F284-FE9D-482F-BA61-2CC5A76E9206}" dt="2021-04-25T13:20:51.103" v="17786" actId="26606"/>
          <ac:spMkLst>
            <pc:docMk/>
            <pc:sldMk cId="3186490378" sldId="381"/>
            <ac:spMk id="11" creationId="{D18046FB-44EA-4FD8-A585-EA09A319B2D0}"/>
          </ac:spMkLst>
        </pc:spChg>
        <pc:spChg chg="add del">
          <ac:chgData name="George Kahn" userId="aa643ba5-bc6e-4246-9f95-189a4faaf376" providerId="ADAL" clId="{4FE3F284-FE9D-482F-BA61-2CC5A76E9206}" dt="2021-04-25T13:20:51.103" v="17786" actId="26606"/>
          <ac:spMkLst>
            <pc:docMk/>
            <pc:sldMk cId="3186490378" sldId="381"/>
            <ac:spMk id="13" creationId="{479F5F2B-8B58-4140-AE6A-51F6C67B18D9}"/>
          </ac:spMkLst>
        </pc:spChg>
        <pc:spChg chg="add">
          <ac:chgData name="George Kahn" userId="aa643ba5-bc6e-4246-9f95-189a4faaf376" providerId="ADAL" clId="{4FE3F284-FE9D-482F-BA61-2CC5A76E9206}" dt="2021-04-25T13:20:51.103" v="17786" actId="26606"/>
          <ac:spMkLst>
            <pc:docMk/>
            <pc:sldMk cId="3186490378" sldId="381"/>
            <ac:spMk id="18" creationId="{45D37F4E-DDB4-456B-97E0-9937730A039F}"/>
          </ac:spMkLst>
        </pc:spChg>
        <pc:spChg chg="add">
          <ac:chgData name="George Kahn" userId="aa643ba5-bc6e-4246-9f95-189a4faaf376" providerId="ADAL" clId="{4FE3F284-FE9D-482F-BA61-2CC5A76E9206}" dt="2021-04-25T13:20:51.103" v="17786" actId="26606"/>
          <ac:spMkLst>
            <pc:docMk/>
            <pc:sldMk cId="3186490378" sldId="381"/>
            <ac:spMk id="20" creationId="{B2DD41CD-8F47-4F56-AD12-4E2FF7696987}"/>
          </ac:spMkLst>
        </pc:spChg>
        <pc:picChg chg="add mod">
          <ac:chgData name="George Kahn" userId="aa643ba5-bc6e-4246-9f95-189a4faaf376" providerId="ADAL" clId="{4FE3F284-FE9D-482F-BA61-2CC5A76E9206}" dt="2021-04-25T13:20:51.103" v="17786" actId="26606"/>
          <ac:picMkLst>
            <pc:docMk/>
            <pc:sldMk cId="3186490378" sldId="381"/>
            <ac:picMk id="6" creationId="{3AF76338-ABE4-478A-A70C-48BEC10F95D2}"/>
          </ac:picMkLst>
        </pc:picChg>
      </pc:sldChg>
      <pc:sldChg chg="addSp delSp modSp new mod setBg">
        <pc:chgData name="George Kahn" userId="aa643ba5-bc6e-4246-9f95-189a4faaf376" providerId="ADAL" clId="{4FE3F284-FE9D-482F-BA61-2CC5A76E9206}" dt="2021-04-25T13:23:55.690" v="17808" actId="26606"/>
        <pc:sldMkLst>
          <pc:docMk/>
          <pc:sldMk cId="4242436011" sldId="382"/>
        </pc:sldMkLst>
        <pc:spChg chg="mod">
          <ac:chgData name="George Kahn" userId="aa643ba5-bc6e-4246-9f95-189a4faaf376" providerId="ADAL" clId="{4FE3F284-FE9D-482F-BA61-2CC5A76E9206}" dt="2021-04-25T13:23:55.690" v="17808" actId="26606"/>
          <ac:spMkLst>
            <pc:docMk/>
            <pc:sldMk cId="4242436011" sldId="382"/>
            <ac:spMk id="2" creationId="{48E839E1-3C0B-439C-B2D6-3C1A7885B0DB}"/>
          </ac:spMkLst>
        </pc:spChg>
        <pc:spChg chg="mod">
          <ac:chgData name="George Kahn" userId="aa643ba5-bc6e-4246-9f95-189a4faaf376" providerId="ADAL" clId="{4FE3F284-FE9D-482F-BA61-2CC5A76E9206}" dt="2021-04-25T13:23:55.690" v="17808" actId="26606"/>
          <ac:spMkLst>
            <pc:docMk/>
            <pc:sldMk cId="4242436011" sldId="382"/>
            <ac:spMk id="3" creationId="{8890CBC6-A0DD-42F9-A2C8-E9510C0CA51A}"/>
          </ac:spMkLst>
        </pc:spChg>
        <pc:spChg chg="add del">
          <ac:chgData name="George Kahn" userId="aa643ba5-bc6e-4246-9f95-189a4faaf376" providerId="ADAL" clId="{4FE3F284-FE9D-482F-BA61-2CC5A76E9206}" dt="2021-04-25T13:23:55.690" v="17808" actId="26606"/>
          <ac:spMkLst>
            <pc:docMk/>
            <pc:sldMk cId="4242436011" sldId="382"/>
            <ac:spMk id="8" creationId="{7CB4857B-ED7C-444D-9F04-2F885114A1C2}"/>
          </ac:spMkLst>
        </pc:spChg>
        <pc:spChg chg="add del">
          <ac:chgData name="George Kahn" userId="aa643ba5-bc6e-4246-9f95-189a4faaf376" providerId="ADAL" clId="{4FE3F284-FE9D-482F-BA61-2CC5A76E9206}" dt="2021-04-25T13:23:55.690" v="17808" actId="26606"/>
          <ac:spMkLst>
            <pc:docMk/>
            <pc:sldMk cId="4242436011" sldId="382"/>
            <ac:spMk id="10" creationId="{D18046FB-44EA-4FD8-A585-EA09A319B2D0}"/>
          </ac:spMkLst>
        </pc:spChg>
        <pc:spChg chg="add del">
          <ac:chgData name="George Kahn" userId="aa643ba5-bc6e-4246-9f95-189a4faaf376" providerId="ADAL" clId="{4FE3F284-FE9D-482F-BA61-2CC5A76E9206}" dt="2021-04-25T13:23:55.690" v="17808" actId="26606"/>
          <ac:spMkLst>
            <pc:docMk/>
            <pc:sldMk cId="4242436011" sldId="382"/>
            <ac:spMk id="12" creationId="{479F5F2B-8B58-4140-AE6A-51F6C67B18D9}"/>
          </ac:spMkLst>
        </pc:spChg>
        <pc:spChg chg="add del">
          <ac:chgData name="George Kahn" userId="aa643ba5-bc6e-4246-9f95-189a4faaf376" providerId="ADAL" clId="{4FE3F284-FE9D-482F-BA61-2CC5A76E9206}" dt="2021-04-25T13:23:55.673" v="17807" actId="26606"/>
          <ac:spMkLst>
            <pc:docMk/>
            <pc:sldMk cId="4242436011" sldId="382"/>
            <ac:spMk id="17" creationId="{488333BA-AE6E-427A-9B16-A39C8073F4EB}"/>
          </ac:spMkLst>
        </pc:spChg>
        <pc:spChg chg="add del">
          <ac:chgData name="George Kahn" userId="aa643ba5-bc6e-4246-9f95-189a4faaf376" providerId="ADAL" clId="{4FE3F284-FE9D-482F-BA61-2CC5A76E9206}" dt="2021-04-25T13:23:55.673" v="17807" actId="26606"/>
          <ac:spMkLst>
            <pc:docMk/>
            <pc:sldMk cId="4242436011" sldId="382"/>
            <ac:spMk id="19" creationId="{F98ED85F-DCEE-4B50-802E-71A6E3E12B04}"/>
          </ac:spMkLst>
        </pc:spChg>
        <pc:spChg chg="add">
          <ac:chgData name="George Kahn" userId="aa643ba5-bc6e-4246-9f95-189a4faaf376" providerId="ADAL" clId="{4FE3F284-FE9D-482F-BA61-2CC5A76E9206}" dt="2021-04-25T13:23:55.690" v="17808" actId="26606"/>
          <ac:spMkLst>
            <pc:docMk/>
            <pc:sldMk cId="4242436011" sldId="382"/>
            <ac:spMk id="21" creationId="{CD9FE4EF-C4D8-49A0-B2FF-81D8DB7D8A24}"/>
          </ac:spMkLst>
        </pc:spChg>
        <pc:spChg chg="add">
          <ac:chgData name="George Kahn" userId="aa643ba5-bc6e-4246-9f95-189a4faaf376" providerId="ADAL" clId="{4FE3F284-FE9D-482F-BA61-2CC5A76E9206}" dt="2021-04-25T13:23:55.690" v="17808" actId="26606"/>
          <ac:spMkLst>
            <pc:docMk/>
            <pc:sldMk cId="4242436011" sldId="382"/>
            <ac:spMk id="22" creationId="{09588DA8-065E-4F6F-8EFD-43104AB2E0CF}"/>
          </ac:spMkLst>
        </pc:spChg>
        <pc:spChg chg="add">
          <ac:chgData name="George Kahn" userId="aa643ba5-bc6e-4246-9f95-189a4faaf376" providerId="ADAL" clId="{4FE3F284-FE9D-482F-BA61-2CC5A76E9206}" dt="2021-04-25T13:23:55.690" v="17808" actId="26606"/>
          <ac:spMkLst>
            <pc:docMk/>
            <pc:sldMk cId="4242436011" sldId="382"/>
            <ac:spMk id="23" creationId="{4300840D-0A0B-4512-BACA-B439D5B9C57C}"/>
          </ac:spMkLst>
        </pc:spChg>
        <pc:spChg chg="add">
          <ac:chgData name="George Kahn" userId="aa643ba5-bc6e-4246-9f95-189a4faaf376" providerId="ADAL" clId="{4FE3F284-FE9D-482F-BA61-2CC5A76E9206}" dt="2021-04-25T13:23:55.690" v="17808" actId="26606"/>
          <ac:spMkLst>
            <pc:docMk/>
            <pc:sldMk cId="4242436011" sldId="382"/>
            <ac:spMk id="24" creationId="{C4285719-470E-454C-AF62-8323075F1F5B}"/>
          </ac:spMkLst>
        </pc:spChg>
        <pc:spChg chg="add">
          <ac:chgData name="George Kahn" userId="aa643ba5-bc6e-4246-9f95-189a4faaf376" providerId="ADAL" clId="{4FE3F284-FE9D-482F-BA61-2CC5A76E9206}" dt="2021-04-25T13:23:55.690" v="17808" actId="26606"/>
          <ac:spMkLst>
            <pc:docMk/>
            <pc:sldMk cId="4242436011" sldId="382"/>
            <ac:spMk id="25" creationId="{D2B78728-A580-49A7-84F9-6EF6F583ADE0}"/>
          </ac:spMkLst>
        </pc:spChg>
        <pc:spChg chg="add">
          <ac:chgData name="George Kahn" userId="aa643ba5-bc6e-4246-9f95-189a4faaf376" providerId="ADAL" clId="{4FE3F284-FE9D-482F-BA61-2CC5A76E9206}" dt="2021-04-25T13:23:55.690" v="17808" actId="26606"/>
          <ac:spMkLst>
            <pc:docMk/>
            <pc:sldMk cId="4242436011" sldId="382"/>
            <ac:spMk id="27" creationId="{38FAA1A1-D861-433F-88FA-1E9D6FD31D11}"/>
          </ac:spMkLst>
        </pc:spChg>
        <pc:spChg chg="add">
          <ac:chgData name="George Kahn" userId="aa643ba5-bc6e-4246-9f95-189a4faaf376" providerId="ADAL" clId="{4FE3F284-FE9D-482F-BA61-2CC5A76E9206}" dt="2021-04-25T13:23:55.690" v="17808" actId="26606"/>
          <ac:spMkLst>
            <pc:docMk/>
            <pc:sldMk cId="4242436011" sldId="382"/>
            <ac:spMk id="29" creationId="{8D71EDA1-87BF-4D5D-AB79-F346FD19278A}"/>
          </ac:spMkLst>
        </pc:spChg>
      </pc:sldChg>
      <pc:sldChg chg="addSp delSp modSp new mod setBg setClrOvrMap">
        <pc:chgData name="George Kahn" userId="aa643ba5-bc6e-4246-9f95-189a4faaf376" providerId="ADAL" clId="{4FE3F284-FE9D-482F-BA61-2CC5A76E9206}" dt="2021-04-25T13:24:03.777" v="17809" actId="26606"/>
        <pc:sldMkLst>
          <pc:docMk/>
          <pc:sldMk cId="210952284" sldId="383"/>
        </pc:sldMkLst>
        <pc:spChg chg="mod">
          <ac:chgData name="George Kahn" userId="aa643ba5-bc6e-4246-9f95-189a4faaf376" providerId="ADAL" clId="{4FE3F284-FE9D-482F-BA61-2CC5A76E9206}" dt="2021-04-25T13:24:03.777" v="17809" actId="26606"/>
          <ac:spMkLst>
            <pc:docMk/>
            <pc:sldMk cId="210952284" sldId="383"/>
            <ac:spMk id="2" creationId="{B726EA7B-A90C-4405-97D8-C0B875388A08}"/>
          </ac:spMkLst>
        </pc:spChg>
        <pc:spChg chg="mod">
          <ac:chgData name="George Kahn" userId="aa643ba5-bc6e-4246-9f95-189a4faaf376" providerId="ADAL" clId="{4FE3F284-FE9D-482F-BA61-2CC5A76E9206}" dt="2021-04-25T13:24:03.777" v="17809" actId="26606"/>
          <ac:spMkLst>
            <pc:docMk/>
            <pc:sldMk cId="210952284" sldId="383"/>
            <ac:spMk id="3" creationId="{C7FC658C-C718-4699-8062-91554C2D94D6}"/>
          </ac:spMkLst>
        </pc:spChg>
        <pc:spChg chg="add del">
          <ac:chgData name="George Kahn" userId="aa643ba5-bc6e-4246-9f95-189a4faaf376" providerId="ADAL" clId="{4FE3F284-FE9D-482F-BA61-2CC5A76E9206}" dt="2021-04-25T12:43:50.480" v="17668" actId="26606"/>
          <ac:spMkLst>
            <pc:docMk/>
            <pc:sldMk cId="210952284" sldId="383"/>
            <ac:spMk id="8" creationId="{9264D464-898B-4908-88FD-33A83D6ED64E}"/>
          </ac:spMkLst>
        </pc:spChg>
        <pc:spChg chg="add del">
          <ac:chgData name="George Kahn" userId="aa643ba5-bc6e-4246-9f95-189a4faaf376" providerId="ADAL" clId="{4FE3F284-FE9D-482F-BA61-2CC5A76E9206}" dt="2021-04-25T12:43:50.480" v="17668" actId="26606"/>
          <ac:spMkLst>
            <pc:docMk/>
            <pc:sldMk cId="210952284" sldId="383"/>
            <ac:spMk id="10" creationId="{F0BC1D9E-4401-4EC0-88FD-ED103CB570EA}"/>
          </ac:spMkLst>
        </pc:spChg>
        <pc:spChg chg="add del">
          <ac:chgData name="George Kahn" userId="aa643ba5-bc6e-4246-9f95-189a4faaf376" providerId="ADAL" clId="{4FE3F284-FE9D-482F-BA61-2CC5A76E9206}" dt="2021-04-25T12:43:50.480" v="17668" actId="26606"/>
          <ac:spMkLst>
            <pc:docMk/>
            <pc:sldMk cId="210952284" sldId="383"/>
            <ac:spMk id="12" creationId="{B0AAF7C9-094E-400C-A428-F6C2262F6527}"/>
          </ac:spMkLst>
        </pc:spChg>
        <pc:spChg chg="add del">
          <ac:chgData name="George Kahn" userId="aa643ba5-bc6e-4246-9f95-189a4faaf376" providerId="ADAL" clId="{4FE3F284-FE9D-482F-BA61-2CC5A76E9206}" dt="2021-04-25T12:43:50.480" v="17668" actId="26606"/>
          <ac:spMkLst>
            <pc:docMk/>
            <pc:sldMk cId="210952284" sldId="383"/>
            <ac:spMk id="14" creationId="{6200B311-3585-4069-AAC6-CD443FA5B8AD}"/>
          </ac:spMkLst>
        </pc:spChg>
        <pc:spChg chg="add del">
          <ac:chgData name="George Kahn" userId="aa643ba5-bc6e-4246-9f95-189a4faaf376" providerId="ADAL" clId="{4FE3F284-FE9D-482F-BA61-2CC5A76E9206}" dt="2021-04-25T13:24:03.777" v="17809" actId="26606"/>
          <ac:spMkLst>
            <pc:docMk/>
            <pc:sldMk cId="210952284" sldId="383"/>
            <ac:spMk id="19" creationId="{7CB4857B-ED7C-444D-9F04-2F885114A1C2}"/>
          </ac:spMkLst>
        </pc:spChg>
        <pc:spChg chg="add del">
          <ac:chgData name="George Kahn" userId="aa643ba5-bc6e-4246-9f95-189a4faaf376" providerId="ADAL" clId="{4FE3F284-FE9D-482F-BA61-2CC5A76E9206}" dt="2021-04-25T13:24:03.777" v="17809" actId="26606"/>
          <ac:spMkLst>
            <pc:docMk/>
            <pc:sldMk cId="210952284" sldId="383"/>
            <ac:spMk id="21" creationId="{D18046FB-44EA-4FD8-A585-EA09A319B2D0}"/>
          </ac:spMkLst>
        </pc:spChg>
        <pc:spChg chg="add del">
          <ac:chgData name="George Kahn" userId="aa643ba5-bc6e-4246-9f95-189a4faaf376" providerId="ADAL" clId="{4FE3F284-FE9D-482F-BA61-2CC5A76E9206}" dt="2021-04-25T13:24:03.777" v="17809" actId="26606"/>
          <ac:spMkLst>
            <pc:docMk/>
            <pc:sldMk cId="210952284" sldId="383"/>
            <ac:spMk id="23" creationId="{479F5F2B-8B58-4140-AE6A-51F6C67B18D9}"/>
          </ac:spMkLst>
        </pc:spChg>
        <pc:spChg chg="add">
          <ac:chgData name="George Kahn" userId="aa643ba5-bc6e-4246-9f95-189a4faaf376" providerId="ADAL" clId="{4FE3F284-FE9D-482F-BA61-2CC5A76E9206}" dt="2021-04-25T13:24:03.777" v="17809" actId="26606"/>
          <ac:spMkLst>
            <pc:docMk/>
            <pc:sldMk cId="210952284" sldId="383"/>
            <ac:spMk id="28" creationId="{09588DA8-065E-4F6F-8EFD-43104AB2E0CF}"/>
          </ac:spMkLst>
        </pc:spChg>
        <pc:spChg chg="add">
          <ac:chgData name="George Kahn" userId="aa643ba5-bc6e-4246-9f95-189a4faaf376" providerId="ADAL" clId="{4FE3F284-FE9D-482F-BA61-2CC5A76E9206}" dt="2021-04-25T13:24:03.777" v="17809" actId="26606"/>
          <ac:spMkLst>
            <pc:docMk/>
            <pc:sldMk cId="210952284" sldId="383"/>
            <ac:spMk id="30" creationId="{C4285719-470E-454C-AF62-8323075F1F5B}"/>
          </ac:spMkLst>
        </pc:spChg>
        <pc:spChg chg="add">
          <ac:chgData name="George Kahn" userId="aa643ba5-bc6e-4246-9f95-189a4faaf376" providerId="ADAL" clId="{4FE3F284-FE9D-482F-BA61-2CC5A76E9206}" dt="2021-04-25T13:24:03.777" v="17809" actId="26606"/>
          <ac:spMkLst>
            <pc:docMk/>
            <pc:sldMk cId="210952284" sldId="383"/>
            <ac:spMk id="32" creationId="{CD9FE4EF-C4D8-49A0-B2FF-81D8DB7D8A24}"/>
          </ac:spMkLst>
        </pc:spChg>
        <pc:spChg chg="add">
          <ac:chgData name="George Kahn" userId="aa643ba5-bc6e-4246-9f95-189a4faaf376" providerId="ADAL" clId="{4FE3F284-FE9D-482F-BA61-2CC5A76E9206}" dt="2021-04-25T13:24:03.777" v="17809" actId="26606"/>
          <ac:spMkLst>
            <pc:docMk/>
            <pc:sldMk cId="210952284" sldId="383"/>
            <ac:spMk id="34" creationId="{4300840D-0A0B-4512-BACA-B439D5B9C57C}"/>
          </ac:spMkLst>
        </pc:spChg>
        <pc:spChg chg="add">
          <ac:chgData name="George Kahn" userId="aa643ba5-bc6e-4246-9f95-189a4faaf376" providerId="ADAL" clId="{4FE3F284-FE9D-482F-BA61-2CC5A76E9206}" dt="2021-04-25T13:24:03.777" v="17809" actId="26606"/>
          <ac:spMkLst>
            <pc:docMk/>
            <pc:sldMk cId="210952284" sldId="383"/>
            <ac:spMk id="36" creationId="{D2B78728-A580-49A7-84F9-6EF6F583ADE0}"/>
          </ac:spMkLst>
        </pc:spChg>
        <pc:spChg chg="add">
          <ac:chgData name="George Kahn" userId="aa643ba5-bc6e-4246-9f95-189a4faaf376" providerId="ADAL" clId="{4FE3F284-FE9D-482F-BA61-2CC5A76E9206}" dt="2021-04-25T13:24:03.777" v="17809" actId="26606"/>
          <ac:spMkLst>
            <pc:docMk/>
            <pc:sldMk cId="210952284" sldId="383"/>
            <ac:spMk id="38" creationId="{38FAA1A1-D861-433F-88FA-1E9D6FD31D11}"/>
          </ac:spMkLst>
        </pc:spChg>
        <pc:spChg chg="add">
          <ac:chgData name="George Kahn" userId="aa643ba5-bc6e-4246-9f95-189a4faaf376" providerId="ADAL" clId="{4FE3F284-FE9D-482F-BA61-2CC5A76E9206}" dt="2021-04-25T13:24:03.777" v="17809" actId="26606"/>
          <ac:spMkLst>
            <pc:docMk/>
            <pc:sldMk cId="210952284" sldId="383"/>
            <ac:spMk id="40" creationId="{8D71EDA1-87BF-4D5D-AB79-F346FD19278A}"/>
          </ac:spMkLst>
        </pc:spChg>
      </pc:sldChg>
      <pc:sldChg chg="addSp delSp modSp new mod setBg setClrOvrMap">
        <pc:chgData name="George Kahn" userId="aa643ba5-bc6e-4246-9f95-189a4faaf376" providerId="ADAL" clId="{4FE3F284-FE9D-482F-BA61-2CC5A76E9206}" dt="2021-04-25T13:44:37.222" v="20434" actId="26606"/>
        <pc:sldMkLst>
          <pc:docMk/>
          <pc:sldMk cId="4162519660" sldId="384"/>
        </pc:sldMkLst>
        <pc:spChg chg="mod">
          <ac:chgData name="George Kahn" userId="aa643ba5-bc6e-4246-9f95-189a4faaf376" providerId="ADAL" clId="{4FE3F284-FE9D-482F-BA61-2CC5A76E9206}" dt="2021-04-25T13:44:37.222" v="20434" actId="26606"/>
          <ac:spMkLst>
            <pc:docMk/>
            <pc:sldMk cId="4162519660" sldId="384"/>
            <ac:spMk id="2" creationId="{CB36539F-B792-4B38-870F-43196E01A47A}"/>
          </ac:spMkLst>
        </pc:spChg>
        <pc:spChg chg="add del mod">
          <ac:chgData name="George Kahn" userId="aa643ba5-bc6e-4246-9f95-189a4faaf376" providerId="ADAL" clId="{4FE3F284-FE9D-482F-BA61-2CC5A76E9206}" dt="2021-04-25T13:43:33.228" v="20367" actId="26606"/>
          <ac:spMkLst>
            <pc:docMk/>
            <pc:sldMk cId="4162519660" sldId="384"/>
            <ac:spMk id="3" creationId="{D6EB5FA4-07FE-435F-B171-4FEF70852ED3}"/>
          </ac:spMkLst>
        </pc:spChg>
        <pc:spChg chg="add del">
          <ac:chgData name="George Kahn" userId="aa643ba5-bc6e-4246-9f95-189a4faaf376" providerId="ADAL" clId="{4FE3F284-FE9D-482F-BA61-2CC5A76E9206}" dt="2021-04-25T13:43:28.527" v="20360" actId="26606"/>
          <ac:spMkLst>
            <pc:docMk/>
            <pc:sldMk cId="4162519660" sldId="384"/>
            <ac:spMk id="8" creationId="{7CB4857B-ED7C-444D-9F04-2F885114A1C2}"/>
          </ac:spMkLst>
        </pc:spChg>
        <pc:spChg chg="add del">
          <ac:chgData name="George Kahn" userId="aa643ba5-bc6e-4246-9f95-189a4faaf376" providerId="ADAL" clId="{4FE3F284-FE9D-482F-BA61-2CC5A76E9206}" dt="2021-04-25T13:43:31.397" v="20362" actId="26606"/>
          <ac:spMkLst>
            <pc:docMk/>
            <pc:sldMk cId="4162519660" sldId="384"/>
            <ac:spMk id="9" creationId="{42285737-90EE-47DC-AC80-8AE156B11969}"/>
          </ac:spMkLst>
        </pc:spChg>
        <pc:spChg chg="add del">
          <ac:chgData name="George Kahn" userId="aa643ba5-bc6e-4246-9f95-189a4faaf376" providerId="ADAL" clId="{4FE3F284-FE9D-482F-BA61-2CC5A76E9206}" dt="2021-04-25T13:43:28.527" v="20360" actId="26606"/>
          <ac:spMkLst>
            <pc:docMk/>
            <pc:sldMk cId="4162519660" sldId="384"/>
            <ac:spMk id="10" creationId="{D18046FB-44EA-4FD8-A585-EA09A319B2D0}"/>
          </ac:spMkLst>
        </pc:spChg>
        <pc:spChg chg="add del">
          <ac:chgData name="George Kahn" userId="aa643ba5-bc6e-4246-9f95-189a4faaf376" providerId="ADAL" clId="{4FE3F284-FE9D-482F-BA61-2CC5A76E9206}" dt="2021-04-25T13:43:28.527" v="20360" actId="26606"/>
          <ac:spMkLst>
            <pc:docMk/>
            <pc:sldMk cId="4162519660" sldId="384"/>
            <ac:spMk id="12" creationId="{479F5F2B-8B58-4140-AE6A-51F6C67B18D9}"/>
          </ac:spMkLst>
        </pc:spChg>
        <pc:spChg chg="add del">
          <ac:chgData name="George Kahn" userId="aa643ba5-bc6e-4246-9f95-189a4faaf376" providerId="ADAL" clId="{4FE3F284-FE9D-482F-BA61-2CC5A76E9206}" dt="2021-04-25T13:43:32.704" v="20364" actId="26606"/>
          <ac:spMkLst>
            <pc:docMk/>
            <pc:sldMk cId="4162519660" sldId="384"/>
            <ac:spMk id="20" creationId="{100EDD19-6802-4EC3-95CE-CFFAB042CFD6}"/>
          </ac:spMkLst>
        </pc:spChg>
        <pc:spChg chg="add del">
          <ac:chgData name="George Kahn" userId="aa643ba5-bc6e-4246-9f95-189a4faaf376" providerId="ADAL" clId="{4FE3F284-FE9D-482F-BA61-2CC5A76E9206}" dt="2021-04-25T13:43:32.704" v="20364" actId="26606"/>
          <ac:spMkLst>
            <pc:docMk/>
            <pc:sldMk cId="4162519660" sldId="384"/>
            <ac:spMk id="21" creationId="{DB17E863-922E-4C26-BD64-E8FD41D28661}"/>
          </ac:spMkLst>
        </pc:spChg>
        <pc:spChg chg="add del">
          <ac:chgData name="George Kahn" userId="aa643ba5-bc6e-4246-9f95-189a4faaf376" providerId="ADAL" clId="{4FE3F284-FE9D-482F-BA61-2CC5A76E9206}" dt="2021-04-25T13:43:32.704" v="20364" actId="26606"/>
          <ac:spMkLst>
            <pc:docMk/>
            <pc:sldMk cId="4162519660" sldId="384"/>
            <ac:spMk id="22" creationId="{D6EB5FA4-07FE-435F-B171-4FEF70852ED3}"/>
          </ac:spMkLst>
        </pc:spChg>
        <pc:spChg chg="add del">
          <ac:chgData name="George Kahn" userId="aa643ba5-bc6e-4246-9f95-189a4faaf376" providerId="ADAL" clId="{4FE3F284-FE9D-482F-BA61-2CC5A76E9206}" dt="2021-04-25T13:43:33.218" v="20366" actId="26606"/>
          <ac:spMkLst>
            <pc:docMk/>
            <pc:sldMk cId="4162519660" sldId="384"/>
            <ac:spMk id="24" creationId="{389575E1-3389-451A-A5F7-27854C25C599}"/>
          </ac:spMkLst>
        </pc:spChg>
        <pc:spChg chg="add del">
          <ac:chgData name="George Kahn" userId="aa643ba5-bc6e-4246-9f95-189a4faaf376" providerId="ADAL" clId="{4FE3F284-FE9D-482F-BA61-2CC5A76E9206}" dt="2021-04-25T13:43:33.218" v="20366" actId="26606"/>
          <ac:spMkLst>
            <pc:docMk/>
            <pc:sldMk cId="4162519660" sldId="384"/>
            <ac:spMk id="25" creationId="{A53CCC5C-D88E-40FB-B30B-23DCDBD01D37}"/>
          </ac:spMkLst>
        </pc:spChg>
        <pc:spChg chg="add del">
          <ac:chgData name="George Kahn" userId="aa643ba5-bc6e-4246-9f95-189a4faaf376" providerId="ADAL" clId="{4FE3F284-FE9D-482F-BA61-2CC5A76E9206}" dt="2021-04-25T13:43:33.218" v="20366" actId="26606"/>
          <ac:spMkLst>
            <pc:docMk/>
            <pc:sldMk cId="4162519660" sldId="384"/>
            <ac:spMk id="26" creationId="{081E4A58-353D-44AE-B2FC-2A74E2E400F7}"/>
          </ac:spMkLst>
        </pc:spChg>
        <pc:spChg chg="add del">
          <ac:chgData name="George Kahn" userId="aa643ba5-bc6e-4246-9f95-189a4faaf376" providerId="ADAL" clId="{4FE3F284-FE9D-482F-BA61-2CC5A76E9206}" dt="2021-04-25T13:43:33.218" v="20366" actId="26606"/>
          <ac:spMkLst>
            <pc:docMk/>
            <pc:sldMk cId="4162519660" sldId="384"/>
            <ac:spMk id="27" creationId="{D6EB5FA4-07FE-435F-B171-4FEF70852ED3}"/>
          </ac:spMkLst>
        </pc:spChg>
        <pc:spChg chg="add del">
          <ac:chgData name="George Kahn" userId="aa643ba5-bc6e-4246-9f95-189a4faaf376" providerId="ADAL" clId="{4FE3F284-FE9D-482F-BA61-2CC5A76E9206}" dt="2021-04-25T13:44:37.222" v="20434" actId="26606"/>
          <ac:spMkLst>
            <pc:docMk/>
            <pc:sldMk cId="4162519660" sldId="384"/>
            <ac:spMk id="29" creationId="{7CB4857B-ED7C-444D-9F04-2F885114A1C2}"/>
          </ac:spMkLst>
        </pc:spChg>
        <pc:spChg chg="add del">
          <ac:chgData name="George Kahn" userId="aa643ba5-bc6e-4246-9f95-189a4faaf376" providerId="ADAL" clId="{4FE3F284-FE9D-482F-BA61-2CC5A76E9206}" dt="2021-04-25T13:44:37.222" v="20434" actId="26606"/>
          <ac:spMkLst>
            <pc:docMk/>
            <pc:sldMk cId="4162519660" sldId="384"/>
            <ac:spMk id="30" creationId="{D18046FB-44EA-4FD8-A585-EA09A319B2D0}"/>
          </ac:spMkLst>
        </pc:spChg>
        <pc:spChg chg="add del">
          <ac:chgData name="George Kahn" userId="aa643ba5-bc6e-4246-9f95-189a4faaf376" providerId="ADAL" clId="{4FE3F284-FE9D-482F-BA61-2CC5A76E9206}" dt="2021-04-25T13:44:37.222" v="20434" actId="26606"/>
          <ac:spMkLst>
            <pc:docMk/>
            <pc:sldMk cId="4162519660" sldId="384"/>
            <ac:spMk id="31" creationId="{479F5F2B-8B58-4140-AE6A-51F6C67B18D9}"/>
          </ac:spMkLst>
        </pc:spChg>
        <pc:spChg chg="add mod">
          <ac:chgData name="George Kahn" userId="aa643ba5-bc6e-4246-9f95-189a4faaf376" providerId="ADAL" clId="{4FE3F284-FE9D-482F-BA61-2CC5A76E9206}" dt="2021-04-25T13:44:37.222" v="20434" actId="26606"/>
          <ac:spMkLst>
            <pc:docMk/>
            <pc:sldMk cId="4162519660" sldId="384"/>
            <ac:spMk id="32" creationId="{D6EB5FA4-07FE-435F-B171-4FEF70852ED3}"/>
          </ac:spMkLst>
        </pc:spChg>
        <pc:spChg chg="add">
          <ac:chgData name="George Kahn" userId="aa643ba5-bc6e-4246-9f95-189a4faaf376" providerId="ADAL" clId="{4FE3F284-FE9D-482F-BA61-2CC5A76E9206}" dt="2021-04-25T13:44:37.222" v="20434" actId="26606"/>
          <ac:spMkLst>
            <pc:docMk/>
            <pc:sldMk cId="4162519660" sldId="384"/>
            <ac:spMk id="37" creationId="{9264D464-898B-4908-88FD-33A83D6ED64E}"/>
          </ac:spMkLst>
        </pc:spChg>
        <pc:spChg chg="add">
          <ac:chgData name="George Kahn" userId="aa643ba5-bc6e-4246-9f95-189a4faaf376" providerId="ADAL" clId="{4FE3F284-FE9D-482F-BA61-2CC5A76E9206}" dt="2021-04-25T13:44:37.222" v="20434" actId="26606"/>
          <ac:spMkLst>
            <pc:docMk/>
            <pc:sldMk cId="4162519660" sldId="384"/>
            <ac:spMk id="39" creationId="{F0BC1D9E-4401-4EC0-88FD-ED103CB570EA}"/>
          </ac:spMkLst>
        </pc:spChg>
        <pc:spChg chg="add">
          <ac:chgData name="George Kahn" userId="aa643ba5-bc6e-4246-9f95-189a4faaf376" providerId="ADAL" clId="{4FE3F284-FE9D-482F-BA61-2CC5A76E9206}" dt="2021-04-25T13:44:37.222" v="20434" actId="26606"/>
          <ac:spMkLst>
            <pc:docMk/>
            <pc:sldMk cId="4162519660" sldId="384"/>
            <ac:spMk id="41" creationId="{B0AAF7C9-094E-400C-A428-F6C2262F6527}"/>
          </ac:spMkLst>
        </pc:spChg>
        <pc:spChg chg="add">
          <ac:chgData name="George Kahn" userId="aa643ba5-bc6e-4246-9f95-189a4faaf376" providerId="ADAL" clId="{4FE3F284-FE9D-482F-BA61-2CC5A76E9206}" dt="2021-04-25T13:44:37.222" v="20434" actId="26606"/>
          <ac:spMkLst>
            <pc:docMk/>
            <pc:sldMk cId="4162519660" sldId="384"/>
            <ac:spMk id="43" creationId="{6200B311-3585-4069-AAC6-CD443FA5B8AD}"/>
          </ac:spMkLst>
        </pc:spChg>
        <pc:grpChg chg="add del">
          <ac:chgData name="George Kahn" userId="aa643ba5-bc6e-4246-9f95-189a4faaf376" providerId="ADAL" clId="{4FE3F284-FE9D-482F-BA61-2CC5A76E9206}" dt="2021-04-25T13:43:31.397" v="20362" actId="26606"/>
          <ac:grpSpMkLst>
            <pc:docMk/>
            <pc:sldMk cId="4162519660" sldId="384"/>
            <ac:grpSpMk id="11" creationId="{B57BDC17-F1B3-455F-BBF1-680AA1F25C06}"/>
          </ac:grpSpMkLst>
        </pc:grpChg>
        <pc:graphicFrameChg chg="add del">
          <ac:chgData name="George Kahn" userId="aa643ba5-bc6e-4246-9f95-189a4faaf376" providerId="ADAL" clId="{4FE3F284-FE9D-482F-BA61-2CC5A76E9206}" dt="2021-04-25T13:43:31.397" v="20362" actId="26606"/>
          <ac:graphicFrameMkLst>
            <pc:docMk/>
            <pc:sldMk cId="4162519660" sldId="384"/>
            <ac:graphicFrameMk id="5" creationId="{6877E018-A93F-468D-B186-831DC0FD7107}"/>
          </ac:graphicFrameMkLst>
        </pc:graphicFrameChg>
      </pc:sldChg>
      <pc:sldChg chg="addSp delSp modSp new mod setBg modClrScheme addAnim chgLayout">
        <pc:chgData name="George Kahn" userId="aa643ba5-bc6e-4246-9f95-189a4faaf376" providerId="ADAL" clId="{4FE3F284-FE9D-482F-BA61-2CC5A76E9206}" dt="2021-04-25T13:44:30.563" v="20433" actId="26606"/>
        <pc:sldMkLst>
          <pc:docMk/>
          <pc:sldMk cId="1038734210" sldId="385"/>
        </pc:sldMkLst>
        <pc:spChg chg="mod ord">
          <ac:chgData name="George Kahn" userId="aa643ba5-bc6e-4246-9f95-189a4faaf376" providerId="ADAL" clId="{4FE3F284-FE9D-482F-BA61-2CC5A76E9206}" dt="2021-04-25T13:44:30.563" v="20433" actId="26606"/>
          <ac:spMkLst>
            <pc:docMk/>
            <pc:sldMk cId="1038734210" sldId="385"/>
            <ac:spMk id="2" creationId="{C6C88070-2C29-4134-AE8E-913A46AB4F6C}"/>
          </ac:spMkLst>
        </pc:spChg>
        <pc:spChg chg="del mod ord">
          <ac:chgData name="George Kahn" userId="aa643ba5-bc6e-4246-9f95-189a4faaf376" providerId="ADAL" clId="{4FE3F284-FE9D-482F-BA61-2CC5A76E9206}" dt="2021-04-25T13:44:05.715" v="20420" actId="700"/>
          <ac:spMkLst>
            <pc:docMk/>
            <pc:sldMk cId="1038734210" sldId="385"/>
            <ac:spMk id="3" creationId="{4DF42BCA-911F-4FF9-87D7-BB3812D58EFD}"/>
          </ac:spMkLst>
        </pc:spChg>
        <pc:spChg chg="add mod ord">
          <ac:chgData name="George Kahn" userId="aa643ba5-bc6e-4246-9f95-189a4faaf376" providerId="ADAL" clId="{4FE3F284-FE9D-482F-BA61-2CC5A76E9206}" dt="2021-04-25T13:44:30.563" v="20433" actId="26606"/>
          <ac:spMkLst>
            <pc:docMk/>
            <pc:sldMk cId="1038734210" sldId="385"/>
            <ac:spMk id="4" creationId="{561DD87C-1BEE-4343-8A52-48AFB61DE294}"/>
          </ac:spMkLst>
        </pc:spChg>
        <pc:spChg chg="add del">
          <ac:chgData name="George Kahn" userId="aa643ba5-bc6e-4246-9f95-189a4faaf376" providerId="ADAL" clId="{4FE3F284-FE9D-482F-BA61-2CC5A76E9206}" dt="2021-04-25T13:44:30.563" v="20433" actId="26606"/>
          <ac:spMkLst>
            <pc:docMk/>
            <pc:sldMk cId="1038734210" sldId="385"/>
            <ac:spMk id="9" creationId="{4E1BEB12-92AF-4445-98AD-4C7756E7C93B}"/>
          </ac:spMkLst>
        </pc:spChg>
        <pc:spChg chg="add del">
          <ac:chgData name="George Kahn" userId="aa643ba5-bc6e-4246-9f95-189a4faaf376" providerId="ADAL" clId="{4FE3F284-FE9D-482F-BA61-2CC5A76E9206}" dt="2021-04-25T13:44:30.563" v="20433" actId="26606"/>
          <ac:spMkLst>
            <pc:docMk/>
            <pc:sldMk cId="1038734210" sldId="385"/>
            <ac:spMk id="11" creationId="{D0522C2C-7B5C-48A7-A969-03941E5D2E76}"/>
          </ac:spMkLst>
        </pc:spChg>
        <pc:spChg chg="add del">
          <ac:chgData name="George Kahn" userId="aa643ba5-bc6e-4246-9f95-189a4faaf376" providerId="ADAL" clId="{4FE3F284-FE9D-482F-BA61-2CC5A76E9206}" dt="2021-04-25T13:44:30.563" v="20433" actId="26606"/>
          <ac:spMkLst>
            <pc:docMk/>
            <pc:sldMk cId="1038734210" sldId="385"/>
            <ac:spMk id="13" creationId="{9C682A1A-5B2D-4111-BBD6-620165633E5B}"/>
          </ac:spMkLst>
        </pc:spChg>
        <pc:spChg chg="add del">
          <ac:chgData name="George Kahn" userId="aa643ba5-bc6e-4246-9f95-189a4faaf376" providerId="ADAL" clId="{4FE3F284-FE9D-482F-BA61-2CC5A76E9206}" dt="2021-04-25T13:44:30.563" v="20433" actId="26606"/>
          <ac:spMkLst>
            <pc:docMk/>
            <pc:sldMk cId="1038734210" sldId="385"/>
            <ac:spMk id="15" creationId="{D6EE29F2-D77F-4BD0-A20B-334D316A1C9D}"/>
          </ac:spMkLst>
        </pc:spChg>
        <pc:spChg chg="add del">
          <ac:chgData name="George Kahn" userId="aa643ba5-bc6e-4246-9f95-189a4faaf376" providerId="ADAL" clId="{4FE3F284-FE9D-482F-BA61-2CC5A76E9206}" dt="2021-04-25T13:44:30.563" v="20433" actId="26606"/>
          <ac:spMkLst>
            <pc:docMk/>
            <pc:sldMk cId="1038734210" sldId="385"/>
            <ac:spMk id="17" creationId="{22D09ED2-868F-42C6-866E-F92E0CEF314F}"/>
          </ac:spMkLst>
        </pc:spChg>
        <pc:spChg chg="add">
          <ac:chgData name="George Kahn" userId="aa643ba5-bc6e-4246-9f95-189a4faaf376" providerId="ADAL" clId="{4FE3F284-FE9D-482F-BA61-2CC5A76E9206}" dt="2021-04-25T13:44:30.563" v="20433" actId="26606"/>
          <ac:spMkLst>
            <pc:docMk/>
            <pc:sldMk cId="1038734210" sldId="385"/>
            <ac:spMk id="22" creationId="{C66F2F30-5DC0-44A0-BFA6-E12F46ED16DA}"/>
          </ac:spMkLst>
        </pc:spChg>
        <pc:spChg chg="add">
          <ac:chgData name="George Kahn" userId="aa643ba5-bc6e-4246-9f95-189a4faaf376" providerId="ADAL" clId="{4FE3F284-FE9D-482F-BA61-2CC5A76E9206}" dt="2021-04-25T13:44:30.563" v="20433" actId="26606"/>
          <ac:spMkLst>
            <pc:docMk/>
            <pc:sldMk cId="1038734210" sldId="385"/>
            <ac:spMk id="24" creationId="{85872F57-7F42-4F97-8391-DDC8D0054C03}"/>
          </ac:spMkLst>
        </pc:spChg>
        <pc:spChg chg="add">
          <ac:chgData name="George Kahn" userId="aa643ba5-bc6e-4246-9f95-189a4faaf376" providerId="ADAL" clId="{4FE3F284-FE9D-482F-BA61-2CC5A76E9206}" dt="2021-04-25T13:44:30.563" v="20433" actId="26606"/>
          <ac:spMkLst>
            <pc:docMk/>
            <pc:sldMk cId="1038734210" sldId="385"/>
            <ac:spMk id="26" creationId="{04DC2037-48A0-4F22-B9D4-8EAEBC780AB4}"/>
          </ac:spMkLst>
        </pc:spChg>
        <pc:spChg chg="add">
          <ac:chgData name="George Kahn" userId="aa643ba5-bc6e-4246-9f95-189a4faaf376" providerId="ADAL" clId="{4FE3F284-FE9D-482F-BA61-2CC5A76E9206}" dt="2021-04-25T13:44:30.563" v="20433" actId="26606"/>
          <ac:spMkLst>
            <pc:docMk/>
            <pc:sldMk cId="1038734210" sldId="385"/>
            <ac:spMk id="28" creationId="{0006CBFD-ADA0-43D1-9332-9C34CA1C76ED}"/>
          </ac:spMkLst>
        </pc:spChg>
        <pc:spChg chg="add">
          <ac:chgData name="George Kahn" userId="aa643ba5-bc6e-4246-9f95-189a4faaf376" providerId="ADAL" clId="{4FE3F284-FE9D-482F-BA61-2CC5A76E9206}" dt="2021-04-25T13:44:30.563" v="20433" actId="26606"/>
          <ac:spMkLst>
            <pc:docMk/>
            <pc:sldMk cId="1038734210" sldId="385"/>
            <ac:spMk id="30" creationId="{2B931666-F28F-45F3-A074-66D2272D580B}"/>
          </ac:spMkLst>
        </pc:spChg>
      </pc:sldChg>
    </pc:docChg>
  </pc:docChgLst>
  <pc:docChgLst>
    <pc:chgData name="George Kahn" userId="aa643ba5-bc6e-4246-9f95-189a4faaf376" providerId="ADAL" clId="{D1F9408D-BF68-4AB0-9FB9-6DD5AA61B7C1}"/>
    <pc:docChg chg="undo custSel addSld modSld sldOrd">
      <pc:chgData name="George Kahn" userId="aa643ba5-bc6e-4246-9f95-189a4faaf376" providerId="ADAL" clId="{D1F9408D-BF68-4AB0-9FB9-6DD5AA61B7C1}" dt="2021-04-26T12:22:43.024" v="5969" actId="20577"/>
      <pc:docMkLst>
        <pc:docMk/>
      </pc:docMkLst>
      <pc:sldChg chg="addSp delSp modSp mod modTransition setBg delAnim modAnim setClrOvrMap">
        <pc:chgData name="George Kahn" userId="aa643ba5-bc6e-4246-9f95-189a4faaf376" providerId="ADAL" clId="{D1F9408D-BF68-4AB0-9FB9-6DD5AA61B7C1}" dt="2021-04-26T12:13:05.064" v="5967"/>
        <pc:sldMkLst>
          <pc:docMk/>
          <pc:sldMk cId="2277771790" sldId="256"/>
        </pc:sldMkLst>
        <pc:spChg chg="mod ord">
          <ac:chgData name="George Kahn" userId="aa643ba5-bc6e-4246-9f95-189a4faaf376" providerId="ADAL" clId="{D1F9408D-BF68-4AB0-9FB9-6DD5AA61B7C1}" dt="2021-04-26T10:45:16.136" v="5421" actId="26606"/>
          <ac:spMkLst>
            <pc:docMk/>
            <pc:sldMk cId="2277771790" sldId="256"/>
            <ac:spMk id="2" creationId="{74F9742D-85BB-41CA-AA2E-901879F7709A}"/>
          </ac:spMkLst>
        </pc:spChg>
        <pc:spChg chg="mod ord">
          <ac:chgData name="George Kahn" userId="aa643ba5-bc6e-4246-9f95-189a4faaf376" providerId="ADAL" clId="{D1F9408D-BF68-4AB0-9FB9-6DD5AA61B7C1}" dt="2021-04-26T11:13:35.332" v="5888" actId="20577"/>
          <ac:spMkLst>
            <pc:docMk/>
            <pc:sldMk cId="2277771790" sldId="256"/>
            <ac:spMk id="3" creationId="{BAE4A0BC-0794-432D-B42A-29EA71696FA9}"/>
          </ac:spMkLst>
        </pc:spChg>
        <pc:spChg chg="add del">
          <ac:chgData name="George Kahn" userId="aa643ba5-bc6e-4246-9f95-189a4faaf376" providerId="ADAL" clId="{D1F9408D-BF68-4AB0-9FB9-6DD5AA61B7C1}" dt="2021-04-26T10:45:02.365" v="5420" actId="26606"/>
          <ac:spMkLst>
            <pc:docMk/>
            <pc:sldMk cId="2277771790" sldId="256"/>
            <ac:spMk id="14" creationId="{E91DC736-0EF8-4F87-9146-EBF1D2EE4D3D}"/>
          </ac:spMkLst>
        </pc:spChg>
        <pc:spChg chg="add del">
          <ac:chgData name="George Kahn" userId="aa643ba5-bc6e-4246-9f95-189a4faaf376" providerId="ADAL" clId="{D1F9408D-BF68-4AB0-9FB9-6DD5AA61B7C1}" dt="2021-04-26T10:45:02.365" v="5420" actId="26606"/>
          <ac:spMkLst>
            <pc:docMk/>
            <pc:sldMk cId="2277771790" sldId="256"/>
            <ac:spMk id="15" creationId="{097CD68E-23E3-4007-8847-CD0944C4F7BE}"/>
          </ac:spMkLst>
        </pc:spChg>
        <pc:spChg chg="add del">
          <ac:chgData name="George Kahn" userId="aa643ba5-bc6e-4246-9f95-189a4faaf376" providerId="ADAL" clId="{D1F9408D-BF68-4AB0-9FB9-6DD5AA61B7C1}" dt="2021-04-26T10:45:02.365" v="5420" actId="26606"/>
          <ac:spMkLst>
            <pc:docMk/>
            <pc:sldMk cId="2277771790" sldId="256"/>
            <ac:spMk id="16" creationId="{AF2F604E-43BE-4DC3-B983-E071523364F8}"/>
          </ac:spMkLst>
        </pc:spChg>
        <pc:spChg chg="add del">
          <ac:chgData name="George Kahn" userId="aa643ba5-bc6e-4246-9f95-189a4faaf376" providerId="ADAL" clId="{D1F9408D-BF68-4AB0-9FB9-6DD5AA61B7C1}" dt="2021-04-26T10:45:02.365" v="5420" actId="26606"/>
          <ac:spMkLst>
            <pc:docMk/>
            <pc:sldMk cId="2277771790" sldId="256"/>
            <ac:spMk id="18" creationId="{08C9B587-E65E-4B52-B37C-ABEBB6E87928}"/>
          </ac:spMkLst>
        </pc:spChg>
        <pc:spChg chg="add del">
          <ac:chgData name="George Kahn" userId="aa643ba5-bc6e-4246-9f95-189a4faaf376" providerId="ADAL" clId="{D1F9408D-BF68-4AB0-9FB9-6DD5AA61B7C1}" dt="2021-04-26T10:44:30.900" v="5409" actId="26606"/>
          <ac:spMkLst>
            <pc:docMk/>
            <pc:sldMk cId="2277771790" sldId="256"/>
            <ac:spMk id="20" creationId="{B4D3D850-2041-4B7C-AED9-54DA385B14F7}"/>
          </ac:spMkLst>
        </pc:spChg>
        <pc:spChg chg="add del">
          <ac:chgData name="George Kahn" userId="aa643ba5-bc6e-4246-9f95-189a4faaf376" providerId="ADAL" clId="{D1F9408D-BF68-4AB0-9FB9-6DD5AA61B7C1}" dt="2021-04-26T10:45:02.358" v="5419" actId="26606"/>
          <ac:spMkLst>
            <pc:docMk/>
            <pc:sldMk cId="2277771790" sldId="256"/>
            <ac:spMk id="22" creationId="{49FC0429-1777-4051-AFA1-A3E8593C0C76}"/>
          </ac:spMkLst>
        </pc:spChg>
        <pc:spChg chg="add del">
          <ac:chgData name="George Kahn" userId="aa643ba5-bc6e-4246-9f95-189a4faaf376" providerId="ADAL" clId="{D1F9408D-BF68-4AB0-9FB9-6DD5AA61B7C1}" dt="2021-04-26T10:45:02.358" v="5419" actId="26606"/>
          <ac:spMkLst>
            <pc:docMk/>
            <pc:sldMk cId="2277771790" sldId="256"/>
            <ac:spMk id="24" creationId="{38D3B1B8-B04F-487E-87AF-E6DDAAFBF3C2}"/>
          </ac:spMkLst>
        </pc:spChg>
        <pc:spChg chg="add del">
          <ac:chgData name="George Kahn" userId="aa643ba5-bc6e-4246-9f95-189a4faaf376" providerId="ADAL" clId="{D1F9408D-BF68-4AB0-9FB9-6DD5AA61B7C1}" dt="2021-04-26T10:44:30.900" v="5409" actId="26606"/>
          <ac:spMkLst>
            <pc:docMk/>
            <pc:sldMk cId="2277771790" sldId="256"/>
            <ac:spMk id="25" creationId="{B497CCB5-5FC2-473C-AFCC-2430CEF1DF71}"/>
          </ac:spMkLst>
        </pc:spChg>
        <pc:spChg chg="add del">
          <ac:chgData name="George Kahn" userId="aa643ba5-bc6e-4246-9f95-189a4faaf376" providerId="ADAL" clId="{D1F9408D-BF68-4AB0-9FB9-6DD5AA61B7C1}" dt="2021-04-26T10:45:16.136" v="5421" actId="26606"/>
          <ac:spMkLst>
            <pc:docMk/>
            <pc:sldMk cId="2277771790" sldId="256"/>
            <ac:spMk id="26" creationId="{31FCDB8A-D986-4857-B933-484A758B357D}"/>
          </ac:spMkLst>
        </pc:spChg>
        <pc:spChg chg="add del">
          <ac:chgData name="George Kahn" userId="aa643ba5-bc6e-4246-9f95-189a4faaf376" providerId="ADAL" clId="{D1F9408D-BF68-4AB0-9FB9-6DD5AA61B7C1}" dt="2021-04-26T10:44:30.900" v="5409" actId="26606"/>
          <ac:spMkLst>
            <pc:docMk/>
            <pc:sldMk cId="2277771790" sldId="256"/>
            <ac:spMk id="27" creationId="{599C8C75-BFDF-44E7-A028-EEB5EDD58817}"/>
          </ac:spMkLst>
        </pc:spChg>
        <pc:spChg chg="add del">
          <ac:chgData name="George Kahn" userId="aa643ba5-bc6e-4246-9f95-189a4faaf376" providerId="ADAL" clId="{D1F9408D-BF68-4AB0-9FB9-6DD5AA61B7C1}" dt="2021-04-26T10:45:16.136" v="5421" actId="26606"/>
          <ac:spMkLst>
            <pc:docMk/>
            <pc:sldMk cId="2277771790" sldId="256"/>
            <ac:spMk id="28" creationId="{43421B4C-AA27-4F32-AA73-DA587F2729B0}"/>
          </ac:spMkLst>
        </pc:spChg>
        <pc:spChg chg="add del">
          <ac:chgData name="George Kahn" userId="aa643ba5-bc6e-4246-9f95-189a4faaf376" providerId="ADAL" clId="{D1F9408D-BF68-4AB0-9FB9-6DD5AA61B7C1}" dt="2021-04-26T10:44:35.382" v="5411" actId="26606"/>
          <ac:spMkLst>
            <pc:docMk/>
            <pc:sldMk cId="2277771790" sldId="256"/>
            <ac:spMk id="29" creationId="{27BDFED6-6E33-4606-AFE2-886ADB1C018E}"/>
          </ac:spMkLst>
        </pc:spChg>
        <pc:spChg chg="add del">
          <ac:chgData name="George Kahn" userId="aa643ba5-bc6e-4246-9f95-189a4faaf376" providerId="ADAL" clId="{D1F9408D-BF68-4AB0-9FB9-6DD5AA61B7C1}" dt="2021-04-26T10:44:35.382" v="5411" actId="26606"/>
          <ac:spMkLst>
            <pc:docMk/>
            <pc:sldMk cId="2277771790" sldId="256"/>
            <ac:spMk id="30" creationId="{890DEF05-784E-4B61-89E4-04C4ECF4E5A0}"/>
          </ac:spMkLst>
        </pc:spChg>
        <pc:spChg chg="add">
          <ac:chgData name="George Kahn" userId="aa643ba5-bc6e-4246-9f95-189a4faaf376" providerId="ADAL" clId="{D1F9408D-BF68-4AB0-9FB9-6DD5AA61B7C1}" dt="2021-04-26T10:45:16.136" v="5421" actId="26606"/>
          <ac:spMkLst>
            <pc:docMk/>
            <pc:sldMk cId="2277771790" sldId="256"/>
            <ac:spMk id="32" creationId="{6FC11E2E-9797-4FEA-90FD-894E32A208B5}"/>
          </ac:spMkLst>
        </pc:spChg>
        <pc:spChg chg="add del">
          <ac:chgData name="George Kahn" userId="aa643ba5-bc6e-4246-9f95-189a4faaf376" providerId="ADAL" clId="{D1F9408D-BF68-4AB0-9FB9-6DD5AA61B7C1}" dt="2021-04-26T10:44:36.965" v="5413" actId="26606"/>
          <ac:spMkLst>
            <pc:docMk/>
            <pc:sldMk cId="2277771790" sldId="256"/>
            <ac:spMk id="33" creationId="{41F18803-BE79-4916-AE6B-5DE238B367F0}"/>
          </ac:spMkLst>
        </pc:spChg>
        <pc:spChg chg="add del">
          <ac:chgData name="George Kahn" userId="aa643ba5-bc6e-4246-9f95-189a4faaf376" providerId="ADAL" clId="{D1F9408D-BF68-4AB0-9FB9-6DD5AA61B7C1}" dt="2021-04-26T10:44:36.965" v="5413" actId="26606"/>
          <ac:spMkLst>
            <pc:docMk/>
            <pc:sldMk cId="2277771790" sldId="256"/>
            <ac:spMk id="34" creationId="{C15229F3-7A2E-4558-98FE-7A5F69409DCE}"/>
          </ac:spMkLst>
        </pc:spChg>
        <pc:spChg chg="add">
          <ac:chgData name="George Kahn" userId="aa643ba5-bc6e-4246-9f95-189a4faaf376" providerId="ADAL" clId="{D1F9408D-BF68-4AB0-9FB9-6DD5AA61B7C1}" dt="2021-04-26T10:45:16.136" v="5421" actId="26606"/>
          <ac:spMkLst>
            <pc:docMk/>
            <pc:sldMk cId="2277771790" sldId="256"/>
            <ac:spMk id="35" creationId="{F8828EFD-56F8-4B00-9A0D-B623CC074A0E}"/>
          </ac:spMkLst>
        </pc:spChg>
        <pc:spChg chg="add del">
          <ac:chgData name="George Kahn" userId="aa643ba5-bc6e-4246-9f95-189a4faaf376" providerId="ADAL" clId="{D1F9408D-BF68-4AB0-9FB9-6DD5AA61B7C1}" dt="2021-04-26T10:44:41.095" v="5416" actId="26606"/>
          <ac:spMkLst>
            <pc:docMk/>
            <pc:sldMk cId="2277771790" sldId="256"/>
            <ac:spMk id="36" creationId="{72257994-BD97-4691-8B89-198A6D2BABDC}"/>
          </ac:spMkLst>
        </pc:spChg>
        <pc:spChg chg="add">
          <ac:chgData name="George Kahn" userId="aa643ba5-bc6e-4246-9f95-189a4faaf376" providerId="ADAL" clId="{D1F9408D-BF68-4AB0-9FB9-6DD5AA61B7C1}" dt="2021-04-26T10:45:16.136" v="5421" actId="26606"/>
          <ac:spMkLst>
            <pc:docMk/>
            <pc:sldMk cId="2277771790" sldId="256"/>
            <ac:spMk id="37" creationId="{3D4697C8-4A0D-4493-B526-7CC15E0EE557}"/>
          </ac:spMkLst>
        </pc:spChg>
        <pc:spChg chg="add">
          <ac:chgData name="George Kahn" userId="aa643ba5-bc6e-4246-9f95-189a4faaf376" providerId="ADAL" clId="{D1F9408D-BF68-4AB0-9FB9-6DD5AA61B7C1}" dt="2021-04-26T10:45:16.136" v="5421" actId="26606"/>
          <ac:spMkLst>
            <pc:docMk/>
            <pc:sldMk cId="2277771790" sldId="256"/>
            <ac:spMk id="39" creationId="{A085B63A-2D2F-4B09-9BFB-E2080686CEE0}"/>
          </ac:spMkLst>
        </pc:spChg>
        <pc:picChg chg="add mod ord">
          <ac:chgData name="George Kahn" userId="aa643ba5-bc6e-4246-9f95-189a4faaf376" providerId="ADAL" clId="{D1F9408D-BF68-4AB0-9FB9-6DD5AA61B7C1}" dt="2021-04-26T10:45:16.136" v="5421" actId="26606"/>
          <ac:picMkLst>
            <pc:docMk/>
            <pc:sldMk cId="2277771790" sldId="256"/>
            <ac:picMk id="5" creationId="{B940D2F5-2592-460C-AA7B-18DE3A83E2B7}"/>
          </ac:picMkLst>
        </pc:picChg>
        <pc:picChg chg="del mod ord">
          <ac:chgData name="George Kahn" userId="aa643ba5-bc6e-4246-9f95-189a4faaf376" providerId="ADAL" clId="{D1F9408D-BF68-4AB0-9FB9-6DD5AA61B7C1}" dt="2021-04-26T10:44:45.196" v="5417" actId="21"/>
          <ac:picMkLst>
            <pc:docMk/>
            <pc:sldMk cId="2277771790" sldId="256"/>
            <ac:picMk id="12" creationId="{2AF4DB04-EC45-410E-85FB-D2D6D9E8BC01}"/>
          </ac:picMkLst>
        </pc:picChg>
        <pc:cxnChg chg="add del">
          <ac:chgData name="George Kahn" userId="aa643ba5-bc6e-4246-9f95-189a4faaf376" providerId="ADAL" clId="{D1F9408D-BF68-4AB0-9FB9-6DD5AA61B7C1}" dt="2021-04-26T10:44:35.382" v="5411" actId="26606"/>
          <ac:cxnSpMkLst>
            <pc:docMk/>
            <pc:sldMk cId="2277771790" sldId="256"/>
            <ac:cxnSpMk id="31" creationId="{C41BAEC7-F7B0-4224-8B18-8F74B7D87F0B}"/>
          </ac:cxnSpMkLst>
        </pc:cxnChg>
      </pc:sldChg>
      <pc:sldChg chg="modSp mod modTransition modAnim">
        <pc:chgData name="George Kahn" userId="aa643ba5-bc6e-4246-9f95-189a4faaf376" providerId="ADAL" clId="{D1F9408D-BF68-4AB0-9FB9-6DD5AA61B7C1}" dt="2021-04-26T12:13:05.064" v="5967"/>
        <pc:sldMkLst>
          <pc:docMk/>
          <pc:sldMk cId="4117201043" sldId="257"/>
        </pc:sldMkLst>
        <pc:spChg chg="mod">
          <ac:chgData name="George Kahn" userId="aa643ba5-bc6e-4246-9f95-189a4faaf376" providerId="ADAL" clId="{D1F9408D-BF68-4AB0-9FB9-6DD5AA61B7C1}" dt="2021-04-26T10:46:50.677" v="5526" actId="114"/>
          <ac:spMkLst>
            <pc:docMk/>
            <pc:sldMk cId="4117201043" sldId="257"/>
            <ac:spMk id="3" creationId="{07264B3F-A31F-4BE2-8094-175E8C6BE1AE}"/>
          </ac:spMkLst>
        </pc:spChg>
      </pc:sldChg>
      <pc:sldChg chg="modTransition modAnim">
        <pc:chgData name="George Kahn" userId="aa643ba5-bc6e-4246-9f95-189a4faaf376" providerId="ADAL" clId="{D1F9408D-BF68-4AB0-9FB9-6DD5AA61B7C1}" dt="2021-04-26T12:13:05.064" v="5967"/>
        <pc:sldMkLst>
          <pc:docMk/>
          <pc:sldMk cId="306303899" sldId="258"/>
        </pc:sldMkLst>
      </pc:sldChg>
      <pc:sldChg chg="modTransition modAnim">
        <pc:chgData name="George Kahn" userId="aa643ba5-bc6e-4246-9f95-189a4faaf376" providerId="ADAL" clId="{D1F9408D-BF68-4AB0-9FB9-6DD5AA61B7C1}" dt="2021-04-26T12:13:05.064" v="5967"/>
        <pc:sldMkLst>
          <pc:docMk/>
          <pc:sldMk cId="1126449489" sldId="259"/>
        </pc:sldMkLst>
      </pc:sldChg>
      <pc:sldChg chg="modSp mod ord modTransition modAnim">
        <pc:chgData name="George Kahn" userId="aa643ba5-bc6e-4246-9f95-189a4faaf376" providerId="ADAL" clId="{D1F9408D-BF68-4AB0-9FB9-6DD5AA61B7C1}" dt="2021-04-26T12:13:05.064" v="5967"/>
        <pc:sldMkLst>
          <pc:docMk/>
          <pc:sldMk cId="3835356540" sldId="260"/>
        </pc:sldMkLst>
        <pc:spChg chg="mod">
          <ac:chgData name="George Kahn" userId="aa643ba5-bc6e-4246-9f95-189a4faaf376" providerId="ADAL" clId="{D1F9408D-BF68-4AB0-9FB9-6DD5AA61B7C1}" dt="2021-04-26T10:49:04.487" v="5555" actId="20577"/>
          <ac:spMkLst>
            <pc:docMk/>
            <pc:sldMk cId="3835356540" sldId="260"/>
            <ac:spMk id="2" creationId="{600A3A49-3656-4CF6-9456-BC494199CDCB}"/>
          </ac:spMkLst>
        </pc:spChg>
      </pc:sldChg>
      <pc:sldChg chg="modTransition modAnim">
        <pc:chgData name="George Kahn" userId="aa643ba5-bc6e-4246-9f95-189a4faaf376" providerId="ADAL" clId="{D1F9408D-BF68-4AB0-9FB9-6DD5AA61B7C1}" dt="2021-04-26T12:13:05.064" v="5967"/>
        <pc:sldMkLst>
          <pc:docMk/>
          <pc:sldMk cId="1344322932" sldId="261"/>
        </pc:sldMkLst>
      </pc:sldChg>
      <pc:sldChg chg="modTransition modAnim">
        <pc:chgData name="George Kahn" userId="aa643ba5-bc6e-4246-9f95-189a4faaf376" providerId="ADAL" clId="{D1F9408D-BF68-4AB0-9FB9-6DD5AA61B7C1}" dt="2021-04-26T12:13:05.064" v="5967"/>
        <pc:sldMkLst>
          <pc:docMk/>
          <pc:sldMk cId="2097333816" sldId="262"/>
        </pc:sldMkLst>
      </pc:sldChg>
      <pc:sldChg chg="modTransition modAnim">
        <pc:chgData name="George Kahn" userId="aa643ba5-bc6e-4246-9f95-189a4faaf376" providerId="ADAL" clId="{D1F9408D-BF68-4AB0-9FB9-6DD5AA61B7C1}" dt="2021-04-26T12:13:05.064" v="5967"/>
        <pc:sldMkLst>
          <pc:docMk/>
          <pc:sldMk cId="3530031354" sldId="263"/>
        </pc:sldMkLst>
      </pc:sldChg>
      <pc:sldChg chg="modSp mod modTransition modAnim">
        <pc:chgData name="George Kahn" userId="aa643ba5-bc6e-4246-9f95-189a4faaf376" providerId="ADAL" clId="{D1F9408D-BF68-4AB0-9FB9-6DD5AA61B7C1}" dt="2021-04-26T12:13:05.064" v="5967"/>
        <pc:sldMkLst>
          <pc:docMk/>
          <pc:sldMk cId="335011968" sldId="264"/>
        </pc:sldMkLst>
        <pc:spChg chg="mod">
          <ac:chgData name="George Kahn" userId="aa643ba5-bc6e-4246-9f95-189a4faaf376" providerId="ADAL" clId="{D1F9408D-BF68-4AB0-9FB9-6DD5AA61B7C1}" dt="2021-04-26T10:51:36.936" v="5702" actId="27636"/>
          <ac:spMkLst>
            <pc:docMk/>
            <pc:sldMk cId="335011968" sldId="264"/>
            <ac:spMk id="3" creationId="{BCC2528F-40BD-465B-8B06-48498744654B}"/>
          </ac:spMkLst>
        </pc:spChg>
      </pc:sldChg>
      <pc:sldChg chg="modSp mod modTransition modAnim">
        <pc:chgData name="George Kahn" userId="aa643ba5-bc6e-4246-9f95-189a4faaf376" providerId="ADAL" clId="{D1F9408D-BF68-4AB0-9FB9-6DD5AA61B7C1}" dt="2021-04-26T12:13:05.064" v="5967"/>
        <pc:sldMkLst>
          <pc:docMk/>
          <pc:sldMk cId="837137395" sldId="265"/>
        </pc:sldMkLst>
        <pc:spChg chg="mod">
          <ac:chgData name="George Kahn" userId="aa643ba5-bc6e-4246-9f95-189a4faaf376" providerId="ADAL" clId="{D1F9408D-BF68-4AB0-9FB9-6DD5AA61B7C1}" dt="2021-04-26T10:52:22.156" v="5765" actId="20577"/>
          <ac:spMkLst>
            <pc:docMk/>
            <pc:sldMk cId="837137395" sldId="265"/>
            <ac:spMk id="3" creationId="{C48C2BE4-FE46-49D0-A463-CF8FCADF1C62}"/>
          </ac:spMkLst>
        </pc:spChg>
      </pc:sldChg>
      <pc:sldChg chg="addSp delSp modSp mod modTransition setBg modAnim setClrOvrMap">
        <pc:chgData name="George Kahn" userId="aa643ba5-bc6e-4246-9f95-189a4faaf376" providerId="ADAL" clId="{D1F9408D-BF68-4AB0-9FB9-6DD5AA61B7C1}" dt="2021-04-26T12:13:05.064" v="5967"/>
        <pc:sldMkLst>
          <pc:docMk/>
          <pc:sldMk cId="3728270298" sldId="266"/>
        </pc:sldMkLst>
        <pc:spChg chg="mod">
          <ac:chgData name="George Kahn" userId="aa643ba5-bc6e-4246-9f95-189a4faaf376" providerId="ADAL" clId="{D1F9408D-BF68-4AB0-9FB9-6DD5AA61B7C1}" dt="2021-04-26T10:52:35.284" v="5766" actId="26606"/>
          <ac:spMkLst>
            <pc:docMk/>
            <pc:sldMk cId="3728270298" sldId="266"/>
            <ac:spMk id="2" creationId="{5DDA77A8-79BB-4074-ADFF-11E4FE58DD62}"/>
          </ac:spMkLst>
        </pc:spChg>
        <pc:spChg chg="mod">
          <ac:chgData name="George Kahn" userId="aa643ba5-bc6e-4246-9f95-189a4faaf376" providerId="ADAL" clId="{D1F9408D-BF68-4AB0-9FB9-6DD5AA61B7C1}" dt="2021-04-26T10:52:35.284" v="5766" actId="26606"/>
          <ac:spMkLst>
            <pc:docMk/>
            <pc:sldMk cId="3728270298" sldId="266"/>
            <ac:spMk id="3" creationId="{904C5A69-C7A7-4BA5-825E-63F81A22C667}"/>
          </ac:spMkLst>
        </pc:spChg>
        <pc:spChg chg="del">
          <ac:chgData name="George Kahn" userId="aa643ba5-bc6e-4246-9f95-189a4faaf376" providerId="ADAL" clId="{D1F9408D-BF68-4AB0-9FB9-6DD5AA61B7C1}" dt="2021-04-26T10:52:35.284" v="5766" actId="26606"/>
          <ac:spMkLst>
            <pc:docMk/>
            <pc:sldMk cId="3728270298" sldId="266"/>
            <ac:spMk id="31" creationId="{460B0EFB-53ED-4F35-B05D-F658EA021C65}"/>
          </ac:spMkLst>
        </pc:spChg>
        <pc:spChg chg="del">
          <ac:chgData name="George Kahn" userId="aa643ba5-bc6e-4246-9f95-189a4faaf376" providerId="ADAL" clId="{D1F9408D-BF68-4AB0-9FB9-6DD5AA61B7C1}" dt="2021-04-26T10:52:35.284" v="5766" actId="26606"/>
          <ac:spMkLst>
            <pc:docMk/>
            <pc:sldMk cId="3728270298" sldId="266"/>
            <ac:spMk id="33" creationId="{835EF3DD-7D43-4A27-8967-A92FD8CC9365}"/>
          </ac:spMkLst>
        </pc:spChg>
        <pc:spChg chg="add">
          <ac:chgData name="George Kahn" userId="aa643ba5-bc6e-4246-9f95-189a4faaf376" providerId="ADAL" clId="{D1F9408D-BF68-4AB0-9FB9-6DD5AA61B7C1}" dt="2021-04-26T10:52:35.284" v="5766" actId="26606"/>
          <ac:spMkLst>
            <pc:docMk/>
            <pc:sldMk cId="3728270298" sldId="266"/>
            <ac:spMk id="38" creationId="{9B76D444-2756-434F-AE61-96D69830C13E}"/>
          </ac:spMkLst>
        </pc:spChg>
        <pc:spChg chg="add">
          <ac:chgData name="George Kahn" userId="aa643ba5-bc6e-4246-9f95-189a4faaf376" providerId="ADAL" clId="{D1F9408D-BF68-4AB0-9FB9-6DD5AA61B7C1}" dt="2021-04-26T10:52:35.284" v="5766" actId="26606"/>
          <ac:spMkLst>
            <pc:docMk/>
            <pc:sldMk cId="3728270298" sldId="266"/>
            <ac:spMk id="40" creationId="{29A9EE12-EF77-4DB4-84E4-043DE7235244}"/>
          </ac:spMkLst>
        </pc:spChg>
        <pc:picChg chg="mod ord">
          <ac:chgData name="George Kahn" userId="aa643ba5-bc6e-4246-9f95-189a4faaf376" providerId="ADAL" clId="{D1F9408D-BF68-4AB0-9FB9-6DD5AA61B7C1}" dt="2021-04-26T10:52:35.284" v="5766" actId="26606"/>
          <ac:picMkLst>
            <pc:docMk/>
            <pc:sldMk cId="3728270298" sldId="266"/>
            <ac:picMk id="5" creationId="{FF431CD8-D6E5-496B-9212-54563EE33CF1}"/>
          </ac:picMkLst>
        </pc:picChg>
      </pc:sldChg>
      <pc:sldChg chg="addSp delSp modSp mod modTransition modAnim">
        <pc:chgData name="George Kahn" userId="aa643ba5-bc6e-4246-9f95-189a4faaf376" providerId="ADAL" clId="{D1F9408D-BF68-4AB0-9FB9-6DD5AA61B7C1}" dt="2021-04-26T12:13:05.064" v="5967"/>
        <pc:sldMkLst>
          <pc:docMk/>
          <pc:sldMk cId="1558154874" sldId="267"/>
        </pc:sldMkLst>
        <pc:spChg chg="mod">
          <ac:chgData name="George Kahn" userId="aa643ba5-bc6e-4246-9f95-189a4faaf376" providerId="ADAL" clId="{D1F9408D-BF68-4AB0-9FB9-6DD5AA61B7C1}" dt="2021-04-26T09:27:43.766" v="1840" actId="26606"/>
          <ac:spMkLst>
            <pc:docMk/>
            <pc:sldMk cId="1558154874" sldId="267"/>
            <ac:spMk id="2" creationId="{9E1DB85A-CF8C-4AAB-B84D-8AEF873B79DC}"/>
          </ac:spMkLst>
        </pc:spChg>
        <pc:spChg chg="mod ord">
          <ac:chgData name="George Kahn" userId="aa643ba5-bc6e-4246-9f95-189a4faaf376" providerId="ADAL" clId="{D1F9408D-BF68-4AB0-9FB9-6DD5AA61B7C1}" dt="2021-04-26T09:28:15.035" v="1862" actId="6549"/>
          <ac:spMkLst>
            <pc:docMk/>
            <pc:sldMk cId="1558154874" sldId="267"/>
            <ac:spMk id="3" creationId="{645C9510-D889-4965-A8DF-3547EF56ADA7}"/>
          </ac:spMkLst>
        </pc:spChg>
        <pc:spChg chg="del">
          <ac:chgData name="George Kahn" userId="aa643ba5-bc6e-4246-9f95-189a4faaf376" providerId="ADAL" clId="{D1F9408D-BF68-4AB0-9FB9-6DD5AA61B7C1}" dt="2021-04-26T09:27:43.766" v="1840" actId="26606"/>
          <ac:spMkLst>
            <pc:docMk/>
            <pc:sldMk cId="1558154874" sldId="267"/>
            <ac:spMk id="22" creationId="{DB304A14-32D0-4873-B914-423ED7B8DAFD}"/>
          </ac:spMkLst>
        </pc:spChg>
        <pc:spChg chg="del">
          <ac:chgData name="George Kahn" userId="aa643ba5-bc6e-4246-9f95-189a4faaf376" providerId="ADAL" clId="{D1F9408D-BF68-4AB0-9FB9-6DD5AA61B7C1}" dt="2021-04-26T09:27:43.766" v="1840" actId="26606"/>
          <ac:spMkLst>
            <pc:docMk/>
            <pc:sldMk cId="1558154874" sldId="267"/>
            <ac:spMk id="23" creationId="{1D460C86-854F-4FB3-ABC2-E823D8FEB9DB}"/>
          </ac:spMkLst>
        </pc:spChg>
        <pc:spChg chg="del">
          <ac:chgData name="George Kahn" userId="aa643ba5-bc6e-4246-9f95-189a4faaf376" providerId="ADAL" clId="{D1F9408D-BF68-4AB0-9FB9-6DD5AA61B7C1}" dt="2021-04-26T09:27:43.766" v="1840" actId="26606"/>
          <ac:spMkLst>
            <pc:docMk/>
            <pc:sldMk cId="1558154874" sldId="267"/>
            <ac:spMk id="24" creationId="{BB48116A-278A-4CC5-89D3-9DE8E8FF1245}"/>
          </ac:spMkLst>
        </pc:spChg>
        <pc:spChg chg="add">
          <ac:chgData name="George Kahn" userId="aa643ba5-bc6e-4246-9f95-189a4faaf376" providerId="ADAL" clId="{D1F9408D-BF68-4AB0-9FB9-6DD5AA61B7C1}" dt="2021-04-26T09:27:43.766" v="1840" actId="26606"/>
          <ac:spMkLst>
            <pc:docMk/>
            <pc:sldMk cId="1558154874" sldId="267"/>
            <ac:spMk id="29" creationId="{05C7EBC3-4672-4DAB-81C2-58661FAFAED6}"/>
          </ac:spMkLst>
        </pc:spChg>
        <pc:spChg chg="add">
          <ac:chgData name="George Kahn" userId="aa643ba5-bc6e-4246-9f95-189a4faaf376" providerId="ADAL" clId="{D1F9408D-BF68-4AB0-9FB9-6DD5AA61B7C1}" dt="2021-04-26T09:27:43.766" v="1840" actId="26606"/>
          <ac:spMkLst>
            <pc:docMk/>
            <pc:sldMk cId="1558154874" sldId="267"/>
            <ac:spMk id="31" creationId="{1ABCC31D-213C-44E9-9CC8-8FB2DFC22EDB}"/>
          </ac:spMkLst>
        </pc:spChg>
        <pc:picChg chg="mod">
          <ac:chgData name="George Kahn" userId="aa643ba5-bc6e-4246-9f95-189a4faaf376" providerId="ADAL" clId="{D1F9408D-BF68-4AB0-9FB9-6DD5AA61B7C1}" dt="2021-04-26T09:27:43.766" v="1840" actId="26606"/>
          <ac:picMkLst>
            <pc:docMk/>
            <pc:sldMk cId="1558154874" sldId="267"/>
            <ac:picMk id="7" creationId="{CA98B167-13DC-4DD3-BF88-EED37E8BBF16}"/>
          </ac:picMkLst>
        </pc:picChg>
      </pc:sldChg>
      <pc:sldChg chg="modSp mod modTransition modAnim">
        <pc:chgData name="George Kahn" userId="aa643ba5-bc6e-4246-9f95-189a4faaf376" providerId="ADAL" clId="{D1F9408D-BF68-4AB0-9FB9-6DD5AA61B7C1}" dt="2021-04-26T12:13:05.064" v="5967"/>
        <pc:sldMkLst>
          <pc:docMk/>
          <pc:sldMk cId="3186490378" sldId="381"/>
        </pc:sldMkLst>
        <pc:spChg chg="mod">
          <ac:chgData name="George Kahn" userId="aa643ba5-bc6e-4246-9f95-189a4faaf376" providerId="ADAL" clId="{D1F9408D-BF68-4AB0-9FB9-6DD5AA61B7C1}" dt="2021-04-26T09:27:18.429" v="1839" actId="20577"/>
          <ac:spMkLst>
            <pc:docMk/>
            <pc:sldMk cId="3186490378" sldId="381"/>
            <ac:spMk id="3" creationId="{2FC24EDC-9B6F-4290-A7E1-811AA5C15AF1}"/>
          </ac:spMkLst>
        </pc:spChg>
      </pc:sldChg>
      <pc:sldChg chg="addSp delSp modSp mod modTransition modAnim">
        <pc:chgData name="George Kahn" userId="aa643ba5-bc6e-4246-9f95-189a4faaf376" providerId="ADAL" clId="{D1F9408D-BF68-4AB0-9FB9-6DD5AA61B7C1}" dt="2021-04-26T12:13:05.064" v="5967"/>
        <pc:sldMkLst>
          <pc:docMk/>
          <pc:sldMk cId="4242436011" sldId="382"/>
        </pc:sldMkLst>
        <pc:spChg chg="mod">
          <ac:chgData name="George Kahn" userId="aa643ba5-bc6e-4246-9f95-189a4faaf376" providerId="ADAL" clId="{D1F9408D-BF68-4AB0-9FB9-6DD5AA61B7C1}" dt="2021-04-26T10:53:29.124" v="5767" actId="26606"/>
          <ac:spMkLst>
            <pc:docMk/>
            <pc:sldMk cId="4242436011" sldId="382"/>
            <ac:spMk id="2" creationId="{48E839E1-3C0B-439C-B2D6-3C1A7885B0DB}"/>
          </ac:spMkLst>
        </pc:spChg>
        <pc:spChg chg="mod">
          <ac:chgData name="George Kahn" userId="aa643ba5-bc6e-4246-9f95-189a4faaf376" providerId="ADAL" clId="{D1F9408D-BF68-4AB0-9FB9-6DD5AA61B7C1}" dt="2021-04-26T10:53:29.124" v="5767" actId="26606"/>
          <ac:spMkLst>
            <pc:docMk/>
            <pc:sldMk cId="4242436011" sldId="382"/>
            <ac:spMk id="3" creationId="{8890CBC6-A0DD-42F9-A2C8-E9510C0CA51A}"/>
          </ac:spMkLst>
        </pc:spChg>
        <pc:spChg chg="del">
          <ac:chgData name="George Kahn" userId="aa643ba5-bc6e-4246-9f95-189a4faaf376" providerId="ADAL" clId="{D1F9408D-BF68-4AB0-9FB9-6DD5AA61B7C1}" dt="2021-04-26T09:25:21.213" v="1817" actId="26606"/>
          <ac:spMkLst>
            <pc:docMk/>
            <pc:sldMk cId="4242436011" sldId="382"/>
            <ac:spMk id="21" creationId="{CD9FE4EF-C4D8-49A0-B2FF-81D8DB7D8A24}"/>
          </ac:spMkLst>
        </pc:spChg>
        <pc:spChg chg="del">
          <ac:chgData name="George Kahn" userId="aa643ba5-bc6e-4246-9f95-189a4faaf376" providerId="ADAL" clId="{D1F9408D-BF68-4AB0-9FB9-6DD5AA61B7C1}" dt="2021-04-26T09:25:21.213" v="1817" actId="26606"/>
          <ac:spMkLst>
            <pc:docMk/>
            <pc:sldMk cId="4242436011" sldId="382"/>
            <ac:spMk id="22" creationId="{09588DA8-065E-4F6F-8EFD-43104AB2E0CF}"/>
          </ac:spMkLst>
        </pc:spChg>
        <pc:spChg chg="del">
          <ac:chgData name="George Kahn" userId="aa643ba5-bc6e-4246-9f95-189a4faaf376" providerId="ADAL" clId="{D1F9408D-BF68-4AB0-9FB9-6DD5AA61B7C1}" dt="2021-04-26T09:25:21.213" v="1817" actId="26606"/>
          <ac:spMkLst>
            <pc:docMk/>
            <pc:sldMk cId="4242436011" sldId="382"/>
            <ac:spMk id="23" creationId="{4300840D-0A0B-4512-BACA-B439D5B9C57C}"/>
          </ac:spMkLst>
        </pc:spChg>
        <pc:spChg chg="del">
          <ac:chgData name="George Kahn" userId="aa643ba5-bc6e-4246-9f95-189a4faaf376" providerId="ADAL" clId="{D1F9408D-BF68-4AB0-9FB9-6DD5AA61B7C1}" dt="2021-04-26T09:25:21.213" v="1817" actId="26606"/>
          <ac:spMkLst>
            <pc:docMk/>
            <pc:sldMk cId="4242436011" sldId="382"/>
            <ac:spMk id="24" creationId="{C4285719-470E-454C-AF62-8323075F1F5B}"/>
          </ac:spMkLst>
        </pc:spChg>
        <pc:spChg chg="del">
          <ac:chgData name="George Kahn" userId="aa643ba5-bc6e-4246-9f95-189a4faaf376" providerId="ADAL" clId="{D1F9408D-BF68-4AB0-9FB9-6DD5AA61B7C1}" dt="2021-04-26T09:25:21.213" v="1817" actId="26606"/>
          <ac:spMkLst>
            <pc:docMk/>
            <pc:sldMk cId="4242436011" sldId="382"/>
            <ac:spMk id="25" creationId="{D2B78728-A580-49A7-84F9-6EF6F583ADE0}"/>
          </ac:spMkLst>
        </pc:spChg>
        <pc:spChg chg="del">
          <ac:chgData name="George Kahn" userId="aa643ba5-bc6e-4246-9f95-189a4faaf376" providerId="ADAL" clId="{D1F9408D-BF68-4AB0-9FB9-6DD5AA61B7C1}" dt="2021-04-26T09:25:21.213" v="1817" actId="26606"/>
          <ac:spMkLst>
            <pc:docMk/>
            <pc:sldMk cId="4242436011" sldId="382"/>
            <ac:spMk id="27" creationId="{38FAA1A1-D861-433F-88FA-1E9D6FD31D11}"/>
          </ac:spMkLst>
        </pc:spChg>
        <pc:spChg chg="del">
          <ac:chgData name="George Kahn" userId="aa643ba5-bc6e-4246-9f95-189a4faaf376" providerId="ADAL" clId="{D1F9408D-BF68-4AB0-9FB9-6DD5AA61B7C1}" dt="2021-04-26T09:25:21.213" v="1817" actId="26606"/>
          <ac:spMkLst>
            <pc:docMk/>
            <pc:sldMk cId="4242436011" sldId="382"/>
            <ac:spMk id="29" creationId="{8D71EDA1-87BF-4D5D-AB79-F346FD19278A}"/>
          </ac:spMkLst>
        </pc:spChg>
        <pc:spChg chg="add del">
          <ac:chgData name="George Kahn" userId="aa643ba5-bc6e-4246-9f95-189a4faaf376" providerId="ADAL" clId="{D1F9408D-BF68-4AB0-9FB9-6DD5AA61B7C1}" dt="2021-04-26T10:53:29.124" v="5767" actId="26606"/>
          <ac:spMkLst>
            <pc:docMk/>
            <pc:sldMk cId="4242436011" sldId="382"/>
            <ac:spMk id="34" creationId="{777A147A-9ED8-46B4-8660-1B3C2AA880B5}"/>
          </ac:spMkLst>
        </pc:spChg>
        <pc:spChg chg="add del">
          <ac:chgData name="George Kahn" userId="aa643ba5-bc6e-4246-9f95-189a4faaf376" providerId="ADAL" clId="{D1F9408D-BF68-4AB0-9FB9-6DD5AA61B7C1}" dt="2021-04-26T10:53:29.124" v="5767" actId="26606"/>
          <ac:spMkLst>
            <pc:docMk/>
            <pc:sldMk cId="4242436011" sldId="382"/>
            <ac:spMk id="36" creationId="{5D6C15A0-C087-4593-8414-2B4EC1CDC3DE}"/>
          </ac:spMkLst>
        </pc:spChg>
        <pc:spChg chg="add">
          <ac:chgData name="George Kahn" userId="aa643ba5-bc6e-4246-9f95-189a4faaf376" providerId="ADAL" clId="{D1F9408D-BF68-4AB0-9FB9-6DD5AA61B7C1}" dt="2021-04-26T10:53:29.124" v="5767" actId="26606"/>
          <ac:spMkLst>
            <pc:docMk/>
            <pc:sldMk cId="4242436011" sldId="382"/>
            <ac:spMk id="41" creationId="{7CB4857B-ED7C-444D-9F04-2F885114A1C2}"/>
          </ac:spMkLst>
        </pc:spChg>
        <pc:spChg chg="add">
          <ac:chgData name="George Kahn" userId="aa643ba5-bc6e-4246-9f95-189a4faaf376" providerId="ADAL" clId="{D1F9408D-BF68-4AB0-9FB9-6DD5AA61B7C1}" dt="2021-04-26T10:53:29.124" v="5767" actId="26606"/>
          <ac:spMkLst>
            <pc:docMk/>
            <pc:sldMk cId="4242436011" sldId="382"/>
            <ac:spMk id="43" creationId="{D18046FB-44EA-4FD8-A585-EA09A319B2D0}"/>
          </ac:spMkLst>
        </pc:spChg>
        <pc:spChg chg="add">
          <ac:chgData name="George Kahn" userId="aa643ba5-bc6e-4246-9f95-189a4faaf376" providerId="ADAL" clId="{D1F9408D-BF68-4AB0-9FB9-6DD5AA61B7C1}" dt="2021-04-26T10:53:29.124" v="5767" actId="26606"/>
          <ac:spMkLst>
            <pc:docMk/>
            <pc:sldMk cId="4242436011" sldId="382"/>
            <ac:spMk id="45" creationId="{479F5F2B-8B58-4140-AE6A-51F6C67B18D9}"/>
          </ac:spMkLst>
        </pc:spChg>
      </pc:sldChg>
      <pc:sldChg chg="addSp delSp modSp mod modTransition modAnim">
        <pc:chgData name="George Kahn" userId="aa643ba5-bc6e-4246-9f95-189a4faaf376" providerId="ADAL" clId="{D1F9408D-BF68-4AB0-9FB9-6DD5AA61B7C1}" dt="2021-04-26T12:13:05.064" v="5967"/>
        <pc:sldMkLst>
          <pc:docMk/>
          <pc:sldMk cId="210952284" sldId="383"/>
        </pc:sldMkLst>
        <pc:spChg chg="mod">
          <ac:chgData name="George Kahn" userId="aa643ba5-bc6e-4246-9f95-189a4faaf376" providerId="ADAL" clId="{D1F9408D-BF68-4AB0-9FB9-6DD5AA61B7C1}" dt="2021-04-26T11:11:24.282" v="5768" actId="26606"/>
          <ac:spMkLst>
            <pc:docMk/>
            <pc:sldMk cId="210952284" sldId="383"/>
            <ac:spMk id="2" creationId="{B726EA7B-A90C-4405-97D8-C0B875388A08}"/>
          </ac:spMkLst>
        </pc:spChg>
        <pc:spChg chg="mod">
          <ac:chgData name="George Kahn" userId="aa643ba5-bc6e-4246-9f95-189a4faaf376" providerId="ADAL" clId="{D1F9408D-BF68-4AB0-9FB9-6DD5AA61B7C1}" dt="2021-04-26T11:11:24.282" v="5768" actId="26606"/>
          <ac:spMkLst>
            <pc:docMk/>
            <pc:sldMk cId="210952284" sldId="383"/>
            <ac:spMk id="3" creationId="{C7FC658C-C718-4699-8062-91554C2D94D6}"/>
          </ac:spMkLst>
        </pc:spChg>
        <pc:spChg chg="del">
          <ac:chgData name="George Kahn" userId="aa643ba5-bc6e-4246-9f95-189a4faaf376" providerId="ADAL" clId="{D1F9408D-BF68-4AB0-9FB9-6DD5AA61B7C1}" dt="2021-04-26T09:25:28.749" v="1818" actId="26606"/>
          <ac:spMkLst>
            <pc:docMk/>
            <pc:sldMk cId="210952284" sldId="383"/>
            <ac:spMk id="28" creationId="{09588DA8-065E-4F6F-8EFD-43104AB2E0CF}"/>
          </ac:spMkLst>
        </pc:spChg>
        <pc:spChg chg="del">
          <ac:chgData name="George Kahn" userId="aa643ba5-bc6e-4246-9f95-189a4faaf376" providerId="ADAL" clId="{D1F9408D-BF68-4AB0-9FB9-6DD5AA61B7C1}" dt="2021-04-26T09:25:28.749" v="1818" actId="26606"/>
          <ac:spMkLst>
            <pc:docMk/>
            <pc:sldMk cId="210952284" sldId="383"/>
            <ac:spMk id="30" creationId="{C4285719-470E-454C-AF62-8323075F1F5B}"/>
          </ac:spMkLst>
        </pc:spChg>
        <pc:spChg chg="del">
          <ac:chgData name="George Kahn" userId="aa643ba5-bc6e-4246-9f95-189a4faaf376" providerId="ADAL" clId="{D1F9408D-BF68-4AB0-9FB9-6DD5AA61B7C1}" dt="2021-04-26T09:25:28.749" v="1818" actId="26606"/>
          <ac:spMkLst>
            <pc:docMk/>
            <pc:sldMk cId="210952284" sldId="383"/>
            <ac:spMk id="32" creationId="{CD9FE4EF-C4D8-49A0-B2FF-81D8DB7D8A24}"/>
          </ac:spMkLst>
        </pc:spChg>
        <pc:spChg chg="del">
          <ac:chgData name="George Kahn" userId="aa643ba5-bc6e-4246-9f95-189a4faaf376" providerId="ADAL" clId="{D1F9408D-BF68-4AB0-9FB9-6DD5AA61B7C1}" dt="2021-04-26T09:25:28.749" v="1818" actId="26606"/>
          <ac:spMkLst>
            <pc:docMk/>
            <pc:sldMk cId="210952284" sldId="383"/>
            <ac:spMk id="34" creationId="{4300840D-0A0B-4512-BACA-B439D5B9C57C}"/>
          </ac:spMkLst>
        </pc:spChg>
        <pc:spChg chg="del">
          <ac:chgData name="George Kahn" userId="aa643ba5-bc6e-4246-9f95-189a4faaf376" providerId="ADAL" clId="{D1F9408D-BF68-4AB0-9FB9-6DD5AA61B7C1}" dt="2021-04-26T09:25:28.749" v="1818" actId="26606"/>
          <ac:spMkLst>
            <pc:docMk/>
            <pc:sldMk cId="210952284" sldId="383"/>
            <ac:spMk id="36" creationId="{D2B78728-A580-49A7-84F9-6EF6F583ADE0}"/>
          </ac:spMkLst>
        </pc:spChg>
        <pc:spChg chg="del">
          <ac:chgData name="George Kahn" userId="aa643ba5-bc6e-4246-9f95-189a4faaf376" providerId="ADAL" clId="{D1F9408D-BF68-4AB0-9FB9-6DD5AA61B7C1}" dt="2021-04-26T09:25:28.749" v="1818" actId="26606"/>
          <ac:spMkLst>
            <pc:docMk/>
            <pc:sldMk cId="210952284" sldId="383"/>
            <ac:spMk id="38" creationId="{38FAA1A1-D861-433F-88FA-1E9D6FD31D11}"/>
          </ac:spMkLst>
        </pc:spChg>
        <pc:spChg chg="del">
          <ac:chgData name="George Kahn" userId="aa643ba5-bc6e-4246-9f95-189a4faaf376" providerId="ADAL" clId="{D1F9408D-BF68-4AB0-9FB9-6DD5AA61B7C1}" dt="2021-04-26T09:25:28.749" v="1818" actId="26606"/>
          <ac:spMkLst>
            <pc:docMk/>
            <pc:sldMk cId="210952284" sldId="383"/>
            <ac:spMk id="40" creationId="{8D71EDA1-87BF-4D5D-AB79-F346FD19278A}"/>
          </ac:spMkLst>
        </pc:spChg>
        <pc:spChg chg="add del">
          <ac:chgData name="George Kahn" userId="aa643ba5-bc6e-4246-9f95-189a4faaf376" providerId="ADAL" clId="{D1F9408D-BF68-4AB0-9FB9-6DD5AA61B7C1}" dt="2021-04-26T11:11:24.282" v="5768" actId="26606"/>
          <ac:spMkLst>
            <pc:docMk/>
            <pc:sldMk cId="210952284" sldId="383"/>
            <ac:spMk id="45" creationId="{389575E1-3389-451A-A5F7-27854C25C599}"/>
          </ac:spMkLst>
        </pc:spChg>
        <pc:spChg chg="add del">
          <ac:chgData name="George Kahn" userId="aa643ba5-bc6e-4246-9f95-189a4faaf376" providerId="ADAL" clId="{D1F9408D-BF68-4AB0-9FB9-6DD5AA61B7C1}" dt="2021-04-26T11:11:24.282" v="5768" actId="26606"/>
          <ac:spMkLst>
            <pc:docMk/>
            <pc:sldMk cId="210952284" sldId="383"/>
            <ac:spMk id="47" creationId="{A53CCC5C-D88E-40FB-B30B-23DCDBD01D37}"/>
          </ac:spMkLst>
        </pc:spChg>
        <pc:spChg chg="add del">
          <ac:chgData name="George Kahn" userId="aa643ba5-bc6e-4246-9f95-189a4faaf376" providerId="ADAL" clId="{D1F9408D-BF68-4AB0-9FB9-6DD5AA61B7C1}" dt="2021-04-26T11:11:24.282" v="5768" actId="26606"/>
          <ac:spMkLst>
            <pc:docMk/>
            <pc:sldMk cId="210952284" sldId="383"/>
            <ac:spMk id="49" creationId="{081E4A58-353D-44AE-B2FC-2A74E2E400F7}"/>
          </ac:spMkLst>
        </pc:spChg>
        <pc:spChg chg="add">
          <ac:chgData name="George Kahn" userId="aa643ba5-bc6e-4246-9f95-189a4faaf376" providerId="ADAL" clId="{D1F9408D-BF68-4AB0-9FB9-6DD5AA61B7C1}" dt="2021-04-26T11:11:24.282" v="5768" actId="26606"/>
          <ac:spMkLst>
            <pc:docMk/>
            <pc:sldMk cId="210952284" sldId="383"/>
            <ac:spMk id="54" creationId="{7CB4857B-ED7C-444D-9F04-2F885114A1C2}"/>
          </ac:spMkLst>
        </pc:spChg>
        <pc:spChg chg="add">
          <ac:chgData name="George Kahn" userId="aa643ba5-bc6e-4246-9f95-189a4faaf376" providerId="ADAL" clId="{D1F9408D-BF68-4AB0-9FB9-6DD5AA61B7C1}" dt="2021-04-26T11:11:24.282" v="5768" actId="26606"/>
          <ac:spMkLst>
            <pc:docMk/>
            <pc:sldMk cId="210952284" sldId="383"/>
            <ac:spMk id="56" creationId="{D18046FB-44EA-4FD8-A585-EA09A319B2D0}"/>
          </ac:spMkLst>
        </pc:spChg>
        <pc:spChg chg="add">
          <ac:chgData name="George Kahn" userId="aa643ba5-bc6e-4246-9f95-189a4faaf376" providerId="ADAL" clId="{D1F9408D-BF68-4AB0-9FB9-6DD5AA61B7C1}" dt="2021-04-26T11:11:24.282" v="5768" actId="26606"/>
          <ac:spMkLst>
            <pc:docMk/>
            <pc:sldMk cId="210952284" sldId="383"/>
            <ac:spMk id="58" creationId="{479F5F2B-8B58-4140-AE6A-51F6C67B18D9}"/>
          </ac:spMkLst>
        </pc:spChg>
      </pc:sldChg>
      <pc:sldChg chg="modTransition modAnim">
        <pc:chgData name="George Kahn" userId="aa643ba5-bc6e-4246-9f95-189a4faaf376" providerId="ADAL" clId="{D1F9408D-BF68-4AB0-9FB9-6DD5AA61B7C1}" dt="2021-04-26T12:13:05.064" v="5967"/>
        <pc:sldMkLst>
          <pc:docMk/>
          <pc:sldMk cId="4162519660" sldId="384"/>
        </pc:sldMkLst>
      </pc:sldChg>
      <pc:sldChg chg="modSp modTransition modAnim">
        <pc:chgData name="George Kahn" userId="aa643ba5-bc6e-4246-9f95-189a4faaf376" providerId="ADAL" clId="{D1F9408D-BF68-4AB0-9FB9-6DD5AA61B7C1}" dt="2021-04-26T12:13:05.064" v="5967"/>
        <pc:sldMkLst>
          <pc:docMk/>
          <pc:sldMk cId="1038734210" sldId="385"/>
        </pc:sldMkLst>
        <pc:spChg chg="mod">
          <ac:chgData name="George Kahn" userId="aa643ba5-bc6e-4246-9f95-189a4faaf376" providerId="ADAL" clId="{D1F9408D-BF68-4AB0-9FB9-6DD5AA61B7C1}" dt="2021-04-26T11:14:30.180" v="5919" actId="20577"/>
          <ac:spMkLst>
            <pc:docMk/>
            <pc:sldMk cId="1038734210" sldId="385"/>
            <ac:spMk id="2" creationId="{C6C88070-2C29-4134-AE8E-913A46AB4F6C}"/>
          </ac:spMkLst>
        </pc:spChg>
      </pc:sldChg>
      <pc:sldChg chg="addSp modSp new mod modTransition setBg modAnim">
        <pc:chgData name="George Kahn" userId="aa643ba5-bc6e-4246-9f95-189a4faaf376" providerId="ADAL" clId="{D1F9408D-BF68-4AB0-9FB9-6DD5AA61B7C1}" dt="2021-04-26T12:13:05.064" v="5967"/>
        <pc:sldMkLst>
          <pc:docMk/>
          <pc:sldMk cId="2863387867" sldId="386"/>
        </pc:sldMkLst>
        <pc:spChg chg="mod">
          <ac:chgData name="George Kahn" userId="aa643ba5-bc6e-4246-9f95-189a4faaf376" providerId="ADAL" clId="{D1F9408D-BF68-4AB0-9FB9-6DD5AA61B7C1}" dt="2021-04-26T09:31:45.668" v="1905" actId="26606"/>
          <ac:spMkLst>
            <pc:docMk/>
            <pc:sldMk cId="2863387867" sldId="386"/>
            <ac:spMk id="2" creationId="{814FB7DD-4792-4387-BB4C-4EDEDAC2366F}"/>
          </ac:spMkLst>
        </pc:spChg>
        <pc:spChg chg="mod">
          <ac:chgData name="George Kahn" userId="aa643ba5-bc6e-4246-9f95-189a4faaf376" providerId="ADAL" clId="{D1F9408D-BF68-4AB0-9FB9-6DD5AA61B7C1}" dt="2021-04-26T11:12:15.223" v="5800" actId="20577"/>
          <ac:spMkLst>
            <pc:docMk/>
            <pc:sldMk cId="2863387867" sldId="386"/>
            <ac:spMk id="3" creationId="{E7C6529B-365E-4440-98B2-ADF7A92FE048}"/>
          </ac:spMkLst>
        </pc:spChg>
        <pc:spChg chg="add">
          <ac:chgData name="George Kahn" userId="aa643ba5-bc6e-4246-9f95-189a4faaf376" providerId="ADAL" clId="{D1F9408D-BF68-4AB0-9FB9-6DD5AA61B7C1}" dt="2021-04-26T09:31:45.668" v="1905" actId="26606"/>
          <ac:spMkLst>
            <pc:docMk/>
            <pc:sldMk cId="2863387867" sldId="386"/>
            <ac:spMk id="8" creationId="{7CB4857B-ED7C-444D-9F04-2F885114A1C2}"/>
          </ac:spMkLst>
        </pc:spChg>
        <pc:spChg chg="add">
          <ac:chgData name="George Kahn" userId="aa643ba5-bc6e-4246-9f95-189a4faaf376" providerId="ADAL" clId="{D1F9408D-BF68-4AB0-9FB9-6DD5AA61B7C1}" dt="2021-04-26T09:31:45.668" v="1905" actId="26606"/>
          <ac:spMkLst>
            <pc:docMk/>
            <pc:sldMk cId="2863387867" sldId="386"/>
            <ac:spMk id="10" creationId="{D18046FB-44EA-4FD8-A585-EA09A319B2D0}"/>
          </ac:spMkLst>
        </pc:spChg>
        <pc:spChg chg="add">
          <ac:chgData name="George Kahn" userId="aa643ba5-bc6e-4246-9f95-189a4faaf376" providerId="ADAL" clId="{D1F9408D-BF68-4AB0-9FB9-6DD5AA61B7C1}" dt="2021-04-26T09:31:45.668" v="1905" actId="26606"/>
          <ac:spMkLst>
            <pc:docMk/>
            <pc:sldMk cId="2863387867" sldId="386"/>
            <ac:spMk id="12" creationId="{479F5F2B-8B58-4140-AE6A-51F6C67B18D9}"/>
          </ac:spMkLst>
        </pc:spChg>
      </pc:sldChg>
      <pc:sldChg chg="addSp modSp new mod modTransition setBg modAnim setClrOvrMap">
        <pc:chgData name="George Kahn" userId="aa643ba5-bc6e-4246-9f95-189a4faaf376" providerId="ADAL" clId="{D1F9408D-BF68-4AB0-9FB9-6DD5AA61B7C1}" dt="2021-04-26T12:22:43.024" v="5969" actId="20577"/>
        <pc:sldMkLst>
          <pc:docMk/>
          <pc:sldMk cId="1596604795" sldId="387"/>
        </pc:sldMkLst>
        <pc:spChg chg="mod">
          <ac:chgData name="George Kahn" userId="aa643ba5-bc6e-4246-9f95-189a4faaf376" providerId="ADAL" clId="{D1F9408D-BF68-4AB0-9FB9-6DD5AA61B7C1}" dt="2021-04-26T11:11:35.833" v="5769" actId="26606"/>
          <ac:spMkLst>
            <pc:docMk/>
            <pc:sldMk cId="1596604795" sldId="387"/>
            <ac:spMk id="2" creationId="{BEAA8F66-2EEC-403B-B2DA-E0CA5C28446B}"/>
          </ac:spMkLst>
        </pc:spChg>
        <pc:spChg chg="mod">
          <ac:chgData name="George Kahn" userId="aa643ba5-bc6e-4246-9f95-189a4faaf376" providerId="ADAL" clId="{D1F9408D-BF68-4AB0-9FB9-6DD5AA61B7C1}" dt="2021-04-26T12:22:43.024" v="5969" actId="20577"/>
          <ac:spMkLst>
            <pc:docMk/>
            <pc:sldMk cId="1596604795" sldId="387"/>
            <ac:spMk id="3" creationId="{BEAF95F3-7CB7-4771-B240-9BEB6A59219A}"/>
          </ac:spMkLst>
        </pc:spChg>
        <pc:spChg chg="add">
          <ac:chgData name="George Kahn" userId="aa643ba5-bc6e-4246-9f95-189a4faaf376" providerId="ADAL" clId="{D1F9408D-BF68-4AB0-9FB9-6DD5AA61B7C1}" dt="2021-04-26T11:11:35.833" v="5769" actId="26606"/>
          <ac:spMkLst>
            <pc:docMk/>
            <pc:sldMk cId="1596604795" sldId="387"/>
            <ac:spMk id="8" creationId="{9264D464-898B-4908-88FD-33A83D6ED64E}"/>
          </ac:spMkLst>
        </pc:spChg>
        <pc:spChg chg="add">
          <ac:chgData name="George Kahn" userId="aa643ba5-bc6e-4246-9f95-189a4faaf376" providerId="ADAL" clId="{D1F9408D-BF68-4AB0-9FB9-6DD5AA61B7C1}" dt="2021-04-26T11:11:35.833" v="5769" actId="26606"/>
          <ac:spMkLst>
            <pc:docMk/>
            <pc:sldMk cId="1596604795" sldId="387"/>
            <ac:spMk id="10" creationId="{F0BC1D9E-4401-4EC0-88FD-ED103CB570EA}"/>
          </ac:spMkLst>
        </pc:spChg>
        <pc:spChg chg="add">
          <ac:chgData name="George Kahn" userId="aa643ba5-bc6e-4246-9f95-189a4faaf376" providerId="ADAL" clId="{D1F9408D-BF68-4AB0-9FB9-6DD5AA61B7C1}" dt="2021-04-26T11:11:35.833" v="5769" actId="26606"/>
          <ac:spMkLst>
            <pc:docMk/>
            <pc:sldMk cId="1596604795" sldId="387"/>
            <ac:spMk id="12" creationId="{B0AAF7C9-094E-400C-A428-F6C2262F6527}"/>
          </ac:spMkLst>
        </pc:spChg>
        <pc:spChg chg="add">
          <ac:chgData name="George Kahn" userId="aa643ba5-bc6e-4246-9f95-189a4faaf376" providerId="ADAL" clId="{D1F9408D-BF68-4AB0-9FB9-6DD5AA61B7C1}" dt="2021-04-26T11:11:35.833" v="5769" actId="26606"/>
          <ac:spMkLst>
            <pc:docMk/>
            <pc:sldMk cId="1596604795" sldId="387"/>
            <ac:spMk id="14" creationId="{6200B311-3585-4069-AAC6-CD443FA5B8AD}"/>
          </ac:spMkLst>
        </pc:spChg>
      </pc:sldChg>
      <pc:sldChg chg="addSp delSp modSp new mod modTransition setBg modAnim setClrOvrMap">
        <pc:chgData name="George Kahn" userId="aa643ba5-bc6e-4246-9f95-189a4faaf376" providerId="ADAL" clId="{D1F9408D-BF68-4AB0-9FB9-6DD5AA61B7C1}" dt="2021-04-26T12:13:05.064" v="5967"/>
        <pc:sldMkLst>
          <pc:docMk/>
          <pc:sldMk cId="4133747830" sldId="388"/>
        </pc:sldMkLst>
        <pc:spChg chg="mod">
          <ac:chgData name="George Kahn" userId="aa643ba5-bc6e-4246-9f95-189a4faaf376" providerId="ADAL" clId="{D1F9408D-BF68-4AB0-9FB9-6DD5AA61B7C1}" dt="2021-04-26T09:58:49.210" v="5403" actId="26606"/>
          <ac:spMkLst>
            <pc:docMk/>
            <pc:sldMk cId="4133747830" sldId="388"/>
            <ac:spMk id="2" creationId="{D30BD0D5-6DAB-45E0-B167-103356B6ADE5}"/>
          </ac:spMkLst>
        </pc:spChg>
        <pc:spChg chg="mod">
          <ac:chgData name="George Kahn" userId="aa643ba5-bc6e-4246-9f95-189a4faaf376" providerId="ADAL" clId="{D1F9408D-BF68-4AB0-9FB9-6DD5AA61B7C1}" dt="2021-04-26T09:58:49.210" v="5403" actId="26606"/>
          <ac:spMkLst>
            <pc:docMk/>
            <pc:sldMk cId="4133747830" sldId="388"/>
            <ac:spMk id="3" creationId="{BEDEE28D-A473-4F6B-B8B4-68958F715805}"/>
          </ac:spMkLst>
        </pc:spChg>
        <pc:spChg chg="add del">
          <ac:chgData name="George Kahn" userId="aa643ba5-bc6e-4246-9f95-189a4faaf376" providerId="ADAL" clId="{D1F9408D-BF68-4AB0-9FB9-6DD5AA61B7C1}" dt="2021-04-26T09:58:49.210" v="5403" actId="26606"/>
          <ac:spMkLst>
            <pc:docMk/>
            <pc:sldMk cId="4133747830" sldId="388"/>
            <ac:spMk id="8" creationId="{9264D464-898B-4908-88FD-33A83D6ED64E}"/>
          </ac:spMkLst>
        </pc:spChg>
        <pc:spChg chg="add del">
          <ac:chgData name="George Kahn" userId="aa643ba5-bc6e-4246-9f95-189a4faaf376" providerId="ADAL" clId="{D1F9408D-BF68-4AB0-9FB9-6DD5AA61B7C1}" dt="2021-04-26T09:58:49.210" v="5403" actId="26606"/>
          <ac:spMkLst>
            <pc:docMk/>
            <pc:sldMk cId="4133747830" sldId="388"/>
            <ac:spMk id="10" creationId="{F0BC1D9E-4401-4EC0-88FD-ED103CB570EA}"/>
          </ac:spMkLst>
        </pc:spChg>
        <pc:spChg chg="add del">
          <ac:chgData name="George Kahn" userId="aa643ba5-bc6e-4246-9f95-189a4faaf376" providerId="ADAL" clId="{D1F9408D-BF68-4AB0-9FB9-6DD5AA61B7C1}" dt="2021-04-26T09:58:49.210" v="5403" actId="26606"/>
          <ac:spMkLst>
            <pc:docMk/>
            <pc:sldMk cId="4133747830" sldId="388"/>
            <ac:spMk id="12" creationId="{B0AAF7C9-094E-400C-A428-F6C2262F6527}"/>
          </ac:spMkLst>
        </pc:spChg>
        <pc:spChg chg="add del">
          <ac:chgData name="George Kahn" userId="aa643ba5-bc6e-4246-9f95-189a4faaf376" providerId="ADAL" clId="{D1F9408D-BF68-4AB0-9FB9-6DD5AA61B7C1}" dt="2021-04-26T09:58:49.210" v="5403" actId="26606"/>
          <ac:spMkLst>
            <pc:docMk/>
            <pc:sldMk cId="4133747830" sldId="388"/>
            <ac:spMk id="14" creationId="{6200B311-3585-4069-AAC6-CD443FA5B8AD}"/>
          </ac:spMkLst>
        </pc:spChg>
        <pc:spChg chg="add">
          <ac:chgData name="George Kahn" userId="aa643ba5-bc6e-4246-9f95-189a4faaf376" providerId="ADAL" clId="{D1F9408D-BF68-4AB0-9FB9-6DD5AA61B7C1}" dt="2021-04-26T09:58:49.210" v="5403" actId="26606"/>
          <ac:spMkLst>
            <pc:docMk/>
            <pc:sldMk cId="4133747830" sldId="388"/>
            <ac:spMk id="19" creationId="{7CB4857B-ED7C-444D-9F04-2F885114A1C2}"/>
          </ac:spMkLst>
        </pc:spChg>
        <pc:spChg chg="add">
          <ac:chgData name="George Kahn" userId="aa643ba5-bc6e-4246-9f95-189a4faaf376" providerId="ADAL" clId="{D1F9408D-BF68-4AB0-9FB9-6DD5AA61B7C1}" dt="2021-04-26T09:58:49.210" v="5403" actId="26606"/>
          <ac:spMkLst>
            <pc:docMk/>
            <pc:sldMk cId="4133747830" sldId="388"/>
            <ac:spMk id="21" creationId="{D18046FB-44EA-4FD8-A585-EA09A319B2D0}"/>
          </ac:spMkLst>
        </pc:spChg>
        <pc:spChg chg="add">
          <ac:chgData name="George Kahn" userId="aa643ba5-bc6e-4246-9f95-189a4faaf376" providerId="ADAL" clId="{D1F9408D-BF68-4AB0-9FB9-6DD5AA61B7C1}" dt="2021-04-26T09:58:49.210" v="5403" actId="26606"/>
          <ac:spMkLst>
            <pc:docMk/>
            <pc:sldMk cId="4133747830" sldId="388"/>
            <ac:spMk id="23" creationId="{479F5F2B-8B58-4140-AE6A-51F6C67B18D9}"/>
          </ac:spMkLst>
        </pc:spChg>
      </pc:sldChg>
      <pc:sldChg chg="addSp modSp new mod modTransition setBg modAnim">
        <pc:chgData name="George Kahn" userId="aa643ba5-bc6e-4246-9f95-189a4faaf376" providerId="ADAL" clId="{D1F9408D-BF68-4AB0-9FB9-6DD5AA61B7C1}" dt="2021-04-26T12:13:05.064" v="5967"/>
        <pc:sldMkLst>
          <pc:docMk/>
          <pc:sldMk cId="4138795662" sldId="389"/>
        </pc:sldMkLst>
        <pc:spChg chg="mod">
          <ac:chgData name="George Kahn" userId="aa643ba5-bc6e-4246-9f95-189a4faaf376" providerId="ADAL" clId="{D1F9408D-BF68-4AB0-9FB9-6DD5AA61B7C1}" dt="2021-04-26T09:58:28.173" v="5400" actId="26606"/>
          <ac:spMkLst>
            <pc:docMk/>
            <pc:sldMk cId="4138795662" sldId="389"/>
            <ac:spMk id="2" creationId="{E8151E15-61DE-424E-A597-C8C3183B5D8B}"/>
          </ac:spMkLst>
        </pc:spChg>
        <pc:spChg chg="mod">
          <ac:chgData name="George Kahn" userId="aa643ba5-bc6e-4246-9f95-189a4faaf376" providerId="ADAL" clId="{D1F9408D-BF68-4AB0-9FB9-6DD5AA61B7C1}" dt="2021-04-26T09:58:28.173" v="5400" actId="26606"/>
          <ac:spMkLst>
            <pc:docMk/>
            <pc:sldMk cId="4138795662" sldId="389"/>
            <ac:spMk id="3" creationId="{746CAB34-4737-4FF9-B9E4-F6B6D2C3D797}"/>
          </ac:spMkLst>
        </pc:spChg>
        <pc:spChg chg="add">
          <ac:chgData name="George Kahn" userId="aa643ba5-bc6e-4246-9f95-189a4faaf376" providerId="ADAL" clId="{D1F9408D-BF68-4AB0-9FB9-6DD5AA61B7C1}" dt="2021-04-26T09:58:28.173" v="5400" actId="26606"/>
          <ac:spMkLst>
            <pc:docMk/>
            <pc:sldMk cId="4138795662" sldId="389"/>
            <ac:spMk id="8" creationId="{7CB4857B-ED7C-444D-9F04-2F885114A1C2}"/>
          </ac:spMkLst>
        </pc:spChg>
        <pc:spChg chg="add">
          <ac:chgData name="George Kahn" userId="aa643ba5-bc6e-4246-9f95-189a4faaf376" providerId="ADAL" clId="{D1F9408D-BF68-4AB0-9FB9-6DD5AA61B7C1}" dt="2021-04-26T09:58:28.173" v="5400" actId="26606"/>
          <ac:spMkLst>
            <pc:docMk/>
            <pc:sldMk cId="4138795662" sldId="389"/>
            <ac:spMk id="10" creationId="{D18046FB-44EA-4FD8-A585-EA09A319B2D0}"/>
          </ac:spMkLst>
        </pc:spChg>
        <pc:spChg chg="add">
          <ac:chgData name="George Kahn" userId="aa643ba5-bc6e-4246-9f95-189a4faaf376" providerId="ADAL" clId="{D1F9408D-BF68-4AB0-9FB9-6DD5AA61B7C1}" dt="2021-04-26T09:58:28.173" v="5400" actId="26606"/>
          <ac:spMkLst>
            <pc:docMk/>
            <pc:sldMk cId="4138795662" sldId="389"/>
            <ac:spMk id="12" creationId="{479F5F2B-8B58-4140-AE6A-51F6C67B18D9}"/>
          </ac:spMkLst>
        </pc:spChg>
      </pc:sldChg>
      <pc:sldChg chg="addSp delSp modSp new mod modTransition setBg modAnim setClrOvrMap">
        <pc:chgData name="George Kahn" userId="aa643ba5-bc6e-4246-9f95-189a4faaf376" providerId="ADAL" clId="{D1F9408D-BF68-4AB0-9FB9-6DD5AA61B7C1}" dt="2021-04-26T12:13:05.064" v="5967"/>
        <pc:sldMkLst>
          <pc:docMk/>
          <pc:sldMk cId="29447804" sldId="390"/>
        </pc:sldMkLst>
        <pc:spChg chg="mod">
          <ac:chgData name="George Kahn" userId="aa643ba5-bc6e-4246-9f95-189a4faaf376" providerId="ADAL" clId="{D1F9408D-BF68-4AB0-9FB9-6DD5AA61B7C1}" dt="2021-04-26T09:58:53.816" v="5404" actId="26606"/>
          <ac:spMkLst>
            <pc:docMk/>
            <pc:sldMk cId="29447804" sldId="390"/>
            <ac:spMk id="2" creationId="{A54D4171-FA07-461B-9F03-DC03F8634B34}"/>
          </ac:spMkLst>
        </pc:spChg>
        <pc:spChg chg="mod">
          <ac:chgData name="George Kahn" userId="aa643ba5-bc6e-4246-9f95-189a4faaf376" providerId="ADAL" clId="{D1F9408D-BF68-4AB0-9FB9-6DD5AA61B7C1}" dt="2021-04-26T09:58:53.816" v="5404" actId="26606"/>
          <ac:spMkLst>
            <pc:docMk/>
            <pc:sldMk cId="29447804" sldId="390"/>
            <ac:spMk id="3" creationId="{5584D212-D653-4267-8AA8-59129216F890}"/>
          </ac:spMkLst>
        </pc:spChg>
        <pc:spChg chg="add del">
          <ac:chgData name="George Kahn" userId="aa643ba5-bc6e-4246-9f95-189a4faaf376" providerId="ADAL" clId="{D1F9408D-BF68-4AB0-9FB9-6DD5AA61B7C1}" dt="2021-04-26T09:58:53.816" v="5404" actId="26606"/>
          <ac:spMkLst>
            <pc:docMk/>
            <pc:sldMk cId="29447804" sldId="390"/>
            <ac:spMk id="8" creationId="{9264D464-898B-4908-88FD-33A83D6ED64E}"/>
          </ac:spMkLst>
        </pc:spChg>
        <pc:spChg chg="add del">
          <ac:chgData name="George Kahn" userId="aa643ba5-bc6e-4246-9f95-189a4faaf376" providerId="ADAL" clId="{D1F9408D-BF68-4AB0-9FB9-6DD5AA61B7C1}" dt="2021-04-26T09:58:53.816" v="5404" actId="26606"/>
          <ac:spMkLst>
            <pc:docMk/>
            <pc:sldMk cId="29447804" sldId="390"/>
            <ac:spMk id="10" creationId="{F0BC1D9E-4401-4EC0-88FD-ED103CB570EA}"/>
          </ac:spMkLst>
        </pc:spChg>
        <pc:spChg chg="add del">
          <ac:chgData name="George Kahn" userId="aa643ba5-bc6e-4246-9f95-189a4faaf376" providerId="ADAL" clId="{D1F9408D-BF68-4AB0-9FB9-6DD5AA61B7C1}" dt="2021-04-26T09:58:53.816" v="5404" actId="26606"/>
          <ac:spMkLst>
            <pc:docMk/>
            <pc:sldMk cId="29447804" sldId="390"/>
            <ac:spMk id="12" creationId="{B0AAF7C9-094E-400C-A428-F6C2262F6527}"/>
          </ac:spMkLst>
        </pc:spChg>
        <pc:spChg chg="add del">
          <ac:chgData name="George Kahn" userId="aa643ba5-bc6e-4246-9f95-189a4faaf376" providerId="ADAL" clId="{D1F9408D-BF68-4AB0-9FB9-6DD5AA61B7C1}" dt="2021-04-26T09:58:53.816" v="5404" actId="26606"/>
          <ac:spMkLst>
            <pc:docMk/>
            <pc:sldMk cId="29447804" sldId="390"/>
            <ac:spMk id="14" creationId="{6200B311-3585-4069-AAC6-CD443FA5B8AD}"/>
          </ac:spMkLst>
        </pc:spChg>
        <pc:spChg chg="add">
          <ac:chgData name="George Kahn" userId="aa643ba5-bc6e-4246-9f95-189a4faaf376" providerId="ADAL" clId="{D1F9408D-BF68-4AB0-9FB9-6DD5AA61B7C1}" dt="2021-04-26T09:58:53.816" v="5404" actId="26606"/>
          <ac:spMkLst>
            <pc:docMk/>
            <pc:sldMk cId="29447804" sldId="390"/>
            <ac:spMk id="19" creationId="{7CB4857B-ED7C-444D-9F04-2F885114A1C2}"/>
          </ac:spMkLst>
        </pc:spChg>
        <pc:spChg chg="add">
          <ac:chgData name="George Kahn" userId="aa643ba5-bc6e-4246-9f95-189a4faaf376" providerId="ADAL" clId="{D1F9408D-BF68-4AB0-9FB9-6DD5AA61B7C1}" dt="2021-04-26T09:58:53.816" v="5404" actId="26606"/>
          <ac:spMkLst>
            <pc:docMk/>
            <pc:sldMk cId="29447804" sldId="390"/>
            <ac:spMk id="21" creationId="{D18046FB-44EA-4FD8-A585-EA09A319B2D0}"/>
          </ac:spMkLst>
        </pc:spChg>
        <pc:spChg chg="add">
          <ac:chgData name="George Kahn" userId="aa643ba5-bc6e-4246-9f95-189a4faaf376" providerId="ADAL" clId="{D1F9408D-BF68-4AB0-9FB9-6DD5AA61B7C1}" dt="2021-04-26T09:58:53.816" v="5404" actId="26606"/>
          <ac:spMkLst>
            <pc:docMk/>
            <pc:sldMk cId="29447804" sldId="390"/>
            <ac:spMk id="23" creationId="{479F5F2B-8B58-4140-AE6A-51F6C67B18D9}"/>
          </ac:spMkLst>
        </pc:spChg>
      </pc:sldChg>
      <pc:sldChg chg="addSp delSp modSp new mod modTransition setBg modClrScheme modAnim chgLayout">
        <pc:chgData name="George Kahn" userId="aa643ba5-bc6e-4246-9f95-189a4faaf376" providerId="ADAL" clId="{D1F9408D-BF68-4AB0-9FB9-6DD5AA61B7C1}" dt="2021-04-26T12:13:05.064" v="5967"/>
        <pc:sldMkLst>
          <pc:docMk/>
          <pc:sldMk cId="744341804" sldId="391"/>
        </pc:sldMkLst>
        <pc:spChg chg="del mod ord">
          <ac:chgData name="George Kahn" userId="aa643ba5-bc6e-4246-9f95-189a4faaf376" providerId="ADAL" clId="{D1F9408D-BF68-4AB0-9FB9-6DD5AA61B7C1}" dt="2021-04-26T10:49:24.958" v="5557" actId="700"/>
          <ac:spMkLst>
            <pc:docMk/>
            <pc:sldMk cId="744341804" sldId="391"/>
            <ac:spMk id="2" creationId="{E752AE3D-2B71-47C7-ACC0-3FB61BD4D923}"/>
          </ac:spMkLst>
        </pc:spChg>
        <pc:spChg chg="del mod ord">
          <ac:chgData name="George Kahn" userId="aa643ba5-bc6e-4246-9f95-189a4faaf376" providerId="ADAL" clId="{D1F9408D-BF68-4AB0-9FB9-6DD5AA61B7C1}" dt="2021-04-26T10:49:24.958" v="5557" actId="700"/>
          <ac:spMkLst>
            <pc:docMk/>
            <pc:sldMk cId="744341804" sldId="391"/>
            <ac:spMk id="3" creationId="{ECD554F1-AB94-4D15-8FE3-8E6BA641F222}"/>
          </ac:spMkLst>
        </pc:spChg>
        <pc:spChg chg="add mod ord">
          <ac:chgData name="George Kahn" userId="aa643ba5-bc6e-4246-9f95-189a4faaf376" providerId="ADAL" clId="{D1F9408D-BF68-4AB0-9FB9-6DD5AA61B7C1}" dt="2021-04-26T10:49:50.492" v="5589" actId="26606"/>
          <ac:spMkLst>
            <pc:docMk/>
            <pc:sldMk cId="744341804" sldId="391"/>
            <ac:spMk id="4" creationId="{B1B4DB41-DE57-4571-AB61-8D8C082D9CBC}"/>
          </ac:spMkLst>
        </pc:spChg>
        <pc:spChg chg="add mod ord">
          <ac:chgData name="George Kahn" userId="aa643ba5-bc6e-4246-9f95-189a4faaf376" providerId="ADAL" clId="{D1F9408D-BF68-4AB0-9FB9-6DD5AA61B7C1}" dt="2021-04-26T10:49:50.492" v="5589" actId="26606"/>
          <ac:spMkLst>
            <pc:docMk/>
            <pc:sldMk cId="744341804" sldId="391"/>
            <ac:spMk id="5" creationId="{D99C3B95-8CCF-4D88-8BD6-69EF3EEBEAB5}"/>
          </ac:spMkLst>
        </pc:spChg>
        <pc:spChg chg="add">
          <ac:chgData name="George Kahn" userId="aa643ba5-bc6e-4246-9f95-189a4faaf376" providerId="ADAL" clId="{D1F9408D-BF68-4AB0-9FB9-6DD5AA61B7C1}" dt="2021-04-26T10:49:50.492" v="5589" actId="26606"/>
          <ac:spMkLst>
            <pc:docMk/>
            <pc:sldMk cId="744341804" sldId="391"/>
            <ac:spMk id="10" creationId="{4E1BEB12-92AF-4445-98AD-4C7756E7C93B}"/>
          </ac:spMkLst>
        </pc:spChg>
        <pc:spChg chg="add">
          <ac:chgData name="George Kahn" userId="aa643ba5-bc6e-4246-9f95-189a4faaf376" providerId="ADAL" clId="{D1F9408D-BF68-4AB0-9FB9-6DD5AA61B7C1}" dt="2021-04-26T10:49:50.492" v="5589" actId="26606"/>
          <ac:spMkLst>
            <pc:docMk/>
            <pc:sldMk cId="744341804" sldId="391"/>
            <ac:spMk id="12" creationId="{D0522C2C-7B5C-48A7-A969-03941E5D2E76}"/>
          </ac:spMkLst>
        </pc:spChg>
        <pc:spChg chg="add">
          <ac:chgData name="George Kahn" userId="aa643ba5-bc6e-4246-9f95-189a4faaf376" providerId="ADAL" clId="{D1F9408D-BF68-4AB0-9FB9-6DD5AA61B7C1}" dt="2021-04-26T10:49:50.492" v="5589" actId="26606"/>
          <ac:spMkLst>
            <pc:docMk/>
            <pc:sldMk cId="744341804" sldId="391"/>
            <ac:spMk id="14" creationId="{9C682A1A-5B2D-4111-BBD6-620165633E5B}"/>
          </ac:spMkLst>
        </pc:spChg>
        <pc:spChg chg="add">
          <ac:chgData name="George Kahn" userId="aa643ba5-bc6e-4246-9f95-189a4faaf376" providerId="ADAL" clId="{D1F9408D-BF68-4AB0-9FB9-6DD5AA61B7C1}" dt="2021-04-26T10:49:50.492" v="5589" actId="26606"/>
          <ac:spMkLst>
            <pc:docMk/>
            <pc:sldMk cId="744341804" sldId="391"/>
            <ac:spMk id="16" creationId="{D6EE29F2-D77F-4BD0-A20B-334D316A1C9D}"/>
          </ac:spMkLst>
        </pc:spChg>
        <pc:spChg chg="add">
          <ac:chgData name="George Kahn" userId="aa643ba5-bc6e-4246-9f95-189a4faaf376" providerId="ADAL" clId="{D1F9408D-BF68-4AB0-9FB9-6DD5AA61B7C1}" dt="2021-04-26T10:49:50.492" v="5589" actId="26606"/>
          <ac:spMkLst>
            <pc:docMk/>
            <pc:sldMk cId="744341804" sldId="391"/>
            <ac:spMk id="18" creationId="{22D09ED2-868F-42C6-866E-F92E0CEF314F}"/>
          </ac:spMkLst>
        </pc:spChg>
      </pc:sldChg>
      <pc:sldChg chg="addSp delSp modSp new mod modTransition setBg modClrScheme addAnim modAnim chgLayout">
        <pc:chgData name="George Kahn" userId="aa643ba5-bc6e-4246-9f95-189a4faaf376" providerId="ADAL" clId="{D1F9408D-BF68-4AB0-9FB9-6DD5AA61B7C1}" dt="2021-04-26T12:13:05.064" v="5967"/>
        <pc:sldMkLst>
          <pc:docMk/>
          <pc:sldMk cId="67401914" sldId="392"/>
        </pc:sldMkLst>
        <pc:spChg chg="del mod ord">
          <ac:chgData name="George Kahn" userId="aa643ba5-bc6e-4246-9f95-189a4faaf376" providerId="ADAL" clId="{D1F9408D-BF68-4AB0-9FB9-6DD5AA61B7C1}" dt="2021-04-26T10:50:08.293" v="5591" actId="700"/>
          <ac:spMkLst>
            <pc:docMk/>
            <pc:sldMk cId="67401914" sldId="392"/>
            <ac:spMk id="2" creationId="{44D26069-FDD4-4E6A-BF64-350FEB1C2C9A}"/>
          </ac:spMkLst>
        </pc:spChg>
        <pc:spChg chg="del mod ord">
          <ac:chgData name="George Kahn" userId="aa643ba5-bc6e-4246-9f95-189a4faaf376" providerId="ADAL" clId="{D1F9408D-BF68-4AB0-9FB9-6DD5AA61B7C1}" dt="2021-04-26T10:50:08.293" v="5591" actId="700"/>
          <ac:spMkLst>
            <pc:docMk/>
            <pc:sldMk cId="67401914" sldId="392"/>
            <ac:spMk id="3" creationId="{B8C7B76C-D75F-4FAD-B3C2-4DB4853B0C46}"/>
          </ac:spMkLst>
        </pc:spChg>
        <pc:spChg chg="add mod ord">
          <ac:chgData name="George Kahn" userId="aa643ba5-bc6e-4246-9f95-189a4faaf376" providerId="ADAL" clId="{D1F9408D-BF68-4AB0-9FB9-6DD5AA61B7C1}" dt="2021-04-26T10:50:52.106" v="5695" actId="26606"/>
          <ac:spMkLst>
            <pc:docMk/>
            <pc:sldMk cId="67401914" sldId="392"/>
            <ac:spMk id="4" creationId="{D28EFE31-AE15-4E47-881A-1462220D421C}"/>
          </ac:spMkLst>
        </pc:spChg>
        <pc:spChg chg="add mod ord">
          <ac:chgData name="George Kahn" userId="aa643ba5-bc6e-4246-9f95-189a4faaf376" providerId="ADAL" clId="{D1F9408D-BF68-4AB0-9FB9-6DD5AA61B7C1}" dt="2021-04-26T10:50:52.106" v="5695" actId="26606"/>
          <ac:spMkLst>
            <pc:docMk/>
            <pc:sldMk cId="67401914" sldId="392"/>
            <ac:spMk id="5" creationId="{64010B5E-DFB6-435E-8DDB-D20E6FA31F7A}"/>
          </ac:spMkLst>
        </pc:spChg>
        <pc:spChg chg="add">
          <ac:chgData name="George Kahn" userId="aa643ba5-bc6e-4246-9f95-189a4faaf376" providerId="ADAL" clId="{D1F9408D-BF68-4AB0-9FB9-6DD5AA61B7C1}" dt="2021-04-26T10:50:52.106" v="5695" actId="26606"/>
          <ac:spMkLst>
            <pc:docMk/>
            <pc:sldMk cId="67401914" sldId="392"/>
            <ac:spMk id="10" creationId="{9AFC454B-A080-4D23-B177-6D5356C6E6EF}"/>
          </ac:spMkLst>
        </pc:spChg>
        <pc:spChg chg="add">
          <ac:chgData name="George Kahn" userId="aa643ba5-bc6e-4246-9f95-189a4faaf376" providerId="ADAL" clId="{D1F9408D-BF68-4AB0-9FB9-6DD5AA61B7C1}" dt="2021-04-26T10:50:52.106" v="5695" actId="26606"/>
          <ac:spMkLst>
            <pc:docMk/>
            <pc:sldMk cId="67401914" sldId="392"/>
            <ac:spMk id="12" creationId="{D0522C2C-7B5C-48A7-A969-03941E5D2E76}"/>
          </ac:spMkLst>
        </pc:spChg>
        <pc:spChg chg="add">
          <ac:chgData name="George Kahn" userId="aa643ba5-bc6e-4246-9f95-189a4faaf376" providerId="ADAL" clId="{D1F9408D-BF68-4AB0-9FB9-6DD5AA61B7C1}" dt="2021-04-26T10:50:52.106" v="5695" actId="26606"/>
          <ac:spMkLst>
            <pc:docMk/>
            <pc:sldMk cId="67401914" sldId="392"/>
            <ac:spMk id="14" creationId="{9C682A1A-5B2D-4111-BBD6-620165633E5B}"/>
          </ac:spMkLst>
        </pc:spChg>
        <pc:spChg chg="add">
          <ac:chgData name="George Kahn" userId="aa643ba5-bc6e-4246-9f95-189a4faaf376" providerId="ADAL" clId="{D1F9408D-BF68-4AB0-9FB9-6DD5AA61B7C1}" dt="2021-04-26T10:50:52.106" v="5695" actId="26606"/>
          <ac:spMkLst>
            <pc:docMk/>
            <pc:sldMk cId="67401914" sldId="392"/>
            <ac:spMk id="16" creationId="{D6EE29F2-D77F-4BD0-A20B-334D316A1C9D}"/>
          </ac:spMkLst>
        </pc:spChg>
        <pc:spChg chg="add">
          <ac:chgData name="George Kahn" userId="aa643ba5-bc6e-4246-9f95-189a4faaf376" providerId="ADAL" clId="{D1F9408D-BF68-4AB0-9FB9-6DD5AA61B7C1}" dt="2021-04-26T10:50:52.106" v="5695" actId="26606"/>
          <ac:spMkLst>
            <pc:docMk/>
            <pc:sldMk cId="67401914" sldId="392"/>
            <ac:spMk id="18" creationId="{22D09ED2-868F-42C6-866E-F92E0CEF314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7FF2-DAE4-417A-B087-FCB47FCBE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4E7C999-C5B1-45E7-8A3C-974461C6F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12E7A29-1A06-4BC7-A3B0-6E48BF998316}"/>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5" name="Footer Placeholder 4">
            <a:extLst>
              <a:ext uri="{FF2B5EF4-FFF2-40B4-BE49-F238E27FC236}">
                <a16:creationId xmlns:a16="http://schemas.microsoft.com/office/drawing/2014/main" id="{2F7835C3-D05D-4586-A023-A1F544721EA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4C480F2-7F68-4DF2-9B50-157137D8633E}"/>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363415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94AA-D7CF-4C98-BFF0-C58575FC9F9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F3E9763-CD4A-4FFC-B6D8-CE0894B42C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A0166A7-CE46-418A-AE8A-3F6848707FA1}"/>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5" name="Footer Placeholder 4">
            <a:extLst>
              <a:ext uri="{FF2B5EF4-FFF2-40B4-BE49-F238E27FC236}">
                <a16:creationId xmlns:a16="http://schemas.microsoft.com/office/drawing/2014/main" id="{709141B8-8EAE-4EEF-8CDD-CB2578721C6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F80025B-52C2-4217-AC71-744095EFF0E1}"/>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204852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A4099-2E7D-4673-A511-79099345AD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20EE9E8-9F57-4A2A-B026-0EC5784A3F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1C0B3E7-57B3-4BE0-804B-35565C7A9BA7}"/>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5" name="Footer Placeholder 4">
            <a:extLst>
              <a:ext uri="{FF2B5EF4-FFF2-40B4-BE49-F238E27FC236}">
                <a16:creationId xmlns:a16="http://schemas.microsoft.com/office/drawing/2014/main" id="{6FC98486-14BD-4A6D-BFE3-BBEA7DCE11C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DA90F3E-1082-48DF-95C3-EDFA01A86F27}"/>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179937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D582-14DA-43D7-8129-51B5A1E22CF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1526DF2-A5E5-42C7-8C1A-0CE530656F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D92681B-A0E5-494E-ACE5-E08A8260E86F}"/>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5" name="Footer Placeholder 4">
            <a:extLst>
              <a:ext uri="{FF2B5EF4-FFF2-40B4-BE49-F238E27FC236}">
                <a16:creationId xmlns:a16="http://schemas.microsoft.com/office/drawing/2014/main" id="{E0E52885-9AA1-4430-B772-1ABF21089B6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A0A078A-FB4D-4359-9519-3EC00D0E6B7A}"/>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276389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BE6B-4E2A-4C46-A13E-37D000C0B4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68EC669-4D55-4FDF-9A5D-93F3DDD6E3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66E15-EF1F-43D2-94A1-DD397392247A}"/>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5" name="Footer Placeholder 4">
            <a:extLst>
              <a:ext uri="{FF2B5EF4-FFF2-40B4-BE49-F238E27FC236}">
                <a16:creationId xmlns:a16="http://schemas.microsoft.com/office/drawing/2014/main" id="{FCBBC961-32DF-4016-AC65-A7824A7AC5F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B1533BF-6E23-444D-B6EB-CB70C1D5200F}"/>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385220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96E8-FC35-4DAF-9D9D-96D6013BCD3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584EF54-160D-45E0-83EF-A55A86491B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7155B62-BE18-4248-B50C-7089ED59A4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4E892BE-BD54-4DC1-8850-AE7BF2AD8E19}"/>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6" name="Footer Placeholder 5">
            <a:extLst>
              <a:ext uri="{FF2B5EF4-FFF2-40B4-BE49-F238E27FC236}">
                <a16:creationId xmlns:a16="http://schemas.microsoft.com/office/drawing/2014/main" id="{09D858D7-461E-4ED4-B6E7-CB80D180988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5AC17C8-FBC4-4F98-A470-43A30F106CC0}"/>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166854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3B39-6732-4443-A97D-6139C5C9C820}"/>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9935E41-B86E-4555-995C-C995AED69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BD1B5-C1F4-409A-8ED2-B8B59EB924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6FA4694-9C04-45C7-BD74-547249FA1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70CAF3-850E-46F3-B32E-07028BFB79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DDFDED6C-EE5D-46CC-AE96-0B5DA6869760}"/>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8" name="Footer Placeholder 7">
            <a:extLst>
              <a:ext uri="{FF2B5EF4-FFF2-40B4-BE49-F238E27FC236}">
                <a16:creationId xmlns:a16="http://schemas.microsoft.com/office/drawing/2014/main" id="{4F9D3FC3-7FFD-4DD4-8945-62D43DB9E74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68E8536-F85A-490E-A9DF-30E61D10BAC8}"/>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423581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6717-0FCE-4F4F-A45A-26FA2444A6F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0FB00CC-DA92-466C-9577-42910FA73FC7}"/>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4" name="Footer Placeholder 3">
            <a:extLst>
              <a:ext uri="{FF2B5EF4-FFF2-40B4-BE49-F238E27FC236}">
                <a16:creationId xmlns:a16="http://schemas.microsoft.com/office/drawing/2014/main" id="{B99B0F6C-1B42-468B-90A8-D8CE6CD830F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3FB0A5F-1767-4816-BE42-EAA125763D61}"/>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29455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F96B7-155A-4B9F-BAF7-19378BA721B3}"/>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3" name="Footer Placeholder 2">
            <a:extLst>
              <a:ext uri="{FF2B5EF4-FFF2-40B4-BE49-F238E27FC236}">
                <a16:creationId xmlns:a16="http://schemas.microsoft.com/office/drawing/2014/main" id="{FA34B190-0F28-4879-BB69-FB47B5C25E42}"/>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1DA72D0-8573-4353-BA60-5A6C4BACEB14}"/>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158002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3682-3B99-4B9A-81BE-CC0C36FAC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39BFFF3-31A7-4865-ABC4-CBAAD56AB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D130607-7C9C-4AD3-A85C-FC82743C1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EDE43-43A7-49C3-B307-0B9AC479FEBE}"/>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6" name="Footer Placeholder 5">
            <a:extLst>
              <a:ext uri="{FF2B5EF4-FFF2-40B4-BE49-F238E27FC236}">
                <a16:creationId xmlns:a16="http://schemas.microsoft.com/office/drawing/2014/main" id="{FE263254-DAF8-4497-8D4E-CD46238132E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3E4F244-11F2-4A80-B61D-78D4B7286120}"/>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109815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A184-35CC-48B6-B946-DEC00BE06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A5AF400-735A-4FC7-8B0E-38BA61431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5D997D8-A4BB-4E2B-B95C-47B727A34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8EF7D-A120-465B-AC37-2E946BAB5B53}"/>
              </a:ext>
            </a:extLst>
          </p:cNvPr>
          <p:cNvSpPr>
            <a:spLocks noGrp="1"/>
          </p:cNvSpPr>
          <p:nvPr>
            <p:ph type="dt" sz="half" idx="10"/>
          </p:nvPr>
        </p:nvSpPr>
        <p:spPr/>
        <p:txBody>
          <a:bodyPr/>
          <a:lstStyle/>
          <a:p>
            <a:fld id="{E71B2AF9-FCFA-415F-8F83-D2812DA4844E}" type="datetimeFigureOut">
              <a:rPr lang="en-ZA" smtClean="0"/>
              <a:t>2021/04/29</a:t>
            </a:fld>
            <a:endParaRPr lang="en-ZA"/>
          </a:p>
        </p:txBody>
      </p:sp>
      <p:sp>
        <p:nvSpPr>
          <p:cNvPr id="6" name="Footer Placeholder 5">
            <a:extLst>
              <a:ext uri="{FF2B5EF4-FFF2-40B4-BE49-F238E27FC236}">
                <a16:creationId xmlns:a16="http://schemas.microsoft.com/office/drawing/2014/main" id="{87A11A30-9F5F-42C1-9B6C-AF1CC9E70E3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A4AA177-B204-4B1A-8DEA-4CB53DEDF142}"/>
              </a:ext>
            </a:extLst>
          </p:cNvPr>
          <p:cNvSpPr>
            <a:spLocks noGrp="1"/>
          </p:cNvSpPr>
          <p:nvPr>
            <p:ph type="sldNum" sz="quarter" idx="12"/>
          </p:nvPr>
        </p:nvSpPr>
        <p:spPr/>
        <p:txBody>
          <a:bodyPr/>
          <a:lstStyle/>
          <a:p>
            <a:fld id="{6A70D636-6755-4B9D-B1A7-7B0A35A8D71C}" type="slidenum">
              <a:rPr lang="en-ZA" smtClean="0"/>
              <a:t>‹#›</a:t>
            </a:fld>
            <a:endParaRPr lang="en-ZA"/>
          </a:p>
        </p:txBody>
      </p:sp>
    </p:spTree>
    <p:extLst>
      <p:ext uri="{BB962C8B-B14F-4D97-AF65-F5344CB8AC3E}">
        <p14:creationId xmlns:p14="http://schemas.microsoft.com/office/powerpoint/2010/main" val="428297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A1E024-FD72-4BE0-ABEA-B3BD0AE95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9AE4C7F-4217-4DBE-800F-E4ECAF558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6D78261-F969-4C07-930E-CB59F9954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2AF9-FCFA-415F-8F83-D2812DA4844E}" type="datetimeFigureOut">
              <a:rPr lang="en-ZA" smtClean="0"/>
              <a:t>2021/04/29</a:t>
            </a:fld>
            <a:endParaRPr lang="en-ZA"/>
          </a:p>
        </p:txBody>
      </p:sp>
      <p:sp>
        <p:nvSpPr>
          <p:cNvPr id="5" name="Footer Placeholder 4">
            <a:extLst>
              <a:ext uri="{FF2B5EF4-FFF2-40B4-BE49-F238E27FC236}">
                <a16:creationId xmlns:a16="http://schemas.microsoft.com/office/drawing/2014/main" id="{D3BB3FC4-DEE5-483C-8A6E-B6779EFFC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6598DAF8-4246-4031-8FFC-AA7744B48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0D636-6755-4B9D-B1A7-7B0A35A8D71C}" type="slidenum">
              <a:rPr lang="en-ZA" smtClean="0"/>
              <a:t>‹#›</a:t>
            </a:fld>
            <a:endParaRPr lang="en-ZA"/>
          </a:p>
        </p:txBody>
      </p:sp>
    </p:spTree>
    <p:extLst>
      <p:ext uri="{BB962C8B-B14F-4D97-AF65-F5344CB8AC3E}">
        <p14:creationId xmlns:p14="http://schemas.microsoft.com/office/powerpoint/2010/main" val="1003486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x@rsinc.co.za" TargetMode="External"/><Relationship Id="rId2" Type="http://schemas.openxmlformats.org/officeDocument/2006/relationships/hyperlink" Target="mailto:Richard@rsinc.co.za"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George@rsinc.co.z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5"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 name="Title 1">
            <a:extLst>
              <a:ext uri="{FF2B5EF4-FFF2-40B4-BE49-F238E27FC236}">
                <a16:creationId xmlns:a16="http://schemas.microsoft.com/office/drawing/2014/main" id="{74F9742D-85BB-41CA-AA2E-901879F7709A}"/>
              </a:ext>
            </a:extLst>
          </p:cNvPr>
          <p:cNvSpPr>
            <a:spLocks noGrp="1"/>
          </p:cNvSpPr>
          <p:nvPr>
            <p:ph type="ctrTitle"/>
          </p:nvPr>
        </p:nvSpPr>
        <p:spPr>
          <a:xfrm>
            <a:off x="1524000" y="3011117"/>
            <a:ext cx="6618051" cy="1355750"/>
          </a:xfrm>
        </p:spPr>
        <p:txBody>
          <a:bodyPr>
            <a:normAutofit/>
          </a:bodyPr>
          <a:lstStyle/>
          <a:p>
            <a:pPr algn="l"/>
            <a:r>
              <a:rPr lang="en-ZA" sz="5400"/>
              <a:t>COIDA amendment Bill</a:t>
            </a:r>
          </a:p>
        </p:txBody>
      </p:sp>
      <p:sp>
        <p:nvSpPr>
          <p:cNvPr id="3" name="Subtitle 2">
            <a:extLst>
              <a:ext uri="{FF2B5EF4-FFF2-40B4-BE49-F238E27FC236}">
                <a16:creationId xmlns:a16="http://schemas.microsoft.com/office/drawing/2014/main" id="{BAE4A0BC-0794-432D-B42A-29EA71696FA9}"/>
              </a:ext>
            </a:extLst>
          </p:cNvPr>
          <p:cNvSpPr>
            <a:spLocks noGrp="1"/>
          </p:cNvSpPr>
          <p:nvPr>
            <p:ph type="subTitle" idx="1"/>
          </p:nvPr>
        </p:nvSpPr>
        <p:spPr>
          <a:xfrm>
            <a:off x="1524000" y="4373823"/>
            <a:ext cx="6618051" cy="911117"/>
          </a:xfrm>
        </p:spPr>
        <p:txBody>
          <a:bodyPr>
            <a:normAutofit fontScale="77500" lnSpcReduction="20000"/>
          </a:bodyPr>
          <a:lstStyle/>
          <a:p>
            <a:pPr algn="l"/>
            <a:r>
              <a:rPr lang="en-ZA" sz="1300" dirty="0"/>
              <a:t>Richard Spoor Inc. Attorneys (“RSI”)</a:t>
            </a:r>
          </a:p>
          <a:p>
            <a:pPr algn="l"/>
            <a:r>
              <a:rPr lang="en-ZA" sz="1300" dirty="0"/>
              <a:t>Parliament</a:t>
            </a:r>
          </a:p>
          <a:p>
            <a:pPr algn="l"/>
            <a:r>
              <a:rPr lang="en-ZA" sz="1300" dirty="0"/>
              <a:t>28 April 2021</a:t>
            </a:r>
          </a:p>
          <a:p>
            <a:pPr algn="l"/>
            <a:r>
              <a:rPr lang="en-ZA" sz="1300" dirty="0">
                <a:hlinkClick r:id="rId2"/>
              </a:rPr>
              <a:t>Richard@rsinc.co.za</a:t>
            </a:r>
            <a:r>
              <a:rPr lang="en-ZA" sz="1300" dirty="0"/>
              <a:t> / </a:t>
            </a:r>
            <a:r>
              <a:rPr lang="en-ZA" sz="1300" dirty="0">
                <a:hlinkClick r:id="rId3"/>
              </a:rPr>
              <a:t>Alex@rsinc.co.za</a:t>
            </a:r>
            <a:r>
              <a:rPr lang="en-ZA" sz="1300" dirty="0"/>
              <a:t> / </a:t>
            </a:r>
            <a:r>
              <a:rPr lang="en-ZA" sz="1300" dirty="0">
                <a:hlinkClick r:id="rId4"/>
              </a:rPr>
              <a:t>George@rsinc.co.za</a:t>
            </a:r>
            <a:r>
              <a:rPr lang="en-ZA" sz="1300" dirty="0"/>
              <a:t> </a:t>
            </a:r>
          </a:p>
        </p:txBody>
      </p:sp>
      <p:sp>
        <p:nvSpPr>
          <p:cNvPr id="37"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B940D2F5-2592-460C-AA7B-18DE3A83E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2791" y="999310"/>
            <a:ext cx="3079129" cy="3450004"/>
          </a:xfrm>
          <a:prstGeom prst="rect">
            <a:avLst/>
          </a:prstGeom>
        </p:spPr>
      </p:pic>
      <p:sp>
        <p:nvSpPr>
          <p:cNvPr id="39"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7777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6E7C-BE1B-44B4-A0D7-81B56D65C5C4}"/>
              </a:ext>
            </a:extLst>
          </p:cNvPr>
          <p:cNvSpPr>
            <a:spLocks noGrp="1"/>
          </p:cNvSpPr>
          <p:nvPr>
            <p:ph type="title"/>
          </p:nvPr>
        </p:nvSpPr>
        <p:spPr>
          <a:xfrm>
            <a:off x="838200" y="365126"/>
            <a:ext cx="5340605" cy="1146176"/>
          </a:xfrm>
        </p:spPr>
        <p:txBody>
          <a:bodyPr>
            <a:normAutofit/>
          </a:bodyPr>
          <a:lstStyle/>
          <a:p>
            <a:r>
              <a:rPr lang="en-ZA" sz="3700"/>
              <a:t>COIDA and its “Meat Chart”</a:t>
            </a:r>
          </a:p>
        </p:txBody>
      </p:sp>
      <p:sp>
        <p:nvSpPr>
          <p:cNvPr id="26" name="Freeform: Shape 28">
            <a:extLst>
              <a:ext uri="{FF2B5EF4-FFF2-40B4-BE49-F238E27FC236}">
                <a16:creationId xmlns:a16="http://schemas.microsoft.com/office/drawing/2014/main"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Diagram&#10;&#10;Description automatically generated">
            <a:extLst>
              <a:ext uri="{FF2B5EF4-FFF2-40B4-BE49-F238E27FC236}">
                <a16:creationId xmlns:a16="http://schemas.microsoft.com/office/drawing/2014/main" id="{4369EA9A-22E6-4155-90E6-7AC2188ECFAA}"/>
              </a:ext>
            </a:extLst>
          </p:cNvPr>
          <p:cNvPicPr>
            <a:picLocks noChangeAspect="1"/>
          </p:cNvPicPr>
          <p:nvPr/>
        </p:nvPicPr>
        <p:blipFill rotWithShape="1">
          <a:blip r:embed="rId2">
            <a:extLst>
              <a:ext uri="{28A0092B-C50C-407E-A947-70E740481C1C}">
                <a14:useLocalDpi xmlns:a14="http://schemas.microsoft.com/office/drawing/2010/main" val="0"/>
              </a:ext>
            </a:extLst>
          </a:blip>
          <a:srcRect l="8708" r="15805"/>
          <a:stretch/>
        </p:blipFill>
        <p:spPr>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p:spPr>
      </p:pic>
      <p:sp>
        <p:nvSpPr>
          <p:cNvPr id="28" name="Freeform: Shape 30">
            <a:extLst>
              <a:ext uri="{FF2B5EF4-FFF2-40B4-BE49-F238E27FC236}">
                <a16:creationId xmlns:a16="http://schemas.microsoft.com/office/drawing/2014/main" id="{1ABCC31D-213C-44E9-9CC8-8FB2DFC22E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B41BB52-E4B4-49A5-B26C-AD73083A2D33}"/>
              </a:ext>
            </a:extLst>
          </p:cNvPr>
          <p:cNvSpPr>
            <a:spLocks noGrp="1"/>
          </p:cNvSpPr>
          <p:nvPr>
            <p:ph idx="1"/>
          </p:nvPr>
        </p:nvSpPr>
        <p:spPr>
          <a:xfrm>
            <a:off x="6184248" y="2173288"/>
            <a:ext cx="5507009" cy="4002724"/>
          </a:xfrm>
        </p:spPr>
        <p:txBody>
          <a:bodyPr anchor="ctr">
            <a:normAutofit/>
          </a:bodyPr>
          <a:lstStyle/>
          <a:p>
            <a:r>
              <a:rPr lang="en-ZA" sz="1700" dirty="0">
                <a:solidFill>
                  <a:srgbClr val="FFFFFF"/>
                </a:solidFill>
              </a:rPr>
              <a:t>The COIDA presently restricts all permanent disabilities from occupational sources into percentages of permanent disabilities (“PD%”) derived from Schedule 2 which is colloquially called the Meat Chart. See para [10] from  JL v RMA [2019] ZAGPJHC 392 (15 October 2019):</a:t>
            </a:r>
          </a:p>
          <a:p>
            <a:r>
              <a:rPr lang="en-ZA" sz="1700" dirty="0">
                <a:solidFill>
                  <a:srgbClr val="FFFFFF"/>
                </a:solidFill>
              </a:rPr>
              <a:t>Schedule 2 for instance prescribes that a worker who has lost their ring finger from the third phalange is 6% PD, someone who has lost one eye is 30% PD, or 35% PD for the functional use of their leg below the knee and can no longer walk on uneven ground. </a:t>
            </a:r>
          </a:p>
          <a:p>
            <a:r>
              <a:rPr lang="en-ZA" sz="1700" dirty="0">
                <a:solidFill>
                  <a:srgbClr val="FFFFFF"/>
                </a:solidFill>
              </a:rPr>
              <a:t>Section 49(2)(b) prescribes that all injuries and diseases, read with section 65(6), not prescribed by Schedule 2 are nonetheless guided and restricted by Schedule 2, e.g. 5% PD for a person that has lost 50% of their ability to bend the IP joint of their thumb (table 1 of instruction 157). </a:t>
            </a:r>
          </a:p>
        </p:txBody>
      </p:sp>
    </p:spTree>
    <p:extLst>
      <p:ext uri="{BB962C8B-B14F-4D97-AF65-F5344CB8AC3E}">
        <p14:creationId xmlns:p14="http://schemas.microsoft.com/office/powerpoint/2010/main" val="30630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2BF8-B75F-4888-B689-C7C2204A44C0}"/>
              </a:ext>
            </a:extLst>
          </p:cNvPr>
          <p:cNvSpPr>
            <a:spLocks noGrp="1"/>
          </p:cNvSpPr>
          <p:nvPr>
            <p:ph type="title"/>
          </p:nvPr>
        </p:nvSpPr>
        <p:spPr>
          <a:xfrm>
            <a:off x="838200" y="365126"/>
            <a:ext cx="5340605" cy="1146176"/>
          </a:xfrm>
        </p:spPr>
        <p:txBody>
          <a:bodyPr>
            <a:normAutofit/>
          </a:bodyPr>
          <a:lstStyle/>
          <a:p>
            <a:r>
              <a:rPr lang="en-ZA" sz="2400"/>
              <a:t>Schedule 2 disproportionally disadvantages blue-collar and/or manual labour workers</a:t>
            </a:r>
          </a:p>
        </p:txBody>
      </p:sp>
      <p:sp>
        <p:nvSpPr>
          <p:cNvPr id="24" name="Freeform: Shape 23">
            <a:extLst>
              <a:ext uri="{FF2B5EF4-FFF2-40B4-BE49-F238E27FC236}">
                <a16:creationId xmlns:a16="http://schemas.microsoft.com/office/drawing/2014/main"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erson&#10;&#10;Description automatically generated">
            <a:extLst>
              <a:ext uri="{FF2B5EF4-FFF2-40B4-BE49-F238E27FC236}">
                <a16:creationId xmlns:a16="http://schemas.microsoft.com/office/drawing/2014/main" id="{D40CE413-5D8F-4E17-8642-F2204D461503}"/>
              </a:ext>
            </a:extLst>
          </p:cNvPr>
          <p:cNvPicPr>
            <a:picLocks noChangeAspect="1"/>
          </p:cNvPicPr>
          <p:nvPr/>
        </p:nvPicPr>
        <p:blipFill rotWithShape="1">
          <a:blip r:embed="rId2">
            <a:extLst>
              <a:ext uri="{28A0092B-C50C-407E-A947-70E740481C1C}">
                <a14:useLocalDpi xmlns:a14="http://schemas.microsoft.com/office/drawing/2010/main" val="0"/>
              </a:ext>
            </a:extLst>
          </a:blip>
          <a:srcRect l="9210" r="26211" b="2"/>
          <a:stretch/>
        </p:blipFill>
        <p:spPr>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p:spPr>
      </p:pic>
      <p:sp>
        <p:nvSpPr>
          <p:cNvPr id="26" name="Freeform: Shape 25">
            <a:extLst>
              <a:ext uri="{FF2B5EF4-FFF2-40B4-BE49-F238E27FC236}">
                <a16:creationId xmlns:a16="http://schemas.microsoft.com/office/drawing/2014/main" id="{1ABCC31D-213C-44E9-9CC8-8FB2DFC22E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9E2545E-611F-41D4-A12E-19B857B228AA}"/>
              </a:ext>
            </a:extLst>
          </p:cNvPr>
          <p:cNvSpPr>
            <a:spLocks noGrp="1"/>
          </p:cNvSpPr>
          <p:nvPr>
            <p:ph idx="1"/>
          </p:nvPr>
        </p:nvSpPr>
        <p:spPr>
          <a:xfrm>
            <a:off x="6184248" y="2173288"/>
            <a:ext cx="5507009" cy="4002724"/>
          </a:xfrm>
        </p:spPr>
        <p:txBody>
          <a:bodyPr anchor="ctr">
            <a:normAutofit/>
          </a:bodyPr>
          <a:lstStyle/>
          <a:p>
            <a:r>
              <a:rPr lang="en-ZA" sz="1300" dirty="0">
                <a:solidFill>
                  <a:srgbClr val="FFFFFF"/>
                </a:solidFill>
              </a:rPr>
              <a:t>Consider previous examples:</a:t>
            </a:r>
          </a:p>
          <a:p>
            <a:pPr lvl="1"/>
            <a:r>
              <a:rPr lang="en-ZA" sz="1300" dirty="0">
                <a:solidFill>
                  <a:srgbClr val="FFFFFF"/>
                </a:solidFill>
              </a:rPr>
              <a:t>Concert pianist loses ring finger (6% PD)</a:t>
            </a:r>
          </a:p>
          <a:p>
            <a:pPr lvl="1"/>
            <a:r>
              <a:rPr lang="en-ZA" sz="1300" dirty="0">
                <a:solidFill>
                  <a:srgbClr val="FFFFFF"/>
                </a:solidFill>
              </a:rPr>
              <a:t>Bus driver loses dominant eye (30% PD)</a:t>
            </a:r>
          </a:p>
          <a:p>
            <a:pPr lvl="1"/>
            <a:r>
              <a:rPr lang="en-ZA" sz="1300" dirty="0">
                <a:solidFill>
                  <a:srgbClr val="FFFFFF"/>
                </a:solidFill>
              </a:rPr>
              <a:t>Gold miner loses use of leg below knee (35% PD)</a:t>
            </a:r>
          </a:p>
          <a:p>
            <a:r>
              <a:rPr lang="en-ZA" sz="1300" dirty="0">
                <a:solidFill>
                  <a:srgbClr val="FFFFFF"/>
                </a:solidFill>
              </a:rPr>
              <a:t>In each of the above cases the worker’s career is over because of the requirements of their employment:</a:t>
            </a:r>
          </a:p>
          <a:p>
            <a:pPr lvl="1"/>
            <a:r>
              <a:rPr lang="en-ZA" sz="1300" dirty="0">
                <a:solidFill>
                  <a:srgbClr val="FFFFFF"/>
                </a:solidFill>
              </a:rPr>
              <a:t>Full use of their digits</a:t>
            </a:r>
          </a:p>
          <a:p>
            <a:pPr lvl="1"/>
            <a:r>
              <a:rPr lang="en-ZA" sz="1300" dirty="0">
                <a:solidFill>
                  <a:srgbClr val="FFFFFF"/>
                </a:solidFill>
              </a:rPr>
              <a:t>Ability to tell distance accurately (statutory requirement for passenger drivers)</a:t>
            </a:r>
          </a:p>
          <a:p>
            <a:pPr lvl="1"/>
            <a:r>
              <a:rPr lang="en-ZA" sz="1300" dirty="0">
                <a:solidFill>
                  <a:srgbClr val="FFFFFF"/>
                </a:solidFill>
              </a:rPr>
              <a:t>Ability to walk on uneven surfaces underground (statutory requirement for mine fitness)</a:t>
            </a:r>
          </a:p>
          <a:p>
            <a:r>
              <a:rPr lang="en-ZA" sz="1300" dirty="0">
                <a:solidFill>
                  <a:srgbClr val="FFFFFF"/>
                </a:solidFill>
              </a:rPr>
              <a:t>They will be compensated by COIDA, in terms of Schedule 4, with 3 months salary, 15 months salary and a quarter of their previous earnings, respectively. And dismissed.</a:t>
            </a:r>
          </a:p>
          <a:p>
            <a:r>
              <a:rPr lang="en-ZA" sz="1300" dirty="0">
                <a:solidFill>
                  <a:srgbClr val="FFFFFF"/>
                </a:solidFill>
              </a:rPr>
              <a:t>This may be fair for professions like lawyers, engineers, accountants or doctors who may be able to simply adapt and carry on. Though these professions are then hit by the Schedule 4 maximum caps in benefits. </a:t>
            </a:r>
          </a:p>
        </p:txBody>
      </p:sp>
    </p:spTree>
    <p:extLst>
      <p:ext uri="{BB962C8B-B14F-4D97-AF65-F5344CB8AC3E}">
        <p14:creationId xmlns:p14="http://schemas.microsoft.com/office/powerpoint/2010/main" val="112644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DD6D-33BB-4CAF-A2D2-4A82DF6FD6EF}"/>
              </a:ext>
            </a:extLst>
          </p:cNvPr>
          <p:cNvSpPr>
            <a:spLocks noGrp="1"/>
          </p:cNvSpPr>
          <p:nvPr>
            <p:ph type="title"/>
          </p:nvPr>
        </p:nvSpPr>
        <p:spPr>
          <a:xfrm>
            <a:off x="838200" y="365126"/>
            <a:ext cx="5340605" cy="1146176"/>
          </a:xfrm>
        </p:spPr>
        <p:txBody>
          <a:bodyPr>
            <a:normAutofit/>
          </a:bodyPr>
          <a:lstStyle/>
          <a:p>
            <a:r>
              <a:rPr lang="en-ZA" sz="3700"/>
              <a:t>Schedule 2 and Occupational Diseases</a:t>
            </a:r>
          </a:p>
        </p:txBody>
      </p:sp>
      <p:sp>
        <p:nvSpPr>
          <p:cNvPr id="14" name="Freeform: Shape 16">
            <a:extLst>
              <a:ext uri="{FF2B5EF4-FFF2-40B4-BE49-F238E27FC236}">
                <a16:creationId xmlns:a16="http://schemas.microsoft.com/office/drawing/2014/main"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C1D14C1D-6C52-438F-9007-2B6E2186BA79}"/>
              </a:ext>
            </a:extLst>
          </p:cNvPr>
          <p:cNvPicPr>
            <a:picLocks noChangeAspect="1"/>
          </p:cNvPicPr>
          <p:nvPr/>
        </p:nvPicPr>
        <p:blipFill rotWithShape="1">
          <a:blip r:embed="rId2">
            <a:extLst>
              <a:ext uri="{28A0092B-C50C-407E-A947-70E740481C1C}">
                <a14:useLocalDpi xmlns:a14="http://schemas.microsoft.com/office/drawing/2010/main" val="0"/>
              </a:ext>
            </a:extLst>
          </a:blip>
          <a:srcRect l="3062" r="5092" b="1"/>
          <a:stretch/>
        </p:blipFill>
        <p:spPr>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p:spPr>
      </p:pic>
      <p:sp>
        <p:nvSpPr>
          <p:cNvPr id="15" name="Freeform: Shape 18">
            <a:extLst>
              <a:ext uri="{FF2B5EF4-FFF2-40B4-BE49-F238E27FC236}">
                <a16:creationId xmlns:a16="http://schemas.microsoft.com/office/drawing/2014/main" id="{1ABCC31D-213C-44E9-9CC8-8FB2DFC22E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3AE1535-D1E3-4344-BE80-1BAB5F5C09E9}"/>
              </a:ext>
            </a:extLst>
          </p:cNvPr>
          <p:cNvSpPr>
            <a:spLocks noGrp="1"/>
          </p:cNvSpPr>
          <p:nvPr>
            <p:ph idx="1"/>
          </p:nvPr>
        </p:nvSpPr>
        <p:spPr>
          <a:xfrm>
            <a:off x="6184248" y="2173288"/>
            <a:ext cx="5507009" cy="4002724"/>
          </a:xfrm>
        </p:spPr>
        <p:txBody>
          <a:bodyPr anchor="ctr">
            <a:normAutofit/>
          </a:bodyPr>
          <a:lstStyle/>
          <a:p>
            <a:r>
              <a:rPr lang="en-ZA" sz="1400" dirty="0">
                <a:solidFill>
                  <a:srgbClr val="FFFFFF"/>
                </a:solidFill>
              </a:rPr>
              <a:t>Persons with occupational diseases are unfairly discriminated against because Schedule 2 does not expressly mention any occupational diseases or mental health issues for that matter, i.e. PTSD. </a:t>
            </a:r>
          </a:p>
          <a:p>
            <a:r>
              <a:rPr lang="en-ZA" sz="1400" dirty="0">
                <a:solidFill>
                  <a:srgbClr val="FFFFFF"/>
                </a:solidFill>
              </a:rPr>
              <a:t>Dr Anne-Marie van der Merwe, co-author to the present COIDA circular on PTSD, and medical officer for RMA, refuses to accept that Schedule 2 guides the section 49(2)(b) assessment for PTSD because Schedule 2 does not expressly mention occupational diseases or mental health illnesses in it. </a:t>
            </a:r>
          </a:p>
          <a:p>
            <a:r>
              <a:rPr lang="en-ZA" sz="1400" dirty="0">
                <a:solidFill>
                  <a:srgbClr val="FFFFFF"/>
                </a:solidFill>
              </a:rPr>
              <a:t>Dr v/d Merwe insists, as per the circular for PTSD, that a person with the worst form of PTSD with a GAF/SOFAS score of zero (near death and confined to bed) can never get a higher disablement than a person who lost an arm at the shoulder (65% PD). Many workers may have already been assessed on this incorrect basis, and therefore not receiving their full social security benefits. </a:t>
            </a:r>
          </a:p>
          <a:p>
            <a:r>
              <a:rPr lang="en-ZA" sz="1400" dirty="0">
                <a:solidFill>
                  <a:srgbClr val="FFFFFF"/>
                </a:solidFill>
              </a:rPr>
              <a:t>Schedule 2 also struggles to deal with recurring occupational diseases; diseases that only manifest when exposed to certain environments in the workplace, e.g. work-aggravated asthma, toxic hepatitis, etc. 		</a:t>
            </a:r>
          </a:p>
        </p:txBody>
      </p:sp>
    </p:spTree>
    <p:extLst>
      <p:ext uri="{BB962C8B-B14F-4D97-AF65-F5344CB8AC3E}">
        <p14:creationId xmlns:p14="http://schemas.microsoft.com/office/powerpoint/2010/main" val="134432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6CBD-E1AA-4153-A662-920F63B0941D}"/>
              </a:ext>
            </a:extLst>
          </p:cNvPr>
          <p:cNvSpPr>
            <a:spLocks noGrp="1"/>
          </p:cNvSpPr>
          <p:nvPr>
            <p:ph type="title"/>
          </p:nvPr>
        </p:nvSpPr>
        <p:spPr>
          <a:xfrm>
            <a:off x="838200" y="365126"/>
            <a:ext cx="5340605" cy="1146176"/>
          </a:xfrm>
        </p:spPr>
        <p:txBody>
          <a:bodyPr>
            <a:normAutofit/>
          </a:bodyPr>
          <a:lstStyle/>
          <a:p>
            <a:r>
              <a:rPr lang="en-ZA" sz="4100"/>
              <a:t>Schedule 2 and Hearing</a:t>
            </a:r>
          </a:p>
        </p:txBody>
      </p:sp>
      <p:sp>
        <p:nvSpPr>
          <p:cNvPr id="14" name="Freeform: Shape 16">
            <a:extLst>
              <a:ext uri="{FF2B5EF4-FFF2-40B4-BE49-F238E27FC236}">
                <a16:creationId xmlns:a16="http://schemas.microsoft.com/office/drawing/2014/main"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person, hat&#10;&#10;Description automatically generated">
            <a:extLst>
              <a:ext uri="{FF2B5EF4-FFF2-40B4-BE49-F238E27FC236}">
                <a16:creationId xmlns:a16="http://schemas.microsoft.com/office/drawing/2014/main" id="{447D075A-7A0A-4F29-B25C-230CE8347EC2}"/>
              </a:ext>
            </a:extLst>
          </p:cNvPr>
          <p:cNvPicPr>
            <a:picLocks noChangeAspect="1"/>
          </p:cNvPicPr>
          <p:nvPr/>
        </p:nvPicPr>
        <p:blipFill rotWithShape="1">
          <a:blip r:embed="rId2">
            <a:extLst>
              <a:ext uri="{28A0092B-C50C-407E-A947-70E740481C1C}">
                <a14:useLocalDpi xmlns:a14="http://schemas.microsoft.com/office/drawing/2010/main" val="0"/>
              </a:ext>
            </a:extLst>
          </a:blip>
          <a:srcRect l="19811" r="16490" b="-1"/>
          <a:stretch/>
        </p:blipFill>
        <p:spPr>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p:spPr>
      </p:pic>
      <p:sp>
        <p:nvSpPr>
          <p:cNvPr id="15" name="Freeform: Shape 18">
            <a:extLst>
              <a:ext uri="{FF2B5EF4-FFF2-40B4-BE49-F238E27FC236}">
                <a16:creationId xmlns:a16="http://schemas.microsoft.com/office/drawing/2014/main" id="{1ABCC31D-213C-44E9-9CC8-8FB2DFC22E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2A5C31A-4258-460C-AA56-68AA8E3DAF4C}"/>
              </a:ext>
            </a:extLst>
          </p:cNvPr>
          <p:cNvSpPr>
            <a:spLocks noGrp="1"/>
          </p:cNvSpPr>
          <p:nvPr>
            <p:ph idx="1"/>
          </p:nvPr>
        </p:nvSpPr>
        <p:spPr>
          <a:xfrm>
            <a:off x="6184248" y="2173288"/>
            <a:ext cx="5507009" cy="4002724"/>
          </a:xfrm>
        </p:spPr>
        <p:txBody>
          <a:bodyPr anchor="ctr">
            <a:normAutofit/>
          </a:bodyPr>
          <a:lstStyle/>
          <a:p>
            <a:r>
              <a:rPr lang="en-ZA" sz="1700" dirty="0">
                <a:solidFill>
                  <a:srgbClr val="FFFFFF"/>
                </a:solidFill>
              </a:rPr>
              <a:t>Schedule 2 includes within itself a unfairly discriminatory against persons who are completely blind and persons who are completely deaf – lose of all sight (100% PD) and lose of all hearing (50% PD). </a:t>
            </a:r>
          </a:p>
          <a:p>
            <a:r>
              <a:rPr lang="en-ZA" sz="1700" dirty="0">
                <a:solidFill>
                  <a:srgbClr val="FFFFFF"/>
                </a:solidFill>
              </a:rPr>
              <a:t>Persons who are completely blind may qualify for constant help payments – section 28 - because they need additional assistance doing normal activities, i.e. crossing a busy road, cooking, etc. Persons who are completely deaf may not qualify for this additional benefit because it is typically only given to persons 100% PD. </a:t>
            </a:r>
          </a:p>
          <a:p>
            <a:r>
              <a:rPr lang="en-ZA" sz="1700" dirty="0">
                <a:solidFill>
                  <a:srgbClr val="FFFFFF"/>
                </a:solidFill>
              </a:rPr>
              <a:t>Blindness disconnects a person with things, while being deaf disconnects the person with people. Both are significant disabilities that deserve the same level of acknowledgement and respect. </a:t>
            </a:r>
          </a:p>
        </p:txBody>
      </p:sp>
    </p:spTree>
    <p:extLst>
      <p:ext uri="{BB962C8B-B14F-4D97-AF65-F5344CB8AC3E}">
        <p14:creationId xmlns:p14="http://schemas.microsoft.com/office/powerpoint/2010/main" val="20973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71E0-56B4-4274-A2DA-3CA1E10AF0E0}"/>
              </a:ext>
            </a:extLst>
          </p:cNvPr>
          <p:cNvSpPr>
            <a:spLocks noGrp="1"/>
          </p:cNvSpPr>
          <p:nvPr>
            <p:ph type="title"/>
          </p:nvPr>
        </p:nvSpPr>
        <p:spPr>
          <a:xfrm>
            <a:off x="1653363" y="365760"/>
            <a:ext cx="9367203" cy="1188720"/>
          </a:xfrm>
        </p:spPr>
        <p:txBody>
          <a:bodyPr>
            <a:normAutofit/>
          </a:bodyPr>
          <a:lstStyle/>
          <a:p>
            <a:r>
              <a:rPr lang="en-ZA" dirty="0"/>
              <a:t>Conclusion: Schedule 2</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EB2BD52-313C-495F-84A4-9E5039595E17}"/>
              </a:ext>
            </a:extLst>
          </p:cNvPr>
          <p:cNvSpPr>
            <a:spLocks noGrp="1"/>
          </p:cNvSpPr>
          <p:nvPr>
            <p:ph idx="1"/>
          </p:nvPr>
        </p:nvSpPr>
        <p:spPr>
          <a:xfrm>
            <a:off x="1653363" y="2176272"/>
            <a:ext cx="9367204" cy="4041648"/>
          </a:xfrm>
        </p:spPr>
        <p:txBody>
          <a:bodyPr anchor="t">
            <a:normAutofit/>
          </a:bodyPr>
          <a:lstStyle/>
          <a:p>
            <a:r>
              <a:rPr lang="en-ZA" sz="1500" dirty="0"/>
              <a:t>Schedule 2 is deeply problematic and unconstitutional:</a:t>
            </a:r>
          </a:p>
          <a:p>
            <a:pPr lvl="1"/>
            <a:r>
              <a:rPr lang="en-ZA" sz="1500" dirty="0"/>
              <a:t>It disproportionally disadvantages blue collar workers, including domestic workers. </a:t>
            </a:r>
          </a:p>
          <a:p>
            <a:pPr lvl="1"/>
            <a:r>
              <a:rPr lang="en-ZA" sz="1500" dirty="0"/>
              <a:t>It fails to fully recognise and ensure the fair treatment of persons with occupational diseases and mental health illnesses, i.e. PTSD.</a:t>
            </a:r>
          </a:p>
          <a:p>
            <a:pPr lvl="1"/>
            <a:r>
              <a:rPr lang="en-ZA" sz="1500" dirty="0"/>
              <a:t>It unfairly discriminates against persons who cannot hear (maximum 50% PD) compared to those who cannot see (maximum 100% PD).   </a:t>
            </a:r>
          </a:p>
          <a:p>
            <a:r>
              <a:rPr lang="en-ZA" sz="1500" dirty="0"/>
              <a:t>Schedule 2 is frequently arbitrary and irrational, and section 49(2)(c) does not rescue it because the subsection has never been used in the current Act – it comes from the previous legislation.  </a:t>
            </a:r>
          </a:p>
          <a:p>
            <a:r>
              <a:rPr lang="en-ZA" sz="1500" dirty="0"/>
              <a:t>Better methodologies exist for assessing disablements, i.e. the American Medical Association guidelines through certified independent medical examiners (CIME).</a:t>
            </a:r>
          </a:p>
          <a:p>
            <a:r>
              <a:rPr lang="en-ZA" sz="1500" dirty="0"/>
              <a:t>Ultimately COIDA and Schedule 2 must enable those that can continue building our economy to do so, with support, and the others must be properly respected with a decent pension. </a:t>
            </a:r>
          </a:p>
          <a:p>
            <a:pPr marL="0" indent="0">
              <a:buNone/>
            </a:pPr>
            <a:r>
              <a:rPr lang="en-ZA" sz="1500" dirty="0"/>
              <a:t>	</a:t>
            </a:r>
            <a:r>
              <a:rPr lang="en-ZA" sz="1500" i="1" dirty="0"/>
              <a:t>“Respect those who have worked to build and develop our country”</a:t>
            </a:r>
          </a:p>
          <a:p>
            <a:pPr marL="0" indent="0">
              <a:buNone/>
            </a:pPr>
            <a:r>
              <a:rPr lang="en-ZA" sz="1500" dirty="0"/>
              <a:t>	- Constitution’s Preamble</a:t>
            </a:r>
          </a:p>
          <a:p>
            <a:pPr marL="0" indent="0">
              <a:buNone/>
            </a:pPr>
            <a:endParaRPr lang="en-ZA" sz="1500" dirty="0"/>
          </a:p>
        </p:txBody>
      </p:sp>
    </p:spTree>
    <p:extLst>
      <p:ext uri="{BB962C8B-B14F-4D97-AF65-F5344CB8AC3E}">
        <p14:creationId xmlns:p14="http://schemas.microsoft.com/office/powerpoint/2010/main" val="353003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76FE4-98BF-427A-AC61-00129456368C}"/>
              </a:ext>
            </a:extLst>
          </p:cNvPr>
          <p:cNvSpPr>
            <a:spLocks noGrp="1"/>
          </p:cNvSpPr>
          <p:nvPr>
            <p:ph type="title"/>
          </p:nvPr>
        </p:nvSpPr>
        <p:spPr>
          <a:xfrm>
            <a:off x="6421700" y="713232"/>
            <a:ext cx="5154168" cy="1197864"/>
          </a:xfrm>
        </p:spPr>
        <p:txBody>
          <a:bodyPr>
            <a:normAutofit/>
          </a:bodyPr>
          <a:lstStyle/>
          <a:p>
            <a:r>
              <a:rPr lang="en-ZA" sz="3700" dirty="0"/>
              <a:t>Privatisation of Constitutional Rights</a:t>
            </a:r>
          </a:p>
        </p:txBody>
      </p:sp>
      <p:pic>
        <p:nvPicPr>
          <p:cNvPr id="5" name="Picture 4" descr="A picture containing text, person, indoor&#10;&#10;Description automatically generated">
            <a:extLst>
              <a:ext uri="{FF2B5EF4-FFF2-40B4-BE49-F238E27FC236}">
                <a16:creationId xmlns:a16="http://schemas.microsoft.com/office/drawing/2014/main" id="{3F398DEB-0E53-4B64-B787-B3311260BE82}"/>
              </a:ext>
            </a:extLst>
          </p:cNvPr>
          <p:cNvPicPr>
            <a:picLocks noChangeAspect="1"/>
          </p:cNvPicPr>
          <p:nvPr/>
        </p:nvPicPr>
        <p:blipFill rotWithShape="1">
          <a:blip r:embed="rId2">
            <a:extLst>
              <a:ext uri="{28A0092B-C50C-407E-A947-70E740481C1C}">
                <a14:useLocalDpi xmlns:a14="http://schemas.microsoft.com/office/drawing/2010/main" val="0"/>
              </a:ext>
            </a:extLst>
          </a:blip>
          <a:srcRect r="-3" b="3588"/>
          <a:stretch/>
        </p:blipFill>
        <p:spPr>
          <a:xfrm>
            <a:off x="20" y="10"/>
            <a:ext cx="5495089" cy="6857990"/>
          </a:xfrm>
          <a:prstGeom prst="rect">
            <a:avLst/>
          </a:prstGeom>
        </p:spPr>
      </p:pic>
      <p:sp>
        <p:nvSpPr>
          <p:cNvPr id="26"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528F-40BD-465B-8B06-48498744654B}"/>
              </a:ext>
            </a:extLst>
          </p:cNvPr>
          <p:cNvSpPr>
            <a:spLocks noGrp="1"/>
          </p:cNvSpPr>
          <p:nvPr>
            <p:ph idx="1"/>
          </p:nvPr>
        </p:nvSpPr>
        <p:spPr>
          <a:xfrm>
            <a:off x="6421700" y="2048256"/>
            <a:ext cx="5154168" cy="4123944"/>
          </a:xfrm>
        </p:spPr>
        <p:txBody>
          <a:bodyPr anchor="t">
            <a:normAutofit fontScale="92500" lnSpcReduction="10000"/>
          </a:bodyPr>
          <a:lstStyle/>
          <a:p>
            <a:r>
              <a:rPr lang="en-ZA" sz="1000" dirty="0"/>
              <a:t>Section 30 entities, mutual assurances / licensees (under the amendment), serve a viable function of ensuring the COIDA is effectively managed and implemented because the Compensation Commissioner is notoriously delinquent and ineffective. However they have their own problems.</a:t>
            </a:r>
          </a:p>
          <a:p>
            <a:r>
              <a:rPr lang="en-ZA" sz="1000" dirty="0"/>
              <a:t>There is an ongoing problem of reporting injuries and diseases to the correct entity, where the incorrect entity will merely repudiate the claim and the worker, or their widow, will not enjoy their social security rights. A clearing house is necessary and so far is not contemplated. </a:t>
            </a:r>
          </a:p>
          <a:p>
            <a:r>
              <a:rPr lang="en-ZA" sz="1000" dirty="0"/>
              <a:t>However more fundamentally, it creates problems when the entity deciding whether to grant a social security benefit has a profiting making (registered public company) component to that decision. </a:t>
            </a:r>
          </a:p>
          <a:p>
            <a:r>
              <a:rPr lang="en-ZA" sz="1000" dirty="0"/>
              <a:t>This problem can be offset when the appeal mechanism functions properly and independently from the private entity, but in most cases the Department has given those appeal right mechanisms to the private entities as well. </a:t>
            </a:r>
          </a:p>
          <a:p>
            <a:r>
              <a:rPr lang="en-ZA" sz="1000" dirty="0"/>
              <a:t>Indeed, RMA attempted to argue that its owned appeal mechanism was beyond the scope of the High Court on a further appeal – see </a:t>
            </a:r>
            <a:r>
              <a:rPr lang="en-ZA" sz="1000" i="1" dirty="0"/>
              <a:t>J L v Rand Mutual Assurance Company Limited and Others </a:t>
            </a:r>
            <a:r>
              <a:rPr lang="en-ZA" sz="1000" dirty="0"/>
              <a:t>[2016] ZAGPJHC 407 (13 July 2016) paras [18] – [33]. RMA retains its powers to call (or not call) the appeal tribunals, select its preferred members, identify dates for hearings, brief the panellists and train them. It is not uncommon for an objection or request for additional compensation matter to go without a hearing for several years or simply be refused.  </a:t>
            </a:r>
          </a:p>
          <a:p>
            <a:r>
              <a:rPr lang="en-ZA" sz="1000" dirty="0"/>
              <a:t>It is debatable whether section 34 of the Bill of Rights persists, to the disadvantage of the workers – it is a frequent occurrence that the medical assessor will become a second legal representative on behalf of the mutual assurance by cross-examining witnesses for the worker, or the mutual assurance will simply refuse the worker their right to an objection hearing.</a:t>
            </a:r>
          </a:p>
          <a:p>
            <a:r>
              <a:rPr lang="en-ZA" sz="1000" dirty="0"/>
              <a:t>Mutual Assurances generally do not employ admitted legal representatives because they are not governed or subject to the same ethical requirements of the Legal Practice Council as admitted legal representatives, i.e. attorneys and/or advocates. </a:t>
            </a:r>
          </a:p>
          <a:p>
            <a:r>
              <a:rPr lang="en-ZA" sz="1000" dirty="0"/>
              <a:t>Objections against mutual assurance decisions tend to be won on appeal to the High Court, which is both costly and time-consuming. Medical experts frequently refuse to testify on behalf of workers because they do not believe in the integrity and independence of these tribunals, and frequently struggle to obtain their costs against them.   </a:t>
            </a:r>
          </a:p>
        </p:txBody>
      </p:sp>
    </p:spTree>
    <p:extLst>
      <p:ext uri="{BB962C8B-B14F-4D97-AF65-F5344CB8AC3E}">
        <p14:creationId xmlns:p14="http://schemas.microsoft.com/office/powerpoint/2010/main" val="3350119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B7BA6-9CD7-49A3-947A-5F3798A7FF9D}"/>
              </a:ext>
            </a:extLst>
          </p:cNvPr>
          <p:cNvSpPr>
            <a:spLocks noGrp="1"/>
          </p:cNvSpPr>
          <p:nvPr>
            <p:ph type="title"/>
          </p:nvPr>
        </p:nvSpPr>
        <p:spPr>
          <a:xfrm>
            <a:off x="6421700" y="713232"/>
            <a:ext cx="5154168" cy="1197864"/>
          </a:xfrm>
        </p:spPr>
        <p:txBody>
          <a:bodyPr>
            <a:normAutofit/>
          </a:bodyPr>
          <a:lstStyle/>
          <a:p>
            <a:r>
              <a:rPr lang="en-ZA" sz="3100"/>
              <a:t>Balancing Private issues with Public non-delivery of services</a:t>
            </a:r>
          </a:p>
        </p:txBody>
      </p:sp>
      <p:pic>
        <p:nvPicPr>
          <p:cNvPr id="5" name="Picture 4" descr="A picture containing text, sign, outdoor, people&#10;&#10;Description automatically generated">
            <a:extLst>
              <a:ext uri="{FF2B5EF4-FFF2-40B4-BE49-F238E27FC236}">
                <a16:creationId xmlns:a16="http://schemas.microsoft.com/office/drawing/2014/main" id="{362D71C3-0CBE-4455-8639-2A6C9339367D}"/>
              </a:ext>
            </a:extLst>
          </p:cNvPr>
          <p:cNvPicPr>
            <a:picLocks noChangeAspect="1"/>
          </p:cNvPicPr>
          <p:nvPr/>
        </p:nvPicPr>
        <p:blipFill rotWithShape="1">
          <a:blip r:embed="rId2">
            <a:extLst>
              <a:ext uri="{28A0092B-C50C-407E-A947-70E740481C1C}">
                <a14:useLocalDpi xmlns:a14="http://schemas.microsoft.com/office/drawing/2010/main" val="0"/>
              </a:ext>
            </a:extLst>
          </a:blip>
          <a:srcRect l="1177" r="-1" b="-1"/>
          <a:stretch/>
        </p:blipFill>
        <p:spPr>
          <a:xfrm>
            <a:off x="20" y="10"/>
            <a:ext cx="5495089" cy="6857990"/>
          </a:xfrm>
          <a:prstGeom prst="rect">
            <a:avLst/>
          </a:prstGeom>
        </p:spPr>
      </p:pic>
      <p:sp>
        <p:nvSpPr>
          <p:cNvPr id="19"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8C2BE4-FE46-49D0-A463-CF8FCADF1C62}"/>
              </a:ext>
            </a:extLst>
          </p:cNvPr>
          <p:cNvSpPr>
            <a:spLocks noGrp="1"/>
          </p:cNvSpPr>
          <p:nvPr>
            <p:ph idx="1"/>
          </p:nvPr>
        </p:nvSpPr>
        <p:spPr>
          <a:xfrm>
            <a:off x="6421700" y="2048256"/>
            <a:ext cx="5154168" cy="4123944"/>
          </a:xfrm>
        </p:spPr>
        <p:txBody>
          <a:bodyPr anchor="t">
            <a:normAutofit lnSpcReduction="10000"/>
          </a:bodyPr>
          <a:lstStyle/>
          <a:p>
            <a:r>
              <a:rPr lang="en-ZA" sz="1400" dirty="0"/>
              <a:t>There is a critical need for Parliament to ensure adequate safeguards are in place to ensure that:</a:t>
            </a:r>
          </a:p>
          <a:p>
            <a:pPr lvl="1"/>
            <a:r>
              <a:rPr lang="en-ZA" sz="1400" dirty="0"/>
              <a:t>The Compensation Commission provides performance within a reasonable period – finalising claims within 180 days of being reported. </a:t>
            </a:r>
          </a:p>
          <a:p>
            <a:pPr lvl="1"/>
            <a:r>
              <a:rPr lang="en-ZA" sz="1400" dirty="0"/>
              <a:t>The Mutual Assurance / Licensees provide performance that is not dedicated by profit considerations and the appeal mechanisms remain fully independent and impartial in that justice is not only done, but seen to be done. </a:t>
            </a:r>
          </a:p>
          <a:p>
            <a:pPr lvl="1"/>
            <a:r>
              <a:rPr lang="en-ZA" sz="1400" dirty="0"/>
              <a:t>The tribunal assessors’ appointments are subject to union and employer association consultation and verification.  </a:t>
            </a:r>
          </a:p>
          <a:p>
            <a:pPr lvl="1"/>
            <a:r>
              <a:rPr lang="en-ZA" sz="1400" dirty="0"/>
              <a:t>The worker receives the most generous interpretation of the Act – </a:t>
            </a:r>
            <a:r>
              <a:rPr lang="en-ZA" sz="1400" i="1" dirty="0"/>
              <a:t>Davis</a:t>
            </a:r>
            <a:r>
              <a:rPr lang="en-ZA" sz="1400" dirty="0"/>
              <a:t> Rule. </a:t>
            </a:r>
          </a:p>
          <a:p>
            <a:r>
              <a:rPr lang="en-ZA" sz="1400" dirty="0"/>
              <a:t>Part of this may be a statutory recognition of </a:t>
            </a:r>
            <a:r>
              <a:rPr lang="en-ZA" sz="1400" i="1" dirty="0"/>
              <a:t>Kate</a:t>
            </a:r>
            <a:r>
              <a:rPr lang="en-ZA" sz="1400" dirty="0"/>
              <a:t>/</a:t>
            </a:r>
            <a:r>
              <a:rPr lang="en-ZA" sz="1400" i="1" dirty="0" err="1"/>
              <a:t>Njongi</a:t>
            </a:r>
            <a:r>
              <a:rPr lang="en-ZA" sz="1400" dirty="0"/>
              <a:t> constitutional damages (interest) on overdue social security payments; encouraging rapid delivery and erring on the side of the worker. (see for example section 94(4) of the Occupational Diseases in Mines and Works Act, for a pre-Constitutional interest clause)</a:t>
            </a:r>
          </a:p>
        </p:txBody>
      </p:sp>
    </p:spTree>
    <p:extLst>
      <p:ext uri="{BB962C8B-B14F-4D97-AF65-F5344CB8AC3E}">
        <p14:creationId xmlns:p14="http://schemas.microsoft.com/office/powerpoint/2010/main" val="837137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8"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A77A8-79BB-4074-ADFF-11E4FE58DD62}"/>
              </a:ext>
            </a:extLst>
          </p:cNvPr>
          <p:cNvSpPr>
            <a:spLocks noGrp="1"/>
          </p:cNvSpPr>
          <p:nvPr>
            <p:ph type="title"/>
          </p:nvPr>
        </p:nvSpPr>
        <p:spPr>
          <a:xfrm>
            <a:off x="6421700" y="713232"/>
            <a:ext cx="5154168" cy="1197864"/>
          </a:xfrm>
        </p:spPr>
        <p:txBody>
          <a:bodyPr>
            <a:normAutofit/>
          </a:bodyPr>
          <a:lstStyle/>
          <a:p>
            <a:r>
              <a:rPr lang="en-ZA" sz="3700"/>
              <a:t>Kafkaesque and the COIDA </a:t>
            </a:r>
          </a:p>
        </p:txBody>
      </p:sp>
      <p:pic>
        <p:nvPicPr>
          <p:cNvPr id="5" name="Picture 4" descr="A picture containing text, book&#10;&#10;Description automatically generated">
            <a:extLst>
              <a:ext uri="{FF2B5EF4-FFF2-40B4-BE49-F238E27FC236}">
                <a16:creationId xmlns:a16="http://schemas.microsoft.com/office/drawing/2014/main" id="{FF431CD8-D6E5-496B-9212-54563EE33CF1}"/>
              </a:ext>
            </a:extLst>
          </p:cNvPr>
          <p:cNvPicPr>
            <a:picLocks noChangeAspect="1"/>
          </p:cNvPicPr>
          <p:nvPr/>
        </p:nvPicPr>
        <p:blipFill rotWithShape="1">
          <a:blip r:embed="rId2">
            <a:extLst>
              <a:ext uri="{28A0092B-C50C-407E-A947-70E740481C1C}">
                <a14:useLocalDpi xmlns:a14="http://schemas.microsoft.com/office/drawing/2010/main" val="0"/>
              </a:ext>
            </a:extLst>
          </a:blip>
          <a:srcRect r="-2" b="11612"/>
          <a:stretch/>
        </p:blipFill>
        <p:spPr>
          <a:xfrm>
            <a:off x="20" y="10"/>
            <a:ext cx="5495089" cy="6857990"/>
          </a:xfrm>
          <a:prstGeom prst="rect">
            <a:avLst/>
          </a:prstGeom>
        </p:spPr>
      </p:pic>
      <p:sp>
        <p:nvSpPr>
          <p:cNvPr id="40"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4C5A69-C7A7-4BA5-825E-63F81A22C667}"/>
              </a:ext>
            </a:extLst>
          </p:cNvPr>
          <p:cNvSpPr>
            <a:spLocks noGrp="1"/>
          </p:cNvSpPr>
          <p:nvPr>
            <p:ph idx="1"/>
          </p:nvPr>
        </p:nvSpPr>
        <p:spPr>
          <a:xfrm>
            <a:off x="6421700" y="2048256"/>
            <a:ext cx="5154168" cy="4123944"/>
          </a:xfrm>
        </p:spPr>
        <p:txBody>
          <a:bodyPr anchor="t">
            <a:normAutofit/>
          </a:bodyPr>
          <a:lstStyle/>
          <a:p>
            <a:r>
              <a:rPr lang="en-ZA" sz="1500" dirty="0"/>
              <a:t>Franz Kafka (1883 – 1924) is a well-known German-speaking literary figure of the 20</a:t>
            </a:r>
            <a:r>
              <a:rPr lang="en-ZA" sz="1500" baseline="30000" dirty="0"/>
              <a:t>th</a:t>
            </a:r>
            <a:r>
              <a:rPr lang="en-ZA" sz="1500" dirty="0"/>
              <a:t> century. </a:t>
            </a:r>
          </a:p>
          <a:p>
            <a:r>
              <a:rPr lang="en-ZA" sz="1500" dirty="0"/>
              <a:t>Kafkaesque is today an English word derived from Kafka’s writing on the absurdity of socio-bureaucratic powers, their ability to cause alienation, existential anxiety and guilt, through bureaucratic violence. </a:t>
            </a:r>
          </a:p>
          <a:p>
            <a:r>
              <a:rPr lang="en-ZA" sz="1500" dirty="0"/>
              <a:t>Kafkaesque means a type of bureaucratic violence, which section 12(1)(c) of the Bill of Rights renders unconstitutional. </a:t>
            </a:r>
          </a:p>
          <a:p>
            <a:r>
              <a:rPr lang="en-ZA" sz="1500" dirty="0"/>
              <a:t>His most famous work is likely the </a:t>
            </a:r>
            <a:r>
              <a:rPr lang="en-ZA" sz="1500" i="1" dirty="0"/>
              <a:t>Der Process </a:t>
            </a:r>
            <a:r>
              <a:rPr lang="en-ZA" sz="1500" dirty="0"/>
              <a:t>(the Trial), that considers a case of Josef K who is victim of an absurd justice system.</a:t>
            </a:r>
          </a:p>
          <a:p>
            <a:r>
              <a:rPr lang="en-ZA" sz="1500" dirty="0"/>
              <a:t>Kafka was a compensation commissioner in his country, explaining perhaps much of his thinking and work.    </a:t>
            </a:r>
          </a:p>
          <a:p>
            <a:r>
              <a:rPr lang="en-ZA" sz="1500" dirty="0"/>
              <a:t>The current COIDA, together with its contemplated amendments, include numerous aspects of Kafkaesque – some are patent and some latent.  </a:t>
            </a:r>
          </a:p>
        </p:txBody>
      </p:sp>
    </p:spTree>
    <p:extLst>
      <p:ext uri="{BB962C8B-B14F-4D97-AF65-F5344CB8AC3E}">
        <p14:creationId xmlns:p14="http://schemas.microsoft.com/office/powerpoint/2010/main" val="3728270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B85A-CF8C-4AAB-B84D-8AEF873B79DC}"/>
              </a:ext>
            </a:extLst>
          </p:cNvPr>
          <p:cNvSpPr>
            <a:spLocks noGrp="1"/>
          </p:cNvSpPr>
          <p:nvPr>
            <p:ph type="title"/>
          </p:nvPr>
        </p:nvSpPr>
        <p:spPr>
          <a:xfrm>
            <a:off x="838200" y="365126"/>
            <a:ext cx="5340605" cy="1146176"/>
          </a:xfrm>
        </p:spPr>
        <p:txBody>
          <a:bodyPr>
            <a:normAutofit/>
          </a:bodyPr>
          <a:lstStyle/>
          <a:p>
            <a:r>
              <a:rPr lang="en-ZA" sz="3700"/>
              <a:t>The Great Compromise: </a:t>
            </a:r>
            <a:r>
              <a:rPr lang="en-ZA" sz="3700" i="1"/>
              <a:t>Jooste</a:t>
            </a:r>
          </a:p>
        </p:txBody>
      </p:sp>
      <p:sp>
        <p:nvSpPr>
          <p:cNvPr id="29" name="Freeform: Shape 28">
            <a:extLst>
              <a:ext uri="{FF2B5EF4-FFF2-40B4-BE49-F238E27FC236}">
                <a16:creationId xmlns:a16="http://schemas.microsoft.com/office/drawing/2014/main"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CA98B167-13DC-4DD3-BF88-EED37E8BBF16}"/>
              </a:ext>
            </a:extLst>
          </p:cNvPr>
          <p:cNvPicPr>
            <a:picLocks noChangeAspect="1"/>
          </p:cNvPicPr>
          <p:nvPr/>
        </p:nvPicPr>
        <p:blipFill rotWithShape="1">
          <a:blip r:embed="rId2">
            <a:extLst>
              <a:ext uri="{28A0092B-C50C-407E-A947-70E740481C1C}">
                <a14:useLocalDpi xmlns:a14="http://schemas.microsoft.com/office/drawing/2010/main" val="0"/>
              </a:ext>
            </a:extLst>
          </a:blip>
          <a:srcRect l="24594" r="12549" b="1"/>
          <a:stretch/>
        </p:blipFill>
        <p:spPr>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p:spPr>
      </p:pic>
      <p:sp>
        <p:nvSpPr>
          <p:cNvPr id="31" name="Freeform: Shape 30">
            <a:extLst>
              <a:ext uri="{FF2B5EF4-FFF2-40B4-BE49-F238E27FC236}">
                <a16:creationId xmlns:a16="http://schemas.microsoft.com/office/drawing/2014/main" id="{1ABCC31D-213C-44E9-9CC8-8FB2DFC22E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45C9510-D889-4965-A8DF-3547EF56ADA7}"/>
              </a:ext>
            </a:extLst>
          </p:cNvPr>
          <p:cNvSpPr>
            <a:spLocks noGrp="1"/>
          </p:cNvSpPr>
          <p:nvPr>
            <p:ph idx="1"/>
          </p:nvPr>
        </p:nvSpPr>
        <p:spPr>
          <a:xfrm>
            <a:off x="6184248" y="2173288"/>
            <a:ext cx="5507009" cy="4002724"/>
          </a:xfrm>
        </p:spPr>
        <p:txBody>
          <a:bodyPr anchor="ctr">
            <a:normAutofit/>
          </a:bodyPr>
          <a:lstStyle/>
          <a:p>
            <a:r>
              <a:rPr lang="en-ZA" sz="1200" dirty="0">
                <a:solidFill>
                  <a:srgbClr val="FFFFFF"/>
                </a:solidFill>
              </a:rPr>
              <a:t>The Constitutional Court explained that it is constitutional for an employer to enjoy immunity under COIDA because:</a:t>
            </a:r>
          </a:p>
          <a:p>
            <a:pPr marL="0" indent="0">
              <a:buNone/>
            </a:pPr>
            <a:r>
              <a:rPr lang="en-ZA" sz="1200" dirty="0">
                <a:solidFill>
                  <a:srgbClr val="FFFFFF"/>
                </a:solidFill>
              </a:rPr>
              <a:t>“COIDA supplants the essentially individualistic [liberal] common-law position, typically represented by civil claims of a plaintiff employee against a negligent defendant employer, by a system which is intended to and does enable employees to obtain limited compensation from a fund to which the employers are obliged to contribute.” - </a:t>
            </a:r>
            <a:r>
              <a:rPr lang="nb-NO" sz="1200" dirty="0">
                <a:solidFill>
                  <a:srgbClr val="FFFFFF"/>
                </a:solidFill>
              </a:rPr>
              <a:t>1999 (2) SA 1 (CC) at 11E – F</a:t>
            </a:r>
          </a:p>
          <a:p>
            <a:r>
              <a:rPr lang="nb-NO" sz="1200" dirty="0">
                <a:solidFill>
                  <a:srgbClr val="FFFFFF"/>
                </a:solidFill>
              </a:rPr>
              <a:t>This is premised fundamentally on the ease of use and no-fault basis of the COIDA system. The Constitutional Court assumed that the system was both effective and that there was no strict liablity under our occupational health and safety law. </a:t>
            </a:r>
          </a:p>
          <a:p>
            <a:r>
              <a:rPr lang="nb-NO" sz="1200" dirty="0">
                <a:solidFill>
                  <a:srgbClr val="FFFFFF"/>
                </a:solidFill>
              </a:rPr>
              <a:t>Both these assumptions are however incorrect – the system is broken (workers/widows wait years for delivery) and strict liablity under the OHSA and MHSA does exist under our Law of Delict – see </a:t>
            </a:r>
            <a:r>
              <a:rPr lang="en-ZA" sz="1200" i="1" dirty="0">
                <a:solidFill>
                  <a:srgbClr val="FFFFFF"/>
                </a:solidFill>
              </a:rPr>
              <a:t>Joubert v </a:t>
            </a:r>
            <a:r>
              <a:rPr lang="en-ZA" sz="1200" i="1" dirty="0" err="1">
                <a:solidFill>
                  <a:srgbClr val="FFFFFF"/>
                </a:solidFill>
              </a:rPr>
              <a:t>Buscor</a:t>
            </a:r>
            <a:r>
              <a:rPr lang="en-ZA" sz="1200" i="1" dirty="0">
                <a:solidFill>
                  <a:srgbClr val="FFFFFF"/>
                </a:solidFill>
              </a:rPr>
              <a:t> Proprietary Limited </a:t>
            </a:r>
            <a:r>
              <a:rPr lang="en-ZA" sz="1200" dirty="0">
                <a:solidFill>
                  <a:srgbClr val="FFFFFF"/>
                </a:solidFill>
              </a:rPr>
              <a:t>[2016] ZAGPPHC 1024 (9 December 2016). </a:t>
            </a:r>
          </a:p>
          <a:p>
            <a:r>
              <a:rPr lang="en-ZA" sz="1200" dirty="0">
                <a:solidFill>
                  <a:srgbClr val="FFFFFF"/>
                </a:solidFill>
              </a:rPr>
              <a:t>Strict liability from work accidents is also a major component of the English Law of Torts.</a:t>
            </a:r>
          </a:p>
          <a:p>
            <a:r>
              <a:rPr lang="en-ZA" sz="1200" dirty="0">
                <a:solidFill>
                  <a:srgbClr val="FFFFFF"/>
                </a:solidFill>
              </a:rPr>
              <a:t>The common law / statutory provision that an employer must take all </a:t>
            </a:r>
            <a:r>
              <a:rPr lang="en-ZA" sz="1200" u="sng" dirty="0">
                <a:solidFill>
                  <a:srgbClr val="FFFFFF"/>
                </a:solidFill>
              </a:rPr>
              <a:t>reasonably practicable </a:t>
            </a:r>
            <a:r>
              <a:rPr lang="en-ZA" sz="1200" dirty="0">
                <a:solidFill>
                  <a:srgbClr val="FFFFFF"/>
                </a:solidFill>
              </a:rPr>
              <a:t>steps to prevent injury or disease to its workers and non-workers in its workplace, results in a reverse onus against the employer or mine owner.    </a:t>
            </a:r>
          </a:p>
        </p:txBody>
      </p:sp>
    </p:spTree>
    <p:extLst>
      <p:ext uri="{BB962C8B-B14F-4D97-AF65-F5344CB8AC3E}">
        <p14:creationId xmlns:p14="http://schemas.microsoft.com/office/powerpoint/2010/main" val="155815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A0DDD-E7C8-4ADA-B272-13FBC02B5A83}"/>
              </a:ext>
            </a:extLst>
          </p:cNvPr>
          <p:cNvSpPr>
            <a:spLocks noGrp="1"/>
          </p:cNvSpPr>
          <p:nvPr>
            <p:ph type="title"/>
          </p:nvPr>
        </p:nvSpPr>
        <p:spPr>
          <a:xfrm>
            <a:off x="572493" y="238539"/>
            <a:ext cx="11018520" cy="1434415"/>
          </a:xfrm>
        </p:spPr>
        <p:txBody>
          <a:bodyPr anchor="b">
            <a:normAutofit/>
          </a:bodyPr>
          <a:lstStyle/>
          <a:p>
            <a:r>
              <a:rPr lang="en-ZA" sz="4600"/>
              <a:t>Foreign interpretation of reasonably practicable:</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C24EDC-9B6F-4290-A7E1-811AA5C15AF1}"/>
              </a:ext>
            </a:extLst>
          </p:cNvPr>
          <p:cNvSpPr>
            <a:spLocks noGrp="1"/>
          </p:cNvSpPr>
          <p:nvPr>
            <p:ph idx="1"/>
          </p:nvPr>
        </p:nvSpPr>
        <p:spPr>
          <a:xfrm>
            <a:off x="572493" y="2071316"/>
            <a:ext cx="6713552" cy="4119172"/>
          </a:xfrm>
        </p:spPr>
        <p:txBody>
          <a:bodyPr anchor="t">
            <a:normAutofit/>
          </a:bodyPr>
          <a:lstStyle/>
          <a:p>
            <a:r>
              <a:rPr lang="en-ZA" sz="1500" dirty="0"/>
              <a:t>What is reasonably practicable is a question of fact. The English Court of Appeal held in 1949 that: </a:t>
            </a:r>
          </a:p>
          <a:p>
            <a:pPr marL="457200" lvl="1" indent="0">
              <a:buNone/>
            </a:pPr>
            <a:r>
              <a:rPr lang="en-ZA" sz="1500" dirty="0"/>
              <a:t>“in every case, it is the risk that has to be weighed against the measures necessary to eliminate the risk. The greater the risk, no doubt, the less will be the weight to be given to the factor of cost.” </a:t>
            </a:r>
          </a:p>
          <a:p>
            <a:pPr marL="457200" lvl="1" indent="0">
              <a:buNone/>
            </a:pPr>
            <a:r>
              <a:rPr lang="en-ZA" sz="1500" dirty="0"/>
              <a:t>	— Lord Justice Tucker [1949] 1 KB 704; [1949] 1 All ER 743</a:t>
            </a:r>
          </a:p>
          <a:p>
            <a:r>
              <a:rPr lang="en-ZA" sz="1500" dirty="0"/>
              <a:t>and: </a:t>
            </a:r>
          </a:p>
          <a:p>
            <a:pPr lvl="1"/>
            <a:r>
              <a:rPr lang="en-ZA" sz="1500" dirty="0"/>
              <a:t>“Reasonably practicable is a narrower term than 'physically possible' and seems to me to imply that a computation must be made by the owner in which the quantum of risk is placed on one scale and the sacrifice involved in the measures necessary for averting the risk (whether in money, time or trouble) is placed in the other, and that, if it be shown that there is a gross disproportion between them – the risk being insignificant in relation to the sacrifice – </a:t>
            </a:r>
            <a:r>
              <a:rPr lang="en-ZA" sz="1500" u="sng" dirty="0"/>
              <a:t>the defendants discharge the onus on them</a:t>
            </a:r>
            <a:r>
              <a:rPr lang="en-ZA" sz="1500" dirty="0"/>
              <a:t>.” </a:t>
            </a:r>
          </a:p>
          <a:p>
            <a:pPr marL="0" indent="0">
              <a:buNone/>
            </a:pPr>
            <a:r>
              <a:rPr lang="en-ZA" sz="1500" dirty="0"/>
              <a:t>	- Lord Justice Asquith [1949] 1 KB 704; [1949] 1 All ER 743</a:t>
            </a:r>
          </a:p>
        </p:txBody>
      </p:sp>
      <p:pic>
        <p:nvPicPr>
          <p:cNvPr id="6" name="Picture 5" descr="Text&#10;&#10;Description automatically generated">
            <a:extLst>
              <a:ext uri="{FF2B5EF4-FFF2-40B4-BE49-F238E27FC236}">
                <a16:creationId xmlns:a16="http://schemas.microsoft.com/office/drawing/2014/main" id="{3AF76338-ABE4-478A-A70C-48BEC10F95D2}"/>
              </a:ext>
            </a:extLst>
          </p:cNvPr>
          <p:cNvPicPr>
            <a:picLocks noChangeAspect="1"/>
          </p:cNvPicPr>
          <p:nvPr/>
        </p:nvPicPr>
        <p:blipFill rotWithShape="1">
          <a:blip r:embed="rId2">
            <a:extLst>
              <a:ext uri="{28A0092B-C50C-407E-A947-70E740481C1C}">
                <a14:useLocalDpi xmlns:a14="http://schemas.microsoft.com/office/drawing/2010/main" val="0"/>
              </a:ext>
            </a:extLst>
          </a:blip>
          <a:srcRect l="7253" r="5199" b="-1"/>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AE93E884-2A60-4F30-9475-239DF91A985D}"/>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02111984F565}" type="slidenum">
              <a:rPr lang="en-US"/>
              <a:pPr>
                <a:spcAft>
                  <a:spcPts val="600"/>
                </a:spcAft>
              </a:pPr>
              <a:t>19</a:t>
            </a:fld>
            <a:endParaRPr lang="en-US"/>
          </a:p>
        </p:txBody>
      </p:sp>
    </p:spTree>
    <p:extLst>
      <p:ext uri="{BB962C8B-B14F-4D97-AF65-F5344CB8AC3E}">
        <p14:creationId xmlns:p14="http://schemas.microsoft.com/office/powerpoint/2010/main" val="318649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FB83-6579-42CA-8C3C-F2995F944E08}"/>
              </a:ext>
            </a:extLst>
          </p:cNvPr>
          <p:cNvSpPr>
            <a:spLocks noGrp="1"/>
          </p:cNvSpPr>
          <p:nvPr>
            <p:ph type="title"/>
          </p:nvPr>
        </p:nvSpPr>
        <p:spPr>
          <a:xfrm>
            <a:off x="1653363" y="365760"/>
            <a:ext cx="9367203" cy="1188720"/>
          </a:xfrm>
        </p:spPr>
        <p:txBody>
          <a:bodyPr>
            <a:normAutofit/>
          </a:bodyPr>
          <a:lstStyle/>
          <a:p>
            <a:r>
              <a:rPr lang="en-ZA" dirty="0"/>
              <a:t>Introductions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7264B3F-A31F-4BE2-8094-175E8C6BE1AE}"/>
              </a:ext>
            </a:extLst>
          </p:cNvPr>
          <p:cNvSpPr>
            <a:spLocks noGrp="1"/>
          </p:cNvSpPr>
          <p:nvPr>
            <p:ph idx="1"/>
          </p:nvPr>
        </p:nvSpPr>
        <p:spPr>
          <a:xfrm>
            <a:off x="1653363" y="2176272"/>
            <a:ext cx="9367204" cy="4041648"/>
          </a:xfrm>
        </p:spPr>
        <p:txBody>
          <a:bodyPr anchor="t">
            <a:normAutofit lnSpcReduction="10000"/>
          </a:bodyPr>
          <a:lstStyle/>
          <a:p>
            <a:r>
              <a:rPr lang="en-ZA" sz="2200" dirty="0"/>
              <a:t>RSI is a public-interest law firm that focuses on industrial human rights law, e.g. occupational health and safety and related compensation aspects. </a:t>
            </a:r>
          </a:p>
          <a:p>
            <a:r>
              <a:rPr lang="en-ZA" sz="2200" dirty="0"/>
              <a:t>RSI is most well known for its work in obtaining compensation on behalf of sick gold miners with Silicosis (pneumoconiosis) in the largest class action in the history of South Africa. The firm specialises in COIDA, ODMWA, MHSA, OHSA and related common law aspects.</a:t>
            </a:r>
          </a:p>
          <a:p>
            <a:r>
              <a:rPr lang="en-ZA" sz="2200" dirty="0"/>
              <a:t>The firm was founded by Mr Richard Spoor BA LLB UCT and is today joined by Mr Alexander Spoor BA LLB LLM UCT as a director.</a:t>
            </a:r>
          </a:p>
          <a:p>
            <a:r>
              <a:rPr lang="en-ZA" sz="2200" dirty="0"/>
              <a:t>The firm also employs Mr George IB Kahn BSc UCT </a:t>
            </a:r>
            <a:r>
              <a:rPr lang="en-ZA" sz="2200" dirty="0" err="1"/>
              <a:t>BSocSc</a:t>
            </a:r>
            <a:r>
              <a:rPr lang="en-ZA" sz="2200" dirty="0"/>
              <a:t> LLB Rhodes as a senior associate and several other attorneys, candidates and paralegals. </a:t>
            </a:r>
          </a:p>
          <a:p>
            <a:r>
              <a:rPr lang="en-ZA" sz="2200" dirty="0"/>
              <a:t>The firm has offices in Parktown, Johannesburg, and White River, MP.</a:t>
            </a:r>
          </a:p>
          <a:p>
            <a:r>
              <a:rPr lang="en-ZA" sz="2200" dirty="0"/>
              <a:t>The firm frequently represents clients on a </a:t>
            </a:r>
            <a:r>
              <a:rPr lang="en-ZA" sz="2200" i="1" dirty="0"/>
              <a:t>pro bono </a:t>
            </a:r>
            <a:r>
              <a:rPr lang="en-ZA" sz="2200" dirty="0"/>
              <a:t>basis. </a:t>
            </a:r>
          </a:p>
        </p:txBody>
      </p:sp>
    </p:spTree>
    <p:extLst>
      <p:ext uri="{BB962C8B-B14F-4D97-AF65-F5344CB8AC3E}">
        <p14:creationId xmlns:p14="http://schemas.microsoft.com/office/powerpoint/2010/main" val="411720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39E1-3C0B-439C-B2D6-3C1A7885B0DB}"/>
              </a:ext>
            </a:extLst>
          </p:cNvPr>
          <p:cNvSpPr>
            <a:spLocks noGrp="1"/>
          </p:cNvSpPr>
          <p:nvPr>
            <p:ph type="title"/>
          </p:nvPr>
        </p:nvSpPr>
        <p:spPr>
          <a:xfrm>
            <a:off x="1653363" y="365760"/>
            <a:ext cx="9367203" cy="1188720"/>
          </a:xfrm>
        </p:spPr>
        <p:txBody>
          <a:bodyPr>
            <a:normAutofit/>
          </a:bodyPr>
          <a:lstStyle/>
          <a:p>
            <a:r>
              <a:rPr lang="en-ZA" sz="3700"/>
              <a:t>Loopholes and problems with the employers’ immunity</a:t>
            </a:r>
          </a:p>
        </p:txBody>
      </p:sp>
      <p:sp>
        <p:nvSpPr>
          <p:cNvPr id="41" name="Freeform: Shape 40">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890CBC6-A0DD-42F9-A2C8-E9510C0CA51A}"/>
              </a:ext>
            </a:extLst>
          </p:cNvPr>
          <p:cNvSpPr>
            <a:spLocks noGrp="1"/>
          </p:cNvSpPr>
          <p:nvPr>
            <p:ph idx="1"/>
          </p:nvPr>
        </p:nvSpPr>
        <p:spPr>
          <a:xfrm>
            <a:off x="1653363" y="2176272"/>
            <a:ext cx="9367204" cy="4041648"/>
          </a:xfrm>
        </p:spPr>
        <p:txBody>
          <a:bodyPr anchor="t">
            <a:normAutofit/>
          </a:bodyPr>
          <a:lstStyle/>
          <a:p>
            <a:r>
              <a:rPr lang="en-ZA" sz="1500" dirty="0"/>
              <a:t>With the utmost respect to the Constitutional Court, it did not consider the question before it in the </a:t>
            </a:r>
            <a:r>
              <a:rPr lang="en-ZA" sz="1500" i="1" dirty="0"/>
              <a:t>Jooste</a:t>
            </a:r>
            <a:r>
              <a:rPr lang="en-ZA" sz="1500" dirty="0"/>
              <a:t> judgment with its eyes fully open. It should have recognised that there are certain problems with the immunity when:</a:t>
            </a:r>
          </a:p>
          <a:p>
            <a:pPr lvl="1"/>
            <a:r>
              <a:rPr lang="en-ZA" sz="1500" dirty="0"/>
              <a:t>Service delivery of the Commissioner fails… frequently. </a:t>
            </a:r>
          </a:p>
          <a:p>
            <a:pPr lvl="1"/>
            <a:r>
              <a:rPr lang="en-ZA" sz="1500" dirty="0"/>
              <a:t>General damages can be obtained against a defendant without proving negligence by an employer – it is strict or presumed. </a:t>
            </a:r>
          </a:p>
          <a:p>
            <a:pPr lvl="1"/>
            <a:r>
              <a:rPr lang="en-ZA" sz="1500" dirty="0"/>
              <a:t>Blue collar workers are disproportionally affected by Schedule 2.</a:t>
            </a:r>
          </a:p>
          <a:p>
            <a:pPr lvl="1"/>
            <a:r>
              <a:rPr lang="en-ZA" sz="1500" dirty="0"/>
              <a:t>White collar workers are capped to low maximum benefits unless negligence is proven – where under section 9 of OHSA and section 5 of MHSA negligence should be presumed through a duty to take reasonably practicable safeguards. </a:t>
            </a:r>
          </a:p>
          <a:p>
            <a:r>
              <a:rPr lang="en-ZA" sz="1500" dirty="0"/>
              <a:t>This does not however mean that COIDA is unconstitutional as a whole, but that Parliament must intervene to ensure workers receive the correct benefits under the Act. </a:t>
            </a:r>
          </a:p>
          <a:p>
            <a:r>
              <a:rPr lang="en-ZA" sz="1500" dirty="0"/>
              <a:t>Presently an employee under a labour broker has greater rights under COIDA and the common law than a full time employee with the principal employer. COIDA only recognises one ‘employer’ as holding immunity. The employee can hold both strictly liable, under COIDA for the broker employer and under the OHSA/MHSA for the principal employer. </a:t>
            </a:r>
          </a:p>
        </p:txBody>
      </p:sp>
    </p:spTree>
    <p:extLst>
      <p:ext uri="{BB962C8B-B14F-4D97-AF65-F5344CB8AC3E}">
        <p14:creationId xmlns:p14="http://schemas.microsoft.com/office/powerpoint/2010/main" val="424243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A7B-A90C-4405-97D8-C0B875388A08}"/>
              </a:ext>
            </a:extLst>
          </p:cNvPr>
          <p:cNvSpPr>
            <a:spLocks noGrp="1"/>
          </p:cNvSpPr>
          <p:nvPr>
            <p:ph type="title"/>
          </p:nvPr>
        </p:nvSpPr>
        <p:spPr>
          <a:xfrm>
            <a:off x="1653363" y="365760"/>
            <a:ext cx="9367203" cy="1188720"/>
          </a:xfrm>
        </p:spPr>
        <p:txBody>
          <a:bodyPr>
            <a:normAutofit/>
          </a:bodyPr>
          <a:lstStyle/>
          <a:p>
            <a:r>
              <a:rPr lang="en-ZA" sz="3700"/>
              <a:t>Rationalisation of occupational health and safety legislation into a singular and coherent system </a:t>
            </a:r>
          </a:p>
        </p:txBody>
      </p:sp>
      <p:sp>
        <p:nvSpPr>
          <p:cNvPr id="54" name="Freeform: Shape 53">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7FC658C-C718-4699-8062-91554C2D94D6}"/>
              </a:ext>
            </a:extLst>
          </p:cNvPr>
          <p:cNvSpPr>
            <a:spLocks noGrp="1"/>
          </p:cNvSpPr>
          <p:nvPr>
            <p:ph idx="1"/>
          </p:nvPr>
        </p:nvSpPr>
        <p:spPr>
          <a:xfrm>
            <a:off x="1653363" y="2176272"/>
            <a:ext cx="9367204" cy="4041648"/>
          </a:xfrm>
        </p:spPr>
        <p:txBody>
          <a:bodyPr anchor="t">
            <a:normAutofit/>
          </a:bodyPr>
          <a:lstStyle/>
          <a:p>
            <a:r>
              <a:rPr lang="en-ZA" sz="1100" dirty="0"/>
              <a:t>What needs to happen is that the different sides of the occupational health and safety legislation coin needs to be rationalised. </a:t>
            </a:r>
          </a:p>
          <a:p>
            <a:r>
              <a:rPr lang="en-ZA" sz="1100" dirty="0"/>
              <a:t>Re-consideration of the gaps and communications between MHSA, OHSA, COIDA and ODMWA (plus maybe the CPA, UIA, NEMA and Apportionment of Damages Act).</a:t>
            </a:r>
          </a:p>
          <a:p>
            <a:r>
              <a:rPr lang="en-ZA" sz="1100" dirty="0"/>
              <a:t>For example:</a:t>
            </a:r>
          </a:p>
          <a:p>
            <a:pPr marL="914400" lvl="1" indent="-457200">
              <a:buFont typeface="+mj-lt"/>
              <a:buAutoNum type="arabicPeriod"/>
            </a:pPr>
            <a:r>
              <a:rPr lang="en-ZA" sz="1100" dirty="0"/>
              <a:t>Injury on duty under OHSA should create a rebuttable presumption of negligence under section 56 of COIDA.</a:t>
            </a:r>
          </a:p>
          <a:p>
            <a:pPr marL="914400" lvl="1" indent="-457200">
              <a:buFont typeface="+mj-lt"/>
              <a:buAutoNum type="arabicPeriod"/>
            </a:pPr>
            <a:r>
              <a:rPr lang="en-ZA" sz="1100" dirty="0"/>
              <a:t>Declaration of unfitness due to an occupational injury under MHSA should automatically trigger section 49(2)(c) of COIDA. </a:t>
            </a:r>
          </a:p>
          <a:p>
            <a:pPr marL="914400" lvl="1" indent="-457200">
              <a:buFont typeface="+mj-lt"/>
              <a:buAutoNum type="arabicPeriod"/>
            </a:pPr>
            <a:r>
              <a:rPr lang="en-ZA" sz="1100" dirty="0"/>
              <a:t>The 1% negligence of a worker should not become a full defence against additional compensation claims against an employer’s negligence under section 56 of COIDA. </a:t>
            </a:r>
          </a:p>
          <a:p>
            <a:pPr marL="914400" lvl="1" indent="-457200">
              <a:buFont typeface="+mj-lt"/>
              <a:buAutoNum type="arabicPeriod"/>
            </a:pPr>
            <a:r>
              <a:rPr lang="en-ZA" sz="1100" dirty="0"/>
              <a:t>High risk covid19 workers under MHSA (underground workers) should automatically gain the benefit of the presumption of an occupational disease under section 66 of COIDA, read with Schedule 3 item 1.3.1. (Presently under the COIDA circular they are medium risk). </a:t>
            </a:r>
          </a:p>
          <a:p>
            <a:pPr marL="914400" lvl="1" indent="-457200">
              <a:buFont typeface="+mj-lt"/>
              <a:buAutoNum type="arabicPeriod"/>
            </a:pPr>
            <a:r>
              <a:rPr lang="en-ZA" sz="1100" dirty="0"/>
              <a:t>Inspectorates should be consolidated, so that the Commissioner under the Department of Labour does not ignore the findings of gross negligence by the Inspector of Mining or Labour. </a:t>
            </a:r>
          </a:p>
          <a:p>
            <a:pPr marL="914400" lvl="1" indent="-457200">
              <a:buFont typeface="+mj-lt"/>
              <a:buAutoNum type="arabicPeriod"/>
            </a:pPr>
            <a:r>
              <a:rPr lang="en-ZA" sz="1100" dirty="0"/>
              <a:t>COIDA should be recognised as a public asset that compensates all negatively affected individuals without creating discrimination based on type of employment, disability or indirect racial or gender aspects (i.e. domestic workers). </a:t>
            </a:r>
          </a:p>
          <a:p>
            <a:pPr marL="914400" lvl="1" indent="-457200">
              <a:buFont typeface="+mj-lt"/>
              <a:buAutoNum type="arabicPeriod"/>
            </a:pPr>
            <a:r>
              <a:rPr lang="en-ZA" sz="1100" dirty="0"/>
              <a:t>The National Institute of Occupational Health (NIOH)(Department of Health) should be given say over circulars, presumptions of occupational diseases and disability assessments. </a:t>
            </a:r>
          </a:p>
          <a:p>
            <a:pPr marL="914400" lvl="1" indent="-457200">
              <a:buFont typeface="+mj-lt"/>
              <a:buAutoNum type="arabicPeriod"/>
            </a:pPr>
            <a:r>
              <a:rPr lang="en-ZA" sz="1100" dirty="0"/>
              <a:t>Greater coordination between the Compensation Commissioner of Labour and the Compensation Commissioner of Occupational Diseases (Dept of Health). </a:t>
            </a:r>
          </a:p>
        </p:txBody>
      </p:sp>
    </p:spTree>
    <p:extLst>
      <p:ext uri="{BB962C8B-B14F-4D97-AF65-F5344CB8AC3E}">
        <p14:creationId xmlns:p14="http://schemas.microsoft.com/office/powerpoint/2010/main" val="21095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AA8F66-2EEC-403B-B2DA-E0CA5C28446B}"/>
              </a:ext>
            </a:extLst>
          </p:cNvPr>
          <p:cNvSpPr>
            <a:spLocks noGrp="1"/>
          </p:cNvSpPr>
          <p:nvPr>
            <p:ph type="title"/>
          </p:nvPr>
        </p:nvSpPr>
        <p:spPr>
          <a:xfrm>
            <a:off x="838200" y="365126"/>
            <a:ext cx="9808597" cy="1146176"/>
          </a:xfrm>
        </p:spPr>
        <p:txBody>
          <a:bodyPr>
            <a:normAutofit/>
          </a:bodyPr>
          <a:lstStyle/>
          <a:p>
            <a:r>
              <a:rPr lang="en-ZA">
                <a:solidFill>
                  <a:schemeClr val="bg1"/>
                </a:solidFill>
              </a:rPr>
              <a:t>Suggested New Criteria for PD%</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EAF95F3-7CB7-4771-B240-9BEB6A59219A}"/>
              </a:ext>
            </a:extLst>
          </p:cNvPr>
          <p:cNvSpPr>
            <a:spLocks noGrp="1"/>
          </p:cNvSpPr>
          <p:nvPr>
            <p:ph idx="1"/>
          </p:nvPr>
        </p:nvSpPr>
        <p:spPr>
          <a:xfrm>
            <a:off x="838201" y="2055811"/>
            <a:ext cx="7315200" cy="4121152"/>
          </a:xfrm>
        </p:spPr>
        <p:txBody>
          <a:bodyPr>
            <a:normAutofit/>
          </a:bodyPr>
          <a:lstStyle/>
          <a:p>
            <a:r>
              <a:rPr lang="en-ZA" sz="1700" dirty="0"/>
              <a:t>Injured or sick workers should be assessed for their section 49(2) benefits based on the following multidimensional considerations:</a:t>
            </a:r>
          </a:p>
          <a:p>
            <a:pPr marL="914400" lvl="1" indent="-457200">
              <a:buFont typeface="+mj-lt"/>
              <a:buAutoNum type="arabicPeriod"/>
            </a:pPr>
            <a:r>
              <a:rPr lang="en-ZA" sz="1700" dirty="0"/>
              <a:t>Nature and Extent of Injury (current status quo)</a:t>
            </a:r>
          </a:p>
          <a:p>
            <a:pPr marL="914400" lvl="1" indent="-457200">
              <a:buFont typeface="+mj-lt"/>
              <a:buAutoNum type="arabicPeriod"/>
            </a:pPr>
            <a:r>
              <a:rPr lang="en-ZA" sz="1700" dirty="0"/>
              <a:t>Occupation and training of injured party</a:t>
            </a:r>
          </a:p>
          <a:p>
            <a:pPr marL="914400" lvl="1" indent="-457200">
              <a:buFont typeface="+mj-lt"/>
              <a:buAutoNum type="arabicPeriod"/>
            </a:pPr>
            <a:r>
              <a:rPr lang="en-ZA" sz="1700" dirty="0"/>
              <a:t>Age</a:t>
            </a:r>
          </a:p>
          <a:p>
            <a:pPr marL="914400" lvl="1" indent="-457200">
              <a:buFont typeface="+mj-lt"/>
              <a:buAutoNum type="arabicPeriod"/>
            </a:pPr>
            <a:r>
              <a:rPr lang="en-ZA" sz="1700" dirty="0"/>
              <a:t>Likelihood of finding alternative employment, including employment in the open job market</a:t>
            </a:r>
          </a:p>
          <a:p>
            <a:pPr marL="914400" lvl="1" indent="-457200">
              <a:buFont typeface="+mj-lt"/>
              <a:buAutoNum type="arabicPeriod"/>
            </a:pPr>
            <a:r>
              <a:rPr lang="en-ZA" sz="1700" dirty="0"/>
              <a:t>Reasonable likelihood of retraining / rehabilitation and its impact on reemployment prospects </a:t>
            </a:r>
          </a:p>
          <a:p>
            <a:r>
              <a:rPr lang="en-ZA" sz="1700" dirty="0"/>
              <a:t>The above must be taken into account before exercising an appealable discretion on the PD% award. </a:t>
            </a:r>
          </a:p>
          <a:p>
            <a:r>
              <a:rPr lang="en-ZA" sz="1700" dirty="0"/>
              <a:t>The High Court must enjoy jurisdiction to reconsider the findings of fact made in exercising the above discretion. (Presently the High Court has no jurisdiction to reconsider [potentially] incorrect findings of fact)</a:t>
            </a:r>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96604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264D464-898B-4908-88FD-33A83D6ED6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6539F-B792-4B38-870F-43196E01A47A}"/>
              </a:ext>
            </a:extLst>
          </p:cNvPr>
          <p:cNvSpPr>
            <a:spLocks noGrp="1"/>
          </p:cNvSpPr>
          <p:nvPr>
            <p:ph type="title"/>
          </p:nvPr>
        </p:nvSpPr>
        <p:spPr>
          <a:xfrm>
            <a:off x="838200" y="365126"/>
            <a:ext cx="9808597" cy="1146176"/>
          </a:xfrm>
        </p:spPr>
        <p:txBody>
          <a:bodyPr>
            <a:normAutofit/>
          </a:bodyPr>
          <a:lstStyle/>
          <a:p>
            <a:r>
              <a:rPr lang="en-ZA" sz="4100">
                <a:solidFill>
                  <a:schemeClr val="bg1"/>
                </a:solidFill>
              </a:rPr>
              <a:t>Real Problems encountered over the years:</a:t>
            </a:r>
          </a:p>
        </p:txBody>
      </p:sp>
      <p:sp>
        <p:nvSpPr>
          <p:cNvPr id="39" name="Freeform: Shape 38">
            <a:extLst>
              <a:ext uri="{FF2B5EF4-FFF2-40B4-BE49-F238E27FC236}">
                <a16:creationId xmlns:a16="http://schemas.microsoft.com/office/drawing/2014/main"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 name="Freeform: Shape 40">
            <a:extLst>
              <a:ext uri="{FF2B5EF4-FFF2-40B4-BE49-F238E27FC236}">
                <a16:creationId xmlns:a16="http://schemas.microsoft.com/office/drawing/2014/main"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Content Placeholder 2">
            <a:extLst>
              <a:ext uri="{FF2B5EF4-FFF2-40B4-BE49-F238E27FC236}">
                <a16:creationId xmlns:a16="http://schemas.microsoft.com/office/drawing/2014/main" id="{D6EB5FA4-07FE-435F-B171-4FEF70852ED3}"/>
              </a:ext>
            </a:extLst>
          </p:cNvPr>
          <p:cNvSpPr>
            <a:spLocks noGrp="1"/>
          </p:cNvSpPr>
          <p:nvPr>
            <p:ph idx="1"/>
          </p:nvPr>
        </p:nvSpPr>
        <p:spPr>
          <a:xfrm>
            <a:off x="838201" y="2055811"/>
            <a:ext cx="7315200" cy="4121152"/>
          </a:xfrm>
        </p:spPr>
        <p:txBody>
          <a:bodyPr>
            <a:normAutofit/>
          </a:bodyPr>
          <a:lstStyle/>
          <a:p>
            <a:r>
              <a:rPr lang="en-ZA" sz="1000" dirty="0"/>
              <a:t>Circulars incorrectly applied mechanically as though they were law, without judicial consideration of the facts.</a:t>
            </a:r>
          </a:p>
          <a:p>
            <a:r>
              <a:rPr lang="en-ZA" sz="1000" dirty="0"/>
              <a:t>COIDA unregistered medical assessors giving medical advice on cases – constitutes a criminal offence. </a:t>
            </a:r>
          </a:p>
          <a:p>
            <a:r>
              <a:rPr lang="en-ZA" sz="1000" dirty="0"/>
              <a:t>COIDA entity refusing to set down objections for hearing.</a:t>
            </a:r>
          </a:p>
          <a:p>
            <a:r>
              <a:rPr lang="en-ZA" sz="1000" dirty="0"/>
              <a:t>Refusal to take any decision or re-requesting documentations again and again. </a:t>
            </a:r>
          </a:p>
          <a:p>
            <a:r>
              <a:rPr lang="en-ZA" sz="1000" dirty="0"/>
              <a:t>COIDA claim being submitted to wrong entity, i.e. RMA, FEMA, Compensation Commissioner or even MBOD, and then being repudiated. </a:t>
            </a:r>
          </a:p>
          <a:p>
            <a:r>
              <a:rPr lang="en-ZA" sz="1000" dirty="0"/>
              <a:t>COIDA entity incorrectly labelling all mine diseases as ODMWA jurisdiction, i.e. non-</a:t>
            </a:r>
            <a:r>
              <a:rPr lang="en-ZA" sz="1000" dirty="0" err="1"/>
              <a:t>mesothelima</a:t>
            </a:r>
            <a:r>
              <a:rPr lang="en-ZA" sz="1000" dirty="0"/>
              <a:t> lung cancers. </a:t>
            </a:r>
          </a:p>
          <a:p>
            <a:r>
              <a:rPr lang="en-ZA" sz="1000" dirty="0"/>
              <a:t>Refusal to exercise sections 42 or 74(2) by COIDA entities to finalise outstanding cases beyond 24-month section 47 limits.  </a:t>
            </a:r>
          </a:p>
          <a:p>
            <a:r>
              <a:rPr lang="en-ZA" sz="1000" dirty="0"/>
              <a:t>Refusal to presume diseases are occupational when contained in exposures described in Schedule 3, i.e. Noise-Induced Hearing Loss from underground gold mines. </a:t>
            </a:r>
          </a:p>
          <a:p>
            <a:r>
              <a:rPr lang="en-ZA" sz="1000" dirty="0"/>
              <a:t>Refusal to award legal costs for expert witnesses, when successful, and constant threat of adverse costs order if unsuccessful in exercising and/or protecting social security rights (</a:t>
            </a:r>
            <a:r>
              <a:rPr lang="en-ZA" sz="1000" i="1" dirty="0"/>
              <a:t>Biowatch </a:t>
            </a:r>
            <a:r>
              <a:rPr lang="en-ZA" sz="1000" dirty="0"/>
              <a:t>principle). </a:t>
            </a:r>
          </a:p>
          <a:p>
            <a:r>
              <a:rPr lang="en-ZA" sz="1000" dirty="0"/>
              <a:t>Absence of incentive to finalise claims quickly and correctly, other than discontinuing medical costs.  </a:t>
            </a:r>
          </a:p>
          <a:p>
            <a:r>
              <a:rPr lang="en-ZA" sz="1000" dirty="0"/>
              <a:t>Inadequately trained and/or qualified personnel administrating and/or adjudicating COIDA claims, i.e. a chief medical assessor not registered with the HPCSA, section 56 opposed because Department legal representative didn’t understand employer was company and not former directors of company, or that all assessments must be consistent with Schedule 2.  </a:t>
            </a:r>
          </a:p>
          <a:p>
            <a:r>
              <a:rPr lang="en-ZA" sz="1000" dirty="0"/>
              <a:t>Medical Inspector of Mines (statutory expert in all matters of occupational health in mining) making one finding and the COIDA entity making exactly the opposite finding, and refusing to acknowledge the Medical Inspector’s binding rulings. </a:t>
            </a:r>
          </a:p>
        </p:txBody>
      </p:sp>
      <p:sp>
        <p:nvSpPr>
          <p:cNvPr id="43" name="Freeform: Shape 42">
            <a:extLst>
              <a:ext uri="{FF2B5EF4-FFF2-40B4-BE49-F238E27FC236}">
                <a16:creationId xmlns:a16="http://schemas.microsoft.com/office/drawing/2014/main"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625196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1" end="1"/>
                                            </p:txEl>
                                          </p:spTgt>
                                        </p:tgtEl>
                                        <p:attrNameLst>
                                          <p:attrName>style.visibility</p:attrName>
                                        </p:attrNameLst>
                                      </p:cBhvr>
                                      <p:to>
                                        <p:strVal val="visible"/>
                                      </p:to>
                                    </p:set>
                                    <p:animEffect transition="in" filter="fade">
                                      <p:cBhvr>
                                        <p:cTn id="10" dur="500"/>
                                        <p:tgtEl>
                                          <p:spTgt spid="3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Effect transition="in" filter="fade">
                                      <p:cBhvr>
                                        <p:cTn id="13" dur="500"/>
                                        <p:tgtEl>
                                          <p:spTgt spid="3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xEl>
                                              <p:pRg st="3" end="3"/>
                                            </p:txEl>
                                          </p:spTgt>
                                        </p:tgtEl>
                                        <p:attrNameLst>
                                          <p:attrName>style.visibility</p:attrName>
                                        </p:attrNameLst>
                                      </p:cBhvr>
                                      <p:to>
                                        <p:strVal val="visible"/>
                                      </p:to>
                                    </p:set>
                                    <p:animEffect transition="in" filter="fade">
                                      <p:cBhvr>
                                        <p:cTn id="16" dur="500"/>
                                        <p:tgtEl>
                                          <p:spTgt spid="3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animEffect transition="in" filter="fade">
                                      <p:cBhvr>
                                        <p:cTn id="19" dur="500"/>
                                        <p:tgtEl>
                                          <p:spTgt spid="3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5" end="5"/>
                                            </p:txEl>
                                          </p:spTgt>
                                        </p:tgtEl>
                                        <p:attrNameLst>
                                          <p:attrName>style.visibility</p:attrName>
                                        </p:attrNameLst>
                                      </p:cBhvr>
                                      <p:to>
                                        <p:strVal val="visible"/>
                                      </p:to>
                                    </p:set>
                                    <p:animEffect transition="in" filter="fade">
                                      <p:cBhvr>
                                        <p:cTn id="22" dur="500"/>
                                        <p:tgtEl>
                                          <p:spTgt spid="3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6" end="6"/>
                                            </p:txEl>
                                          </p:spTgt>
                                        </p:tgtEl>
                                        <p:attrNameLst>
                                          <p:attrName>style.visibility</p:attrName>
                                        </p:attrNameLst>
                                      </p:cBhvr>
                                      <p:to>
                                        <p:strVal val="visible"/>
                                      </p:to>
                                    </p:set>
                                    <p:animEffect transition="in" filter="fade">
                                      <p:cBhvr>
                                        <p:cTn id="25" dur="500"/>
                                        <p:tgtEl>
                                          <p:spTgt spid="3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7" end="7"/>
                                            </p:txEl>
                                          </p:spTgt>
                                        </p:tgtEl>
                                        <p:attrNameLst>
                                          <p:attrName>style.visibility</p:attrName>
                                        </p:attrNameLst>
                                      </p:cBhvr>
                                      <p:to>
                                        <p:strVal val="visible"/>
                                      </p:to>
                                    </p:set>
                                    <p:animEffect transition="in" filter="fade">
                                      <p:cBhvr>
                                        <p:cTn id="28" dur="500"/>
                                        <p:tgtEl>
                                          <p:spTgt spid="3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8" end="8"/>
                                            </p:txEl>
                                          </p:spTgt>
                                        </p:tgtEl>
                                        <p:attrNameLst>
                                          <p:attrName>style.visibility</p:attrName>
                                        </p:attrNameLst>
                                      </p:cBhvr>
                                      <p:to>
                                        <p:strVal val="visible"/>
                                      </p:to>
                                    </p:set>
                                    <p:animEffect transition="in" filter="fade">
                                      <p:cBhvr>
                                        <p:cTn id="31" dur="500"/>
                                        <p:tgtEl>
                                          <p:spTgt spid="3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9" end="9"/>
                                            </p:txEl>
                                          </p:spTgt>
                                        </p:tgtEl>
                                        <p:attrNameLst>
                                          <p:attrName>style.visibility</p:attrName>
                                        </p:attrNameLst>
                                      </p:cBhvr>
                                      <p:to>
                                        <p:strVal val="visible"/>
                                      </p:to>
                                    </p:set>
                                    <p:animEffect transition="in" filter="fade">
                                      <p:cBhvr>
                                        <p:cTn id="34" dur="500"/>
                                        <p:tgtEl>
                                          <p:spTgt spid="3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10" end="10"/>
                                            </p:txEl>
                                          </p:spTgt>
                                        </p:tgtEl>
                                        <p:attrNameLst>
                                          <p:attrName>style.visibility</p:attrName>
                                        </p:attrNameLst>
                                      </p:cBhvr>
                                      <p:to>
                                        <p:strVal val="visible"/>
                                      </p:to>
                                    </p:set>
                                    <p:animEffect transition="in" filter="fade">
                                      <p:cBhvr>
                                        <p:cTn id="37" dur="500"/>
                                        <p:tgtEl>
                                          <p:spTgt spid="3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xEl>
                                              <p:pRg st="11" end="11"/>
                                            </p:txEl>
                                          </p:spTgt>
                                        </p:tgtEl>
                                        <p:attrNameLst>
                                          <p:attrName>style.visibility</p:attrName>
                                        </p:attrNameLst>
                                      </p:cBhvr>
                                      <p:to>
                                        <p:strVal val="visible"/>
                                      </p:to>
                                    </p:set>
                                    <p:animEffect transition="in" filter="fade">
                                      <p:cBhvr>
                                        <p:cTn id="40" dur="500"/>
                                        <p:tgtEl>
                                          <p:spTgt spid="3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88070-2C29-4134-AE8E-913A46AB4F6C}"/>
              </a:ext>
            </a:extLst>
          </p:cNvPr>
          <p:cNvSpPr>
            <a:spLocks noGrp="1"/>
          </p:cNvSpPr>
          <p:nvPr>
            <p:ph type="ctrTitle"/>
          </p:nvPr>
        </p:nvSpPr>
        <p:spPr>
          <a:xfrm>
            <a:off x="1524000" y="2245809"/>
            <a:ext cx="9144000" cy="1564716"/>
          </a:xfrm>
        </p:spPr>
        <p:txBody>
          <a:bodyPr>
            <a:normAutofit/>
          </a:bodyPr>
          <a:lstStyle/>
          <a:p>
            <a:pPr algn="l"/>
            <a:r>
              <a:rPr lang="en-ZA" sz="4800" dirty="0"/>
              <a:t>Discussion</a:t>
            </a:r>
          </a:p>
        </p:txBody>
      </p:sp>
      <p:sp>
        <p:nvSpPr>
          <p:cNvPr id="4" name="Subtitle 3">
            <a:extLst>
              <a:ext uri="{FF2B5EF4-FFF2-40B4-BE49-F238E27FC236}">
                <a16:creationId xmlns:a16="http://schemas.microsoft.com/office/drawing/2014/main" id="{561DD87C-1BEE-4343-8A52-48AFB61DE294}"/>
              </a:ext>
            </a:extLst>
          </p:cNvPr>
          <p:cNvSpPr>
            <a:spLocks noGrp="1"/>
          </p:cNvSpPr>
          <p:nvPr>
            <p:ph type="subTitle" idx="1"/>
          </p:nvPr>
        </p:nvSpPr>
        <p:spPr>
          <a:xfrm>
            <a:off x="1524000" y="3947050"/>
            <a:ext cx="9144000" cy="572583"/>
          </a:xfrm>
        </p:spPr>
        <p:txBody>
          <a:bodyPr>
            <a:normAutofit/>
          </a:bodyPr>
          <a:lstStyle/>
          <a:p>
            <a:pPr algn="l"/>
            <a:r>
              <a:rPr lang="en-ZA" sz="2000" dirty="0"/>
              <a:t>Thank you</a:t>
            </a:r>
          </a:p>
        </p:txBody>
      </p:sp>
      <p:sp>
        <p:nvSpPr>
          <p:cNvPr id="22"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8"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7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B7DD-4792-4387-BB4C-4EDEDAC2366F}"/>
              </a:ext>
            </a:extLst>
          </p:cNvPr>
          <p:cNvSpPr>
            <a:spLocks noGrp="1"/>
          </p:cNvSpPr>
          <p:nvPr>
            <p:ph type="title"/>
          </p:nvPr>
        </p:nvSpPr>
        <p:spPr>
          <a:xfrm>
            <a:off x="1653363" y="365760"/>
            <a:ext cx="9367203" cy="1188720"/>
          </a:xfrm>
        </p:spPr>
        <p:txBody>
          <a:bodyPr>
            <a:normAutofit/>
          </a:bodyPr>
          <a:lstStyle/>
          <a:p>
            <a:r>
              <a:rPr lang="en-ZA" dirty="0"/>
              <a:t>Agenda</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7C6529B-365E-4440-98B2-ADF7A92FE048}"/>
              </a:ext>
            </a:extLst>
          </p:cNvPr>
          <p:cNvSpPr>
            <a:spLocks noGrp="1"/>
          </p:cNvSpPr>
          <p:nvPr>
            <p:ph idx="1"/>
          </p:nvPr>
        </p:nvSpPr>
        <p:spPr>
          <a:xfrm>
            <a:off x="1232452" y="1920240"/>
            <a:ext cx="10548731" cy="4745602"/>
          </a:xfrm>
        </p:spPr>
        <p:txBody>
          <a:bodyPr anchor="t">
            <a:normAutofit fontScale="55000" lnSpcReduction="20000"/>
          </a:bodyPr>
          <a:lstStyle/>
          <a:p>
            <a:pPr>
              <a:buFont typeface="Courier New" panose="02070309020205020404" pitchFamily="49" charset="0"/>
              <a:buChar char="o"/>
            </a:pPr>
            <a:r>
              <a:rPr lang="en-ZA" sz="3600" dirty="0"/>
              <a:t>Framing the COIDA within the constitutional context of occupational health and safety law and policy. </a:t>
            </a:r>
          </a:p>
          <a:p>
            <a:pPr>
              <a:buFont typeface="Courier New" panose="02070309020205020404" pitchFamily="49" charset="0"/>
              <a:buChar char="o"/>
            </a:pPr>
            <a:r>
              <a:rPr lang="en-ZA" sz="3600" dirty="0"/>
              <a:t>Written submissions:</a:t>
            </a:r>
          </a:p>
          <a:p>
            <a:pPr lvl="1">
              <a:buFont typeface="Courier New" panose="02070309020205020404" pitchFamily="49" charset="0"/>
              <a:buChar char="o"/>
            </a:pPr>
            <a:r>
              <a:rPr lang="en-ZA" sz="3600" dirty="0"/>
              <a:t>Regulated Assessment of Permanent Disability - Spoor</a:t>
            </a:r>
          </a:p>
          <a:p>
            <a:pPr lvl="1">
              <a:buFont typeface="Courier New" panose="02070309020205020404" pitchFamily="49" charset="0"/>
              <a:buChar char="o"/>
            </a:pPr>
            <a:r>
              <a:rPr lang="en-ZA" sz="3600" dirty="0"/>
              <a:t>Discouragement of Legal Representation - Kahn</a:t>
            </a:r>
          </a:p>
          <a:p>
            <a:pPr lvl="1">
              <a:buFont typeface="Courier New" panose="02070309020205020404" pitchFamily="49" charset="0"/>
              <a:buChar char="o"/>
            </a:pPr>
            <a:r>
              <a:rPr lang="en-ZA" sz="3600" dirty="0"/>
              <a:t>Privatisation of Social Security – Spoor</a:t>
            </a:r>
          </a:p>
          <a:p>
            <a:pPr>
              <a:buFont typeface="Courier New" panose="02070309020205020404" pitchFamily="49" charset="0"/>
              <a:buChar char="o"/>
            </a:pPr>
            <a:r>
              <a:rPr lang="en-ZA" sz="3600" dirty="0"/>
              <a:t>Explanatory underlying jurisprudence and further challenges:</a:t>
            </a:r>
          </a:p>
          <a:p>
            <a:pPr lvl="1">
              <a:buFont typeface="Courier New" panose="02070309020205020404" pitchFamily="49" charset="0"/>
              <a:buChar char="o"/>
            </a:pPr>
            <a:r>
              <a:rPr lang="en-ZA" sz="3600" dirty="0"/>
              <a:t>“The Meat Chart”</a:t>
            </a:r>
          </a:p>
          <a:p>
            <a:pPr lvl="1">
              <a:buFont typeface="Courier New" panose="02070309020205020404" pitchFamily="49" charset="0"/>
              <a:buChar char="o"/>
            </a:pPr>
            <a:r>
              <a:rPr lang="en-ZA" sz="3600" dirty="0"/>
              <a:t>Privatisation </a:t>
            </a:r>
          </a:p>
          <a:p>
            <a:pPr lvl="1">
              <a:buFont typeface="Courier New" panose="02070309020205020404" pitchFamily="49" charset="0"/>
              <a:buChar char="o"/>
            </a:pPr>
            <a:r>
              <a:rPr lang="en-ZA" sz="3600" dirty="0"/>
              <a:t>Kafkaesque violence</a:t>
            </a:r>
          </a:p>
          <a:p>
            <a:pPr lvl="1">
              <a:buFont typeface="Courier New" panose="02070309020205020404" pitchFamily="49" charset="0"/>
              <a:buChar char="o"/>
            </a:pPr>
            <a:r>
              <a:rPr lang="en-ZA" sz="3600" dirty="0"/>
              <a:t>The Great Compromise of no fault compensation</a:t>
            </a:r>
          </a:p>
          <a:p>
            <a:pPr>
              <a:buFont typeface="Courier New" panose="02070309020205020404" pitchFamily="49" charset="0"/>
              <a:buChar char="o"/>
            </a:pPr>
            <a:r>
              <a:rPr lang="en-ZA" sz="3600" dirty="0"/>
              <a:t>Way forward:</a:t>
            </a:r>
          </a:p>
          <a:p>
            <a:pPr lvl="1">
              <a:buFont typeface="Courier New" panose="02070309020205020404" pitchFamily="49" charset="0"/>
              <a:buChar char="o"/>
            </a:pPr>
            <a:r>
              <a:rPr lang="en-ZA" sz="3600" dirty="0"/>
              <a:t>Rationalising legislation dealing with the prevention and failures of occupational health and safety</a:t>
            </a:r>
          </a:p>
          <a:p>
            <a:pPr lvl="1">
              <a:buFont typeface="Courier New" panose="02070309020205020404" pitchFamily="49" charset="0"/>
              <a:buChar char="o"/>
            </a:pPr>
            <a:r>
              <a:rPr lang="en-ZA" sz="3600" dirty="0"/>
              <a:t>Re-defining the concept of permanent disability</a:t>
            </a:r>
          </a:p>
          <a:p>
            <a:pPr>
              <a:buFont typeface="Courier New" panose="02070309020205020404" pitchFamily="49" charset="0"/>
              <a:buChar char="o"/>
            </a:pPr>
            <a:r>
              <a:rPr lang="en-ZA" sz="3600" dirty="0"/>
              <a:t>Empirical Problems encountered with COIDA</a:t>
            </a:r>
          </a:p>
          <a:p>
            <a:endParaRPr lang="en-ZA" dirty="0"/>
          </a:p>
        </p:txBody>
      </p:sp>
    </p:spTree>
    <p:extLst>
      <p:ext uri="{BB962C8B-B14F-4D97-AF65-F5344CB8AC3E}">
        <p14:creationId xmlns:p14="http://schemas.microsoft.com/office/powerpoint/2010/main" val="28633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A49-3656-4CF6-9456-BC494199CDCB}"/>
              </a:ext>
            </a:extLst>
          </p:cNvPr>
          <p:cNvSpPr>
            <a:spLocks noGrp="1"/>
          </p:cNvSpPr>
          <p:nvPr>
            <p:ph type="title"/>
          </p:nvPr>
        </p:nvSpPr>
        <p:spPr>
          <a:xfrm>
            <a:off x="1653363" y="365760"/>
            <a:ext cx="9367203" cy="1188720"/>
          </a:xfrm>
        </p:spPr>
        <p:txBody>
          <a:bodyPr>
            <a:normAutofit fontScale="90000"/>
          </a:bodyPr>
          <a:lstStyle/>
          <a:p>
            <a:r>
              <a:rPr lang="en-ZA" dirty="0"/>
              <a:t>Correctly framing COIDA: A Constitutional Statute</a:t>
            </a:r>
          </a:p>
        </p:txBody>
      </p:sp>
      <p:sp>
        <p:nvSpPr>
          <p:cNvPr id="26"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7529DB9-13D0-45C6-9859-F6C1D47A6B3E}"/>
              </a:ext>
            </a:extLst>
          </p:cNvPr>
          <p:cNvSpPr>
            <a:spLocks noGrp="1"/>
          </p:cNvSpPr>
          <p:nvPr>
            <p:ph idx="1"/>
          </p:nvPr>
        </p:nvSpPr>
        <p:spPr>
          <a:xfrm>
            <a:off x="1653363" y="2176272"/>
            <a:ext cx="9367204" cy="4041648"/>
          </a:xfrm>
        </p:spPr>
        <p:txBody>
          <a:bodyPr anchor="t">
            <a:normAutofit/>
          </a:bodyPr>
          <a:lstStyle/>
          <a:p>
            <a:r>
              <a:rPr lang="en-ZA" sz="1900" dirty="0"/>
              <a:t>COIDA is a constitutional statute that brings effect to section 27(1)(c) of the Bill of Rights – </a:t>
            </a:r>
            <a:r>
              <a:rPr lang="en-ZA" sz="1900" i="1" dirty="0"/>
              <a:t>Molefe v Compensation Commissioner </a:t>
            </a:r>
            <a:r>
              <a:rPr lang="en-ZA" sz="1900" dirty="0"/>
              <a:t>[2007] ZAGPHC 365 (25 September 2007) &amp; </a:t>
            </a:r>
            <a:r>
              <a:rPr lang="en-ZA" sz="1900" i="1" dirty="0" err="1"/>
              <a:t>Murugan</a:t>
            </a:r>
            <a:r>
              <a:rPr lang="en-ZA" sz="1900" i="1" dirty="0"/>
              <a:t> v Minister of Labour and Others </a:t>
            </a:r>
            <a:r>
              <a:rPr lang="en-ZA" sz="1900" dirty="0"/>
              <a:t>[2018] ZAKZDHC 25 (26 April 2018). Disability Social Security is a BASIC RIGHT that carries constitutional damages in certain cases of non-payment – </a:t>
            </a:r>
            <a:r>
              <a:rPr lang="en-ZA" sz="1900" i="1" dirty="0"/>
              <a:t>MEC for the Department of Welfare v Kate</a:t>
            </a:r>
            <a:r>
              <a:rPr lang="en-ZA" sz="1900" dirty="0"/>
              <a:t> [2006] ZASCA 49 (30 March 2006).</a:t>
            </a:r>
          </a:p>
          <a:p>
            <a:r>
              <a:rPr lang="en-ZA" sz="1900" dirty="0"/>
              <a:t>COIDA is the one side of the OCCUPATIONAL HEALTH AND SAFETY COIN, together with ODMWA – the other side being occupied by the MHSA, OHSA and the common law. </a:t>
            </a:r>
          </a:p>
          <a:p>
            <a:r>
              <a:rPr lang="en-ZA" sz="1900" dirty="0"/>
              <a:t>COIDA is also an instrument designed to ensure that no person is unfairly discriminated against because of their occupational disability when it does occur - Section 9(3) of the Bill of Rights, read with subsections 9(4)&amp;(5). An injured worker who has lost an arm at the shoulder is 65% permanently disabled but 35% able still, and an employer can receive an experienced employee at 35% of the earnings – in theory. </a:t>
            </a:r>
          </a:p>
        </p:txBody>
      </p:sp>
    </p:spTree>
    <p:extLst>
      <p:ext uri="{BB962C8B-B14F-4D97-AF65-F5344CB8AC3E}">
        <p14:creationId xmlns:p14="http://schemas.microsoft.com/office/powerpoint/2010/main" val="383535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1B4DB41-DE57-4571-AB61-8D8C082D9CBC}"/>
              </a:ext>
            </a:extLst>
          </p:cNvPr>
          <p:cNvSpPr>
            <a:spLocks noGrp="1"/>
          </p:cNvSpPr>
          <p:nvPr>
            <p:ph type="ctrTitle"/>
          </p:nvPr>
        </p:nvSpPr>
        <p:spPr>
          <a:xfrm>
            <a:off x="4038600" y="1939159"/>
            <a:ext cx="7644627" cy="2751086"/>
          </a:xfrm>
        </p:spPr>
        <p:txBody>
          <a:bodyPr>
            <a:normAutofit/>
          </a:bodyPr>
          <a:lstStyle/>
          <a:p>
            <a:pPr algn="r"/>
            <a:r>
              <a:rPr lang="en-ZA" dirty="0"/>
              <a:t>Written submissions</a:t>
            </a:r>
            <a:endParaRPr lang="en-ZA"/>
          </a:p>
        </p:txBody>
      </p:sp>
      <p:sp>
        <p:nvSpPr>
          <p:cNvPr id="5" name="Subtitle 4">
            <a:extLst>
              <a:ext uri="{FF2B5EF4-FFF2-40B4-BE49-F238E27FC236}">
                <a16:creationId xmlns:a16="http://schemas.microsoft.com/office/drawing/2014/main" id="{D99C3B95-8CCF-4D88-8BD6-69EF3EEBEAB5}"/>
              </a:ext>
            </a:extLst>
          </p:cNvPr>
          <p:cNvSpPr>
            <a:spLocks noGrp="1"/>
          </p:cNvSpPr>
          <p:nvPr>
            <p:ph type="subTitle" idx="1"/>
          </p:nvPr>
        </p:nvSpPr>
        <p:spPr>
          <a:xfrm>
            <a:off x="4038600" y="4782320"/>
            <a:ext cx="7644627" cy="1329443"/>
          </a:xfrm>
        </p:spPr>
        <p:txBody>
          <a:bodyPr>
            <a:normAutofit/>
          </a:bodyPr>
          <a:lstStyle/>
          <a:p>
            <a:pPr algn="r"/>
            <a:r>
              <a:rPr lang="en-ZA" dirty="0"/>
              <a:t>summarised</a:t>
            </a:r>
          </a:p>
        </p:txBody>
      </p:sp>
    </p:spTree>
    <p:extLst>
      <p:ext uri="{BB962C8B-B14F-4D97-AF65-F5344CB8AC3E}">
        <p14:creationId xmlns:p14="http://schemas.microsoft.com/office/powerpoint/2010/main" val="74434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D0D5-6DAB-45E0-B167-103356B6ADE5}"/>
              </a:ext>
            </a:extLst>
          </p:cNvPr>
          <p:cNvSpPr>
            <a:spLocks noGrp="1"/>
          </p:cNvSpPr>
          <p:nvPr>
            <p:ph type="title"/>
          </p:nvPr>
        </p:nvSpPr>
        <p:spPr>
          <a:xfrm>
            <a:off x="1653363" y="365760"/>
            <a:ext cx="9367203" cy="1188720"/>
          </a:xfrm>
        </p:spPr>
        <p:txBody>
          <a:bodyPr>
            <a:normAutofit/>
          </a:bodyPr>
          <a:lstStyle/>
          <a:p>
            <a:r>
              <a:rPr lang="en-US" sz="3700"/>
              <a:t>Regulated Assessment of Permanent Disability </a:t>
            </a:r>
            <a:endParaRPr lang="en-ZA" sz="37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EDEE28D-A473-4F6B-B8B4-68958F715805}"/>
              </a:ext>
            </a:extLst>
          </p:cNvPr>
          <p:cNvSpPr>
            <a:spLocks noGrp="1"/>
          </p:cNvSpPr>
          <p:nvPr>
            <p:ph idx="1"/>
          </p:nvPr>
        </p:nvSpPr>
        <p:spPr>
          <a:xfrm>
            <a:off x="1653363" y="2176272"/>
            <a:ext cx="9367204" cy="4041648"/>
          </a:xfrm>
        </p:spPr>
        <p:txBody>
          <a:bodyPr anchor="t">
            <a:normAutofit/>
          </a:bodyPr>
          <a:lstStyle/>
          <a:p>
            <a:r>
              <a:rPr lang="en-ZA" sz="2200" dirty="0"/>
              <a:t>The current Bill seeks to grant the Minister the authority to codify the strict mechanism by which section 49(2) awards are made and their percentages, negating a broader discretion that presently exists. </a:t>
            </a:r>
          </a:p>
          <a:p>
            <a:r>
              <a:rPr lang="en-ZA" sz="2200" dirty="0"/>
              <a:t>This will made it harder to challenge inequitable awards. </a:t>
            </a:r>
          </a:p>
          <a:p>
            <a:r>
              <a:rPr lang="en-ZA" sz="2200" dirty="0"/>
              <a:t>Presently the courts have held that circulars are not law, and must be judicially considered against the case’s circumstances. </a:t>
            </a:r>
          </a:p>
          <a:p>
            <a:r>
              <a:rPr lang="en-ZA" sz="2200" dirty="0"/>
              <a:t>In some cases, a slavish application of a circular will result in an injustice – i.e. 24 month period before a section 49(2) assessment. </a:t>
            </a:r>
          </a:p>
          <a:p>
            <a:r>
              <a:rPr lang="en-ZA" sz="2200" dirty="0"/>
              <a:t>In other cases, a circular includes arbitrary provisions that nobody can explain or justify, and always tend to act to the detriment of the worker or their widow, i.e. 65% PD cap on mental illnesses.  </a:t>
            </a:r>
          </a:p>
        </p:txBody>
      </p:sp>
    </p:spTree>
    <p:extLst>
      <p:ext uri="{BB962C8B-B14F-4D97-AF65-F5344CB8AC3E}">
        <p14:creationId xmlns:p14="http://schemas.microsoft.com/office/powerpoint/2010/main" val="413374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1E15-61DE-424E-A597-C8C3183B5D8B}"/>
              </a:ext>
            </a:extLst>
          </p:cNvPr>
          <p:cNvSpPr>
            <a:spLocks noGrp="1"/>
          </p:cNvSpPr>
          <p:nvPr>
            <p:ph type="title"/>
          </p:nvPr>
        </p:nvSpPr>
        <p:spPr>
          <a:xfrm>
            <a:off x="1653363" y="365760"/>
            <a:ext cx="9367203" cy="1188720"/>
          </a:xfrm>
        </p:spPr>
        <p:txBody>
          <a:bodyPr>
            <a:normAutofit/>
          </a:bodyPr>
          <a:lstStyle/>
          <a:p>
            <a:r>
              <a:rPr lang="en-ZA" dirty="0"/>
              <a:t>Discouragement of Legal Representation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46CAB34-4737-4FF9-B9E4-F6B6D2C3D797}"/>
              </a:ext>
            </a:extLst>
          </p:cNvPr>
          <p:cNvSpPr>
            <a:spLocks noGrp="1"/>
          </p:cNvSpPr>
          <p:nvPr>
            <p:ph idx="1"/>
          </p:nvPr>
        </p:nvSpPr>
        <p:spPr>
          <a:xfrm>
            <a:off x="1653363" y="2176272"/>
            <a:ext cx="9367204" cy="4041648"/>
          </a:xfrm>
        </p:spPr>
        <p:txBody>
          <a:bodyPr anchor="t">
            <a:normAutofit/>
          </a:bodyPr>
          <a:lstStyle/>
          <a:p>
            <a:r>
              <a:rPr lang="en-ZA" sz="2000" dirty="0"/>
              <a:t>The current Bill seeks to restrict the awarding of legal costs to those of a Magistrate’s Court tariff. Currently they are whatever is deemed equitable by the presiding officer, similar to the Labour Court, and including High Court tariffs. </a:t>
            </a:r>
          </a:p>
          <a:p>
            <a:r>
              <a:rPr lang="en-ZA" sz="2000" dirty="0"/>
              <a:t>The subject matter of COIDA is frequently complicated legally and medically. The assistance of a good lawyer is frequently essential in these medico-legal cases. </a:t>
            </a:r>
          </a:p>
          <a:p>
            <a:r>
              <a:rPr lang="en-ZA" sz="2000" dirty="0"/>
              <a:t>The best way to develop the law surrounding COIDA is to ventilate its issues before the courts, but this requires good legal representation during the tribunal period as well. Our courts are bound by the factual findings of the tribunals. </a:t>
            </a:r>
          </a:p>
          <a:p>
            <a:r>
              <a:rPr lang="en-ZA" sz="2000" dirty="0"/>
              <a:t>Magistrate’s Court tariff will dissuade most lawyers from accepting instructions to challenge bad COIDA decisions. </a:t>
            </a:r>
          </a:p>
        </p:txBody>
      </p:sp>
    </p:spTree>
    <p:extLst>
      <p:ext uri="{BB962C8B-B14F-4D97-AF65-F5344CB8AC3E}">
        <p14:creationId xmlns:p14="http://schemas.microsoft.com/office/powerpoint/2010/main" val="413879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4171-FA07-461B-9F03-DC03F8634B34}"/>
              </a:ext>
            </a:extLst>
          </p:cNvPr>
          <p:cNvSpPr>
            <a:spLocks noGrp="1"/>
          </p:cNvSpPr>
          <p:nvPr>
            <p:ph type="title"/>
          </p:nvPr>
        </p:nvSpPr>
        <p:spPr>
          <a:xfrm>
            <a:off x="1653363" y="365760"/>
            <a:ext cx="9367203" cy="1188720"/>
          </a:xfrm>
        </p:spPr>
        <p:txBody>
          <a:bodyPr>
            <a:normAutofit/>
          </a:bodyPr>
          <a:lstStyle/>
          <a:p>
            <a:r>
              <a:rPr lang="en-ZA"/>
              <a:t>Privatisation of Social Security </a:t>
            </a:r>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584D212-D653-4267-8AA8-59129216F890}"/>
              </a:ext>
            </a:extLst>
          </p:cNvPr>
          <p:cNvSpPr>
            <a:spLocks noGrp="1"/>
          </p:cNvSpPr>
          <p:nvPr>
            <p:ph idx="1"/>
          </p:nvPr>
        </p:nvSpPr>
        <p:spPr>
          <a:xfrm>
            <a:off x="1653363" y="2176272"/>
            <a:ext cx="9367204" cy="4041648"/>
          </a:xfrm>
        </p:spPr>
        <p:txBody>
          <a:bodyPr anchor="t">
            <a:normAutofit/>
          </a:bodyPr>
          <a:lstStyle/>
          <a:p>
            <a:r>
              <a:rPr lang="en-ZA" sz="2200" dirty="0"/>
              <a:t>The Minister and Director General have delegated most of their powers under COIDA to private mutual assurance entities, including the power to call an impartial tribunal for hearing objections against the private mutual assurance entity. </a:t>
            </a:r>
          </a:p>
          <a:p>
            <a:r>
              <a:rPr lang="en-ZA" sz="2200" dirty="0"/>
              <a:t>The Minister has forced entire classes of employers and/or employees (metal workers) under the privatised mutual assurance entity, RMA, without their voluntary election. </a:t>
            </a:r>
          </a:p>
          <a:p>
            <a:r>
              <a:rPr lang="en-ZA" sz="2200" dirty="0"/>
              <a:t>The present Act does not allow for any of this, and it renders the system biased and unfair. </a:t>
            </a:r>
          </a:p>
          <a:p>
            <a:r>
              <a:rPr lang="en-ZA" sz="2200" dirty="0"/>
              <a:t>The current Bill seems to legitimatise some aspects of this, by creating the power without dealing with the arising problems created. </a:t>
            </a:r>
          </a:p>
        </p:txBody>
      </p:sp>
    </p:spTree>
    <p:extLst>
      <p:ext uri="{BB962C8B-B14F-4D97-AF65-F5344CB8AC3E}">
        <p14:creationId xmlns:p14="http://schemas.microsoft.com/office/powerpoint/2010/main" val="2944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FC454B-A080-4D23-B177-6D5356C6E6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28EFE31-AE15-4E47-881A-1462220D421C}"/>
              </a:ext>
            </a:extLst>
          </p:cNvPr>
          <p:cNvSpPr>
            <a:spLocks noGrp="1"/>
          </p:cNvSpPr>
          <p:nvPr>
            <p:ph type="ctrTitle"/>
          </p:nvPr>
        </p:nvSpPr>
        <p:spPr>
          <a:xfrm>
            <a:off x="4038600" y="1939159"/>
            <a:ext cx="7644627" cy="2751086"/>
          </a:xfrm>
        </p:spPr>
        <p:txBody>
          <a:bodyPr>
            <a:normAutofit/>
          </a:bodyPr>
          <a:lstStyle/>
          <a:p>
            <a:pPr algn="r"/>
            <a:r>
              <a:rPr lang="en-ZA" dirty="0"/>
              <a:t>Underlying Jurisprudence</a:t>
            </a:r>
            <a:endParaRPr lang="en-ZA"/>
          </a:p>
        </p:txBody>
      </p:sp>
      <p:sp>
        <p:nvSpPr>
          <p:cNvPr id="5" name="Subtitle 4">
            <a:extLst>
              <a:ext uri="{FF2B5EF4-FFF2-40B4-BE49-F238E27FC236}">
                <a16:creationId xmlns:a16="http://schemas.microsoft.com/office/drawing/2014/main" id="{64010B5E-DFB6-435E-8DDB-D20E6FA31F7A}"/>
              </a:ext>
            </a:extLst>
          </p:cNvPr>
          <p:cNvSpPr>
            <a:spLocks noGrp="1"/>
          </p:cNvSpPr>
          <p:nvPr>
            <p:ph type="subTitle" idx="1"/>
          </p:nvPr>
        </p:nvSpPr>
        <p:spPr>
          <a:xfrm>
            <a:off x="4038600" y="4782320"/>
            <a:ext cx="7644627" cy="1329443"/>
          </a:xfrm>
        </p:spPr>
        <p:txBody>
          <a:bodyPr>
            <a:normAutofit/>
          </a:bodyPr>
          <a:lstStyle/>
          <a:p>
            <a:pPr algn="r"/>
            <a:r>
              <a:rPr lang="en-ZA" dirty="0"/>
              <a:t>Understanding the Problem to find a better Solution</a:t>
            </a:r>
          </a:p>
        </p:txBody>
      </p:sp>
    </p:spTree>
    <p:extLst>
      <p:ext uri="{BB962C8B-B14F-4D97-AF65-F5344CB8AC3E}">
        <p14:creationId xmlns:p14="http://schemas.microsoft.com/office/powerpoint/2010/main" val="6740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3700</Words>
  <Application>Microsoft Office PowerPoint</Application>
  <PresentationFormat>Widescreen</PresentationFormat>
  <Paragraphs>167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Courier New</vt:lpstr>
      <vt:lpstr>Office Theme</vt:lpstr>
      <vt:lpstr>COIDA amendment Bill</vt:lpstr>
      <vt:lpstr>Introductions</vt:lpstr>
      <vt:lpstr>Agenda</vt:lpstr>
      <vt:lpstr>Correctly framing COIDA: A Constitutional Statute</vt:lpstr>
      <vt:lpstr>Written submissions</vt:lpstr>
      <vt:lpstr>Regulated Assessment of Permanent Disability </vt:lpstr>
      <vt:lpstr>Discouragement of Legal Representation </vt:lpstr>
      <vt:lpstr>Privatisation of Social Security </vt:lpstr>
      <vt:lpstr>Underlying Jurisprudence</vt:lpstr>
      <vt:lpstr>COIDA and its “Meat Chart”</vt:lpstr>
      <vt:lpstr>Schedule 2 disproportionally disadvantages blue-collar and/or manual labour workers</vt:lpstr>
      <vt:lpstr>Schedule 2 and Occupational Diseases</vt:lpstr>
      <vt:lpstr>Schedule 2 and Hearing</vt:lpstr>
      <vt:lpstr>Conclusion: Schedule 2</vt:lpstr>
      <vt:lpstr>Privatisation of Constitutional Rights</vt:lpstr>
      <vt:lpstr>Balancing Private issues with Public non-delivery of services</vt:lpstr>
      <vt:lpstr>Kafkaesque and the COIDA </vt:lpstr>
      <vt:lpstr>The Great Compromise: Jooste</vt:lpstr>
      <vt:lpstr>Foreign interpretation of reasonably practicable:</vt:lpstr>
      <vt:lpstr>Loopholes and problems with the employers’ immunity</vt:lpstr>
      <vt:lpstr>Rationalisation of occupational health and safety legislation into a singular and coherent system </vt:lpstr>
      <vt:lpstr>Suggested New Criteria for PD%</vt:lpstr>
      <vt:lpstr>Real Problems encountered over the years: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COIDA amendment Bill</dc:title>
  <dc:creator>George Kahn</dc:creator>
  <cp:lastModifiedBy>Portia Ntabeni</cp:lastModifiedBy>
  <cp:revision>5</cp:revision>
  <dcterms:created xsi:type="dcterms:W3CDTF">2021-04-16T08:14:54Z</dcterms:created>
  <dcterms:modified xsi:type="dcterms:W3CDTF">2021-04-29T19:24:01Z</dcterms:modified>
</cp:coreProperties>
</file>