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6"/>
  </p:notesMasterIdLst>
  <p:sldIdLst>
    <p:sldId id="310" r:id="rId5"/>
    <p:sldId id="305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AC84A0-7B8A-45CF-B9BA-1271514D8835}" v="2" dt="2023-02-26T20:13:12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25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Dean" userId="ecff670b-64a4-4755-9195-7f5a3016a1ca" providerId="ADAL" clId="{DFAC84A0-7B8A-45CF-B9BA-1271514D8835}"/>
    <pc:docChg chg="custSel addSld delSld modSld">
      <pc:chgData name="Owen Dean" userId="ecff670b-64a4-4755-9195-7f5a3016a1ca" providerId="ADAL" clId="{DFAC84A0-7B8A-45CF-B9BA-1271514D8835}" dt="2023-03-03T13:09:54.569" v="3422" actId="20577"/>
      <pc:docMkLst>
        <pc:docMk/>
      </pc:docMkLst>
      <pc:sldChg chg="modSp del mod chgLayout">
        <pc:chgData name="Owen Dean" userId="ecff670b-64a4-4755-9195-7f5a3016a1ca" providerId="ADAL" clId="{DFAC84A0-7B8A-45CF-B9BA-1271514D8835}" dt="2023-02-26T20:00:30.949" v="94" actId="2696"/>
        <pc:sldMkLst>
          <pc:docMk/>
          <pc:sldMk cId="788032615" sldId="256"/>
        </pc:sldMkLst>
        <pc:spChg chg="mod ord">
          <ac:chgData name="Owen Dean" userId="ecff670b-64a4-4755-9195-7f5a3016a1ca" providerId="ADAL" clId="{DFAC84A0-7B8A-45CF-B9BA-1271514D8835}" dt="2023-02-26T19:56:28.710" v="34" actId="700"/>
          <ac:spMkLst>
            <pc:docMk/>
            <pc:sldMk cId="788032615" sldId="256"/>
            <ac:spMk id="2" creationId="{00000000-0000-0000-0000-000000000000}"/>
          </ac:spMkLst>
        </pc:spChg>
        <pc:spChg chg="mod ord">
          <ac:chgData name="Owen Dean" userId="ecff670b-64a4-4755-9195-7f5a3016a1ca" providerId="ADAL" clId="{DFAC84A0-7B8A-45CF-B9BA-1271514D8835}" dt="2023-02-26T19:56:28.710" v="34" actId="700"/>
          <ac:spMkLst>
            <pc:docMk/>
            <pc:sldMk cId="788032615" sldId="256"/>
            <ac:spMk id="4" creationId="{00000000-0000-0000-0000-000000000000}"/>
          </ac:spMkLst>
        </pc:spChg>
        <pc:spChg chg="mod ord">
          <ac:chgData name="Owen Dean" userId="ecff670b-64a4-4755-9195-7f5a3016a1ca" providerId="ADAL" clId="{DFAC84A0-7B8A-45CF-B9BA-1271514D8835}" dt="2023-02-26T19:56:29.009" v="35" actId="27636"/>
          <ac:spMkLst>
            <pc:docMk/>
            <pc:sldMk cId="788032615" sldId="256"/>
            <ac:spMk id="5" creationId="{00000000-0000-0000-0000-000000000000}"/>
          </ac:spMkLst>
        </pc:spChg>
      </pc:sldChg>
      <pc:sldChg chg="addSp delSp modSp del mod">
        <pc:chgData name="Owen Dean" userId="ecff670b-64a4-4755-9195-7f5a3016a1ca" providerId="ADAL" clId="{DFAC84A0-7B8A-45CF-B9BA-1271514D8835}" dt="2023-02-26T19:54:48.296" v="28" actId="2696"/>
        <pc:sldMkLst>
          <pc:docMk/>
          <pc:sldMk cId="2962350445" sldId="257"/>
        </pc:sldMkLst>
        <pc:spChg chg="add mod">
          <ac:chgData name="Owen Dean" userId="ecff670b-64a4-4755-9195-7f5a3016a1ca" providerId="ADAL" clId="{DFAC84A0-7B8A-45CF-B9BA-1271514D8835}" dt="2023-02-26T19:53:56.292" v="27" actId="478"/>
          <ac:spMkLst>
            <pc:docMk/>
            <pc:sldMk cId="2962350445" sldId="257"/>
            <ac:spMk id="3" creationId="{A50DBF92-24D7-178A-056C-61FDEBF587D6}"/>
          </ac:spMkLst>
        </pc:spChg>
        <pc:spChg chg="del">
          <ac:chgData name="Owen Dean" userId="ecff670b-64a4-4755-9195-7f5a3016a1ca" providerId="ADAL" clId="{DFAC84A0-7B8A-45CF-B9BA-1271514D8835}" dt="2023-02-26T19:53:56.292" v="27" actId="478"/>
          <ac:spMkLst>
            <pc:docMk/>
            <pc:sldMk cId="2962350445" sldId="257"/>
            <ac:spMk id="9" creationId="{00000000-0000-0000-0000-000000000000}"/>
          </ac:spMkLst>
        </pc:spChg>
      </pc:sldChg>
      <pc:sldChg chg="modSp del mod modClrScheme chgLayout">
        <pc:chgData name="Owen Dean" userId="ecff670b-64a4-4755-9195-7f5a3016a1ca" providerId="ADAL" clId="{DFAC84A0-7B8A-45CF-B9BA-1271514D8835}" dt="2023-02-26T21:36:08.503" v="3325" actId="2696"/>
        <pc:sldMkLst>
          <pc:docMk/>
          <pc:sldMk cId="1077471874" sldId="258"/>
        </pc:sldMkLst>
        <pc:spChg chg="mod ord">
          <ac:chgData name="Owen Dean" userId="ecff670b-64a4-4755-9195-7f5a3016a1ca" providerId="ADAL" clId="{DFAC84A0-7B8A-45CF-B9BA-1271514D8835}" dt="2023-02-26T19:55:56.143" v="33" actId="27636"/>
          <ac:spMkLst>
            <pc:docMk/>
            <pc:sldMk cId="1077471874" sldId="258"/>
            <ac:spMk id="2" creationId="{00000000-0000-0000-0000-000000000000}"/>
          </ac:spMkLst>
        </pc:spChg>
      </pc:sldChg>
      <pc:sldChg chg="del">
        <pc:chgData name="Owen Dean" userId="ecff670b-64a4-4755-9195-7f5a3016a1ca" providerId="ADAL" clId="{DFAC84A0-7B8A-45CF-B9BA-1271514D8835}" dt="2023-02-26T21:36:39.230" v="3326" actId="2696"/>
        <pc:sldMkLst>
          <pc:docMk/>
          <pc:sldMk cId="2205501830" sldId="259"/>
        </pc:sldMkLst>
      </pc:sldChg>
      <pc:sldChg chg="del">
        <pc:chgData name="Owen Dean" userId="ecff670b-64a4-4755-9195-7f5a3016a1ca" providerId="ADAL" clId="{DFAC84A0-7B8A-45CF-B9BA-1271514D8835}" dt="2023-02-26T21:36:41.799" v="3327" actId="2696"/>
        <pc:sldMkLst>
          <pc:docMk/>
          <pc:sldMk cId="1057682820" sldId="260"/>
        </pc:sldMkLst>
      </pc:sldChg>
      <pc:sldChg chg="del">
        <pc:chgData name="Owen Dean" userId="ecff670b-64a4-4755-9195-7f5a3016a1ca" providerId="ADAL" clId="{DFAC84A0-7B8A-45CF-B9BA-1271514D8835}" dt="2023-02-26T21:36:42.938" v="3328" actId="2696"/>
        <pc:sldMkLst>
          <pc:docMk/>
          <pc:sldMk cId="1548197041" sldId="261"/>
        </pc:sldMkLst>
      </pc:sldChg>
      <pc:sldChg chg="del">
        <pc:chgData name="Owen Dean" userId="ecff670b-64a4-4755-9195-7f5a3016a1ca" providerId="ADAL" clId="{DFAC84A0-7B8A-45CF-B9BA-1271514D8835}" dt="2023-02-26T21:36:43.740" v="3329" actId="2696"/>
        <pc:sldMkLst>
          <pc:docMk/>
          <pc:sldMk cId="2871381917" sldId="262"/>
        </pc:sldMkLst>
      </pc:sldChg>
      <pc:sldChg chg="del">
        <pc:chgData name="Owen Dean" userId="ecff670b-64a4-4755-9195-7f5a3016a1ca" providerId="ADAL" clId="{DFAC84A0-7B8A-45CF-B9BA-1271514D8835}" dt="2023-02-26T21:36:44.520" v="3330" actId="2696"/>
        <pc:sldMkLst>
          <pc:docMk/>
          <pc:sldMk cId="3828888144" sldId="263"/>
        </pc:sldMkLst>
      </pc:sldChg>
      <pc:sldChg chg="del">
        <pc:chgData name="Owen Dean" userId="ecff670b-64a4-4755-9195-7f5a3016a1ca" providerId="ADAL" clId="{DFAC84A0-7B8A-45CF-B9BA-1271514D8835}" dt="2023-02-26T21:36:46.007" v="3331" actId="2696"/>
        <pc:sldMkLst>
          <pc:docMk/>
          <pc:sldMk cId="3080619525" sldId="264"/>
        </pc:sldMkLst>
      </pc:sldChg>
      <pc:sldChg chg="del">
        <pc:chgData name="Owen Dean" userId="ecff670b-64a4-4755-9195-7f5a3016a1ca" providerId="ADAL" clId="{DFAC84A0-7B8A-45CF-B9BA-1271514D8835}" dt="2023-02-26T21:36:46.709" v="3332" actId="2696"/>
        <pc:sldMkLst>
          <pc:docMk/>
          <pc:sldMk cId="3542502647" sldId="265"/>
        </pc:sldMkLst>
      </pc:sldChg>
      <pc:sldChg chg="del">
        <pc:chgData name="Owen Dean" userId="ecff670b-64a4-4755-9195-7f5a3016a1ca" providerId="ADAL" clId="{DFAC84A0-7B8A-45CF-B9BA-1271514D8835}" dt="2023-02-26T21:36:49.215" v="3336" actId="2696"/>
        <pc:sldMkLst>
          <pc:docMk/>
          <pc:sldMk cId="2750715392" sldId="266"/>
        </pc:sldMkLst>
      </pc:sldChg>
      <pc:sldChg chg="del">
        <pc:chgData name="Owen Dean" userId="ecff670b-64a4-4755-9195-7f5a3016a1ca" providerId="ADAL" clId="{DFAC84A0-7B8A-45CF-B9BA-1271514D8835}" dt="2023-02-26T21:36:49.749" v="3337" actId="2696"/>
        <pc:sldMkLst>
          <pc:docMk/>
          <pc:sldMk cId="1278156645" sldId="267"/>
        </pc:sldMkLst>
      </pc:sldChg>
      <pc:sldChg chg="del">
        <pc:chgData name="Owen Dean" userId="ecff670b-64a4-4755-9195-7f5a3016a1ca" providerId="ADAL" clId="{DFAC84A0-7B8A-45CF-B9BA-1271514D8835}" dt="2023-02-26T21:36:50.285" v="3338" actId="2696"/>
        <pc:sldMkLst>
          <pc:docMk/>
          <pc:sldMk cId="4015566037" sldId="268"/>
        </pc:sldMkLst>
      </pc:sldChg>
      <pc:sldChg chg="del">
        <pc:chgData name="Owen Dean" userId="ecff670b-64a4-4755-9195-7f5a3016a1ca" providerId="ADAL" clId="{DFAC84A0-7B8A-45CF-B9BA-1271514D8835}" dt="2023-02-26T21:36:51.018" v="3339" actId="2696"/>
        <pc:sldMkLst>
          <pc:docMk/>
          <pc:sldMk cId="296085658" sldId="269"/>
        </pc:sldMkLst>
      </pc:sldChg>
      <pc:sldChg chg="del">
        <pc:chgData name="Owen Dean" userId="ecff670b-64a4-4755-9195-7f5a3016a1ca" providerId="ADAL" clId="{DFAC84A0-7B8A-45CF-B9BA-1271514D8835}" dt="2023-02-26T21:36:52.306" v="3340" actId="2696"/>
        <pc:sldMkLst>
          <pc:docMk/>
          <pc:sldMk cId="1872041072" sldId="270"/>
        </pc:sldMkLst>
      </pc:sldChg>
      <pc:sldChg chg="del">
        <pc:chgData name="Owen Dean" userId="ecff670b-64a4-4755-9195-7f5a3016a1ca" providerId="ADAL" clId="{DFAC84A0-7B8A-45CF-B9BA-1271514D8835}" dt="2023-02-26T21:36:52.876" v="3341" actId="2696"/>
        <pc:sldMkLst>
          <pc:docMk/>
          <pc:sldMk cId="2417123193" sldId="271"/>
        </pc:sldMkLst>
      </pc:sldChg>
      <pc:sldChg chg="del">
        <pc:chgData name="Owen Dean" userId="ecff670b-64a4-4755-9195-7f5a3016a1ca" providerId="ADAL" clId="{DFAC84A0-7B8A-45CF-B9BA-1271514D8835}" dt="2023-02-26T21:36:53.509" v="3342" actId="2696"/>
        <pc:sldMkLst>
          <pc:docMk/>
          <pc:sldMk cId="1341165621" sldId="272"/>
        </pc:sldMkLst>
      </pc:sldChg>
      <pc:sldChg chg="del">
        <pc:chgData name="Owen Dean" userId="ecff670b-64a4-4755-9195-7f5a3016a1ca" providerId="ADAL" clId="{DFAC84A0-7B8A-45CF-B9BA-1271514D8835}" dt="2023-02-26T21:37:04.067" v="3359" actId="2696"/>
        <pc:sldMkLst>
          <pc:docMk/>
          <pc:sldMk cId="4189254560" sldId="274"/>
        </pc:sldMkLst>
      </pc:sldChg>
      <pc:sldChg chg="del">
        <pc:chgData name="Owen Dean" userId="ecff670b-64a4-4755-9195-7f5a3016a1ca" providerId="ADAL" clId="{DFAC84A0-7B8A-45CF-B9BA-1271514D8835}" dt="2023-02-26T21:37:04.558" v="3360" actId="2696"/>
        <pc:sldMkLst>
          <pc:docMk/>
          <pc:sldMk cId="1178985864" sldId="275"/>
        </pc:sldMkLst>
      </pc:sldChg>
      <pc:sldChg chg="del">
        <pc:chgData name="Owen Dean" userId="ecff670b-64a4-4755-9195-7f5a3016a1ca" providerId="ADAL" clId="{DFAC84A0-7B8A-45CF-B9BA-1271514D8835}" dt="2023-02-26T21:36:55.229" v="3345" actId="2696"/>
        <pc:sldMkLst>
          <pc:docMk/>
          <pc:sldMk cId="424378107" sldId="276"/>
        </pc:sldMkLst>
      </pc:sldChg>
      <pc:sldChg chg="del">
        <pc:chgData name="Owen Dean" userId="ecff670b-64a4-4755-9195-7f5a3016a1ca" providerId="ADAL" clId="{DFAC84A0-7B8A-45CF-B9BA-1271514D8835}" dt="2023-02-26T21:36:57.064" v="3348" actId="2696"/>
        <pc:sldMkLst>
          <pc:docMk/>
          <pc:sldMk cId="699807884" sldId="277"/>
        </pc:sldMkLst>
      </pc:sldChg>
      <pc:sldChg chg="del">
        <pc:chgData name="Owen Dean" userId="ecff670b-64a4-4755-9195-7f5a3016a1ca" providerId="ADAL" clId="{DFAC84A0-7B8A-45CF-B9BA-1271514D8835}" dt="2023-02-26T21:36:56.447" v="3347" actId="2696"/>
        <pc:sldMkLst>
          <pc:docMk/>
          <pc:sldMk cId="29549342" sldId="278"/>
        </pc:sldMkLst>
      </pc:sldChg>
      <pc:sldChg chg="del">
        <pc:chgData name="Owen Dean" userId="ecff670b-64a4-4755-9195-7f5a3016a1ca" providerId="ADAL" clId="{DFAC84A0-7B8A-45CF-B9BA-1271514D8835}" dt="2023-02-26T21:36:57.588" v="3349" actId="2696"/>
        <pc:sldMkLst>
          <pc:docMk/>
          <pc:sldMk cId="2892318402" sldId="279"/>
        </pc:sldMkLst>
      </pc:sldChg>
      <pc:sldChg chg="del">
        <pc:chgData name="Owen Dean" userId="ecff670b-64a4-4755-9195-7f5a3016a1ca" providerId="ADAL" clId="{DFAC84A0-7B8A-45CF-B9BA-1271514D8835}" dt="2023-02-26T21:36:58.436" v="3350" actId="2696"/>
        <pc:sldMkLst>
          <pc:docMk/>
          <pc:sldMk cId="1069315992" sldId="280"/>
        </pc:sldMkLst>
      </pc:sldChg>
      <pc:sldChg chg="del">
        <pc:chgData name="Owen Dean" userId="ecff670b-64a4-4755-9195-7f5a3016a1ca" providerId="ADAL" clId="{DFAC84A0-7B8A-45CF-B9BA-1271514D8835}" dt="2023-02-26T21:36:59.291" v="3351" actId="2696"/>
        <pc:sldMkLst>
          <pc:docMk/>
          <pc:sldMk cId="3786954726" sldId="281"/>
        </pc:sldMkLst>
      </pc:sldChg>
      <pc:sldChg chg="del">
        <pc:chgData name="Owen Dean" userId="ecff670b-64a4-4755-9195-7f5a3016a1ca" providerId="ADAL" clId="{DFAC84A0-7B8A-45CF-B9BA-1271514D8835}" dt="2023-02-26T21:36:59.538" v="3352" actId="2696"/>
        <pc:sldMkLst>
          <pc:docMk/>
          <pc:sldMk cId="118552823" sldId="282"/>
        </pc:sldMkLst>
      </pc:sldChg>
      <pc:sldChg chg="del">
        <pc:chgData name="Owen Dean" userId="ecff670b-64a4-4755-9195-7f5a3016a1ca" providerId="ADAL" clId="{DFAC84A0-7B8A-45CF-B9BA-1271514D8835}" dt="2023-02-26T21:37:00.350" v="3353" actId="2696"/>
        <pc:sldMkLst>
          <pc:docMk/>
          <pc:sldMk cId="2705092892" sldId="283"/>
        </pc:sldMkLst>
      </pc:sldChg>
      <pc:sldChg chg="del">
        <pc:chgData name="Owen Dean" userId="ecff670b-64a4-4755-9195-7f5a3016a1ca" providerId="ADAL" clId="{DFAC84A0-7B8A-45CF-B9BA-1271514D8835}" dt="2023-02-26T21:37:01.088" v="3354" actId="2696"/>
        <pc:sldMkLst>
          <pc:docMk/>
          <pc:sldMk cId="168199658" sldId="284"/>
        </pc:sldMkLst>
      </pc:sldChg>
      <pc:sldChg chg="del">
        <pc:chgData name="Owen Dean" userId="ecff670b-64a4-4755-9195-7f5a3016a1ca" providerId="ADAL" clId="{DFAC84A0-7B8A-45CF-B9BA-1271514D8835}" dt="2023-02-26T21:37:01.705" v="3355" actId="2696"/>
        <pc:sldMkLst>
          <pc:docMk/>
          <pc:sldMk cId="2335552154" sldId="285"/>
        </pc:sldMkLst>
      </pc:sldChg>
      <pc:sldChg chg="del">
        <pc:chgData name="Owen Dean" userId="ecff670b-64a4-4755-9195-7f5a3016a1ca" providerId="ADAL" clId="{DFAC84A0-7B8A-45CF-B9BA-1271514D8835}" dt="2023-02-26T21:37:02.306" v="3356" actId="2696"/>
        <pc:sldMkLst>
          <pc:docMk/>
          <pc:sldMk cId="2960566042" sldId="286"/>
        </pc:sldMkLst>
      </pc:sldChg>
      <pc:sldChg chg="del">
        <pc:chgData name="Owen Dean" userId="ecff670b-64a4-4755-9195-7f5a3016a1ca" providerId="ADAL" clId="{DFAC84A0-7B8A-45CF-B9BA-1271514D8835}" dt="2023-02-26T21:37:02.892" v="3357" actId="2696"/>
        <pc:sldMkLst>
          <pc:docMk/>
          <pc:sldMk cId="2305746440" sldId="287"/>
        </pc:sldMkLst>
      </pc:sldChg>
      <pc:sldChg chg="del">
        <pc:chgData name="Owen Dean" userId="ecff670b-64a4-4755-9195-7f5a3016a1ca" providerId="ADAL" clId="{DFAC84A0-7B8A-45CF-B9BA-1271514D8835}" dt="2023-02-26T21:37:03.440" v="3358" actId="2696"/>
        <pc:sldMkLst>
          <pc:docMk/>
          <pc:sldMk cId="2567367373" sldId="288"/>
        </pc:sldMkLst>
      </pc:sldChg>
      <pc:sldChg chg="del">
        <pc:chgData name="Owen Dean" userId="ecff670b-64a4-4755-9195-7f5a3016a1ca" providerId="ADAL" clId="{DFAC84A0-7B8A-45CF-B9BA-1271514D8835}" dt="2023-02-26T21:37:05.144" v="3361" actId="2696"/>
        <pc:sldMkLst>
          <pc:docMk/>
          <pc:sldMk cId="2059196294" sldId="290"/>
        </pc:sldMkLst>
      </pc:sldChg>
      <pc:sldChg chg="del">
        <pc:chgData name="Owen Dean" userId="ecff670b-64a4-4755-9195-7f5a3016a1ca" providerId="ADAL" clId="{DFAC84A0-7B8A-45CF-B9BA-1271514D8835}" dt="2023-02-26T21:37:05.714" v="3362" actId="2696"/>
        <pc:sldMkLst>
          <pc:docMk/>
          <pc:sldMk cId="1882350595" sldId="291"/>
        </pc:sldMkLst>
      </pc:sldChg>
      <pc:sldChg chg="del">
        <pc:chgData name="Owen Dean" userId="ecff670b-64a4-4755-9195-7f5a3016a1ca" providerId="ADAL" clId="{DFAC84A0-7B8A-45CF-B9BA-1271514D8835}" dt="2023-02-26T21:37:06.262" v="3363" actId="2696"/>
        <pc:sldMkLst>
          <pc:docMk/>
          <pc:sldMk cId="1027363659" sldId="292"/>
        </pc:sldMkLst>
      </pc:sldChg>
      <pc:sldChg chg="del">
        <pc:chgData name="Owen Dean" userId="ecff670b-64a4-4755-9195-7f5a3016a1ca" providerId="ADAL" clId="{DFAC84A0-7B8A-45CF-B9BA-1271514D8835}" dt="2023-02-26T21:37:06.879" v="3364" actId="2696"/>
        <pc:sldMkLst>
          <pc:docMk/>
          <pc:sldMk cId="574037235" sldId="293"/>
        </pc:sldMkLst>
      </pc:sldChg>
      <pc:sldChg chg="del">
        <pc:chgData name="Owen Dean" userId="ecff670b-64a4-4755-9195-7f5a3016a1ca" providerId="ADAL" clId="{DFAC84A0-7B8A-45CF-B9BA-1271514D8835}" dt="2023-02-26T21:37:12.645" v="3368" actId="2696"/>
        <pc:sldMkLst>
          <pc:docMk/>
          <pc:sldMk cId="1113491889" sldId="294"/>
        </pc:sldMkLst>
      </pc:sldChg>
      <pc:sldChg chg="del">
        <pc:chgData name="Owen Dean" userId="ecff670b-64a4-4755-9195-7f5a3016a1ca" providerId="ADAL" clId="{DFAC84A0-7B8A-45CF-B9BA-1271514D8835}" dt="2023-02-26T21:37:14.050" v="3369" actId="2696"/>
        <pc:sldMkLst>
          <pc:docMk/>
          <pc:sldMk cId="4184756314" sldId="295"/>
        </pc:sldMkLst>
      </pc:sldChg>
      <pc:sldChg chg="del">
        <pc:chgData name="Owen Dean" userId="ecff670b-64a4-4755-9195-7f5a3016a1ca" providerId="ADAL" clId="{DFAC84A0-7B8A-45CF-B9BA-1271514D8835}" dt="2023-02-26T21:37:15.970" v="3372" actId="2696"/>
        <pc:sldMkLst>
          <pc:docMk/>
          <pc:sldMk cId="2904430279" sldId="297"/>
        </pc:sldMkLst>
      </pc:sldChg>
      <pc:sldChg chg="del">
        <pc:chgData name="Owen Dean" userId="ecff670b-64a4-4755-9195-7f5a3016a1ca" providerId="ADAL" clId="{DFAC84A0-7B8A-45CF-B9BA-1271514D8835}" dt="2023-02-26T21:36:54.065" v="3343" actId="2696"/>
        <pc:sldMkLst>
          <pc:docMk/>
          <pc:sldMk cId="4159521290" sldId="298"/>
        </pc:sldMkLst>
      </pc:sldChg>
      <pc:sldChg chg="del">
        <pc:chgData name="Owen Dean" userId="ecff670b-64a4-4755-9195-7f5a3016a1ca" providerId="ADAL" clId="{DFAC84A0-7B8A-45CF-B9BA-1271514D8835}" dt="2023-02-26T21:36:47.379" v="3333" actId="2696"/>
        <pc:sldMkLst>
          <pc:docMk/>
          <pc:sldMk cId="2118389142" sldId="299"/>
        </pc:sldMkLst>
      </pc:sldChg>
      <pc:sldChg chg="del">
        <pc:chgData name="Owen Dean" userId="ecff670b-64a4-4755-9195-7f5a3016a1ca" providerId="ADAL" clId="{DFAC84A0-7B8A-45CF-B9BA-1271514D8835}" dt="2023-02-26T21:36:47.997" v="3334" actId="2696"/>
        <pc:sldMkLst>
          <pc:docMk/>
          <pc:sldMk cId="2240797801" sldId="300"/>
        </pc:sldMkLst>
      </pc:sldChg>
      <pc:sldChg chg="del">
        <pc:chgData name="Owen Dean" userId="ecff670b-64a4-4755-9195-7f5a3016a1ca" providerId="ADAL" clId="{DFAC84A0-7B8A-45CF-B9BA-1271514D8835}" dt="2023-02-26T21:36:48.652" v="3335" actId="2696"/>
        <pc:sldMkLst>
          <pc:docMk/>
          <pc:sldMk cId="31848881" sldId="301"/>
        </pc:sldMkLst>
      </pc:sldChg>
      <pc:sldChg chg="del">
        <pc:chgData name="Owen Dean" userId="ecff670b-64a4-4755-9195-7f5a3016a1ca" providerId="ADAL" clId="{DFAC84A0-7B8A-45CF-B9BA-1271514D8835}" dt="2023-02-26T21:37:07.480" v="3365" actId="2696"/>
        <pc:sldMkLst>
          <pc:docMk/>
          <pc:sldMk cId="1785029078" sldId="302"/>
        </pc:sldMkLst>
      </pc:sldChg>
      <pc:sldChg chg="del">
        <pc:chgData name="Owen Dean" userId="ecff670b-64a4-4755-9195-7f5a3016a1ca" providerId="ADAL" clId="{DFAC84A0-7B8A-45CF-B9BA-1271514D8835}" dt="2023-02-26T21:37:08.104" v="3366" actId="2696"/>
        <pc:sldMkLst>
          <pc:docMk/>
          <pc:sldMk cId="1786350641" sldId="303"/>
        </pc:sldMkLst>
      </pc:sldChg>
      <pc:sldChg chg="del">
        <pc:chgData name="Owen Dean" userId="ecff670b-64a4-4755-9195-7f5a3016a1ca" providerId="ADAL" clId="{DFAC84A0-7B8A-45CF-B9BA-1271514D8835}" dt="2023-02-26T21:36:55.852" v="3346" actId="2696"/>
        <pc:sldMkLst>
          <pc:docMk/>
          <pc:sldMk cId="4255942145" sldId="304"/>
        </pc:sldMkLst>
      </pc:sldChg>
      <pc:sldChg chg="modSp mod">
        <pc:chgData name="Owen Dean" userId="ecff670b-64a4-4755-9195-7f5a3016a1ca" providerId="ADAL" clId="{DFAC84A0-7B8A-45CF-B9BA-1271514D8835}" dt="2023-02-26T20:24:52.092" v="640" actId="313"/>
        <pc:sldMkLst>
          <pc:docMk/>
          <pc:sldMk cId="4187575056" sldId="305"/>
        </pc:sldMkLst>
        <pc:spChg chg="mod">
          <ac:chgData name="Owen Dean" userId="ecff670b-64a4-4755-9195-7f5a3016a1ca" providerId="ADAL" clId="{DFAC84A0-7B8A-45CF-B9BA-1271514D8835}" dt="2023-02-26T20:18:55.826" v="478" actId="27636"/>
          <ac:spMkLst>
            <pc:docMk/>
            <pc:sldMk cId="4187575056" sldId="305"/>
            <ac:spMk id="2" creationId="{E9866941-B3ED-6842-3AD1-F6342A56A8CE}"/>
          </ac:spMkLst>
        </pc:spChg>
        <pc:spChg chg="mod">
          <ac:chgData name="Owen Dean" userId="ecff670b-64a4-4755-9195-7f5a3016a1ca" providerId="ADAL" clId="{DFAC84A0-7B8A-45CF-B9BA-1271514D8835}" dt="2023-02-26T20:24:52.092" v="640" actId="313"/>
          <ac:spMkLst>
            <pc:docMk/>
            <pc:sldMk cId="4187575056" sldId="305"/>
            <ac:spMk id="3" creationId="{526840FE-4ADC-3B93-B68A-3AA91AA5A76E}"/>
          </ac:spMkLst>
        </pc:spChg>
      </pc:sldChg>
      <pc:sldChg chg="del">
        <pc:chgData name="Owen Dean" userId="ecff670b-64a4-4755-9195-7f5a3016a1ca" providerId="ADAL" clId="{DFAC84A0-7B8A-45CF-B9BA-1271514D8835}" dt="2023-02-26T21:37:14.867" v="3370" actId="2696"/>
        <pc:sldMkLst>
          <pc:docMk/>
          <pc:sldMk cId="954514386" sldId="306"/>
        </pc:sldMkLst>
      </pc:sldChg>
      <pc:sldChg chg="del">
        <pc:chgData name="Owen Dean" userId="ecff670b-64a4-4755-9195-7f5a3016a1ca" providerId="ADAL" clId="{DFAC84A0-7B8A-45CF-B9BA-1271514D8835}" dt="2023-02-26T21:36:54.696" v="3344" actId="2696"/>
        <pc:sldMkLst>
          <pc:docMk/>
          <pc:sldMk cId="513724723" sldId="307"/>
        </pc:sldMkLst>
      </pc:sldChg>
      <pc:sldChg chg="del">
        <pc:chgData name="Owen Dean" userId="ecff670b-64a4-4755-9195-7f5a3016a1ca" providerId="ADAL" clId="{DFAC84A0-7B8A-45CF-B9BA-1271514D8835}" dt="2023-02-26T21:37:08.721" v="3367" actId="2696"/>
        <pc:sldMkLst>
          <pc:docMk/>
          <pc:sldMk cId="1050866949" sldId="308"/>
        </pc:sldMkLst>
      </pc:sldChg>
      <pc:sldChg chg="del">
        <pc:chgData name="Owen Dean" userId="ecff670b-64a4-4755-9195-7f5a3016a1ca" providerId="ADAL" clId="{DFAC84A0-7B8A-45CF-B9BA-1271514D8835}" dt="2023-02-26T21:37:15.384" v="3371" actId="2696"/>
        <pc:sldMkLst>
          <pc:docMk/>
          <pc:sldMk cId="922929341" sldId="309"/>
        </pc:sldMkLst>
      </pc:sldChg>
      <pc:sldChg chg="modSp new mod">
        <pc:chgData name="Owen Dean" userId="ecff670b-64a4-4755-9195-7f5a3016a1ca" providerId="ADAL" clId="{DFAC84A0-7B8A-45CF-B9BA-1271514D8835}" dt="2023-03-03T13:09:54.569" v="3422" actId="20577"/>
        <pc:sldMkLst>
          <pc:docMk/>
          <pc:sldMk cId="786670051" sldId="310"/>
        </pc:sldMkLst>
        <pc:spChg chg="mod">
          <ac:chgData name="Owen Dean" userId="ecff670b-64a4-4755-9195-7f5a3016a1ca" providerId="ADAL" clId="{DFAC84A0-7B8A-45CF-B9BA-1271514D8835}" dt="2023-02-26T19:59:54.318" v="65" actId="20577"/>
          <ac:spMkLst>
            <pc:docMk/>
            <pc:sldMk cId="786670051" sldId="310"/>
            <ac:spMk id="2" creationId="{8F18653A-B0BB-2588-C090-A92B7BFCD3D6}"/>
          </ac:spMkLst>
        </pc:spChg>
        <pc:spChg chg="mod">
          <ac:chgData name="Owen Dean" userId="ecff670b-64a4-4755-9195-7f5a3016a1ca" providerId="ADAL" clId="{DFAC84A0-7B8A-45CF-B9BA-1271514D8835}" dt="2023-03-03T13:09:54.569" v="3422" actId="20577"/>
          <ac:spMkLst>
            <pc:docMk/>
            <pc:sldMk cId="786670051" sldId="310"/>
            <ac:spMk id="3" creationId="{0DB6B50A-9976-BBB5-EB04-466134406CA6}"/>
          </ac:spMkLst>
        </pc:spChg>
        <pc:spChg chg="mod">
          <ac:chgData name="Owen Dean" userId="ecff670b-64a4-4755-9195-7f5a3016a1ca" providerId="ADAL" clId="{DFAC84A0-7B8A-45CF-B9BA-1271514D8835}" dt="2023-02-26T20:01:02.503" v="112" actId="20577"/>
          <ac:spMkLst>
            <pc:docMk/>
            <pc:sldMk cId="786670051" sldId="310"/>
            <ac:spMk id="4" creationId="{2F4FE206-7E80-DBA4-4AA5-BC8A127EE500}"/>
          </ac:spMkLst>
        </pc:spChg>
        <pc:spChg chg="mod">
          <ac:chgData name="Owen Dean" userId="ecff670b-64a4-4755-9195-7f5a3016a1ca" providerId="ADAL" clId="{DFAC84A0-7B8A-45CF-B9BA-1271514D8835}" dt="2023-02-26T20:02:45.514" v="223" actId="20577"/>
          <ac:spMkLst>
            <pc:docMk/>
            <pc:sldMk cId="786670051" sldId="310"/>
            <ac:spMk id="5" creationId="{CCB97768-FAE7-0FE7-41D1-F9C6C13110FC}"/>
          </ac:spMkLst>
        </pc:spChg>
      </pc:sldChg>
      <pc:sldChg chg="new del">
        <pc:chgData name="Owen Dean" userId="ecff670b-64a4-4755-9195-7f5a3016a1ca" providerId="ADAL" clId="{DFAC84A0-7B8A-45CF-B9BA-1271514D8835}" dt="2023-02-26T19:59:13.854" v="39" actId="2696"/>
        <pc:sldMkLst>
          <pc:docMk/>
          <pc:sldMk cId="2463286357" sldId="310"/>
        </pc:sldMkLst>
      </pc:sldChg>
      <pc:sldChg chg="del">
        <pc:chgData name="Owen Dean" userId="ecff670b-64a4-4755-9195-7f5a3016a1ca" providerId="ADAL" clId="{DFAC84A0-7B8A-45CF-B9BA-1271514D8835}" dt="2023-02-26T19:55:01.694" v="30" actId="2696"/>
        <pc:sldMkLst>
          <pc:docMk/>
          <pc:sldMk cId="2592646268" sldId="310"/>
        </pc:sldMkLst>
      </pc:sldChg>
      <pc:sldChg chg="modSp new mod">
        <pc:chgData name="Owen Dean" userId="ecff670b-64a4-4755-9195-7f5a3016a1ca" providerId="ADAL" clId="{DFAC84A0-7B8A-45CF-B9BA-1271514D8835}" dt="2023-02-26T20:34:54.892" v="1009" actId="20577"/>
        <pc:sldMkLst>
          <pc:docMk/>
          <pc:sldMk cId="1233978743" sldId="311"/>
        </pc:sldMkLst>
        <pc:spChg chg="mod">
          <ac:chgData name="Owen Dean" userId="ecff670b-64a4-4755-9195-7f5a3016a1ca" providerId="ADAL" clId="{DFAC84A0-7B8A-45CF-B9BA-1271514D8835}" dt="2023-02-26T20:28:03.488" v="720" actId="20577"/>
          <ac:spMkLst>
            <pc:docMk/>
            <pc:sldMk cId="1233978743" sldId="311"/>
            <ac:spMk id="2" creationId="{C0AC3E14-997A-3A8D-771E-3C4F1E011963}"/>
          </ac:spMkLst>
        </pc:spChg>
        <pc:spChg chg="mod">
          <ac:chgData name="Owen Dean" userId="ecff670b-64a4-4755-9195-7f5a3016a1ca" providerId="ADAL" clId="{DFAC84A0-7B8A-45CF-B9BA-1271514D8835}" dt="2023-02-26T20:34:54.892" v="1009" actId="20577"/>
          <ac:spMkLst>
            <pc:docMk/>
            <pc:sldMk cId="1233978743" sldId="311"/>
            <ac:spMk id="3" creationId="{DD745F0F-C16C-3A52-4658-D89462F41409}"/>
          </ac:spMkLst>
        </pc:spChg>
      </pc:sldChg>
      <pc:sldChg chg="new del">
        <pc:chgData name="Owen Dean" userId="ecff670b-64a4-4755-9195-7f5a3016a1ca" providerId="ADAL" clId="{DFAC84A0-7B8A-45CF-B9BA-1271514D8835}" dt="2023-02-26T19:59:07.406" v="38" actId="2696"/>
        <pc:sldMkLst>
          <pc:docMk/>
          <pc:sldMk cId="3922831003" sldId="311"/>
        </pc:sldMkLst>
      </pc:sldChg>
      <pc:sldChg chg="del">
        <pc:chgData name="Owen Dean" userId="ecff670b-64a4-4755-9195-7f5a3016a1ca" providerId="ADAL" clId="{DFAC84A0-7B8A-45CF-B9BA-1271514D8835}" dt="2023-02-26T19:55:09.605" v="31" actId="2696"/>
        <pc:sldMkLst>
          <pc:docMk/>
          <pc:sldMk cId="3960204543" sldId="311"/>
        </pc:sldMkLst>
      </pc:sldChg>
      <pc:sldChg chg="new del mod chgLayout">
        <pc:chgData name="Owen Dean" userId="ecff670b-64a4-4755-9195-7f5a3016a1ca" providerId="ADAL" clId="{DFAC84A0-7B8A-45CF-B9BA-1271514D8835}" dt="2023-02-26T20:18:07.773" v="456" actId="2696"/>
        <pc:sldMkLst>
          <pc:docMk/>
          <pc:sldMk cId="3981050360" sldId="311"/>
        </pc:sldMkLst>
      </pc:sldChg>
      <pc:sldChg chg="modSp new mod">
        <pc:chgData name="Owen Dean" userId="ecff670b-64a4-4755-9195-7f5a3016a1ca" providerId="ADAL" clId="{DFAC84A0-7B8A-45CF-B9BA-1271514D8835}" dt="2023-02-26T20:41:31.935" v="1269" actId="27636"/>
        <pc:sldMkLst>
          <pc:docMk/>
          <pc:sldMk cId="238720493" sldId="312"/>
        </pc:sldMkLst>
        <pc:spChg chg="mod">
          <ac:chgData name="Owen Dean" userId="ecff670b-64a4-4755-9195-7f5a3016a1ca" providerId="ADAL" clId="{DFAC84A0-7B8A-45CF-B9BA-1271514D8835}" dt="2023-02-26T20:36:32.878" v="1026" actId="20577"/>
          <ac:spMkLst>
            <pc:docMk/>
            <pc:sldMk cId="238720493" sldId="312"/>
            <ac:spMk id="2" creationId="{95C26A4D-70C4-C4B3-2940-09AE0FD17FD1}"/>
          </ac:spMkLst>
        </pc:spChg>
        <pc:spChg chg="mod">
          <ac:chgData name="Owen Dean" userId="ecff670b-64a4-4755-9195-7f5a3016a1ca" providerId="ADAL" clId="{DFAC84A0-7B8A-45CF-B9BA-1271514D8835}" dt="2023-02-26T20:41:31.935" v="1269" actId="27636"/>
          <ac:spMkLst>
            <pc:docMk/>
            <pc:sldMk cId="238720493" sldId="312"/>
            <ac:spMk id="3" creationId="{22A888F4-25C8-A53E-7653-79B240571922}"/>
          </ac:spMkLst>
        </pc:spChg>
      </pc:sldChg>
      <pc:sldChg chg="del">
        <pc:chgData name="Owen Dean" userId="ecff670b-64a4-4755-9195-7f5a3016a1ca" providerId="ADAL" clId="{DFAC84A0-7B8A-45CF-B9BA-1271514D8835}" dt="2023-02-26T19:48:53.427" v="0" actId="2696"/>
        <pc:sldMkLst>
          <pc:docMk/>
          <pc:sldMk cId="784108225" sldId="312"/>
        </pc:sldMkLst>
      </pc:sldChg>
      <pc:sldChg chg="new del">
        <pc:chgData name="Owen Dean" userId="ecff670b-64a4-4755-9195-7f5a3016a1ca" providerId="ADAL" clId="{DFAC84A0-7B8A-45CF-B9BA-1271514D8835}" dt="2023-02-26T20:18:15.962" v="457" actId="2696"/>
        <pc:sldMkLst>
          <pc:docMk/>
          <pc:sldMk cId="962973418" sldId="312"/>
        </pc:sldMkLst>
      </pc:sldChg>
      <pc:sldChg chg="addSp delSp modSp new del mod">
        <pc:chgData name="Owen Dean" userId="ecff670b-64a4-4755-9195-7f5a3016a1ca" providerId="ADAL" clId="{DFAC84A0-7B8A-45CF-B9BA-1271514D8835}" dt="2023-02-26T20:14:19.235" v="231" actId="2696"/>
        <pc:sldMkLst>
          <pc:docMk/>
          <pc:sldMk cId="1835322201" sldId="312"/>
        </pc:sldMkLst>
        <pc:spChg chg="add del mod">
          <ac:chgData name="Owen Dean" userId="ecff670b-64a4-4755-9195-7f5a3016a1ca" providerId="ADAL" clId="{DFAC84A0-7B8A-45CF-B9BA-1271514D8835}" dt="2023-02-26T20:14:07.898" v="230"/>
          <ac:spMkLst>
            <pc:docMk/>
            <pc:sldMk cId="1835322201" sldId="312"/>
            <ac:spMk id="2" creationId="{9215545F-11B0-1BAA-1F5A-702B44850A0A}"/>
          </ac:spMkLst>
        </pc:spChg>
        <pc:spChg chg="add mod">
          <ac:chgData name="Owen Dean" userId="ecff670b-64a4-4755-9195-7f5a3016a1ca" providerId="ADAL" clId="{DFAC84A0-7B8A-45CF-B9BA-1271514D8835}" dt="2023-02-26T20:14:02.470" v="228" actId="13822"/>
          <ac:spMkLst>
            <pc:docMk/>
            <pc:sldMk cId="1835322201" sldId="312"/>
            <ac:spMk id="3" creationId="{DCFEB331-F53B-4A36-6099-AA61EBA8D32F}"/>
          </ac:spMkLst>
        </pc:spChg>
      </pc:sldChg>
      <pc:sldChg chg="new del">
        <pc:chgData name="Owen Dean" userId="ecff670b-64a4-4755-9195-7f5a3016a1ca" providerId="ADAL" clId="{DFAC84A0-7B8A-45CF-B9BA-1271514D8835}" dt="2023-02-26T19:49:38.737" v="4" actId="2696"/>
        <pc:sldMkLst>
          <pc:docMk/>
          <pc:sldMk cId="1839115829" sldId="312"/>
        </pc:sldMkLst>
      </pc:sldChg>
      <pc:sldChg chg="new del">
        <pc:chgData name="Owen Dean" userId="ecff670b-64a4-4755-9195-7f5a3016a1ca" providerId="ADAL" clId="{DFAC84A0-7B8A-45CF-B9BA-1271514D8835}" dt="2023-02-26T19:54:55.809" v="29" actId="2696"/>
        <pc:sldMkLst>
          <pc:docMk/>
          <pc:sldMk cId="4171390474" sldId="312"/>
        </pc:sldMkLst>
      </pc:sldChg>
      <pc:sldChg chg="addSp delSp modSp new del mod">
        <pc:chgData name="Owen Dean" userId="ecff670b-64a4-4755-9195-7f5a3016a1ca" providerId="ADAL" clId="{DFAC84A0-7B8A-45CF-B9BA-1271514D8835}" dt="2023-02-26T19:53:31.150" v="25" actId="2696"/>
        <pc:sldMkLst>
          <pc:docMk/>
          <pc:sldMk cId="170810805" sldId="313"/>
        </pc:sldMkLst>
        <pc:spChg chg="add del mod">
          <ac:chgData name="Owen Dean" userId="ecff670b-64a4-4755-9195-7f5a3016a1ca" providerId="ADAL" clId="{DFAC84A0-7B8A-45CF-B9BA-1271514D8835}" dt="2023-02-26T19:51:28.120" v="19"/>
          <ac:spMkLst>
            <pc:docMk/>
            <pc:sldMk cId="170810805" sldId="313"/>
            <ac:spMk id="2" creationId="{CBB9D490-C180-21E2-28D3-14D7333C5331}"/>
          </ac:spMkLst>
        </pc:spChg>
      </pc:sldChg>
      <pc:sldChg chg="del">
        <pc:chgData name="Owen Dean" userId="ecff670b-64a4-4755-9195-7f5a3016a1ca" providerId="ADAL" clId="{DFAC84A0-7B8A-45CF-B9BA-1271514D8835}" dt="2023-02-26T19:49:06.834" v="2" actId="2696"/>
        <pc:sldMkLst>
          <pc:docMk/>
          <pc:sldMk cId="477532768" sldId="313"/>
        </pc:sldMkLst>
      </pc:sldChg>
      <pc:sldChg chg="modSp new mod">
        <pc:chgData name="Owen Dean" userId="ecff670b-64a4-4755-9195-7f5a3016a1ca" providerId="ADAL" clId="{DFAC84A0-7B8A-45CF-B9BA-1271514D8835}" dt="2023-02-26T20:56:51.287" v="1658" actId="20577"/>
        <pc:sldMkLst>
          <pc:docMk/>
          <pc:sldMk cId="3730127797" sldId="313"/>
        </pc:sldMkLst>
        <pc:spChg chg="mod">
          <ac:chgData name="Owen Dean" userId="ecff670b-64a4-4755-9195-7f5a3016a1ca" providerId="ADAL" clId="{DFAC84A0-7B8A-45CF-B9BA-1271514D8835}" dt="2023-02-26T20:42:27.413" v="1297" actId="27636"/>
          <ac:spMkLst>
            <pc:docMk/>
            <pc:sldMk cId="3730127797" sldId="313"/>
            <ac:spMk id="2" creationId="{D9EA7785-6732-CD0D-339C-B8099CB41E05}"/>
          </ac:spMkLst>
        </pc:spChg>
        <pc:spChg chg="mod">
          <ac:chgData name="Owen Dean" userId="ecff670b-64a4-4755-9195-7f5a3016a1ca" providerId="ADAL" clId="{DFAC84A0-7B8A-45CF-B9BA-1271514D8835}" dt="2023-02-26T20:56:51.287" v="1658" actId="20577"/>
          <ac:spMkLst>
            <pc:docMk/>
            <pc:sldMk cId="3730127797" sldId="313"/>
            <ac:spMk id="3" creationId="{9247FBF6-868C-784E-98D4-C0597567F09B}"/>
          </ac:spMkLst>
        </pc:spChg>
      </pc:sldChg>
      <pc:sldChg chg="new del">
        <pc:chgData name="Owen Dean" userId="ecff670b-64a4-4755-9195-7f5a3016a1ca" providerId="ADAL" clId="{DFAC84A0-7B8A-45CF-B9BA-1271514D8835}" dt="2023-02-26T19:52:38.660" v="22" actId="2696"/>
        <pc:sldMkLst>
          <pc:docMk/>
          <pc:sldMk cId="421502640" sldId="314"/>
        </pc:sldMkLst>
      </pc:sldChg>
      <pc:sldChg chg="new del">
        <pc:chgData name="Owen Dean" userId="ecff670b-64a4-4755-9195-7f5a3016a1ca" providerId="ADAL" clId="{DFAC84A0-7B8A-45CF-B9BA-1271514D8835}" dt="2023-02-26T19:53:36.927" v="26" actId="2696"/>
        <pc:sldMkLst>
          <pc:docMk/>
          <pc:sldMk cId="719375307" sldId="314"/>
        </pc:sldMkLst>
      </pc:sldChg>
      <pc:sldChg chg="modSp new mod">
        <pc:chgData name="Owen Dean" userId="ecff670b-64a4-4755-9195-7f5a3016a1ca" providerId="ADAL" clId="{DFAC84A0-7B8A-45CF-B9BA-1271514D8835}" dt="2023-02-26T21:01:35.679" v="1924" actId="20577"/>
        <pc:sldMkLst>
          <pc:docMk/>
          <pc:sldMk cId="1813209966" sldId="314"/>
        </pc:sldMkLst>
        <pc:spChg chg="mod">
          <ac:chgData name="Owen Dean" userId="ecff670b-64a4-4755-9195-7f5a3016a1ca" providerId="ADAL" clId="{DFAC84A0-7B8A-45CF-B9BA-1271514D8835}" dt="2023-02-26T20:57:48.277" v="1688" actId="20577"/>
          <ac:spMkLst>
            <pc:docMk/>
            <pc:sldMk cId="1813209966" sldId="314"/>
            <ac:spMk id="2" creationId="{EA664E9A-DDAC-A78E-468B-2738B9800162}"/>
          </ac:spMkLst>
        </pc:spChg>
        <pc:spChg chg="mod">
          <ac:chgData name="Owen Dean" userId="ecff670b-64a4-4755-9195-7f5a3016a1ca" providerId="ADAL" clId="{DFAC84A0-7B8A-45CF-B9BA-1271514D8835}" dt="2023-02-26T21:01:35.679" v="1924" actId="20577"/>
          <ac:spMkLst>
            <pc:docMk/>
            <pc:sldMk cId="1813209966" sldId="314"/>
            <ac:spMk id="3" creationId="{26FC2FDD-33F3-9D62-E8CD-DAA10E2137C6}"/>
          </ac:spMkLst>
        </pc:spChg>
      </pc:sldChg>
      <pc:sldChg chg="del">
        <pc:chgData name="Owen Dean" userId="ecff670b-64a4-4755-9195-7f5a3016a1ca" providerId="ADAL" clId="{DFAC84A0-7B8A-45CF-B9BA-1271514D8835}" dt="2023-02-26T19:48:59.571" v="1" actId="2696"/>
        <pc:sldMkLst>
          <pc:docMk/>
          <pc:sldMk cId="3050869110" sldId="314"/>
        </pc:sldMkLst>
      </pc:sldChg>
      <pc:sldChg chg="modSp new mod">
        <pc:chgData name="Owen Dean" userId="ecff670b-64a4-4755-9195-7f5a3016a1ca" providerId="ADAL" clId="{DFAC84A0-7B8A-45CF-B9BA-1271514D8835}" dt="2023-02-26T21:07:07.250" v="2231" actId="20577"/>
        <pc:sldMkLst>
          <pc:docMk/>
          <pc:sldMk cId="979971522" sldId="315"/>
        </pc:sldMkLst>
        <pc:spChg chg="mod">
          <ac:chgData name="Owen Dean" userId="ecff670b-64a4-4755-9195-7f5a3016a1ca" providerId="ADAL" clId="{DFAC84A0-7B8A-45CF-B9BA-1271514D8835}" dt="2023-02-26T21:02:47.680" v="1956" actId="20577"/>
          <ac:spMkLst>
            <pc:docMk/>
            <pc:sldMk cId="979971522" sldId="315"/>
            <ac:spMk id="2" creationId="{E585B20E-90AA-D1FA-138A-0051B49E284A}"/>
          </ac:spMkLst>
        </pc:spChg>
        <pc:spChg chg="mod">
          <ac:chgData name="Owen Dean" userId="ecff670b-64a4-4755-9195-7f5a3016a1ca" providerId="ADAL" clId="{DFAC84A0-7B8A-45CF-B9BA-1271514D8835}" dt="2023-02-26T21:07:07.250" v="2231" actId="20577"/>
          <ac:spMkLst>
            <pc:docMk/>
            <pc:sldMk cId="979971522" sldId="315"/>
            <ac:spMk id="3" creationId="{B16E7F70-DD55-2337-AD18-D562C34080FF}"/>
          </ac:spMkLst>
        </pc:spChg>
      </pc:sldChg>
      <pc:sldChg chg="new del">
        <pc:chgData name="Owen Dean" userId="ecff670b-64a4-4755-9195-7f5a3016a1ca" providerId="ADAL" clId="{DFAC84A0-7B8A-45CF-B9BA-1271514D8835}" dt="2023-02-26T19:52:48.415" v="23" actId="2696"/>
        <pc:sldMkLst>
          <pc:docMk/>
          <pc:sldMk cId="1995366746" sldId="315"/>
        </pc:sldMkLst>
      </pc:sldChg>
      <pc:sldChg chg="modSp new mod">
        <pc:chgData name="Owen Dean" userId="ecff670b-64a4-4755-9195-7f5a3016a1ca" providerId="ADAL" clId="{DFAC84A0-7B8A-45CF-B9BA-1271514D8835}" dt="2023-02-26T21:15:14.528" v="2576" actId="20577"/>
        <pc:sldMkLst>
          <pc:docMk/>
          <pc:sldMk cId="2620447534" sldId="316"/>
        </pc:sldMkLst>
        <pc:spChg chg="mod">
          <ac:chgData name="Owen Dean" userId="ecff670b-64a4-4755-9195-7f5a3016a1ca" providerId="ADAL" clId="{DFAC84A0-7B8A-45CF-B9BA-1271514D8835}" dt="2023-02-26T21:11:11.830" v="2258" actId="27636"/>
          <ac:spMkLst>
            <pc:docMk/>
            <pc:sldMk cId="2620447534" sldId="316"/>
            <ac:spMk id="2" creationId="{8FDD02EE-2881-9933-7870-1D6EFF08DA6F}"/>
          </ac:spMkLst>
        </pc:spChg>
        <pc:spChg chg="mod">
          <ac:chgData name="Owen Dean" userId="ecff670b-64a4-4755-9195-7f5a3016a1ca" providerId="ADAL" clId="{DFAC84A0-7B8A-45CF-B9BA-1271514D8835}" dt="2023-02-26T21:15:14.528" v="2576" actId="20577"/>
          <ac:spMkLst>
            <pc:docMk/>
            <pc:sldMk cId="2620447534" sldId="316"/>
            <ac:spMk id="3" creationId="{09456A31-1287-C52B-77BA-83E287F18EB2}"/>
          </ac:spMkLst>
        </pc:spChg>
      </pc:sldChg>
      <pc:sldChg chg="modSp new mod">
        <pc:chgData name="Owen Dean" userId="ecff670b-64a4-4755-9195-7f5a3016a1ca" providerId="ADAL" clId="{DFAC84A0-7B8A-45CF-B9BA-1271514D8835}" dt="2023-02-26T21:21:31.272" v="2915" actId="20577"/>
        <pc:sldMkLst>
          <pc:docMk/>
          <pc:sldMk cId="3562850035" sldId="317"/>
        </pc:sldMkLst>
        <pc:spChg chg="mod">
          <ac:chgData name="Owen Dean" userId="ecff670b-64a4-4755-9195-7f5a3016a1ca" providerId="ADAL" clId="{DFAC84A0-7B8A-45CF-B9BA-1271514D8835}" dt="2023-02-26T21:17:13.765" v="2616" actId="313"/>
          <ac:spMkLst>
            <pc:docMk/>
            <pc:sldMk cId="3562850035" sldId="317"/>
            <ac:spMk id="2" creationId="{4AEFE0C4-285B-B539-8B70-40D969780C93}"/>
          </ac:spMkLst>
        </pc:spChg>
        <pc:spChg chg="mod">
          <ac:chgData name="Owen Dean" userId="ecff670b-64a4-4755-9195-7f5a3016a1ca" providerId="ADAL" clId="{DFAC84A0-7B8A-45CF-B9BA-1271514D8835}" dt="2023-02-26T21:21:31.272" v="2915" actId="20577"/>
          <ac:spMkLst>
            <pc:docMk/>
            <pc:sldMk cId="3562850035" sldId="317"/>
            <ac:spMk id="3" creationId="{A2018E69-6C6E-2155-49AE-93E2378BA631}"/>
          </ac:spMkLst>
        </pc:spChg>
      </pc:sldChg>
      <pc:sldChg chg="modSp new mod">
        <pc:chgData name="Owen Dean" userId="ecff670b-64a4-4755-9195-7f5a3016a1ca" providerId="ADAL" clId="{DFAC84A0-7B8A-45CF-B9BA-1271514D8835}" dt="2023-02-26T21:32:21.190" v="3324" actId="20577"/>
        <pc:sldMkLst>
          <pc:docMk/>
          <pc:sldMk cId="1217445250" sldId="318"/>
        </pc:sldMkLst>
        <pc:spChg chg="mod">
          <ac:chgData name="Owen Dean" userId="ecff670b-64a4-4755-9195-7f5a3016a1ca" providerId="ADAL" clId="{DFAC84A0-7B8A-45CF-B9BA-1271514D8835}" dt="2023-02-26T21:25:11.705" v="3077" actId="20577"/>
          <ac:spMkLst>
            <pc:docMk/>
            <pc:sldMk cId="1217445250" sldId="318"/>
            <ac:spMk id="2" creationId="{1CAB169A-74F2-1254-68BD-79E8A7D5DC5E}"/>
          </ac:spMkLst>
        </pc:spChg>
        <pc:spChg chg="mod">
          <ac:chgData name="Owen Dean" userId="ecff670b-64a4-4755-9195-7f5a3016a1ca" providerId="ADAL" clId="{DFAC84A0-7B8A-45CF-B9BA-1271514D8835}" dt="2023-02-26T21:32:21.190" v="3324" actId="20577"/>
          <ac:spMkLst>
            <pc:docMk/>
            <pc:sldMk cId="1217445250" sldId="318"/>
            <ac:spMk id="3" creationId="{4890E9BE-0636-2389-593F-42C7C37F2AAC}"/>
          </ac:spMkLst>
        </pc:spChg>
      </pc:sldChg>
      <pc:sldChg chg="modSp new mod">
        <pc:chgData name="Owen Dean" userId="ecff670b-64a4-4755-9195-7f5a3016a1ca" providerId="ADAL" clId="{DFAC84A0-7B8A-45CF-B9BA-1271514D8835}" dt="2023-02-26T21:39:08.768" v="3411" actId="20577"/>
        <pc:sldMkLst>
          <pc:docMk/>
          <pc:sldMk cId="3182527139" sldId="319"/>
        </pc:sldMkLst>
        <pc:spChg chg="mod">
          <ac:chgData name="Owen Dean" userId="ecff670b-64a4-4755-9195-7f5a3016a1ca" providerId="ADAL" clId="{DFAC84A0-7B8A-45CF-B9BA-1271514D8835}" dt="2023-02-26T21:38:39.848" v="3393" actId="20577"/>
          <ac:spMkLst>
            <pc:docMk/>
            <pc:sldMk cId="3182527139" sldId="319"/>
            <ac:spMk id="2" creationId="{FCB39CC1-9B2F-16D3-6424-D2EB74D54AA3}"/>
          </ac:spMkLst>
        </pc:spChg>
        <pc:spChg chg="mod">
          <ac:chgData name="Owen Dean" userId="ecff670b-64a4-4755-9195-7f5a3016a1ca" providerId="ADAL" clId="{DFAC84A0-7B8A-45CF-B9BA-1271514D8835}" dt="2023-02-26T21:39:08.768" v="3411" actId="20577"/>
          <ac:spMkLst>
            <pc:docMk/>
            <pc:sldMk cId="3182527139" sldId="319"/>
            <ac:spMk id="3" creationId="{FACEB6DE-AF8C-EAC7-C93D-27E2FFC422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848BCA2-1C64-4143-A7B6-44F0D9482CCB}" type="datetimeFigureOut">
              <a:rPr lang="en-ZA" smtClean="0"/>
              <a:t>2023/02/26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17A3D4F-B163-41FD-B274-76B5CAD7858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622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A3D4F-B163-41FD-B274-76B5CAD78582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190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5.wdp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4.wdp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5.wdp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988025"/>
            <a:ext cx="9144000" cy="1299864"/>
          </a:xfrm>
          <a:prstGeom prst="rect">
            <a:avLst/>
          </a:prstGeom>
          <a:noFill/>
          <a:ln w="3175" cmpd="sng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4044" y="2130425"/>
            <a:ext cx="6478927" cy="101635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4475" y="3537547"/>
            <a:ext cx="6478927" cy="697305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85254" y="0"/>
            <a:ext cx="225874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10800000" algn="r" rotWithShape="0">
              <a:prstClr val="black">
                <a:alpha val="3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8259" y="469534"/>
            <a:ext cx="1982992" cy="1299111"/>
          </a:xfrm>
          <a:prstGeom prst="rect">
            <a:avLst/>
          </a:prstGeom>
        </p:spPr>
      </p:pic>
      <p:pic>
        <p:nvPicPr>
          <p:cNvPr id="9" name="Picture 8" descr="logohoriz300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7243" y="193617"/>
            <a:ext cx="2449429" cy="801809"/>
          </a:xfrm>
          <a:prstGeom prst="rect">
            <a:avLst/>
          </a:prstGeom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4" cstate="screen">
            <a:alphaModFix amt="91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0989" t="6528" r="6454" b="1044"/>
          <a:stretch>
            <a:fillRect/>
          </a:stretch>
        </p:blipFill>
        <p:spPr bwMode="auto">
          <a:xfrm flipH="1">
            <a:off x="6885254" y="3763921"/>
            <a:ext cx="2258746" cy="3094079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54901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>
                    <a:alpha val="54901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44475" y="5322741"/>
            <a:ext cx="4270530" cy="482781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800000"/>
                </a:solidFill>
                <a:latin typeface="Gill Sans MT"/>
                <a:cs typeface="Gill Sans M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Title, Name, Surname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 hasCustomPrompt="1"/>
          </p:nvPr>
        </p:nvSpPr>
        <p:spPr>
          <a:xfrm>
            <a:off x="244475" y="5922963"/>
            <a:ext cx="4270375" cy="787400"/>
          </a:xfrm>
        </p:spPr>
        <p:txBody>
          <a:bodyPr/>
          <a:lstStyle>
            <a:lvl1pPr marL="0" indent="0">
              <a:buNone/>
              <a:defRPr sz="2000">
                <a:latin typeface="Gill Sans MT"/>
                <a:cs typeface="Gill Sans MT"/>
              </a:defRPr>
            </a:lvl1pPr>
          </a:lstStyle>
          <a:p>
            <a:pPr lvl="0"/>
            <a:r>
              <a:rPr lang="en-US" dirty="0"/>
              <a:t>Position, Chair of Intellectual Property</a:t>
            </a:r>
          </a:p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089200"/>
            <a:ext cx="9144000" cy="768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2481" y="6191079"/>
            <a:ext cx="826229" cy="54128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65658" y="1486668"/>
            <a:ext cx="815867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eaf_grey.gif"/>
          <p:cNvPicPr>
            <a:picLocks noChangeAspect="1"/>
          </p:cNvPicPr>
          <p:nvPr userDrawn="1"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19" b="97907" l="4137" r="955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4774" y="1256013"/>
            <a:ext cx="536175" cy="41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089200"/>
            <a:ext cx="9144000" cy="768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2481" y="6191079"/>
            <a:ext cx="826229" cy="54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77223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5151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089200"/>
            <a:ext cx="9144000" cy="768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2481" y="6191079"/>
            <a:ext cx="826229" cy="54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84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3675" y="5964238"/>
            <a:ext cx="8766175" cy="77311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Century Gothic"/>
                <a:cs typeface="Century Gothic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2079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326228"/>
            <a:ext cx="8229600" cy="114300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5090866"/>
            <a:ext cx="9144001" cy="17671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1823" y="5329154"/>
            <a:ext cx="1982992" cy="1299111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3" cstate="screen">
            <a:alphaModFix amt="1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0989" t="6528" r="6454" b="1044"/>
          <a:stretch>
            <a:fillRect/>
          </a:stretch>
        </p:blipFill>
        <p:spPr bwMode="auto">
          <a:xfrm flipH="1">
            <a:off x="5514815" y="119531"/>
            <a:ext cx="3629185" cy="497133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54901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>
                    <a:alpha val="54901"/>
                  </a:schemeClr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91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988025"/>
            <a:ext cx="9144000" cy="1299864"/>
          </a:xfrm>
          <a:prstGeom prst="rect">
            <a:avLst/>
          </a:prstGeom>
          <a:noFill/>
          <a:ln w="3175" cmpd="sng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885254" y="0"/>
            <a:ext cx="225874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10800000" algn="r" rotWithShape="0">
              <a:prstClr val="black">
                <a:alpha val="3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8259" y="469534"/>
            <a:ext cx="1982992" cy="1299111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44475" y="5322741"/>
            <a:ext cx="4270530" cy="482781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800000"/>
                </a:solidFill>
                <a:latin typeface="Gill Sans MT"/>
                <a:cs typeface="Gill Sans M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Title, Name, Surname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 hasCustomPrompt="1"/>
          </p:nvPr>
        </p:nvSpPr>
        <p:spPr>
          <a:xfrm>
            <a:off x="244475" y="5922963"/>
            <a:ext cx="4270375" cy="787400"/>
          </a:xfrm>
        </p:spPr>
        <p:txBody>
          <a:bodyPr/>
          <a:lstStyle>
            <a:lvl1pPr marL="0" indent="0">
              <a:buNone/>
              <a:defRPr sz="2000">
                <a:latin typeface="Gill Sans MT"/>
                <a:cs typeface="Gill Sans MT"/>
              </a:defRPr>
            </a:lvl1pPr>
          </a:lstStyle>
          <a:p>
            <a:pPr lvl="0"/>
            <a:r>
              <a:rPr lang="en-US" dirty="0"/>
              <a:t>Position, Chair of Intellectual Property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4" name="Picture 3" descr="iStock_000017496132Small.jp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4727" y="4583505"/>
            <a:ext cx="1910248" cy="2274496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244044" y="2130425"/>
            <a:ext cx="6478927" cy="101635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4475" y="3537547"/>
            <a:ext cx="6478927" cy="697305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17" name="Picture 16" descr="logohoriz300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7243" y="193617"/>
            <a:ext cx="2449429" cy="80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9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988025"/>
            <a:ext cx="9144000" cy="1299864"/>
          </a:xfrm>
          <a:prstGeom prst="rect">
            <a:avLst/>
          </a:prstGeom>
          <a:noFill/>
          <a:ln w="3175" cmpd="sng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885254" y="0"/>
            <a:ext cx="225874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10800000" algn="r" rotWithShape="0">
              <a:prstClr val="black">
                <a:alpha val="3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8259" y="469534"/>
            <a:ext cx="1982992" cy="1299111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44475" y="5322741"/>
            <a:ext cx="4270530" cy="482781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800000"/>
                </a:solidFill>
                <a:latin typeface="Gill Sans MT"/>
                <a:cs typeface="Gill Sans M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Title, Name, Surname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 hasCustomPrompt="1"/>
          </p:nvPr>
        </p:nvSpPr>
        <p:spPr>
          <a:xfrm>
            <a:off x="244475" y="5922963"/>
            <a:ext cx="4270375" cy="787400"/>
          </a:xfrm>
        </p:spPr>
        <p:txBody>
          <a:bodyPr/>
          <a:lstStyle>
            <a:lvl1pPr marL="0" indent="0">
              <a:buNone/>
              <a:defRPr sz="2000">
                <a:latin typeface="Gill Sans MT"/>
                <a:cs typeface="Gill Sans MT"/>
              </a:defRPr>
            </a:lvl1pPr>
          </a:lstStyle>
          <a:p>
            <a:pPr lvl="0"/>
            <a:r>
              <a:rPr lang="en-US" dirty="0"/>
              <a:t>Position, Chair of Intellectual Property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4" name="Picture 3" descr="iStock_000017899207XSmall.jp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99174" y="4787137"/>
            <a:ext cx="1684028" cy="1932803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244044" y="2130425"/>
            <a:ext cx="6478927" cy="101635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4475" y="3537547"/>
            <a:ext cx="6478927" cy="697305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17" name="Picture 16" descr="logohoriz300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7243" y="193617"/>
            <a:ext cx="2449429" cy="80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9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988025"/>
            <a:ext cx="9144000" cy="1299864"/>
          </a:xfrm>
          <a:prstGeom prst="rect">
            <a:avLst/>
          </a:prstGeom>
          <a:noFill/>
          <a:ln w="3175" cmpd="sng"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885254" y="0"/>
            <a:ext cx="225874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10800000" algn="r" rotWithShape="0">
              <a:prstClr val="black">
                <a:alpha val="37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8259" y="469534"/>
            <a:ext cx="1982992" cy="1299111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44475" y="5322741"/>
            <a:ext cx="4270530" cy="482781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800000"/>
                </a:solidFill>
                <a:latin typeface="Gill Sans MT"/>
                <a:cs typeface="Gill Sans M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Title, Name, Surname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 hasCustomPrompt="1"/>
          </p:nvPr>
        </p:nvSpPr>
        <p:spPr>
          <a:xfrm>
            <a:off x="244475" y="5922963"/>
            <a:ext cx="4270375" cy="787400"/>
          </a:xfrm>
        </p:spPr>
        <p:txBody>
          <a:bodyPr/>
          <a:lstStyle>
            <a:lvl1pPr marL="0" indent="0">
              <a:buNone/>
              <a:defRPr sz="2000">
                <a:latin typeface="Gill Sans MT"/>
                <a:cs typeface="Gill Sans MT"/>
              </a:defRPr>
            </a:lvl1pPr>
          </a:lstStyle>
          <a:p>
            <a:pPr lvl="0"/>
            <a:r>
              <a:rPr lang="en-US" dirty="0"/>
              <a:t>Position, Chair of Intellectual Property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884988" y="4486275"/>
            <a:ext cx="2259012" cy="2371725"/>
          </a:xfrm>
        </p:spPr>
        <p:txBody>
          <a:bodyPr/>
          <a:lstStyle>
            <a:lvl1pPr marL="0" indent="0" algn="ctr">
              <a:buNone/>
              <a:defRPr>
                <a:latin typeface="Century Gothic"/>
                <a:cs typeface="Century Gothic"/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244044" y="2130425"/>
            <a:ext cx="6478927" cy="101635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4475" y="3537547"/>
            <a:ext cx="6478927" cy="697305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17" name="Picture 16" descr="logohoriz300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7243" y="193617"/>
            <a:ext cx="2449429" cy="80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32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0646" y="5449008"/>
            <a:ext cx="1656719" cy="1085361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839789" y="5322741"/>
            <a:ext cx="4863327" cy="482781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800000"/>
                </a:solidFill>
                <a:latin typeface="Gill Sans MT"/>
                <a:cs typeface="Gill Sans M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Title, Name, Surname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 hasCustomPrompt="1"/>
          </p:nvPr>
        </p:nvSpPr>
        <p:spPr>
          <a:xfrm>
            <a:off x="2840603" y="5922963"/>
            <a:ext cx="4862514" cy="787400"/>
          </a:xfrm>
        </p:spPr>
        <p:txBody>
          <a:bodyPr/>
          <a:lstStyle>
            <a:lvl1pPr marL="0" indent="0">
              <a:buNone/>
              <a:defRPr sz="2000">
                <a:latin typeface="Gill Sans MT"/>
                <a:cs typeface="Gill Sans MT"/>
              </a:defRPr>
            </a:lvl1pPr>
          </a:lstStyle>
          <a:p>
            <a:pPr lvl="0"/>
            <a:r>
              <a:rPr lang="en-US" dirty="0"/>
              <a:t>Position, Chair of Intellectual Property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5" name="Picture 4" descr="iStock_000004728491Medium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" y="31953"/>
            <a:ext cx="3392595" cy="32538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30288" y="1946780"/>
            <a:ext cx="6478927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30288" y="3748139"/>
            <a:ext cx="6478927" cy="697305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69231" y="5153940"/>
            <a:ext cx="787050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Leaf_grey.gif"/>
          <p:cNvPicPr>
            <a:picLocks noChangeAspect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19" b="97907" l="4137" r="955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7117" y="4875484"/>
            <a:ext cx="621354" cy="480544"/>
          </a:xfrm>
          <a:prstGeom prst="rect">
            <a:avLst/>
          </a:prstGeom>
        </p:spPr>
      </p:pic>
      <p:pic>
        <p:nvPicPr>
          <p:cNvPr id="12" name="Picture 11" descr="logoalone300.jp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343" y="241153"/>
            <a:ext cx="655716" cy="75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32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 b="0">
                <a:latin typeface="Gill Sans MT"/>
                <a:cs typeface="Gill Sans M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50073"/>
          </a:xfrm>
        </p:spPr>
        <p:txBody>
          <a:bodyPr anchor="ctr"/>
          <a:lstStyle>
            <a:lvl1pPr>
              <a:lnSpc>
                <a:spcPct val="110000"/>
              </a:lnSpc>
              <a:defRPr sz="3200">
                <a:latin typeface="Century Gothic"/>
                <a:cs typeface="Century Gothic"/>
              </a:defRPr>
            </a:lvl1pPr>
            <a:lvl2pPr marL="742950" indent="-285750">
              <a:lnSpc>
                <a:spcPct val="110000"/>
              </a:lnSpc>
              <a:buFont typeface="Arial"/>
              <a:buChar char="•"/>
              <a:defRPr>
                <a:latin typeface="Century Gothic"/>
                <a:cs typeface="Century Gothic"/>
              </a:defRPr>
            </a:lvl2pPr>
            <a:lvl3pPr marL="1143000" indent="-228600">
              <a:lnSpc>
                <a:spcPct val="110000"/>
              </a:lnSpc>
              <a:buFont typeface="Arial"/>
              <a:buChar char="•"/>
              <a:defRPr>
                <a:latin typeface="Century Gothic"/>
                <a:cs typeface="Century Gothic"/>
              </a:defRPr>
            </a:lvl3pPr>
            <a:lvl4pPr marL="1600200" indent="-228600">
              <a:lnSpc>
                <a:spcPct val="110000"/>
              </a:lnSpc>
              <a:buFont typeface="Arial"/>
              <a:buChar char="•"/>
              <a:defRPr>
                <a:latin typeface="Century Gothic"/>
                <a:cs typeface="Century Gothic"/>
              </a:defRPr>
            </a:lvl4pPr>
            <a:lvl5pPr marL="2057400" indent="-228600">
              <a:lnSpc>
                <a:spcPct val="110000"/>
              </a:lnSpc>
              <a:buFont typeface="Arial"/>
              <a:buChar char="•"/>
              <a:defRPr>
                <a:latin typeface="Century Gothic"/>
                <a:cs typeface="Century Gothic"/>
              </a:defRPr>
            </a:lvl5pPr>
          </a:lstStyle>
          <a:p>
            <a:pPr marL="571500" indent="-594000">
              <a:lnSpc>
                <a:spcPct val="130000"/>
              </a:lnSpc>
              <a:buSzPct val="99000"/>
              <a:buBlip>
                <a:blip r:embed="rId2"/>
              </a:buBlip>
              <a:defRPr/>
            </a:pPr>
            <a:r>
              <a:rPr lang="en-US" sz="2800" dirty="0">
                <a:latin typeface="Century Gothic"/>
                <a:cs typeface="Century Gothic"/>
              </a:rPr>
              <a:t>Origins of Copyright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089200"/>
            <a:ext cx="9144000" cy="768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IP logo_FINAAL2.jp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2481" y="6191079"/>
            <a:ext cx="826229" cy="541285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65658" y="1486668"/>
            <a:ext cx="815867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Leaf_grey.gif"/>
          <p:cNvPicPr>
            <a:picLocks noChangeAspect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19" b="97907" l="4137" r="955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4774" y="1256013"/>
            <a:ext cx="536175" cy="41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1" cy="17671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1823" y="248642"/>
            <a:ext cx="1982992" cy="1299111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65658" y="6387703"/>
            <a:ext cx="815867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eaf_grey.gif"/>
          <p:cNvPicPr>
            <a:picLocks noChangeAspect="1"/>
          </p:cNvPicPr>
          <p:nvPr userDrawn="1"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19" b="97907" l="4137" r="955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4774" y="6157048"/>
            <a:ext cx="536175" cy="41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36267"/>
          </a:xfrm>
        </p:spPr>
        <p:txBody>
          <a:bodyPr anchor="ctr"/>
          <a:lstStyle>
            <a:lvl1pPr>
              <a:lnSpc>
                <a:spcPct val="120000"/>
              </a:lnSpc>
              <a:defRPr sz="2800">
                <a:latin typeface="Century Gothic"/>
                <a:cs typeface="Century Gothic"/>
              </a:defRPr>
            </a:lvl1pPr>
            <a:lvl2pPr>
              <a:lnSpc>
                <a:spcPct val="120000"/>
              </a:lnSpc>
              <a:defRPr sz="2400"/>
            </a:lvl2pPr>
            <a:lvl3pPr>
              <a:lnSpc>
                <a:spcPct val="120000"/>
              </a:lnSpc>
              <a:defRPr sz="20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36267"/>
          </a:xfrm>
        </p:spPr>
        <p:txBody>
          <a:bodyPr anchor="ctr"/>
          <a:lstStyle>
            <a:lvl1pPr>
              <a:lnSpc>
                <a:spcPct val="120000"/>
              </a:lnSpc>
              <a:defRPr sz="2800">
                <a:latin typeface="Century Gothic"/>
                <a:cs typeface="Century Gothic"/>
              </a:defRPr>
            </a:lvl1pPr>
            <a:lvl2pPr>
              <a:lnSpc>
                <a:spcPct val="120000"/>
              </a:lnSpc>
              <a:defRPr sz="2400"/>
            </a:lvl2pPr>
            <a:lvl3pPr>
              <a:lnSpc>
                <a:spcPct val="120000"/>
              </a:lnSpc>
              <a:defRPr sz="20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089200"/>
            <a:ext cx="9144000" cy="768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IP logo_FINAAL2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2481" y="6191079"/>
            <a:ext cx="826229" cy="541285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65658" y="1486668"/>
            <a:ext cx="815867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eaf_grey.gif"/>
          <p:cNvPicPr>
            <a:picLocks noChangeAspect="1"/>
          </p:cNvPicPr>
          <p:nvPr userDrawn="1"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19" b="97907" l="4137" r="955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4774" y="1256013"/>
            <a:ext cx="536175" cy="41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03009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03009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65658" y="1472862"/>
            <a:ext cx="815867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eaf_grey.gif"/>
          <p:cNvPicPr>
            <a:picLocks noChangeAspect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19" b="97907" l="4137" r="955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4774" y="1242207"/>
            <a:ext cx="536175" cy="41466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089200"/>
            <a:ext cx="9144000" cy="768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IP logo_FINAAL2.jpg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2481" y="6191079"/>
            <a:ext cx="826229" cy="54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100000">
              <a:schemeClr val="bg1">
                <a:lumMod val="9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indent="-594000">
              <a:lnSpc>
                <a:spcPct val="130000"/>
              </a:lnSpc>
              <a:buSzPct val="99000"/>
              <a:buBlip>
                <a:blip r:embed="rId17"/>
              </a:buBlip>
              <a:defRPr/>
            </a:pPr>
            <a:r>
              <a:rPr lang="en-US" sz="2800" dirty="0">
                <a:latin typeface="Century Gothic"/>
                <a:cs typeface="Century Gothic"/>
              </a:rPr>
              <a:t>Origins of Copyright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66" r:id="rId2"/>
    <p:sldLayoutId id="2147493467" r:id="rId3"/>
    <p:sldLayoutId id="2147493468" r:id="rId4"/>
    <p:sldLayoutId id="2147493469" r:id="rId5"/>
    <p:sldLayoutId id="2147493457" r:id="rId6"/>
    <p:sldLayoutId id="2147493458" r:id="rId7"/>
    <p:sldLayoutId id="2147493459" r:id="rId8"/>
    <p:sldLayoutId id="2147493460" r:id="rId9"/>
    <p:sldLayoutId id="2147493461" r:id="rId10"/>
    <p:sldLayoutId id="2147493462" r:id="rId11"/>
    <p:sldLayoutId id="2147493463" r:id="rId12"/>
    <p:sldLayoutId id="2147493465" r:id="rId13"/>
    <p:sldLayoutId id="2147493464" r:id="rId14"/>
    <p:sldLayoutId id="2147493470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653A-B0BB-2588-C090-A92B7BFCD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COPYRIGHT AMENDMENT BILL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6B50A-9976-BBB5-EB04-466134406C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PERFORMERS </a:t>
            </a:r>
            <a:r>
              <a:rPr lang="en-US"/>
              <a:t>PROTECTION AMENDMENT </a:t>
            </a:r>
            <a:r>
              <a:rPr lang="en-US" dirty="0"/>
              <a:t>BILL</a:t>
            </a:r>
          </a:p>
          <a:p>
            <a:endParaRPr lang="en-US" dirty="0"/>
          </a:p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FE206-7E80-DBA4-4AA5-BC8A127EE5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Prof Owen Dean</a:t>
            </a:r>
          </a:p>
          <a:p>
            <a:endParaRPr lang="en-US" dirty="0"/>
          </a:p>
          <a:p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B97768-FAE7-0FE7-41D1-F9C6C13110F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Fellow: Chair of Intellectual Property Law, Stellenbosch University.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8667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169A-74F2-1254-68BD-79E8A7D5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CONSEQUENCES OF PASSING THE DEFECTIVE BILLS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0E9BE-0636-2389-593F-42C7C37F2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Our law of copyright will be seriously compromised, and the rights of creative persons will be vitiated.</a:t>
            </a:r>
          </a:p>
          <a:p>
            <a:r>
              <a:rPr lang="en-US" dirty="0"/>
              <a:t>The integrity of Parliament will be impaired.</a:t>
            </a:r>
          </a:p>
          <a:p>
            <a:r>
              <a:rPr lang="en-US" dirty="0"/>
              <a:t>International treaty obligations will be breached.</a:t>
            </a:r>
          </a:p>
          <a:p>
            <a:r>
              <a:rPr lang="en-US" dirty="0"/>
              <a:t>The Acts will  be unconstitutional and will certainly be challenged in the CC.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744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39CC1-9B2F-16D3-6424-D2EB74D54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B6DE-AF8C-EAC7-C93D-27E2FFC42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825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6941-B3ED-6842-3AD1-F6342A56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CREDENTIALS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840FE-4ADC-3B93-B68A-3AA91AA5A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Practising Attorney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Emeritus Professor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Author of Textbooks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Described as ‘Doyen of Copyright in South Africa’.</a:t>
            </a:r>
            <a:r>
              <a:rPr lang="en-US" b="1" dirty="0"/>
              <a:t>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8757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3E14-997A-3A8D-771E-3C4F1E01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DEFICIENCIES OF BILLS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5F0F-C16C-3A52-4658-D89462F41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Substantial – relate to ideological and intellectual content.</a:t>
            </a:r>
          </a:p>
          <a:p>
            <a:r>
              <a:rPr lang="en-US" dirty="0"/>
              <a:t> Technical – relate to draftsmanship and conformity with legal principles (including constitutionality), and rationality and intelligibility.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397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6A4D-70C4-C4B3-2940-09AE0FD17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ISSUES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888F4-25C8-A53E-7653-79B240571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Bill is poorly drafted and contains many technical defects – at least 30 have been identified.</a:t>
            </a:r>
          </a:p>
          <a:p>
            <a:r>
              <a:rPr lang="en-US" dirty="0"/>
              <a:t>Does not comply with Berne Convention and TRIPS Agreement in several respects</a:t>
            </a:r>
          </a:p>
          <a:p>
            <a:r>
              <a:rPr lang="en-US" dirty="0"/>
              <a:t>‘First draft’ is being legislated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72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A7785-6732-CD0D-339C-B8099CB41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BLIND SA CASE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7FBF6-868C-784E-98D4-C0597567F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New Section 19D comprised in Copyright Bill</a:t>
            </a:r>
          </a:p>
          <a:p>
            <a:r>
              <a:rPr lang="en-US" dirty="0"/>
              <a:t>Bill passed by Parliament as being good law. </a:t>
            </a:r>
          </a:p>
          <a:p>
            <a:r>
              <a:rPr lang="en-US" dirty="0"/>
              <a:t>Bill rejected by President and referred to Parliament for reconsideration.</a:t>
            </a:r>
          </a:p>
          <a:p>
            <a:r>
              <a:rPr lang="en-US" i="1" dirty="0"/>
              <a:t>Blind SA v Minister of Trade and Industry and Competition and others, </a:t>
            </a:r>
            <a:r>
              <a:rPr lang="en-US" dirty="0"/>
              <a:t>case no CCT 320/21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373012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64E9A-DDAC-A78E-468B-2738B980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 SA CASE (continued)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2FDD-33F3-9D62-E8CD-DAA10E213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Amicus Curiae</a:t>
            </a:r>
          </a:p>
          <a:p>
            <a:r>
              <a:rPr lang="en-US" dirty="0"/>
              <a:t>Common cause that exception is warranted</a:t>
            </a:r>
          </a:p>
          <a:p>
            <a:r>
              <a:rPr lang="en-US" dirty="0"/>
              <a:t>Section defective and incapable of achieving objective</a:t>
            </a:r>
          </a:p>
          <a:p>
            <a:r>
              <a:rPr lang="en-US" dirty="0"/>
              <a:t>Constitutional Court agreed.</a:t>
            </a:r>
          </a:p>
          <a:p>
            <a:r>
              <a:rPr lang="en-US" dirty="0"/>
              <a:t>Redrafted section as interim measure.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320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B20E-90AA-D1FA-138A-0051B49E2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BLIND SA CASE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7F70-DD55-2337-AD18-D562C3408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CC held that Section 19D defective and unfit for purpose despite imprimatur of Parliament.</a:t>
            </a:r>
          </a:p>
          <a:p>
            <a:r>
              <a:rPr lang="en-US" dirty="0"/>
              <a:t>Confirmation of defective draftsmanship and defective text</a:t>
            </a:r>
          </a:p>
          <a:p>
            <a:r>
              <a:rPr lang="en-US" dirty="0"/>
              <a:t>Exemplary of the other numerous flaws in the Bill to which attention drawn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997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02EE-2881-9933-7870-1D6EFF08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DUTY OF PARLIAMENT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56A31-1287-C52B-77BA-83E287F1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Parliament has a duty to the nation to make good, sensible and unblemished laws.</a:t>
            </a:r>
          </a:p>
          <a:p>
            <a:r>
              <a:rPr lang="en-US" dirty="0"/>
              <a:t>Parliament’s legal advisers share this duty.</a:t>
            </a:r>
          </a:p>
          <a:p>
            <a:r>
              <a:rPr lang="en-US" dirty="0"/>
              <a:t>Passing the present Bills with known defects will abrogate these duties ad would be unconscionable.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2044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FE0C4-285B-B539-8B70-40D96978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‘COPYRIGHT IS A TECHNICAL SUBJECT’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18E69-6C6E-2155-49AE-93E2378B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Truly expert knowledge is required to draft copyright legislation.</a:t>
            </a:r>
          </a:p>
          <a:p>
            <a:r>
              <a:rPr lang="en-US" dirty="0"/>
              <a:t>The drafters of the Bills have evidenced deficiencies in this regard.</a:t>
            </a:r>
          </a:p>
          <a:p>
            <a:r>
              <a:rPr lang="en-US" dirty="0"/>
              <a:t>It is necessary for the Bills to be referred to a drafting committee of properly recognized experts for redrafting.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62850035"/>
      </p:ext>
    </p:extLst>
  </p:cSld>
  <p:clrMapOvr>
    <a:masterClrMapping/>
  </p:clrMapOvr>
</p:sld>
</file>

<file path=ppt/theme/theme1.xml><?xml version="1.0" encoding="utf-8"?>
<a:theme xmlns:a="http://schemas.openxmlformats.org/drawingml/2006/main" name="CIP (1)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CIP (1).potx</Template>
  <TotalTime>7470</TotalTime>
  <Words>376</Words>
  <Application>Microsoft Office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Gill Sans MT</vt:lpstr>
      <vt:lpstr>CIP (1)</vt:lpstr>
      <vt:lpstr>COPYRIGHT AMENDMENT BILL</vt:lpstr>
      <vt:lpstr>CREDENTIALS</vt:lpstr>
      <vt:lpstr>DEFICIENCIES OF BILLS</vt:lpstr>
      <vt:lpstr>TECHNICAL ISSUES</vt:lpstr>
      <vt:lpstr>BLIND SA CASE</vt:lpstr>
      <vt:lpstr>BLIND SA CASE (continued)</vt:lpstr>
      <vt:lpstr>IMPACT OF BLIND SA CASE</vt:lpstr>
      <vt:lpstr>DUTY OF PARLIAMENT</vt:lpstr>
      <vt:lpstr>‘COPYRIGHT IS A TECHNICAL SUBJECT’</vt:lpstr>
      <vt:lpstr>CONSEQUENCES OF PASSING THE DEFECTIVE BILLS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Owen Dean</cp:lastModifiedBy>
  <cp:revision>82</cp:revision>
  <cp:lastPrinted>2022-10-11T05:40:11Z</cp:lastPrinted>
  <dcterms:created xsi:type="dcterms:W3CDTF">2010-04-12T23:12:02Z</dcterms:created>
  <dcterms:modified xsi:type="dcterms:W3CDTF">2023-03-03T13:09:57Z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