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ags/tag168.xml" ContentType="application/vnd.openxmlformats-officedocument.presentationml.tags+xml"/>
  <Override PartName="/ppt/tags/tag169.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722" r:id="rId5"/>
    <p:sldMasterId id="2147483768" r:id="rId6"/>
    <p:sldMasterId id="2147483781" r:id="rId7"/>
  </p:sldMasterIdLst>
  <p:notesMasterIdLst>
    <p:notesMasterId r:id="rId18"/>
  </p:notesMasterIdLst>
  <p:handoutMasterIdLst>
    <p:handoutMasterId r:id="rId19"/>
  </p:handoutMasterIdLst>
  <p:sldIdLst>
    <p:sldId id="257" r:id="rId8"/>
    <p:sldId id="11015" r:id="rId9"/>
    <p:sldId id="11097" r:id="rId10"/>
    <p:sldId id="11099" r:id="rId11"/>
    <p:sldId id="11093" r:id="rId12"/>
    <p:sldId id="11086" r:id="rId13"/>
    <p:sldId id="11047" r:id="rId14"/>
    <p:sldId id="11096" r:id="rId15"/>
    <p:sldId id="10955" r:id="rId16"/>
    <p:sldId id="355" r:id="rId17"/>
  </p:sldIdLst>
  <p:sldSz cx="12192000" cy="6858000"/>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6" userDrawn="1">
          <p15:clr>
            <a:srgbClr val="A4A3A4"/>
          </p15:clr>
        </p15:guide>
        <p15:guide id="2" pos="3840" userDrawn="1">
          <p15:clr>
            <a:srgbClr val="A4A3A4"/>
          </p15:clr>
        </p15:guide>
        <p15:guide id="3" pos="204" userDrawn="1">
          <p15:clr>
            <a:srgbClr val="A4A3A4"/>
          </p15:clr>
        </p15:guide>
        <p15:guide id="4" pos="7488" userDrawn="1">
          <p15:clr>
            <a:srgbClr val="A4A3A4"/>
          </p15:clr>
        </p15:guide>
        <p15:guide id="5" orient="horz"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C138CE-ED76-6B08-B62D-66D077E86CED}" name="Emma de Doncker" initials="EdD" userId="Emma de Donck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DBF9"/>
    <a:srgbClr val="CCC204"/>
    <a:srgbClr val="CFA819"/>
    <a:srgbClr val="0A94DD"/>
    <a:srgbClr val="164365"/>
    <a:srgbClr val="41A030"/>
    <a:srgbClr val="005E85"/>
    <a:srgbClr val="4FA5B3"/>
    <a:srgbClr val="302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96" autoAdjust="0"/>
  </p:normalViewPr>
  <p:slideViewPr>
    <p:cSldViewPr snapToGrid="0">
      <p:cViewPr varScale="1">
        <p:scale>
          <a:sx n="57" d="100"/>
          <a:sy n="57" d="100"/>
        </p:scale>
        <p:origin x="1188" y="78"/>
      </p:cViewPr>
      <p:guideLst>
        <p:guide orient="horz" pos="756"/>
        <p:guide pos="3840"/>
        <p:guide pos="204"/>
        <p:guide pos="7488"/>
        <p:guide orient="horz" pos="3840"/>
      </p:guideLst>
    </p:cSldViewPr>
  </p:slideViewPr>
  <p:notesTextViewPr>
    <p:cViewPr>
      <p:scale>
        <a:sx n="1" d="1"/>
        <a:sy n="1" d="1"/>
      </p:scale>
      <p:origin x="0" y="0"/>
    </p:cViewPr>
  </p:notesTextViewPr>
  <p:notesViewPr>
    <p:cSldViewPr snapToGrid="0">
      <p:cViewPr varScale="1">
        <p:scale>
          <a:sx n="78" d="100"/>
          <a:sy n="78" d="100"/>
        </p:scale>
        <p:origin x="406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BA9A5-C23E-49F1-920D-CDDA44C92A3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ZA"/>
        </a:p>
      </dgm:t>
    </dgm:pt>
    <dgm:pt modelId="{5388730D-C0FC-4FAB-A848-EEE8EC9AA569}">
      <dgm:prSet phldrT="[Text]" custT="1"/>
      <dgm:spPr>
        <a:xfrm>
          <a:off x="29" y="71965"/>
          <a:ext cx="2817414" cy="259200"/>
        </a:xfrm>
        <a:prstGeom prst="rect">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t>
        <a:bodyPr/>
        <a:lstStyle/>
        <a:p>
          <a:pPr>
            <a:buNone/>
          </a:pPr>
          <a:r>
            <a:rPr lang="en-ZA" sz="2400" b="1" dirty="0">
              <a:solidFill>
                <a:sysClr val="window" lastClr="FFFFFF"/>
              </a:solidFill>
              <a:latin typeface="Arial" panose="020B0604020202020204" pitchFamily="34" charset="0"/>
              <a:ea typeface="+mn-ea"/>
              <a:cs typeface="Arial" panose="020B0604020202020204" pitchFamily="34" charset="0"/>
            </a:rPr>
            <a:t>Copyright Amendment Bill</a:t>
          </a:r>
        </a:p>
      </dgm:t>
    </dgm:pt>
    <dgm:pt modelId="{15026B9C-DBA8-4017-B2F4-61D1AA886042}" type="parTrans" cxnId="{805F6EF0-9067-49BC-86C6-E097C30A8E39}">
      <dgm:prSet/>
      <dgm:spPr/>
      <dgm:t>
        <a:bodyPr/>
        <a:lstStyle/>
        <a:p>
          <a:endParaRPr lang="en-ZA">
            <a:latin typeface="Arial" panose="020B0604020202020204" pitchFamily="34" charset="0"/>
            <a:cs typeface="Arial" panose="020B0604020202020204" pitchFamily="34" charset="0"/>
          </a:endParaRPr>
        </a:p>
      </dgm:t>
    </dgm:pt>
    <dgm:pt modelId="{A54DE44E-EBCC-4997-9520-4198BBBBC887}" type="sibTrans" cxnId="{805F6EF0-9067-49BC-86C6-E097C30A8E39}">
      <dgm:prSet/>
      <dgm:spPr/>
      <dgm:t>
        <a:bodyPr/>
        <a:lstStyle/>
        <a:p>
          <a:endParaRPr lang="en-ZA">
            <a:latin typeface="Arial" panose="020B0604020202020204" pitchFamily="34" charset="0"/>
            <a:cs typeface="Arial" panose="020B0604020202020204" pitchFamily="34" charset="0"/>
          </a:endParaRPr>
        </a:p>
      </dgm:t>
    </dgm:pt>
    <dgm:pt modelId="{8C06EF1C-E93E-4EB6-8778-41A70C4542D7}">
      <dgm:prSet phldrT="[Text]" custT="1"/>
      <dgm:spPr>
        <a:xfrm>
          <a:off x="3211881" y="71965"/>
          <a:ext cx="2817414" cy="259200"/>
        </a:xfrm>
        <a:prstGeom prst="rect">
          <a:avLst/>
        </a:prstGeo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ln>
        <a:effectLst/>
      </dgm:spPr>
      <dgm:t>
        <a:bodyPr/>
        <a:lstStyle/>
        <a:p>
          <a:pPr>
            <a:buNone/>
          </a:pPr>
          <a:r>
            <a:rPr lang="en-ZA" sz="2400" b="1" dirty="0">
              <a:solidFill>
                <a:sysClr val="window" lastClr="FFFFFF"/>
              </a:solidFill>
              <a:latin typeface="Arial" panose="020B0604020202020204" pitchFamily="34" charset="0"/>
              <a:ea typeface="+mn-ea"/>
              <a:cs typeface="Arial" panose="020B0604020202020204" pitchFamily="34" charset="0"/>
            </a:rPr>
            <a:t>Performer's Protection Amendment Bill</a:t>
          </a:r>
        </a:p>
      </dgm:t>
    </dgm:pt>
    <dgm:pt modelId="{C2C08EEC-85CB-413A-9B09-E040EC937E82}" type="parTrans" cxnId="{C2BD8F3B-D6D3-44E1-A824-DAC57BDCC711}">
      <dgm:prSet/>
      <dgm:spPr/>
      <dgm:t>
        <a:bodyPr/>
        <a:lstStyle/>
        <a:p>
          <a:endParaRPr lang="en-ZA">
            <a:latin typeface="Arial" panose="020B0604020202020204" pitchFamily="34" charset="0"/>
            <a:cs typeface="Arial" panose="020B0604020202020204" pitchFamily="34" charset="0"/>
          </a:endParaRPr>
        </a:p>
      </dgm:t>
    </dgm:pt>
    <dgm:pt modelId="{FB43E35F-A88B-4CCD-A710-B4BC915C0BF8}" type="sibTrans" cxnId="{C2BD8F3B-D6D3-44E1-A824-DAC57BDCC711}">
      <dgm:prSet/>
      <dgm:spPr/>
      <dgm:t>
        <a:bodyPr/>
        <a:lstStyle/>
        <a:p>
          <a:endParaRPr lang="en-ZA">
            <a:latin typeface="Arial" panose="020B0604020202020204" pitchFamily="34" charset="0"/>
            <a:cs typeface="Arial" panose="020B0604020202020204" pitchFamily="34" charset="0"/>
          </a:endParaRPr>
        </a:p>
      </dgm:t>
    </dgm:pt>
    <dgm:pt modelId="{FE73FBC4-682E-42F7-ADC2-807D5960BB01}">
      <dgm:prSet phldrT="[Text]" custT="1"/>
      <dgm:spPr>
        <a:xfrm>
          <a:off x="29" y="331165"/>
          <a:ext cx="2817414" cy="3359879"/>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spcAft>
              <a:spcPct val="15000"/>
            </a:spcAft>
            <a:buChar char="•"/>
          </a:pPr>
          <a:endPar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5A8550E-2121-44BE-9286-AF5C7A54490F}" type="parTrans" cxnId="{65733642-F4AB-482A-939E-C41C0BB61ABA}">
      <dgm:prSet/>
      <dgm:spPr/>
      <dgm:t>
        <a:bodyPr/>
        <a:lstStyle/>
        <a:p>
          <a:endParaRPr lang="en-ZA">
            <a:latin typeface="Arial" panose="020B0604020202020204" pitchFamily="34" charset="0"/>
            <a:cs typeface="Arial" panose="020B0604020202020204" pitchFamily="34" charset="0"/>
          </a:endParaRPr>
        </a:p>
      </dgm:t>
    </dgm:pt>
    <dgm:pt modelId="{D2ADFA23-B170-481F-B40E-57B0F79C30FF}" type="sibTrans" cxnId="{65733642-F4AB-482A-939E-C41C0BB61ABA}">
      <dgm:prSet/>
      <dgm:spPr/>
      <dgm:t>
        <a:bodyPr/>
        <a:lstStyle/>
        <a:p>
          <a:endParaRPr lang="en-ZA">
            <a:latin typeface="Arial" panose="020B0604020202020204" pitchFamily="34" charset="0"/>
            <a:cs typeface="Arial" panose="020B0604020202020204" pitchFamily="34" charset="0"/>
          </a:endParaRPr>
        </a:p>
      </dgm:t>
    </dgm:pt>
    <dgm:pt modelId="{08E8095C-AEB0-4F9E-A742-3D6CC8C1AAFC}">
      <dgm:prSet phldrT="[Text]" custT="1"/>
      <dgm:spPr>
        <a:xfrm>
          <a:off x="3211881" y="331165"/>
          <a:ext cx="2817414" cy="3359879"/>
        </a:xfrm>
        <a:prstGeom prst="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Remove onerous reporting requirements. (s5(1A)(a) and (c), s5(1B(a)), and s5(5))</a:t>
          </a:r>
        </a:p>
      </dgm:t>
    </dgm:pt>
    <dgm:pt modelId="{4129BF30-10BD-418D-B1AC-ABF6DE05C9C0}" type="parTrans" cxnId="{CBA66C04-2A45-4E3F-871C-C955B7B0B43F}">
      <dgm:prSet/>
      <dgm:spPr/>
      <dgm:t>
        <a:bodyPr/>
        <a:lstStyle/>
        <a:p>
          <a:endParaRPr lang="en-ZA">
            <a:latin typeface="Arial" panose="020B0604020202020204" pitchFamily="34" charset="0"/>
            <a:cs typeface="Arial" panose="020B0604020202020204" pitchFamily="34" charset="0"/>
          </a:endParaRPr>
        </a:p>
      </dgm:t>
    </dgm:pt>
    <dgm:pt modelId="{BED09FCB-20E4-42F8-8333-418DF2A764C1}" type="sibTrans" cxnId="{CBA66C04-2A45-4E3F-871C-C955B7B0B43F}">
      <dgm:prSet/>
      <dgm:spPr/>
      <dgm:t>
        <a:bodyPr/>
        <a:lstStyle/>
        <a:p>
          <a:endParaRPr lang="en-ZA">
            <a:latin typeface="Arial" panose="020B0604020202020204" pitchFamily="34" charset="0"/>
            <a:cs typeface="Arial" panose="020B0604020202020204" pitchFamily="34" charset="0"/>
          </a:endParaRPr>
        </a:p>
      </dgm:t>
    </dgm:pt>
    <dgm:pt modelId="{602B4A35-37B5-44C8-B505-E856C363FFB7}">
      <dgm:prSet phldrT="[Text]"/>
      <dgm:spPr>
        <a:xfrm>
          <a:off x="3211881" y="331165"/>
          <a:ext cx="2817414" cy="3359879"/>
        </a:xfrm>
        <a:prstGeom prst="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spcAft>
              <a:spcPct val="15000"/>
            </a:spcAft>
            <a:buChar char="•"/>
          </a:pPr>
          <a:endParaRPr lang="en-ZA" sz="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D089245-B344-44B7-AE2B-DCC6C792CA27}" type="parTrans" cxnId="{19D1E400-3C4B-4188-8D7E-487B936A4CA6}">
      <dgm:prSet/>
      <dgm:spPr/>
      <dgm:t>
        <a:bodyPr/>
        <a:lstStyle/>
        <a:p>
          <a:endParaRPr lang="en-ZA">
            <a:latin typeface="Arial" panose="020B0604020202020204" pitchFamily="34" charset="0"/>
            <a:cs typeface="Arial" panose="020B0604020202020204" pitchFamily="34" charset="0"/>
          </a:endParaRPr>
        </a:p>
      </dgm:t>
    </dgm:pt>
    <dgm:pt modelId="{22780A50-B0B3-44ED-A937-080AA7C6CD5F}" type="sibTrans" cxnId="{19D1E400-3C4B-4188-8D7E-487B936A4CA6}">
      <dgm:prSet/>
      <dgm:spPr/>
      <dgm:t>
        <a:bodyPr/>
        <a:lstStyle/>
        <a:p>
          <a:endParaRPr lang="en-ZA">
            <a:latin typeface="Arial" panose="020B0604020202020204" pitchFamily="34" charset="0"/>
            <a:cs typeface="Arial" panose="020B0604020202020204" pitchFamily="34" charset="0"/>
          </a:endParaRPr>
        </a:p>
      </dgm:t>
    </dgm:pt>
    <dgm:pt modelId="{BF15B495-D4E9-448A-9C89-62AAB6511A83}">
      <dgm:prSet phldrT="[Text]" custT="1"/>
      <dgm:spPr>
        <a:xfrm>
          <a:off x="3211881" y="331165"/>
          <a:ext cx="2817414" cy="3359879"/>
        </a:xfrm>
        <a:prstGeom prst="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Remove provision for Minister to prescribe compulsory contract terms and replace it with list of matters which contracting parties must include in their commercial agreements. (s8D(3))</a:t>
          </a:r>
        </a:p>
      </dgm:t>
    </dgm:pt>
    <dgm:pt modelId="{611658FC-3C9A-43A5-85D6-081639DDD3B6}" type="parTrans" cxnId="{EECC6861-D41D-40A9-8C12-D07CDAE59E47}">
      <dgm:prSet/>
      <dgm:spPr/>
      <dgm:t>
        <a:bodyPr/>
        <a:lstStyle/>
        <a:p>
          <a:endParaRPr lang="en-ZA">
            <a:latin typeface="Arial" panose="020B0604020202020204" pitchFamily="34" charset="0"/>
            <a:cs typeface="Arial" panose="020B0604020202020204" pitchFamily="34" charset="0"/>
          </a:endParaRPr>
        </a:p>
      </dgm:t>
    </dgm:pt>
    <dgm:pt modelId="{7C990453-D835-451A-B3DA-C2FE22BEA727}" type="sibTrans" cxnId="{EECC6861-D41D-40A9-8C12-D07CDAE59E47}">
      <dgm:prSet/>
      <dgm:spPr/>
      <dgm:t>
        <a:bodyPr/>
        <a:lstStyle/>
        <a:p>
          <a:endParaRPr lang="en-ZA">
            <a:latin typeface="Arial" panose="020B0604020202020204" pitchFamily="34" charset="0"/>
            <a:cs typeface="Arial" panose="020B0604020202020204" pitchFamily="34" charset="0"/>
          </a:endParaRPr>
        </a:p>
      </dgm:t>
    </dgm:pt>
    <dgm:pt modelId="{4FF8BBDE-7AA3-478F-8B4E-7C7347EC4099}">
      <dgm:prSet phldrT="[Text]" custT="1"/>
      <dgm:spPr>
        <a:xfrm>
          <a:off x="29" y="331165"/>
          <a:ext cx="2817414" cy="3359879"/>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Royalty concerns are addressed in Performers Bill, which provides for royalties or equitable remuneration.</a:t>
          </a:r>
        </a:p>
      </dgm:t>
    </dgm:pt>
    <dgm:pt modelId="{92048A49-A2ED-4E65-8FBD-DB872DD9823B}" type="parTrans" cxnId="{547CFA28-16E1-4EDD-AF31-674CAD3961F9}">
      <dgm:prSet/>
      <dgm:spPr/>
      <dgm:t>
        <a:bodyPr/>
        <a:lstStyle/>
        <a:p>
          <a:endParaRPr lang="en-ZA">
            <a:latin typeface="Arial" panose="020B0604020202020204" pitchFamily="34" charset="0"/>
            <a:cs typeface="Arial" panose="020B0604020202020204" pitchFamily="34" charset="0"/>
          </a:endParaRPr>
        </a:p>
      </dgm:t>
    </dgm:pt>
    <dgm:pt modelId="{4F9B04F0-7E54-43B6-A87B-6135A9E5DF61}" type="sibTrans" cxnId="{547CFA28-16E1-4EDD-AF31-674CAD3961F9}">
      <dgm:prSet/>
      <dgm:spPr/>
      <dgm:t>
        <a:bodyPr/>
        <a:lstStyle/>
        <a:p>
          <a:endParaRPr lang="en-ZA">
            <a:latin typeface="Arial" panose="020B0604020202020204" pitchFamily="34" charset="0"/>
            <a:cs typeface="Arial" panose="020B0604020202020204" pitchFamily="34" charset="0"/>
          </a:endParaRPr>
        </a:p>
      </dgm:t>
    </dgm:pt>
    <dgm:pt modelId="{82C21933-73CC-438D-8B2C-89628F8BF8C9}">
      <dgm:prSet phldrT="[Text]" custT="1"/>
      <dgm:spPr>
        <a:xfrm>
          <a:off x="29" y="331165"/>
          <a:ext cx="2817414" cy="3359879"/>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Remove provision for Minister to prescribe compulsory contract terms and royalty/tariff rates. (Delete s39(cG) and s39(cI))</a:t>
          </a:r>
        </a:p>
      </dgm:t>
    </dgm:pt>
    <dgm:pt modelId="{93EE7072-18EB-4681-A080-DD46ED757BA7}" type="parTrans" cxnId="{917290F6-6F37-4F6D-9795-D8355C1D4E19}">
      <dgm:prSet/>
      <dgm:spPr/>
      <dgm:t>
        <a:bodyPr/>
        <a:lstStyle/>
        <a:p>
          <a:endParaRPr lang="en-ZA">
            <a:latin typeface="Arial" panose="020B0604020202020204" pitchFamily="34" charset="0"/>
            <a:cs typeface="Arial" panose="020B0604020202020204" pitchFamily="34" charset="0"/>
          </a:endParaRPr>
        </a:p>
      </dgm:t>
    </dgm:pt>
    <dgm:pt modelId="{B51B82F0-E09C-4ADC-8BFE-BE9F1E178F36}" type="sibTrans" cxnId="{917290F6-6F37-4F6D-9795-D8355C1D4E19}">
      <dgm:prSet/>
      <dgm:spPr/>
      <dgm:t>
        <a:bodyPr/>
        <a:lstStyle/>
        <a:p>
          <a:endParaRPr lang="en-ZA">
            <a:latin typeface="Arial" panose="020B0604020202020204" pitchFamily="34" charset="0"/>
            <a:cs typeface="Arial" panose="020B0604020202020204" pitchFamily="34" charset="0"/>
          </a:endParaRPr>
        </a:p>
      </dgm:t>
    </dgm:pt>
    <dgm:pt modelId="{96C1B76F-CE86-43A7-A099-CF2B75CABCAF}">
      <dgm:prSet phldrT="[Text]" custT="1"/>
      <dgm:spPr>
        <a:xfrm>
          <a:off x="29" y="331165"/>
          <a:ext cx="2817414" cy="3359879"/>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Revert to definition of "broadcast" in current Copyright Act. (s1)</a:t>
          </a:r>
        </a:p>
      </dgm:t>
    </dgm:pt>
    <dgm:pt modelId="{8EEC787F-A84C-459A-B831-D5E64BC7CC17}" type="parTrans" cxnId="{49F4FD01-E83C-4789-BA8A-F7A90C429096}">
      <dgm:prSet/>
      <dgm:spPr/>
      <dgm:t>
        <a:bodyPr/>
        <a:lstStyle/>
        <a:p>
          <a:endParaRPr lang="en-ZA"/>
        </a:p>
      </dgm:t>
    </dgm:pt>
    <dgm:pt modelId="{7036726A-AA84-4B30-93EF-B20180EBEC55}" type="sibTrans" cxnId="{49F4FD01-E83C-4789-BA8A-F7A90C429096}">
      <dgm:prSet/>
      <dgm:spPr/>
      <dgm:t>
        <a:bodyPr/>
        <a:lstStyle/>
        <a:p>
          <a:endParaRPr lang="en-ZA"/>
        </a:p>
      </dgm:t>
    </dgm:pt>
    <dgm:pt modelId="{28367B64-ED28-4BD3-A570-62B7C8BF6BBB}">
      <dgm:prSet phldrT="[Text]" custT="1"/>
      <dgm:spPr>
        <a:xfrm>
          <a:off x="29" y="331165"/>
          <a:ext cx="2817414" cy="3359879"/>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Revert to current Copyright Act's wording on ownership of copyright in commissioned works. (s21(1)(c))</a:t>
          </a:r>
        </a:p>
      </dgm:t>
    </dgm:pt>
    <dgm:pt modelId="{1CED71EF-5066-449D-95E5-2B0D8C0DFB32}" type="parTrans" cxnId="{B104B56D-BF12-4FEB-9448-6CAA5058D753}">
      <dgm:prSet/>
      <dgm:spPr/>
      <dgm:t>
        <a:bodyPr/>
        <a:lstStyle/>
        <a:p>
          <a:endParaRPr lang="en-ZA"/>
        </a:p>
      </dgm:t>
    </dgm:pt>
    <dgm:pt modelId="{D7A2E07D-42D5-4477-B7DF-84097F41A589}" type="sibTrans" cxnId="{B104B56D-BF12-4FEB-9448-6CAA5058D753}">
      <dgm:prSet/>
      <dgm:spPr/>
      <dgm:t>
        <a:bodyPr/>
        <a:lstStyle/>
        <a:p>
          <a:endParaRPr lang="en-ZA"/>
        </a:p>
      </dgm:t>
    </dgm:pt>
    <dgm:pt modelId="{CD4EEC2C-8E26-481C-BFBA-27E5FC641B98}">
      <dgm:prSet phldrT="[Text]" custT="1"/>
      <dgm:spPr>
        <a:xfrm>
          <a:off x="29" y="331165"/>
          <a:ext cx="2817414" cy="3359879"/>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Introduce anti-internet piracy provisions to protect creatives.</a:t>
          </a:r>
        </a:p>
      </dgm:t>
    </dgm:pt>
    <dgm:pt modelId="{3E1EE0D2-5BD1-4530-86E8-8FAD4337BCCF}" type="parTrans" cxnId="{3FC03DF6-15F3-4709-8248-F77C63086466}">
      <dgm:prSet/>
      <dgm:spPr/>
      <dgm:t>
        <a:bodyPr/>
        <a:lstStyle/>
        <a:p>
          <a:endParaRPr lang="en-ZA"/>
        </a:p>
      </dgm:t>
    </dgm:pt>
    <dgm:pt modelId="{449BF1D3-231F-4C11-A324-A7D4B097B7FF}" type="sibTrans" cxnId="{3FC03DF6-15F3-4709-8248-F77C63086466}">
      <dgm:prSet/>
      <dgm:spPr/>
      <dgm:t>
        <a:bodyPr/>
        <a:lstStyle/>
        <a:p>
          <a:endParaRPr lang="en-ZA"/>
        </a:p>
      </dgm:t>
    </dgm:pt>
    <dgm:pt modelId="{A55943C2-5DBD-488A-B4B2-8D32FD3FA93A}">
      <dgm:prSet phldrT="[Text]" custT="1"/>
      <dgm:spPr>
        <a:xfrm>
          <a:off x="29" y="331165"/>
          <a:ext cx="2817414" cy="3359879"/>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Delete limitation on duration of assignment of copyright. (proviso to s22(3))</a:t>
          </a:r>
        </a:p>
      </dgm:t>
    </dgm:pt>
    <dgm:pt modelId="{04FD8DD7-58EB-4FFD-B761-61DDBCDEC9F1}" type="parTrans" cxnId="{C88770B5-4B58-48C7-AF22-F154C1C2A86B}">
      <dgm:prSet/>
      <dgm:spPr/>
      <dgm:t>
        <a:bodyPr/>
        <a:lstStyle/>
        <a:p>
          <a:endParaRPr lang="en-ZA"/>
        </a:p>
      </dgm:t>
    </dgm:pt>
    <dgm:pt modelId="{62867B1D-99A8-4691-A94D-8D98E8DAABE9}" type="sibTrans" cxnId="{C88770B5-4B58-48C7-AF22-F154C1C2A86B}">
      <dgm:prSet/>
      <dgm:spPr/>
      <dgm:t>
        <a:bodyPr/>
        <a:lstStyle/>
        <a:p>
          <a:endParaRPr lang="en-ZA"/>
        </a:p>
      </dgm:t>
    </dgm:pt>
    <dgm:pt modelId="{653CA760-A109-467A-BFD9-6045E0172180}">
      <dgm:prSet phldrT="[Text]" custT="1"/>
      <dgm:spPr>
        <a:xfrm>
          <a:off x="3211881" y="331165"/>
          <a:ext cx="2817414" cy="3359879"/>
        </a:xfrm>
        <a:prstGeom prst="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Use definition of "broadcast" in the current Copyright Act. (s1)</a:t>
          </a:r>
        </a:p>
      </dgm:t>
    </dgm:pt>
    <dgm:pt modelId="{A5D642F3-017F-46AA-AB37-BEFE16737C72}" type="parTrans" cxnId="{7B7282D7-2659-4DBB-BC6B-C62AB76DABF7}">
      <dgm:prSet/>
      <dgm:spPr/>
      <dgm:t>
        <a:bodyPr/>
        <a:lstStyle/>
        <a:p>
          <a:endParaRPr lang="en-ZA"/>
        </a:p>
      </dgm:t>
    </dgm:pt>
    <dgm:pt modelId="{796ACB46-14BC-4794-BFE7-B4BDE51927AF}" type="sibTrans" cxnId="{7B7282D7-2659-4DBB-BC6B-C62AB76DABF7}">
      <dgm:prSet/>
      <dgm:spPr/>
      <dgm:t>
        <a:bodyPr/>
        <a:lstStyle/>
        <a:p>
          <a:endParaRPr lang="en-ZA"/>
        </a:p>
      </dgm:t>
    </dgm:pt>
    <dgm:pt modelId="{04727E6E-BC3A-4973-A261-90D0FAFA80DF}">
      <dgm:prSet phldrT="[Text]" custT="1"/>
      <dgm:spPr>
        <a:xfrm>
          <a:off x="3211881" y="331165"/>
          <a:ext cx="2817414" cy="3359879"/>
        </a:xfrm>
        <a:prstGeom prst="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spcAft>
              <a:spcPct val="15000"/>
            </a:spcAft>
            <a:buChar char="•"/>
          </a:pPr>
          <a:endPar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4D31645-E376-4858-9AB2-4F06E03CFEDB}" type="parTrans" cxnId="{3F2D869C-E6ED-4173-9C32-A12B14EDB087}">
      <dgm:prSet/>
      <dgm:spPr/>
      <dgm:t>
        <a:bodyPr/>
        <a:lstStyle/>
        <a:p>
          <a:endParaRPr lang="en-ZA"/>
        </a:p>
      </dgm:t>
    </dgm:pt>
    <dgm:pt modelId="{03ED7B14-2B54-4EB9-9C4B-071EBA8AB81B}" type="sibTrans" cxnId="{3F2D869C-E6ED-4173-9C32-A12B14EDB087}">
      <dgm:prSet/>
      <dgm:spPr/>
      <dgm:t>
        <a:bodyPr/>
        <a:lstStyle/>
        <a:p>
          <a:endParaRPr lang="en-ZA"/>
        </a:p>
      </dgm:t>
    </dgm:pt>
    <dgm:pt modelId="{5F94E792-D3D8-4051-891F-A7DFD7B85FA2}">
      <dgm:prSet phldrT="[Text]" custT="1"/>
      <dgm:spPr>
        <a:xfrm>
          <a:off x="29" y="331165"/>
          <a:ext cx="2817414" cy="3359879"/>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Leave performer's royalty provisions in the Performer's Bill and remove them from the Copyright Bill. (Amend s6A and delete s8A)</a:t>
          </a:r>
        </a:p>
      </dgm:t>
    </dgm:pt>
    <dgm:pt modelId="{F1F66FBC-F8CC-4EF1-A890-4C61D70A4F94}" type="parTrans" cxnId="{B2147AA4-DE3C-46E3-AB58-74241B13B695}">
      <dgm:prSet/>
      <dgm:spPr/>
      <dgm:t>
        <a:bodyPr/>
        <a:lstStyle/>
        <a:p>
          <a:endParaRPr lang="en-ZA"/>
        </a:p>
      </dgm:t>
    </dgm:pt>
    <dgm:pt modelId="{6AA34725-3574-47A5-BDE8-D2ED150C250D}" type="sibTrans" cxnId="{B2147AA4-DE3C-46E3-AB58-74241B13B695}">
      <dgm:prSet/>
      <dgm:spPr/>
      <dgm:t>
        <a:bodyPr/>
        <a:lstStyle/>
        <a:p>
          <a:endParaRPr lang="en-ZA"/>
        </a:p>
      </dgm:t>
    </dgm:pt>
    <dgm:pt modelId="{F80E6029-3C50-454F-A9FF-9EE45FD78369}">
      <dgm:prSet phldrT="[Text]" custT="1"/>
      <dgm:spPr>
        <a:xfrm>
          <a:off x="3211881" y="331165"/>
          <a:ext cx="2817414" cy="3359879"/>
        </a:xfrm>
        <a:prstGeom prst="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Use narrower definition of "performer"</a:t>
          </a:r>
        </a:p>
      </dgm:t>
    </dgm:pt>
    <dgm:pt modelId="{114838A2-3A1A-47FD-8222-10FD0FC690DF}" type="parTrans" cxnId="{563D7775-5BEF-40B5-8131-3EEE3544ADC8}">
      <dgm:prSet/>
      <dgm:spPr/>
      <dgm:t>
        <a:bodyPr/>
        <a:lstStyle/>
        <a:p>
          <a:endParaRPr lang="en-ZA"/>
        </a:p>
      </dgm:t>
    </dgm:pt>
    <dgm:pt modelId="{ADDF9803-6839-4C3B-AC74-DB9B8ECF95C4}" type="sibTrans" cxnId="{563D7775-5BEF-40B5-8131-3EEE3544ADC8}">
      <dgm:prSet/>
      <dgm:spPr/>
      <dgm:t>
        <a:bodyPr/>
        <a:lstStyle/>
        <a:p>
          <a:endParaRPr lang="en-ZA"/>
        </a:p>
      </dgm:t>
    </dgm:pt>
    <dgm:pt modelId="{556A3B44-FA01-4531-BF70-EAF594D0B9EA}">
      <dgm:prSet phldrT="[Text]" custT="1"/>
      <dgm:spPr>
        <a:xfrm>
          <a:off x="29" y="331165"/>
          <a:ext cx="2817414" cy="3359879"/>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spcAft>
              <a:spcPts val="600"/>
            </a:spcAft>
            <a:buChar char="•"/>
          </a:pPr>
          <a:r>
            <a:rPr lang="en-ZA"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Amend provision on uneforceable contract terms s39B so that Tribunal is empowered to set aside unfair terms</a:t>
          </a:r>
        </a:p>
      </dgm:t>
    </dgm:pt>
    <dgm:pt modelId="{79C4FD5C-A722-48DD-96D1-1904B2742E8D}" type="parTrans" cxnId="{B499434A-A964-4709-B67F-2440AE15B8E0}">
      <dgm:prSet/>
      <dgm:spPr/>
      <dgm:t>
        <a:bodyPr/>
        <a:lstStyle/>
        <a:p>
          <a:endParaRPr lang="en-ZA"/>
        </a:p>
      </dgm:t>
    </dgm:pt>
    <dgm:pt modelId="{A975F9C8-A1A4-4A7A-A8CA-C263C007B9CC}" type="sibTrans" cxnId="{B499434A-A964-4709-B67F-2440AE15B8E0}">
      <dgm:prSet/>
      <dgm:spPr/>
      <dgm:t>
        <a:bodyPr/>
        <a:lstStyle/>
        <a:p>
          <a:endParaRPr lang="en-ZA"/>
        </a:p>
      </dgm:t>
    </dgm:pt>
    <dgm:pt modelId="{A29505C5-1AD3-4993-AE5D-F25B9556F846}" type="pres">
      <dgm:prSet presAssocID="{D72BA9A5-C23E-49F1-920D-CDDA44C92A36}" presName="Name0" presStyleCnt="0">
        <dgm:presLayoutVars>
          <dgm:dir/>
          <dgm:animLvl val="lvl"/>
          <dgm:resizeHandles val="exact"/>
        </dgm:presLayoutVars>
      </dgm:prSet>
      <dgm:spPr/>
    </dgm:pt>
    <dgm:pt modelId="{34B05B29-93C9-4591-A975-6484CF3291D8}" type="pres">
      <dgm:prSet presAssocID="{5388730D-C0FC-4FAB-A848-EEE8EC9AA569}" presName="composite" presStyleCnt="0"/>
      <dgm:spPr/>
    </dgm:pt>
    <dgm:pt modelId="{74DB5048-EF56-46DA-9DAB-5B89186118E6}" type="pres">
      <dgm:prSet presAssocID="{5388730D-C0FC-4FAB-A848-EEE8EC9AA569}" presName="parTx" presStyleLbl="alignNode1" presStyleIdx="0" presStyleCnt="2" custScaleX="112003">
        <dgm:presLayoutVars>
          <dgm:chMax val="0"/>
          <dgm:chPref val="0"/>
          <dgm:bulletEnabled val="1"/>
        </dgm:presLayoutVars>
      </dgm:prSet>
      <dgm:spPr/>
    </dgm:pt>
    <dgm:pt modelId="{12AF4759-2564-4792-BC60-9EDB47C6E760}" type="pres">
      <dgm:prSet presAssocID="{5388730D-C0FC-4FAB-A848-EEE8EC9AA569}" presName="desTx" presStyleLbl="alignAccFollowNode1" presStyleIdx="0" presStyleCnt="2" custScaleX="112114" custScaleY="100000">
        <dgm:presLayoutVars>
          <dgm:bulletEnabled val="1"/>
        </dgm:presLayoutVars>
      </dgm:prSet>
      <dgm:spPr/>
    </dgm:pt>
    <dgm:pt modelId="{02C0B05C-A58F-4D30-B568-C728684C290E}" type="pres">
      <dgm:prSet presAssocID="{A54DE44E-EBCC-4997-9520-4198BBBBC887}" presName="space" presStyleCnt="0"/>
      <dgm:spPr/>
    </dgm:pt>
    <dgm:pt modelId="{ACB4A66A-0880-40DC-AF28-E519B7008474}" type="pres">
      <dgm:prSet presAssocID="{8C06EF1C-E93E-4EB6-8778-41A70C4542D7}" presName="composite" presStyleCnt="0"/>
      <dgm:spPr/>
    </dgm:pt>
    <dgm:pt modelId="{CB078E1E-C232-4E15-80A7-F6FF1B42A725}" type="pres">
      <dgm:prSet presAssocID="{8C06EF1C-E93E-4EB6-8778-41A70C4542D7}" presName="parTx" presStyleLbl="alignNode1" presStyleIdx="1" presStyleCnt="2">
        <dgm:presLayoutVars>
          <dgm:chMax val="0"/>
          <dgm:chPref val="0"/>
          <dgm:bulletEnabled val="1"/>
        </dgm:presLayoutVars>
      </dgm:prSet>
      <dgm:spPr/>
    </dgm:pt>
    <dgm:pt modelId="{31477B08-56C8-4147-8749-56C2C37786C9}" type="pres">
      <dgm:prSet presAssocID="{8C06EF1C-E93E-4EB6-8778-41A70C4542D7}" presName="desTx" presStyleLbl="alignAccFollowNode1" presStyleIdx="1" presStyleCnt="2" custLinFactNeighborX="46" custLinFactNeighborY="822">
        <dgm:presLayoutVars>
          <dgm:bulletEnabled val="1"/>
        </dgm:presLayoutVars>
      </dgm:prSet>
      <dgm:spPr/>
    </dgm:pt>
  </dgm:ptLst>
  <dgm:cxnLst>
    <dgm:cxn modelId="{19D1E400-3C4B-4188-8D7E-487B936A4CA6}" srcId="{8C06EF1C-E93E-4EB6-8778-41A70C4542D7}" destId="{602B4A35-37B5-44C8-B505-E856C363FFB7}" srcOrd="5" destOrd="0" parTransId="{2D089245-B344-44B7-AE2B-DCC6C792CA27}" sibTransId="{22780A50-B0B3-44ED-A937-080AA7C6CD5F}"/>
    <dgm:cxn modelId="{49F4FD01-E83C-4789-BA8A-F7A90C429096}" srcId="{5388730D-C0FC-4FAB-A848-EEE8EC9AA569}" destId="{96C1B76F-CE86-43A7-A099-CF2B75CABCAF}" srcOrd="5" destOrd="0" parTransId="{8EEC787F-A84C-459A-B831-D5E64BC7CC17}" sibTransId="{7036726A-AA84-4B30-93EF-B20180EBEC55}"/>
    <dgm:cxn modelId="{CBA66C04-2A45-4E3F-871C-C955B7B0B43F}" srcId="{8C06EF1C-E93E-4EB6-8778-41A70C4542D7}" destId="{08E8095C-AEB0-4F9E-A742-3D6CC8C1AAFC}" srcOrd="1" destOrd="0" parTransId="{4129BF30-10BD-418D-B1AC-ABF6DE05C9C0}" sibTransId="{BED09FCB-20E4-42F8-8333-418DF2A764C1}"/>
    <dgm:cxn modelId="{03B96014-29DA-4C46-BB0F-40209566EDC8}" type="presOf" srcId="{653CA760-A109-467A-BFD9-6045E0172180}" destId="{31477B08-56C8-4147-8749-56C2C37786C9}" srcOrd="0" destOrd="3" presId="urn:microsoft.com/office/officeart/2005/8/layout/hList1"/>
    <dgm:cxn modelId="{3198A115-2A29-4BA5-85CF-19966334F0CE}" type="presOf" srcId="{8C06EF1C-E93E-4EB6-8778-41A70C4542D7}" destId="{CB078E1E-C232-4E15-80A7-F6FF1B42A725}" srcOrd="0" destOrd="0" presId="urn:microsoft.com/office/officeart/2005/8/layout/hList1"/>
    <dgm:cxn modelId="{F90C4118-52A3-4038-BC27-AD5A423E0B32}" type="presOf" srcId="{F80E6029-3C50-454F-A9FF-9EE45FD78369}" destId="{31477B08-56C8-4147-8749-56C2C37786C9}" srcOrd="0" destOrd="4" presId="urn:microsoft.com/office/officeart/2005/8/layout/hList1"/>
    <dgm:cxn modelId="{547CFA28-16E1-4EDD-AF31-674CAD3961F9}" srcId="{5388730D-C0FC-4FAB-A848-EEE8EC9AA569}" destId="{4FF8BBDE-7AA3-478F-8B4E-7C7347EC4099}" srcOrd="1" destOrd="0" parTransId="{92048A49-A2ED-4E65-8FBD-DB872DD9823B}" sibTransId="{4F9B04F0-7E54-43B6-A87B-6135A9E5DF61}"/>
    <dgm:cxn modelId="{C2BD8F3B-D6D3-44E1-A824-DAC57BDCC711}" srcId="{D72BA9A5-C23E-49F1-920D-CDDA44C92A36}" destId="{8C06EF1C-E93E-4EB6-8778-41A70C4542D7}" srcOrd="1" destOrd="0" parTransId="{C2C08EEC-85CB-413A-9B09-E040EC937E82}" sibTransId="{FB43E35F-A88B-4CCD-A710-B4BC915C0BF8}"/>
    <dgm:cxn modelId="{1AB25C5C-EE8B-4B2E-BD51-B67F053FDACB}" type="presOf" srcId="{556A3B44-FA01-4531-BF70-EAF594D0B9EA}" destId="{12AF4759-2564-4792-BC60-9EDB47C6E760}" srcOrd="0" destOrd="4" presId="urn:microsoft.com/office/officeart/2005/8/layout/hList1"/>
    <dgm:cxn modelId="{EECC6861-D41D-40A9-8C12-D07CDAE59E47}" srcId="{8C06EF1C-E93E-4EB6-8778-41A70C4542D7}" destId="{BF15B495-D4E9-448A-9C89-62AAB6511A83}" srcOrd="2" destOrd="0" parTransId="{611658FC-3C9A-43A5-85D6-081639DDD3B6}" sibTransId="{7C990453-D835-451A-B3DA-C2FE22BEA727}"/>
    <dgm:cxn modelId="{65733642-F4AB-482A-939E-C41C0BB61ABA}" srcId="{5388730D-C0FC-4FAB-A848-EEE8EC9AA569}" destId="{FE73FBC4-682E-42F7-ADC2-807D5960BB01}" srcOrd="0" destOrd="0" parTransId="{25A8550E-2121-44BE-9286-AF5C7A54490F}" sibTransId="{D2ADFA23-B170-481F-B40E-57B0F79C30FF}"/>
    <dgm:cxn modelId="{7CB58947-B2A8-41BC-BB4A-D2EE427C3E6C}" type="presOf" srcId="{FE73FBC4-682E-42F7-ADC2-807D5960BB01}" destId="{12AF4759-2564-4792-BC60-9EDB47C6E760}" srcOrd="0" destOrd="0" presId="urn:microsoft.com/office/officeart/2005/8/layout/hList1"/>
    <dgm:cxn modelId="{E2122849-F001-40AC-B5FD-11317AEECC51}" type="presOf" srcId="{D72BA9A5-C23E-49F1-920D-CDDA44C92A36}" destId="{A29505C5-1AD3-4993-AE5D-F25B9556F846}" srcOrd="0" destOrd="0" presId="urn:microsoft.com/office/officeart/2005/8/layout/hList1"/>
    <dgm:cxn modelId="{B499434A-A964-4709-B67F-2440AE15B8E0}" srcId="{5388730D-C0FC-4FAB-A848-EEE8EC9AA569}" destId="{556A3B44-FA01-4531-BF70-EAF594D0B9EA}" srcOrd="4" destOrd="0" parTransId="{79C4FD5C-A722-48DD-96D1-1904B2742E8D}" sibTransId="{A975F9C8-A1A4-4A7A-A8CA-C263C007B9CC}"/>
    <dgm:cxn modelId="{B104B56D-BF12-4FEB-9448-6CAA5058D753}" srcId="{5388730D-C0FC-4FAB-A848-EEE8EC9AA569}" destId="{28367B64-ED28-4BD3-A570-62B7C8BF6BBB}" srcOrd="6" destOrd="0" parTransId="{1CED71EF-5066-449D-95E5-2B0D8C0DFB32}" sibTransId="{D7A2E07D-42D5-4477-B7DF-84097F41A589}"/>
    <dgm:cxn modelId="{563D7775-5BEF-40B5-8131-3EEE3544ADC8}" srcId="{8C06EF1C-E93E-4EB6-8778-41A70C4542D7}" destId="{F80E6029-3C50-454F-A9FF-9EE45FD78369}" srcOrd="4" destOrd="0" parTransId="{114838A2-3A1A-47FD-8222-10FD0FC690DF}" sibTransId="{ADDF9803-6839-4C3B-AC74-DB9B8ECF95C4}"/>
    <dgm:cxn modelId="{C36C219A-40B5-4380-AF19-57C22BF6F096}" type="presOf" srcId="{96C1B76F-CE86-43A7-A099-CF2B75CABCAF}" destId="{12AF4759-2564-4792-BC60-9EDB47C6E760}" srcOrd="0" destOrd="5" presId="urn:microsoft.com/office/officeart/2005/8/layout/hList1"/>
    <dgm:cxn modelId="{3F2D869C-E6ED-4173-9C32-A12B14EDB087}" srcId="{8C06EF1C-E93E-4EB6-8778-41A70C4542D7}" destId="{04727E6E-BC3A-4973-A261-90D0FAFA80DF}" srcOrd="0" destOrd="0" parTransId="{14D31645-E376-4858-9AB2-4F06E03CFEDB}" sibTransId="{03ED7B14-2B54-4EB9-9C4B-071EBA8AB81B}"/>
    <dgm:cxn modelId="{7DAF059F-BE77-4573-81B1-CF210D475F3B}" type="presOf" srcId="{28367B64-ED28-4BD3-A570-62B7C8BF6BBB}" destId="{12AF4759-2564-4792-BC60-9EDB47C6E760}" srcOrd="0" destOrd="6" presId="urn:microsoft.com/office/officeart/2005/8/layout/hList1"/>
    <dgm:cxn modelId="{E0204F9F-FF7B-42D4-AB82-54A08580FCF6}" type="presOf" srcId="{5388730D-C0FC-4FAB-A848-EEE8EC9AA569}" destId="{74DB5048-EF56-46DA-9DAB-5B89186118E6}" srcOrd="0" destOrd="0" presId="urn:microsoft.com/office/officeart/2005/8/layout/hList1"/>
    <dgm:cxn modelId="{B2147AA4-DE3C-46E3-AB58-74241B13B695}" srcId="{5388730D-C0FC-4FAB-A848-EEE8EC9AA569}" destId="{5F94E792-D3D8-4051-891F-A7DFD7B85FA2}" srcOrd="2" destOrd="0" parTransId="{F1F66FBC-F8CC-4EF1-A890-4C61D70A4F94}" sibTransId="{6AA34725-3574-47A5-BDE8-D2ED150C250D}"/>
    <dgm:cxn modelId="{C88770B5-4B58-48C7-AF22-F154C1C2A86B}" srcId="{5388730D-C0FC-4FAB-A848-EEE8EC9AA569}" destId="{A55943C2-5DBD-488A-B4B2-8D32FD3FA93A}" srcOrd="7" destOrd="0" parTransId="{04FD8DD7-58EB-4FFD-B761-61DDBCDEC9F1}" sibTransId="{62867B1D-99A8-4691-A94D-8D98E8DAABE9}"/>
    <dgm:cxn modelId="{053F66BB-BCB5-420E-811A-0B66F75283F4}" type="presOf" srcId="{82C21933-73CC-438D-8B2C-89628F8BF8C9}" destId="{12AF4759-2564-4792-BC60-9EDB47C6E760}" srcOrd="0" destOrd="3" presId="urn:microsoft.com/office/officeart/2005/8/layout/hList1"/>
    <dgm:cxn modelId="{5C2289C2-07B7-4C53-BD1D-BAB19D82C427}" type="presOf" srcId="{CD4EEC2C-8E26-481C-BFBA-27E5FC641B98}" destId="{12AF4759-2564-4792-BC60-9EDB47C6E760}" srcOrd="0" destOrd="8" presId="urn:microsoft.com/office/officeart/2005/8/layout/hList1"/>
    <dgm:cxn modelId="{1D01FCC2-3614-493F-8E49-6DFE59C82908}" type="presOf" srcId="{04727E6E-BC3A-4973-A261-90D0FAFA80DF}" destId="{31477B08-56C8-4147-8749-56C2C37786C9}" srcOrd="0" destOrd="0" presId="urn:microsoft.com/office/officeart/2005/8/layout/hList1"/>
    <dgm:cxn modelId="{1DE3E7C4-511B-435D-864A-1D33AAC0500A}" type="presOf" srcId="{08E8095C-AEB0-4F9E-A742-3D6CC8C1AAFC}" destId="{31477B08-56C8-4147-8749-56C2C37786C9}" srcOrd="0" destOrd="1" presId="urn:microsoft.com/office/officeart/2005/8/layout/hList1"/>
    <dgm:cxn modelId="{7B7282D7-2659-4DBB-BC6B-C62AB76DABF7}" srcId="{8C06EF1C-E93E-4EB6-8778-41A70C4542D7}" destId="{653CA760-A109-467A-BFD9-6045E0172180}" srcOrd="3" destOrd="0" parTransId="{A5D642F3-017F-46AA-AB37-BEFE16737C72}" sibTransId="{796ACB46-14BC-4794-BFE7-B4BDE51927AF}"/>
    <dgm:cxn modelId="{D2379CD7-1170-4CE9-9E7A-CF72B52004B2}" type="presOf" srcId="{BF15B495-D4E9-448A-9C89-62AAB6511A83}" destId="{31477B08-56C8-4147-8749-56C2C37786C9}" srcOrd="0" destOrd="2" presId="urn:microsoft.com/office/officeart/2005/8/layout/hList1"/>
    <dgm:cxn modelId="{5A4C22DE-F1D2-4036-A820-07AB07B9B9F6}" type="presOf" srcId="{A55943C2-5DBD-488A-B4B2-8D32FD3FA93A}" destId="{12AF4759-2564-4792-BC60-9EDB47C6E760}" srcOrd="0" destOrd="7" presId="urn:microsoft.com/office/officeart/2005/8/layout/hList1"/>
    <dgm:cxn modelId="{8B7EF9E2-9501-48D4-8ACC-75D108DB5E6C}" type="presOf" srcId="{4FF8BBDE-7AA3-478F-8B4E-7C7347EC4099}" destId="{12AF4759-2564-4792-BC60-9EDB47C6E760}" srcOrd="0" destOrd="1" presId="urn:microsoft.com/office/officeart/2005/8/layout/hList1"/>
    <dgm:cxn modelId="{9674CAE4-7B5A-48CE-937A-4A11524632BA}" type="presOf" srcId="{602B4A35-37B5-44C8-B505-E856C363FFB7}" destId="{31477B08-56C8-4147-8749-56C2C37786C9}" srcOrd="0" destOrd="5" presId="urn:microsoft.com/office/officeart/2005/8/layout/hList1"/>
    <dgm:cxn modelId="{5B0CEBEF-6653-4842-9610-49C80460D94E}" type="presOf" srcId="{5F94E792-D3D8-4051-891F-A7DFD7B85FA2}" destId="{12AF4759-2564-4792-BC60-9EDB47C6E760}" srcOrd="0" destOrd="2" presId="urn:microsoft.com/office/officeart/2005/8/layout/hList1"/>
    <dgm:cxn modelId="{805F6EF0-9067-49BC-86C6-E097C30A8E39}" srcId="{D72BA9A5-C23E-49F1-920D-CDDA44C92A36}" destId="{5388730D-C0FC-4FAB-A848-EEE8EC9AA569}" srcOrd="0" destOrd="0" parTransId="{15026B9C-DBA8-4017-B2F4-61D1AA886042}" sibTransId="{A54DE44E-EBCC-4997-9520-4198BBBBC887}"/>
    <dgm:cxn modelId="{3FC03DF6-15F3-4709-8248-F77C63086466}" srcId="{5388730D-C0FC-4FAB-A848-EEE8EC9AA569}" destId="{CD4EEC2C-8E26-481C-BFBA-27E5FC641B98}" srcOrd="8" destOrd="0" parTransId="{3E1EE0D2-5BD1-4530-86E8-8FAD4337BCCF}" sibTransId="{449BF1D3-231F-4C11-A324-A7D4B097B7FF}"/>
    <dgm:cxn modelId="{917290F6-6F37-4F6D-9795-D8355C1D4E19}" srcId="{5388730D-C0FC-4FAB-A848-EEE8EC9AA569}" destId="{82C21933-73CC-438D-8B2C-89628F8BF8C9}" srcOrd="3" destOrd="0" parTransId="{93EE7072-18EB-4681-A080-DD46ED757BA7}" sibTransId="{B51B82F0-E09C-4ADC-8BFE-BE9F1E178F36}"/>
    <dgm:cxn modelId="{B27CB4D4-AFA8-4A12-BFC0-1EB25B58CEDE}" type="presParOf" srcId="{A29505C5-1AD3-4993-AE5D-F25B9556F846}" destId="{34B05B29-93C9-4591-A975-6484CF3291D8}" srcOrd="0" destOrd="0" presId="urn:microsoft.com/office/officeart/2005/8/layout/hList1"/>
    <dgm:cxn modelId="{7DF96009-3B5A-469B-A5AC-3A703507360F}" type="presParOf" srcId="{34B05B29-93C9-4591-A975-6484CF3291D8}" destId="{74DB5048-EF56-46DA-9DAB-5B89186118E6}" srcOrd="0" destOrd="0" presId="urn:microsoft.com/office/officeart/2005/8/layout/hList1"/>
    <dgm:cxn modelId="{88F626AE-49FE-4E76-B806-36618678F537}" type="presParOf" srcId="{34B05B29-93C9-4591-A975-6484CF3291D8}" destId="{12AF4759-2564-4792-BC60-9EDB47C6E760}" srcOrd="1" destOrd="0" presId="urn:microsoft.com/office/officeart/2005/8/layout/hList1"/>
    <dgm:cxn modelId="{01EC703C-C381-4016-8343-51B25B19F49A}" type="presParOf" srcId="{A29505C5-1AD3-4993-AE5D-F25B9556F846}" destId="{02C0B05C-A58F-4D30-B568-C728684C290E}" srcOrd="1" destOrd="0" presId="urn:microsoft.com/office/officeart/2005/8/layout/hList1"/>
    <dgm:cxn modelId="{7936FDD8-356A-4D14-A9B9-726AE48F4774}" type="presParOf" srcId="{A29505C5-1AD3-4993-AE5D-F25B9556F846}" destId="{ACB4A66A-0880-40DC-AF28-E519B7008474}" srcOrd="2" destOrd="0" presId="urn:microsoft.com/office/officeart/2005/8/layout/hList1"/>
    <dgm:cxn modelId="{95A70E97-B675-4E26-A1BA-F156AABDC8D8}" type="presParOf" srcId="{ACB4A66A-0880-40DC-AF28-E519B7008474}" destId="{CB078E1E-C232-4E15-80A7-F6FF1B42A725}" srcOrd="0" destOrd="0" presId="urn:microsoft.com/office/officeart/2005/8/layout/hList1"/>
    <dgm:cxn modelId="{AA663689-DA72-44ED-BF94-86127A037CA4}" type="presParOf" srcId="{ACB4A66A-0880-40DC-AF28-E519B7008474}" destId="{31477B08-56C8-4147-8749-56C2C37786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B5048-EF56-46DA-9DAB-5B89186118E6}">
      <dsp:nvSpPr>
        <dsp:cNvPr id="0" name=""/>
        <dsp:cNvSpPr/>
      </dsp:nvSpPr>
      <dsp:spPr>
        <a:xfrm>
          <a:off x="12079" y="154692"/>
          <a:ext cx="5238276" cy="859500"/>
        </a:xfrm>
        <a:prstGeom prst="rect">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b="1" kern="1200" dirty="0">
              <a:solidFill>
                <a:sysClr val="window" lastClr="FFFFFF"/>
              </a:solidFill>
              <a:latin typeface="Arial" panose="020B0604020202020204" pitchFamily="34" charset="0"/>
              <a:ea typeface="+mn-ea"/>
              <a:cs typeface="Arial" panose="020B0604020202020204" pitchFamily="34" charset="0"/>
            </a:rPr>
            <a:t>Copyright Amendment Bill</a:t>
          </a:r>
        </a:p>
      </dsp:txBody>
      <dsp:txXfrm>
        <a:off x="12079" y="154692"/>
        <a:ext cx="5238276" cy="859500"/>
      </dsp:txXfrm>
    </dsp:sp>
    <dsp:sp modelId="{12AF4759-2564-4792-BC60-9EDB47C6E760}">
      <dsp:nvSpPr>
        <dsp:cNvPr id="0" name=""/>
        <dsp:cNvSpPr/>
      </dsp:nvSpPr>
      <dsp:spPr>
        <a:xfrm>
          <a:off x="9483" y="1014192"/>
          <a:ext cx="5243467" cy="4102683"/>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Royalty concerns are addressed in Performers Bill, which provides for royalties or equitable remuneration.</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Leave performer's royalty provisions in the Performer's Bill and remove them from the Copyright Bill. (Amend s6A and delete s8A)</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Remove provision for Minister to prescribe compulsory contract terms and royalty/tariff rates. (Delete s39(cG) and s39(cI))</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Amend provision on uneforceable contract terms s39B so that Tribunal is empowered to set aside unfair terms</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Revert to definition of "broadcast" in current Copyright Act. (s1)</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Revert to current Copyright Act's wording on ownership of copyright in commissioned works. (s21(1)(c))</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Delete limitation on duration of assignment of copyright. (proviso to s22(3))</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Introduce anti-internet piracy provisions to protect creatives.</a:t>
          </a:r>
        </a:p>
      </dsp:txBody>
      <dsp:txXfrm>
        <a:off x="9483" y="1014192"/>
        <a:ext cx="5243467" cy="4102683"/>
      </dsp:txXfrm>
    </dsp:sp>
    <dsp:sp modelId="{CB078E1E-C232-4E15-80A7-F6FF1B42A725}">
      <dsp:nvSpPr>
        <dsp:cNvPr id="0" name=""/>
        <dsp:cNvSpPr/>
      </dsp:nvSpPr>
      <dsp:spPr>
        <a:xfrm>
          <a:off x="5907718" y="154692"/>
          <a:ext cx="4676907" cy="859500"/>
        </a:xfrm>
        <a:prstGeom prst="rect">
          <a:avLst/>
        </a:prstGeo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b="1" kern="1200" dirty="0">
              <a:solidFill>
                <a:sysClr val="window" lastClr="FFFFFF"/>
              </a:solidFill>
              <a:latin typeface="Arial" panose="020B0604020202020204" pitchFamily="34" charset="0"/>
              <a:ea typeface="+mn-ea"/>
              <a:cs typeface="Arial" panose="020B0604020202020204" pitchFamily="34" charset="0"/>
            </a:rPr>
            <a:t>Performer's Protection Amendment Bill</a:t>
          </a:r>
        </a:p>
      </dsp:txBody>
      <dsp:txXfrm>
        <a:off x="5907718" y="154692"/>
        <a:ext cx="4676907" cy="859500"/>
      </dsp:txXfrm>
    </dsp:sp>
    <dsp:sp modelId="{31477B08-56C8-4147-8749-56C2C37786C9}">
      <dsp:nvSpPr>
        <dsp:cNvPr id="0" name=""/>
        <dsp:cNvSpPr/>
      </dsp:nvSpPr>
      <dsp:spPr>
        <a:xfrm>
          <a:off x="5909869" y="1047916"/>
          <a:ext cx="4676907" cy="4102683"/>
        </a:xfrm>
        <a:prstGeom prst="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Remove onerous reporting requirements. (s5(1A)(a) and (c), s5(1B(a)), and s5(5))</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Remove provision for Minister to prescribe compulsory contract terms and replace it with list of matters which contracting parties must include in their commercial agreements. (s8D(3))</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Use definition of "broadcast" in the current Copyright Act. (s1)</a:t>
          </a:r>
        </a:p>
        <a:p>
          <a:pPr marL="114300" lvl="1" indent="-114300" algn="l" defTabSz="622300">
            <a:lnSpc>
              <a:spcPct val="90000"/>
            </a:lnSpc>
            <a:spcBef>
              <a:spcPct val="0"/>
            </a:spcBef>
            <a:spcAft>
              <a:spcPts val="600"/>
            </a:spcAft>
            <a:buChar char="•"/>
          </a:pPr>
          <a:r>
            <a:rPr lang="en-ZA"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Use narrower definition of "performer"</a:t>
          </a:r>
        </a:p>
        <a:p>
          <a:pPr marL="57150" lvl="1" indent="-57150" algn="l" defTabSz="355600">
            <a:lnSpc>
              <a:spcPct val="90000"/>
            </a:lnSpc>
            <a:spcBef>
              <a:spcPct val="0"/>
            </a:spcBef>
            <a:spcAft>
              <a:spcPct val="15000"/>
            </a:spcAft>
            <a:buChar char="•"/>
          </a:pPr>
          <a:endParaRPr lang="en-ZA" sz="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909869" y="1047916"/>
        <a:ext cx="4676907" cy="41026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A7C220-A7F1-4CC8-9EC1-EDC6E71A2C1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66C62E2-2F91-4AF6-863E-844CFA7C928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FDF3CB-D42E-499B-80B8-334E36C95075}" type="datetimeFigureOut">
              <a:rPr lang="en-US" smtClean="0"/>
              <a:t>3/6/2023</a:t>
            </a:fld>
            <a:endParaRPr lang="en-US" dirty="0"/>
          </a:p>
        </p:txBody>
      </p:sp>
      <p:sp>
        <p:nvSpPr>
          <p:cNvPr id="4" name="Footer Placeholder 3">
            <a:extLst>
              <a:ext uri="{FF2B5EF4-FFF2-40B4-BE49-F238E27FC236}">
                <a16:creationId xmlns:a16="http://schemas.microsoft.com/office/drawing/2014/main" id="{582A347D-37CF-479D-BE7F-BA6C28119BA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F222341-7A9D-4DDE-A013-C3CF7428A94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A7CB8DD-53E6-4604-9B70-1CF50B511DD0}" type="slidenum">
              <a:rPr lang="en-US" smtClean="0"/>
              <a:t>‹#›</a:t>
            </a:fld>
            <a:endParaRPr lang="en-US" dirty="0"/>
          </a:p>
        </p:txBody>
      </p:sp>
    </p:spTree>
    <p:extLst>
      <p:ext uri="{BB962C8B-B14F-4D97-AF65-F5344CB8AC3E}">
        <p14:creationId xmlns:p14="http://schemas.microsoft.com/office/powerpoint/2010/main" val="3736844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6B1F924-BEE6-D74B-8562-907A45DE4794}" type="datetimeFigureOut">
              <a:rPr lang="en-GB" smtClean="0"/>
              <a:t>06/03/2023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670143-E3D3-C349-89A6-60C1F7F365A4}" type="slidenum">
              <a:rPr lang="en-GB" smtClean="0"/>
              <a:t>‹#›</a:t>
            </a:fld>
            <a:endParaRPr lang="en-GB" dirty="0"/>
          </a:p>
        </p:txBody>
      </p:sp>
    </p:spTree>
    <p:extLst>
      <p:ext uri="{BB962C8B-B14F-4D97-AF65-F5344CB8AC3E}">
        <p14:creationId xmlns:p14="http://schemas.microsoft.com/office/powerpoint/2010/main" val="369418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52B6B-E9DC-4FC7-8C99-50B61C37D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ABF99D0F-6C5B-4E55-BE5F-3DEACB7E5A3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01927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1670143-E3D3-C349-89A6-60C1F7F365A4}" type="slidenum">
              <a:rPr lang="en-GB" smtClean="0"/>
              <a:t>2</a:t>
            </a:fld>
            <a:endParaRPr lang="en-GB" dirty="0"/>
          </a:p>
        </p:txBody>
      </p:sp>
      <p:sp>
        <p:nvSpPr>
          <p:cNvPr id="6" name="Notes Placeholder 5">
            <a:extLst>
              <a:ext uri="{FF2B5EF4-FFF2-40B4-BE49-F238E27FC236}">
                <a16:creationId xmlns:a16="http://schemas.microsoft.com/office/drawing/2014/main" id="{10B262EA-87F1-4A56-841B-75016F3BF0EB}"/>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17645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1670143-E3D3-C349-89A6-60C1F7F365A4}" type="slidenum">
              <a:rPr lang="en-GB" smtClean="0"/>
              <a:t>3</a:t>
            </a:fld>
            <a:endParaRPr lang="en-GB" dirty="0"/>
          </a:p>
        </p:txBody>
      </p:sp>
      <p:sp>
        <p:nvSpPr>
          <p:cNvPr id="6" name="Notes Placeholder 5">
            <a:extLst>
              <a:ext uri="{FF2B5EF4-FFF2-40B4-BE49-F238E27FC236}">
                <a16:creationId xmlns:a16="http://schemas.microsoft.com/office/drawing/2014/main" id="{10B262EA-87F1-4A56-841B-75016F3BF0EB}"/>
              </a:ext>
            </a:extLst>
          </p:cNvPr>
          <p:cNvSpPr>
            <a:spLocks noGrp="1"/>
          </p:cNvSpPr>
          <p:nvPr>
            <p:ph type="body" sz="quarter" idx="3"/>
          </p:nvPr>
        </p:nvSpPr>
        <p:spPr/>
        <p:txBody>
          <a:bodyPr/>
          <a:lstStyle/>
          <a:p>
            <a:pPr marL="171450" indent="-171450">
              <a:buFont typeface="Arial" panose="020B0604020202020204" pitchFamily="34" charset="0"/>
              <a:buChar char="•"/>
            </a:pPr>
            <a:r>
              <a:rPr lang="en-US" dirty="0"/>
              <a:t>The types of work protected by copyright are very different. They can include: books, technical reports, manuals, paintings, sculptures, photographs, music, songs, dramatic works, films, television, and radio broadcasts, computer software, etc.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copyright in each type of work can exists independently. For example, a song recorded on an audio CD may be protected by more than one type of copyright, with the score protected as a musical work and the accompanying lyrics as a literary work.   In addition, the sounds recorded on the CD capturing the performance of the song may be copyright-protected as a sound recording.</a:t>
            </a:r>
          </a:p>
          <a:p>
            <a:endParaRPr lang="en-US" dirty="0"/>
          </a:p>
        </p:txBody>
      </p:sp>
    </p:spTree>
    <p:extLst>
      <p:ext uri="{BB962C8B-B14F-4D97-AF65-F5344CB8AC3E}">
        <p14:creationId xmlns:p14="http://schemas.microsoft.com/office/powerpoint/2010/main" val="301031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1670143-E3D3-C349-89A6-60C1F7F365A4}" type="slidenum">
              <a:rPr lang="en-GB" smtClean="0"/>
              <a:t>4</a:t>
            </a:fld>
            <a:endParaRPr lang="en-GB" dirty="0"/>
          </a:p>
        </p:txBody>
      </p:sp>
      <p:sp>
        <p:nvSpPr>
          <p:cNvPr id="6" name="Notes Placeholder 5">
            <a:extLst>
              <a:ext uri="{FF2B5EF4-FFF2-40B4-BE49-F238E27FC236}">
                <a16:creationId xmlns:a16="http://schemas.microsoft.com/office/drawing/2014/main" id="{10B262EA-87F1-4A56-841B-75016F3BF0EB}"/>
              </a:ext>
            </a:extLst>
          </p:cNvPr>
          <p:cNvSpPr>
            <a:spLocks noGrp="1"/>
          </p:cNvSpPr>
          <p:nvPr>
            <p:ph type="body" sz="quarter" idx="3"/>
          </p:nvPr>
        </p:nvSpPr>
        <p:spPr/>
        <p:txBody>
          <a:bodyPr/>
          <a:lstStyle/>
          <a:p>
            <a:r>
              <a:rPr lang="en-US" dirty="0"/>
              <a:t>Where there is a concern that legislation takes to long to update one can empower the Minister to make regulations to add to the list in the public interest and subject to the 3 step test.</a:t>
            </a:r>
          </a:p>
          <a:p>
            <a:endParaRPr lang="en-US" dirty="0"/>
          </a:p>
          <a:p>
            <a:r>
              <a:rPr lang="en-US" dirty="0"/>
              <a:t>Berne treaty- summarized as </a:t>
            </a:r>
          </a:p>
          <a:p>
            <a:endParaRPr lang="en-US" dirty="0"/>
          </a:p>
          <a:p>
            <a:pPr marL="171450" indent="-171450">
              <a:buFont typeface="Arial" panose="020B0604020202020204" pitchFamily="34" charset="0"/>
              <a:buChar char="•"/>
            </a:pPr>
            <a:r>
              <a:rPr lang="en-US" dirty="0"/>
              <a:t>Limitations and exceptions cannot be "overly broad" [= "certain special cases"]</a:t>
            </a:r>
          </a:p>
          <a:p>
            <a:pPr marL="171450" indent="-171450">
              <a:buFont typeface="Arial" panose="020B0604020202020204" pitchFamily="34" charset="0"/>
              <a:buChar char="•"/>
            </a:pPr>
            <a:r>
              <a:rPr lang="en-US" dirty="0"/>
              <a:t>Limitations and exceptions cannot "rob right holders of a real or potential source of income that is substantive" [= "conflicting with normal exploitation of the work"]</a:t>
            </a:r>
          </a:p>
          <a:p>
            <a:pPr marL="171450" indent="-171450">
              <a:buFont typeface="Arial" panose="020B0604020202020204" pitchFamily="34" charset="0"/>
              <a:buChar char="•"/>
            </a:pPr>
            <a:r>
              <a:rPr lang="en-US" dirty="0"/>
              <a:t>Limitations and exceptions cannot "do disproportional harm to the rights holders" [= "prejudice legitimate interests"]</a:t>
            </a:r>
          </a:p>
          <a:p>
            <a:endParaRPr lang="en-US" dirty="0"/>
          </a:p>
          <a:p>
            <a:endParaRPr lang="en-US" dirty="0"/>
          </a:p>
          <a:p>
            <a:r>
              <a:rPr lang="en-US" dirty="0"/>
              <a:t>Other copyright treaties</a:t>
            </a:r>
          </a:p>
          <a:p>
            <a:pPr marL="171450" indent="-171450">
              <a:buFont typeface="Arial" panose="020B0604020202020204" pitchFamily="34" charset="0"/>
              <a:buChar char="•"/>
            </a:pPr>
            <a:r>
              <a:rPr lang="en-US" dirty="0"/>
              <a:t>The three-step test has been modified and transplanted into the Agreement on Trade-Related Aspects of Intellectual Property Rights, the WIPO Copyright Treaty (Article 10), the WIPO Performances and Phonograms Treaty (Article 16(2)).</a:t>
            </a:r>
          </a:p>
          <a:p>
            <a:endParaRPr lang="en-US" dirty="0"/>
          </a:p>
          <a:p>
            <a:r>
              <a:rPr lang="en-US" dirty="0"/>
              <a:t>United States often used as an example of fair use where the act of determining if it was fair use is left up to the courts – USA averages between 3000 to 5000 copyright infringement lawsuits annually.,</a:t>
            </a:r>
          </a:p>
        </p:txBody>
      </p:sp>
    </p:spTree>
    <p:extLst>
      <p:ext uri="{BB962C8B-B14F-4D97-AF65-F5344CB8AC3E}">
        <p14:creationId xmlns:p14="http://schemas.microsoft.com/office/powerpoint/2010/main" val="266064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1670143-E3D3-C349-89A6-60C1F7F365A4}" type="slidenum">
              <a:rPr lang="en-GB" smtClean="0"/>
              <a:t>5</a:t>
            </a:fld>
            <a:endParaRPr lang="en-GB" dirty="0"/>
          </a:p>
        </p:txBody>
      </p:sp>
      <p:sp>
        <p:nvSpPr>
          <p:cNvPr id="6" name="Notes Placeholder 5">
            <a:extLst>
              <a:ext uri="{FF2B5EF4-FFF2-40B4-BE49-F238E27FC236}">
                <a16:creationId xmlns:a16="http://schemas.microsoft.com/office/drawing/2014/main" id="{10B262EA-87F1-4A56-841B-75016F3BF0EB}"/>
              </a:ext>
            </a:extLst>
          </p:cNvPr>
          <p:cNvSpPr>
            <a:spLocks noGrp="1"/>
          </p:cNvSpPr>
          <p:nvPr>
            <p:ph type="body" sz="quarter" idx="3"/>
          </p:nvPr>
        </p:nvSpPr>
        <p:spPr/>
        <p:txBody>
          <a:bodyPr/>
          <a:lstStyle/>
          <a:p>
            <a:r>
              <a:rPr lang="en-US" dirty="0"/>
              <a:t>The audiovisual industry produces local content and depends on sound copyright law. The Copyright Bill introduces new rigid and unworkable rules which will threaten investment in content and the sustainability of local production ecosystems</a:t>
            </a:r>
          </a:p>
          <a:p>
            <a:endParaRPr lang="en-US" dirty="0"/>
          </a:p>
        </p:txBody>
      </p:sp>
    </p:spTree>
    <p:extLst>
      <p:ext uri="{BB962C8B-B14F-4D97-AF65-F5344CB8AC3E}">
        <p14:creationId xmlns:p14="http://schemas.microsoft.com/office/powerpoint/2010/main" val="54455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002060"/>
              </a:buClr>
            </a:pPr>
            <a:r>
              <a:rPr lang="en-US">
                <a:solidFill>
                  <a:schemeClr val="accent4"/>
                </a:solidFill>
              </a:rPr>
              <a:t>The </a:t>
            </a:r>
            <a:r>
              <a:rPr lang="en-US" dirty="0">
                <a:solidFill>
                  <a:schemeClr val="accent4"/>
                </a:solidFill>
              </a:rPr>
              <a:t>television production and broadcasting industry is a significant contributor to the South African economy and a major funder of creators. Finding ways to increase investment in this industry is therefore vital</a:t>
            </a:r>
          </a:p>
          <a:p>
            <a:pPr lvl="1">
              <a:buClr>
                <a:srgbClr val="002060"/>
              </a:buClr>
            </a:pPr>
            <a:endParaRPr lang="en-US" dirty="0">
              <a:solidFill>
                <a:schemeClr val="accent4"/>
              </a:solidFill>
            </a:endParaRPr>
          </a:p>
          <a:p>
            <a:pPr lvl="1">
              <a:buClr>
                <a:srgbClr val="002060"/>
              </a:buClr>
            </a:pPr>
            <a:r>
              <a:rPr lang="en-US" dirty="0">
                <a:solidFill>
                  <a:schemeClr val="accent4"/>
                </a:solidFill>
              </a:rPr>
              <a:t>Research shows that film and television production industry shrunk by 59% in 2020/21 due to the impact of COVID-19 pandemic.</a:t>
            </a:r>
          </a:p>
          <a:p>
            <a:pPr lvl="1">
              <a:buClr>
                <a:srgbClr val="002060"/>
              </a:buClr>
            </a:pPr>
            <a:endParaRPr lang="en-US" dirty="0">
              <a:solidFill>
                <a:schemeClr val="accent4"/>
              </a:solidFill>
            </a:endParaRPr>
          </a:p>
          <a:p>
            <a:pPr lvl="1">
              <a:buClr>
                <a:srgbClr val="002060"/>
              </a:buClr>
            </a:pPr>
            <a:r>
              <a:rPr lang="en-US" dirty="0">
                <a:solidFill>
                  <a:schemeClr val="accent4"/>
                </a:solidFill>
              </a:rPr>
              <a:t>Broadcasters are the largest investors in the local production industry and post the COVID-19 pandemic they are expected to continue investing and even increase the scale of their investment to grow the creative economy. This, in turn, contributes to economic development, employment, skills development, trade and enterprise development, and broadened economic participation. </a:t>
            </a:r>
          </a:p>
          <a:p>
            <a:endParaRPr lang="en-ZA" dirty="0"/>
          </a:p>
          <a:p>
            <a:endParaRPr lang="en-ZA" dirty="0"/>
          </a:p>
        </p:txBody>
      </p:sp>
      <p:sp>
        <p:nvSpPr>
          <p:cNvPr id="4" name="Slide Number Placeholder 3"/>
          <p:cNvSpPr>
            <a:spLocks noGrp="1"/>
          </p:cNvSpPr>
          <p:nvPr>
            <p:ph type="sldNum" sz="quarter" idx="5"/>
          </p:nvPr>
        </p:nvSpPr>
        <p:spPr/>
        <p:txBody>
          <a:bodyPr/>
          <a:lstStyle/>
          <a:p>
            <a:fld id="{31670143-E3D3-C349-89A6-60C1F7F365A4}" type="slidenum">
              <a:rPr lang="en-GB" smtClean="0"/>
              <a:t>6</a:t>
            </a:fld>
            <a:endParaRPr lang="en-GB" dirty="0"/>
          </a:p>
        </p:txBody>
      </p:sp>
    </p:spTree>
    <p:extLst>
      <p:ext uri="{BB962C8B-B14F-4D97-AF65-F5344CB8AC3E}">
        <p14:creationId xmlns:p14="http://schemas.microsoft.com/office/powerpoint/2010/main" val="250728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1670143-E3D3-C349-89A6-60C1F7F365A4}" type="slidenum">
              <a:rPr lang="en-GB" smtClean="0"/>
              <a:t>7</a:t>
            </a:fld>
            <a:endParaRPr lang="en-GB" dirty="0"/>
          </a:p>
        </p:txBody>
      </p:sp>
      <p:sp>
        <p:nvSpPr>
          <p:cNvPr id="6" name="Notes Placeholder 5">
            <a:extLst>
              <a:ext uri="{FF2B5EF4-FFF2-40B4-BE49-F238E27FC236}">
                <a16:creationId xmlns:a16="http://schemas.microsoft.com/office/drawing/2014/main" id="{10B262EA-87F1-4A56-841B-75016F3BF0EB}"/>
              </a:ext>
            </a:extLst>
          </p:cNvPr>
          <p:cNvSpPr>
            <a:spLocks noGrp="1"/>
          </p:cNvSpPr>
          <p:nvPr>
            <p:ph type="body" sz="quarter" idx="3"/>
          </p:nvPr>
        </p:nvSpPr>
        <p:spPr>
          <a:xfrm>
            <a:off x="499684" y="4636774"/>
            <a:ext cx="5953125" cy="4791810"/>
          </a:xfrm>
        </p:spPr>
        <p:txBody>
          <a:bodyPr/>
          <a:lstStyle/>
          <a:p>
            <a:r>
              <a:rPr lang="en-US" dirty="0"/>
              <a:t>We appreciate that the Bill is trying to deal with unfair contract terms in the creative industries</a:t>
            </a:r>
          </a:p>
          <a:p>
            <a:endParaRPr lang="en-US" dirty="0"/>
          </a:p>
          <a:p>
            <a:r>
              <a:rPr lang="en-US" dirty="0"/>
              <a:t>But rather than give the Minister wide and unfettered powers to decide how everyone must do business, the Bill should rather follow in the steps of consumer protection law which allows unfair terms to be set aside</a:t>
            </a:r>
          </a:p>
          <a:p>
            <a:endParaRPr lang="en-US" dirty="0"/>
          </a:p>
          <a:p>
            <a:pPr marL="171450" indent="-171450">
              <a:buFont typeface="Arial" panose="020B0604020202020204" pitchFamily="34" charset="0"/>
              <a:buChar char="•"/>
            </a:pPr>
            <a:r>
              <a:rPr lang="en-US" dirty="0"/>
              <a:t>The provisions giving the Minister the power to set contract terms and prescribe royalty rates or tariffs should be deleted from the Bill </a:t>
            </a:r>
          </a:p>
          <a:p>
            <a:pPr marL="0" indent="0">
              <a:buFont typeface="Arial" panose="020B0604020202020204" pitchFamily="34" charset="0"/>
              <a:buNone/>
            </a:pPr>
            <a:r>
              <a:rPr lang="en-US" dirty="0"/>
              <a:t>     and</a:t>
            </a:r>
          </a:p>
          <a:p>
            <a:pPr marL="171450" indent="-171450">
              <a:buFont typeface="Arial" panose="020B0604020202020204" pitchFamily="34" charset="0"/>
              <a:buChar char="•"/>
            </a:pPr>
            <a:r>
              <a:rPr lang="en-US" dirty="0"/>
              <a:t>The Tribunal should be empowered to set aside contractual terms that are manifestly unjust and unreasonable</a:t>
            </a:r>
          </a:p>
          <a:p>
            <a:endParaRPr lang="en-US" dirty="0"/>
          </a:p>
          <a:p>
            <a:r>
              <a:rPr lang="en-US" dirty="0"/>
              <a:t>This will allow all role-players flexibility to negotiate deals but safeguard against unscrupulous terms </a:t>
            </a:r>
          </a:p>
          <a:p>
            <a:endParaRPr lang="en-US" dirty="0"/>
          </a:p>
          <a:p>
            <a:endParaRPr lang="en-US" i="1" dirty="0"/>
          </a:p>
        </p:txBody>
      </p:sp>
    </p:spTree>
    <p:extLst>
      <p:ext uri="{BB962C8B-B14F-4D97-AF65-F5344CB8AC3E}">
        <p14:creationId xmlns:p14="http://schemas.microsoft.com/office/powerpoint/2010/main" val="394017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68413"/>
            <a:ext cx="5953125" cy="3349625"/>
          </a:xfrm>
        </p:spPr>
      </p:sp>
      <p:sp>
        <p:nvSpPr>
          <p:cNvPr id="4" name="Slide Number Placeholder 3"/>
          <p:cNvSpPr>
            <a:spLocks noGrp="1"/>
          </p:cNvSpPr>
          <p:nvPr>
            <p:ph type="sldNum" sz="quarter" idx="5"/>
          </p:nvPr>
        </p:nvSpPr>
        <p:spPr/>
        <p:txBody>
          <a:bodyPr/>
          <a:lstStyle/>
          <a:p>
            <a:fld id="{31670143-E3D3-C349-89A6-60C1F7F365A4}" type="slidenum">
              <a:rPr lang="en-GB" smtClean="0"/>
              <a:t>9</a:t>
            </a:fld>
            <a:endParaRPr lang="en-GB" dirty="0"/>
          </a:p>
        </p:txBody>
      </p:sp>
      <p:sp>
        <p:nvSpPr>
          <p:cNvPr id="5" name="Notes Placeholder 4">
            <a:extLst>
              <a:ext uri="{FF2B5EF4-FFF2-40B4-BE49-F238E27FC236}">
                <a16:creationId xmlns:a16="http://schemas.microsoft.com/office/drawing/2014/main" id="{2CAA22DD-B228-4DB2-8CAB-34369F1FD3EB}"/>
              </a:ext>
            </a:extLst>
          </p:cNvPr>
          <p:cNvSpPr>
            <a:spLocks noGrp="1"/>
          </p:cNvSpPr>
          <p:nvPr>
            <p:ph type="body" sz="quarter" idx="3"/>
          </p:nvPr>
        </p:nvSpPr>
        <p:spPr/>
        <p:txBody>
          <a:bodyPr/>
          <a:lstStyle/>
          <a:p>
            <a:pPr>
              <a:lnSpc>
                <a:spcPct val="100000"/>
              </a:lnSpc>
            </a:pPr>
            <a:r>
              <a:rPr lang="en-US" sz="1200" kern="1200" dirty="0">
                <a:solidFill>
                  <a:schemeClr val="tx1"/>
                </a:solidFill>
                <a:latin typeface="+mn-lt"/>
                <a:ea typeface="+mn-ea"/>
                <a:cs typeface="+mn-cs"/>
              </a:rPr>
              <a:t>.</a:t>
            </a:r>
          </a:p>
          <a:p>
            <a:endParaRPr lang="en-US" dirty="0"/>
          </a:p>
        </p:txBody>
      </p:sp>
    </p:spTree>
    <p:extLst>
      <p:ext uri="{BB962C8B-B14F-4D97-AF65-F5344CB8AC3E}">
        <p14:creationId xmlns:p14="http://schemas.microsoft.com/office/powerpoint/2010/main" val="295958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70143-E3D3-C349-89A6-60C1F7F365A4}" type="slidenum">
              <a:rPr lang="en-GB" smtClean="0"/>
              <a:t>10</a:t>
            </a:fld>
            <a:endParaRPr lang="en-GB" dirty="0"/>
          </a:p>
        </p:txBody>
      </p:sp>
    </p:spTree>
    <p:extLst>
      <p:ext uri="{BB962C8B-B14F-4D97-AF65-F5344CB8AC3E}">
        <p14:creationId xmlns:p14="http://schemas.microsoft.com/office/powerpoint/2010/main" val="17136433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4.xml"/><Relationship Id="rId1" Type="http://schemas.openxmlformats.org/officeDocument/2006/relationships/tags" Target="../tags/tag215.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4.xml"/><Relationship Id="rId7" Type="http://schemas.openxmlformats.org/officeDocument/2006/relationships/image" Target="../media/image15.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4.xml"/><Relationship Id="rId1" Type="http://schemas.openxmlformats.org/officeDocument/2006/relationships/tags" Target="../tags/tag174.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1.emf"/><Relationship Id="rId4" Type="http://schemas.openxmlformats.org/officeDocument/2006/relationships/oleObject" Target="../embeddings/oleObject6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7_Cover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F9BDA7-48B7-BB4B-8812-AE3DEF0310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76207" cy="6857999"/>
          </a:xfrm>
          <a:prstGeom prst="rect">
            <a:avLst/>
          </a:prstGeom>
        </p:spPr>
      </p:pic>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78" imgH="377" progId="TCLayout.ActiveDocument.1">
                  <p:embed/>
                </p:oleObj>
              </mc:Choice>
              <mc:Fallback>
                <p:oleObj name="think-cell Slide" r:id="rId5"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4" name="Title 5">
            <a:extLst>
              <a:ext uri="{FF2B5EF4-FFF2-40B4-BE49-F238E27FC236}">
                <a16:creationId xmlns:a16="http://schemas.microsoft.com/office/drawing/2014/main" id="{DC886DB4-FF29-4100-98EB-443F88399370}"/>
              </a:ext>
            </a:extLst>
          </p:cNvPr>
          <p:cNvSpPr>
            <a:spLocks noGrp="1"/>
          </p:cNvSpPr>
          <p:nvPr>
            <p:ph type="title"/>
          </p:nvPr>
        </p:nvSpPr>
        <p:spPr bwMode="gray">
          <a:xfrm>
            <a:off x="590621" y="4011930"/>
            <a:ext cx="8439984" cy="644100"/>
          </a:xfrm>
          <a:effectLst/>
          <a:extLst>
            <a:ext uri="{AF507438-7753-43E0-B8FC-AC1667EBCBE1}">
              <a14:hiddenEffects xmlns:a14="http://schemas.microsoft.com/office/drawing/2010/main">
                <a:effectLst>
                  <a:outerShdw blurRad="63500" dist="37357" dir="2700000" sx="0" sy="0" rotWithShape="0">
                    <a:scrgbClr r="0" g="0" b="0"/>
                  </a:outerShdw>
                </a:effectLst>
              </a14:hiddenEffects>
            </a:ext>
          </a:ex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35" name="Text Placeholder 14">
            <a:extLst>
              <a:ext uri="{FF2B5EF4-FFF2-40B4-BE49-F238E27FC236}">
                <a16:creationId xmlns:a16="http://schemas.microsoft.com/office/drawing/2014/main" id="{49063B20-A813-429B-8BED-24C5A6D9B696}"/>
              </a:ext>
            </a:extLst>
          </p:cNvPr>
          <p:cNvSpPr>
            <a:spLocks noGrp="1"/>
          </p:cNvSpPr>
          <p:nvPr>
            <p:ph type="body" sz="quarter" idx="12"/>
          </p:nvPr>
        </p:nvSpPr>
        <p:spPr bwMode="gray">
          <a:xfrm>
            <a:off x="597460" y="4716879"/>
            <a:ext cx="8449978" cy="366434"/>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pic>
        <p:nvPicPr>
          <p:cNvPr id="40" name="Picture 39">
            <a:extLst>
              <a:ext uri="{FF2B5EF4-FFF2-40B4-BE49-F238E27FC236}">
                <a16:creationId xmlns:a16="http://schemas.microsoft.com/office/drawing/2014/main" id="{4BE63136-8ABD-4312-BCB4-6295B5946EF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644767" y="4874268"/>
            <a:ext cx="2235559" cy="163951"/>
          </a:xfrm>
          <a:prstGeom prst="rect">
            <a:avLst/>
          </a:prstGeom>
        </p:spPr>
      </p:pic>
      <p:pic>
        <p:nvPicPr>
          <p:cNvPr id="41" name="Picture 56">
            <a:extLst>
              <a:ext uri="{FF2B5EF4-FFF2-40B4-BE49-F238E27FC236}">
                <a16:creationId xmlns:a16="http://schemas.microsoft.com/office/drawing/2014/main" id="{9EBAA529-C209-4734-BA2F-ED42502C9B1C}"/>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9725483" y="3461902"/>
            <a:ext cx="2074128" cy="125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29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444501" y="1244599"/>
            <a:ext cx="5384799" cy="2946401"/>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DD6E60-BF33-5948-A8BF-62F163A0FD5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icture Placeholder 3">
            <a:extLst>
              <a:ext uri="{FF2B5EF4-FFF2-40B4-BE49-F238E27FC236}">
                <a16:creationId xmlns:a16="http://schemas.microsoft.com/office/drawing/2014/main" id="{C9813E94-81C4-E844-A62D-2764FEDE9F30}"/>
              </a:ext>
            </a:extLst>
          </p:cNvPr>
          <p:cNvSpPr>
            <a:spLocks noGrp="1"/>
          </p:cNvSpPr>
          <p:nvPr>
            <p:ph type="pic" sz="quarter" idx="14"/>
          </p:nvPr>
        </p:nvSpPr>
        <p:spPr>
          <a:xfrm>
            <a:off x="1665785" y="3492500"/>
            <a:ext cx="5408115" cy="2958969"/>
          </a:xfrm>
          <a:gradFill>
            <a:gsLst>
              <a:gs pos="0">
                <a:srgbClr val="0070C0"/>
              </a:gs>
              <a:gs pos="100000">
                <a:srgbClr val="00B0F0"/>
              </a:gs>
            </a:gsLst>
            <a:lin ang="5400000" scaled="0"/>
          </a:gradFill>
        </p:spPr>
        <p:txBody>
          <a:bodyPr/>
          <a:lstStyle/>
          <a:p>
            <a:endParaRPr lang="en-IN" dirty="0"/>
          </a:p>
        </p:txBody>
      </p:sp>
      <p:sp>
        <p:nvSpPr>
          <p:cNvPr id="15" name="Title 5">
            <a:extLst>
              <a:ext uri="{FF2B5EF4-FFF2-40B4-BE49-F238E27FC236}">
                <a16:creationId xmlns:a16="http://schemas.microsoft.com/office/drawing/2014/main" id="{182E3E24-09EA-5D45-800F-318B53295990}"/>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16" name="Text Placeholder 13">
            <a:extLst>
              <a:ext uri="{FF2B5EF4-FFF2-40B4-BE49-F238E27FC236}">
                <a16:creationId xmlns:a16="http://schemas.microsoft.com/office/drawing/2014/main" id="{BDC44516-C031-774C-AC8C-18CC1AF3578E}"/>
              </a:ext>
            </a:extLst>
          </p:cNvPr>
          <p:cNvSpPr>
            <a:spLocks noGrp="1"/>
          </p:cNvSpPr>
          <p:nvPr>
            <p:ph idx="1"/>
          </p:nvPr>
        </p:nvSpPr>
        <p:spPr>
          <a:xfrm>
            <a:off x="7378699" y="1206498"/>
            <a:ext cx="4483683" cy="5346702"/>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11" name="TextBox 10">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4479774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tab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B0B5F8D-290B-4E6C-AD21-37086977406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7" name="Table Placeholder 21">
            <a:extLst>
              <a:ext uri="{FF2B5EF4-FFF2-40B4-BE49-F238E27FC236}">
                <a16:creationId xmlns:a16="http://schemas.microsoft.com/office/drawing/2014/main" id="{B58E583D-F3D0-4F3B-92AC-E416EC316255}"/>
              </a:ext>
            </a:extLst>
          </p:cNvPr>
          <p:cNvSpPr>
            <a:spLocks noGrp="1"/>
          </p:cNvSpPr>
          <p:nvPr>
            <p:ph type="tbl" sz="quarter" idx="27"/>
          </p:nvPr>
        </p:nvSpPr>
        <p:spPr>
          <a:xfrm>
            <a:off x="329618" y="1718708"/>
            <a:ext cx="11535508" cy="4351893"/>
          </a:xfrm>
          <a:prstGeom prst="rect">
            <a:avLst/>
          </a:prstGeom>
        </p:spPr>
        <p:txBody>
          <a:bodyPr/>
          <a:lstStyle>
            <a:lvl1pPr>
              <a:defRPr sz="1400"/>
            </a:lvl1pPr>
          </a:lstStyle>
          <a:p>
            <a:endParaRPr lang="en-US" dirty="0"/>
          </a:p>
        </p:txBody>
      </p:sp>
      <p:sp>
        <p:nvSpPr>
          <p:cNvPr id="8" name="Text Placeholder 3">
            <a:extLst>
              <a:ext uri="{FF2B5EF4-FFF2-40B4-BE49-F238E27FC236}">
                <a16:creationId xmlns:a16="http://schemas.microsoft.com/office/drawing/2014/main" id="{081A3EBF-21A4-4200-A100-6697BA60B9DF}"/>
              </a:ext>
            </a:extLst>
          </p:cNvPr>
          <p:cNvSpPr>
            <a:spLocks noGrp="1"/>
          </p:cNvSpPr>
          <p:nvPr>
            <p:ph type="body" sz="quarter" idx="28" hasCustomPrompt="1"/>
          </p:nvPr>
        </p:nvSpPr>
        <p:spPr>
          <a:xfrm>
            <a:off x="329618" y="1281228"/>
            <a:ext cx="11535508" cy="365760"/>
          </a:xfrm>
          <a:prstGeom prst="rect">
            <a:avLst/>
          </a:prstGeom>
          <a:noFill/>
          <a:ln>
            <a:noFill/>
          </a:ln>
        </p:spPr>
        <p:txBody>
          <a:bodyPr tIns="0" bIns="0" anchor="ctr"/>
          <a:lstStyle>
            <a:lvl1pPr algn="ctr">
              <a:defRPr sz="1400" b="1">
                <a:solidFill>
                  <a:schemeClr val="tx1"/>
                </a:solidFill>
                <a:latin typeface="+mn-lt"/>
                <a:ea typeface="+mn-ea"/>
                <a:cs typeface="+mn-cs"/>
                <a:sym typeface="+mn-lt"/>
              </a:defRPr>
            </a:lvl1pPr>
          </a:lstStyle>
          <a:p>
            <a:pPr lvl="0"/>
            <a:r>
              <a:rPr lang="en-US"/>
              <a:t>Title</a:t>
            </a:r>
          </a:p>
        </p:txBody>
      </p:sp>
      <p:cxnSp>
        <p:nvCxnSpPr>
          <p:cNvPr id="9" name="Straight Connector 8">
            <a:extLst>
              <a:ext uri="{FF2B5EF4-FFF2-40B4-BE49-F238E27FC236}">
                <a16:creationId xmlns:a16="http://schemas.microsoft.com/office/drawing/2014/main" id="{27684D11-817F-425A-94DA-BF4AE7EEF49F}"/>
              </a:ext>
            </a:extLst>
          </p:cNvPr>
          <p:cNvCxnSpPr/>
          <p:nvPr userDrawn="1"/>
        </p:nvCxnSpPr>
        <p:spPr>
          <a:xfrm>
            <a:off x="329617" y="1682848"/>
            <a:ext cx="11535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5">
            <a:extLst>
              <a:ext uri="{FF2B5EF4-FFF2-40B4-BE49-F238E27FC236}">
                <a16:creationId xmlns:a16="http://schemas.microsoft.com/office/drawing/2014/main" id="{78834558-45EC-4220-A504-6D97C06A20E2}"/>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11869156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9B14A0-F64A-4E51-A923-BA0747A3CC0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Text Placeholder 3">
            <a:extLst>
              <a:ext uri="{FF2B5EF4-FFF2-40B4-BE49-F238E27FC236}">
                <a16:creationId xmlns:a16="http://schemas.microsoft.com/office/drawing/2014/main" id="{081A3EBF-21A4-4200-A100-6697BA60B9DF}"/>
              </a:ext>
            </a:extLst>
          </p:cNvPr>
          <p:cNvSpPr>
            <a:spLocks noGrp="1"/>
          </p:cNvSpPr>
          <p:nvPr>
            <p:ph type="body" sz="quarter" idx="28" hasCustomPrompt="1"/>
          </p:nvPr>
        </p:nvSpPr>
        <p:spPr>
          <a:xfrm>
            <a:off x="329618" y="1281228"/>
            <a:ext cx="11535508" cy="365760"/>
          </a:xfrm>
          <a:prstGeom prst="rect">
            <a:avLst/>
          </a:prstGeom>
          <a:noFill/>
          <a:ln>
            <a:noFill/>
          </a:ln>
        </p:spPr>
        <p:txBody>
          <a:bodyPr tIns="0" bIns="0" anchor="ctr"/>
          <a:lstStyle>
            <a:lvl1pPr algn="ctr">
              <a:defRPr sz="1400" b="1">
                <a:solidFill>
                  <a:schemeClr val="tx1"/>
                </a:solidFill>
                <a:latin typeface="+mn-lt"/>
                <a:ea typeface="+mn-ea"/>
                <a:cs typeface="+mn-cs"/>
                <a:sym typeface="+mn-lt"/>
              </a:defRPr>
            </a:lvl1pPr>
          </a:lstStyle>
          <a:p>
            <a:pPr lvl="0"/>
            <a:r>
              <a:rPr lang="en-US"/>
              <a:t>Title</a:t>
            </a:r>
          </a:p>
        </p:txBody>
      </p:sp>
      <p:cxnSp>
        <p:nvCxnSpPr>
          <p:cNvPr id="9" name="Straight Connector 8">
            <a:extLst>
              <a:ext uri="{FF2B5EF4-FFF2-40B4-BE49-F238E27FC236}">
                <a16:creationId xmlns:a16="http://schemas.microsoft.com/office/drawing/2014/main" id="{27684D11-817F-425A-94DA-BF4AE7EEF49F}"/>
              </a:ext>
            </a:extLst>
          </p:cNvPr>
          <p:cNvCxnSpPr/>
          <p:nvPr userDrawn="1"/>
        </p:nvCxnSpPr>
        <p:spPr>
          <a:xfrm>
            <a:off x="329617" y="1682848"/>
            <a:ext cx="11535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5">
            <a:extLst>
              <a:ext uri="{FF2B5EF4-FFF2-40B4-BE49-F238E27FC236}">
                <a16:creationId xmlns:a16="http://schemas.microsoft.com/office/drawing/2014/main" id="{D19435FC-1846-4F77-9F01-D78581C8B29C}"/>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964208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 text box (smal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1065E4-DC49-416D-AD9F-9DE25FE73BC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50906DFE-E44E-48EA-8FE2-618D695B1FFA}"/>
              </a:ext>
            </a:extLst>
          </p:cNvPr>
          <p:cNvSpPr>
            <a:spLocks noGrp="1"/>
          </p:cNvSpPr>
          <p:nvPr>
            <p:ph type="body" sz="quarter" idx="10"/>
          </p:nvPr>
        </p:nvSpPr>
        <p:spPr>
          <a:xfrm>
            <a:off x="1002374" y="1255810"/>
            <a:ext cx="10187254" cy="476547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5">
            <a:extLst>
              <a:ext uri="{FF2B5EF4-FFF2-40B4-BE49-F238E27FC236}">
                <a16:creationId xmlns:a16="http://schemas.microsoft.com/office/drawing/2014/main" id="{4C26122F-CC01-4B99-BC15-5C01EA3CEEBB}"/>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41500097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0E6A5E1-0510-4A92-A446-1175875EE5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1" name="Text Placeholder 10">
            <a:extLst>
              <a:ext uri="{FF2B5EF4-FFF2-40B4-BE49-F238E27FC236}">
                <a16:creationId xmlns:a16="http://schemas.microsoft.com/office/drawing/2014/main" id="{3451B755-C88E-4D4E-9FD8-9873EE1C78A9}"/>
              </a:ext>
            </a:extLst>
          </p:cNvPr>
          <p:cNvSpPr>
            <a:spLocks noGrp="1"/>
          </p:cNvSpPr>
          <p:nvPr>
            <p:ph type="body" sz="quarter" idx="11"/>
          </p:nvPr>
        </p:nvSpPr>
        <p:spPr>
          <a:xfrm>
            <a:off x="329618" y="1281228"/>
            <a:ext cx="5574361" cy="4789373"/>
          </a:xfrm>
        </p:spPr>
        <p:txBody>
          <a:bodyPr>
            <a:normAutofit/>
          </a:bodyPr>
          <a:lstStyle>
            <a:lvl1pPr>
              <a:defRPr sz="1400"/>
            </a:lvl1pPr>
            <a:lvl2pPr>
              <a:defRPr sz="14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F423EF38-2BB7-46E1-B8E0-CD11ED3BDCC5}"/>
              </a:ext>
            </a:extLst>
          </p:cNvPr>
          <p:cNvSpPr>
            <a:spLocks noGrp="1"/>
          </p:cNvSpPr>
          <p:nvPr>
            <p:ph type="body" sz="quarter" idx="12"/>
          </p:nvPr>
        </p:nvSpPr>
        <p:spPr>
          <a:xfrm>
            <a:off x="6290764" y="1281228"/>
            <a:ext cx="5574361" cy="47893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5">
            <a:extLst>
              <a:ext uri="{FF2B5EF4-FFF2-40B4-BE49-F238E27FC236}">
                <a16:creationId xmlns:a16="http://schemas.microsoft.com/office/drawing/2014/main" id="{B99A198B-ACB1-4984-A61C-B8A5CE2AA937}"/>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3518074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titled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3266AF8-D591-4F3F-9EFC-B57AF5DEEE95}"/>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7" name="Text Placeholder 3">
            <a:extLst>
              <a:ext uri="{FF2B5EF4-FFF2-40B4-BE49-F238E27FC236}">
                <a16:creationId xmlns:a16="http://schemas.microsoft.com/office/drawing/2014/main" id="{5BE1FC0F-9CA2-4696-B9F5-9A4E25EB4E2A}"/>
              </a:ext>
            </a:extLst>
          </p:cNvPr>
          <p:cNvSpPr>
            <a:spLocks noGrp="1"/>
          </p:cNvSpPr>
          <p:nvPr>
            <p:ph type="body" sz="quarter" idx="25" hasCustomPrompt="1"/>
          </p:nvPr>
        </p:nvSpPr>
        <p:spPr>
          <a:xfrm>
            <a:off x="329619" y="1281228"/>
            <a:ext cx="5570806"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sp>
        <p:nvSpPr>
          <p:cNvPr id="10" name="Text Placeholder 5">
            <a:extLst>
              <a:ext uri="{FF2B5EF4-FFF2-40B4-BE49-F238E27FC236}">
                <a16:creationId xmlns:a16="http://schemas.microsoft.com/office/drawing/2014/main" id="{9C62A74C-7041-4D51-BE14-8F43898474CC}"/>
              </a:ext>
            </a:extLst>
          </p:cNvPr>
          <p:cNvSpPr>
            <a:spLocks noGrp="1"/>
          </p:cNvSpPr>
          <p:nvPr>
            <p:ph type="body" sz="quarter" idx="26" hasCustomPrompt="1"/>
          </p:nvPr>
        </p:nvSpPr>
        <p:spPr>
          <a:xfrm>
            <a:off x="6294320" y="1281228"/>
            <a:ext cx="5570806"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cxnSp>
        <p:nvCxnSpPr>
          <p:cNvPr id="11" name="Straight Connector 10">
            <a:extLst>
              <a:ext uri="{FF2B5EF4-FFF2-40B4-BE49-F238E27FC236}">
                <a16:creationId xmlns:a16="http://schemas.microsoft.com/office/drawing/2014/main" id="{6D879793-9883-4F64-9FC4-73FA7CE0ED1E}"/>
              </a:ext>
            </a:extLst>
          </p:cNvPr>
          <p:cNvCxnSpPr/>
          <p:nvPr userDrawn="1"/>
        </p:nvCxnSpPr>
        <p:spPr>
          <a:xfrm>
            <a:off x="329619"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25AE57-6FE1-4BA2-B189-301025B3B734}"/>
              </a:ext>
            </a:extLst>
          </p:cNvPr>
          <p:cNvCxnSpPr/>
          <p:nvPr userDrawn="1"/>
        </p:nvCxnSpPr>
        <p:spPr>
          <a:xfrm>
            <a:off x="6283802"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8BE30468-B0D8-46D2-B6A7-2C63DE24CC83}"/>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2450681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E53ECC6-08A2-4F45-B058-3A812E285EC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5570806"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6294320" y="1281228"/>
            <a:ext cx="5570806"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6283802"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B8D5C4ED-1E54-4653-8992-A94DE53B2728}"/>
              </a:ext>
            </a:extLst>
          </p:cNvPr>
          <p:cNvSpPr>
            <a:spLocks noGrp="1"/>
          </p:cNvSpPr>
          <p:nvPr>
            <p:ph type="body" sz="quarter" idx="29"/>
          </p:nvPr>
        </p:nvSpPr>
        <p:spPr>
          <a:xfrm>
            <a:off x="329619" y="1718707"/>
            <a:ext cx="5570805" cy="4351893"/>
          </a:xfrm>
        </p:spPr>
        <p:txBody>
          <a:bodyPr>
            <a:normAutofit/>
          </a:bodyPr>
          <a:lstStyle>
            <a:lvl1pPr>
              <a:defRPr sz="1400"/>
            </a:lvl1pPr>
            <a:lvl2pPr>
              <a:defRPr sz="14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20">
            <a:extLst>
              <a:ext uri="{FF2B5EF4-FFF2-40B4-BE49-F238E27FC236}">
                <a16:creationId xmlns:a16="http://schemas.microsoft.com/office/drawing/2014/main" id="{87EF7561-2E45-4464-A96B-8276AFE0A3BC}"/>
              </a:ext>
            </a:extLst>
          </p:cNvPr>
          <p:cNvSpPr>
            <a:spLocks noGrp="1"/>
          </p:cNvSpPr>
          <p:nvPr>
            <p:ph type="body" sz="quarter" idx="30"/>
          </p:nvPr>
        </p:nvSpPr>
        <p:spPr>
          <a:xfrm>
            <a:off x="6294321" y="1718707"/>
            <a:ext cx="5570805" cy="435189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5">
            <a:extLst>
              <a:ext uri="{FF2B5EF4-FFF2-40B4-BE49-F238E27FC236}">
                <a16:creationId xmlns:a16="http://schemas.microsoft.com/office/drawing/2014/main" id="{A490CC3C-23FE-4A95-BB43-66B4E3F0D7D9}"/>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25082868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63D1034-5B13-4070-B486-29706896007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3601329"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8263798" y="1281228"/>
            <a:ext cx="3601329"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8263798"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AFAE2306-2279-49DE-9EDF-F18C4D0EAD9D}"/>
              </a:ext>
            </a:extLst>
          </p:cNvPr>
          <p:cNvSpPr>
            <a:spLocks noGrp="1"/>
          </p:cNvSpPr>
          <p:nvPr>
            <p:ph type="body" sz="quarter" idx="28" hasCustomPrompt="1"/>
          </p:nvPr>
        </p:nvSpPr>
        <p:spPr>
          <a:xfrm>
            <a:off x="4296709" y="1281228"/>
            <a:ext cx="3601329"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cxnSp>
        <p:nvCxnSpPr>
          <p:cNvPr id="15" name="Straight Connector 14">
            <a:extLst>
              <a:ext uri="{FF2B5EF4-FFF2-40B4-BE49-F238E27FC236}">
                <a16:creationId xmlns:a16="http://schemas.microsoft.com/office/drawing/2014/main" id="{D1D12510-6B99-4FC0-BF9D-20D1B27E6029}"/>
              </a:ext>
            </a:extLst>
          </p:cNvPr>
          <p:cNvCxnSpPr/>
          <p:nvPr userDrawn="1"/>
        </p:nvCxnSpPr>
        <p:spPr>
          <a:xfrm>
            <a:off x="429670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2FB497D7-C4B0-4BB5-B6BD-EA98EFF1DAB0}"/>
              </a:ext>
            </a:extLst>
          </p:cNvPr>
          <p:cNvSpPr>
            <a:spLocks noGrp="1"/>
          </p:cNvSpPr>
          <p:nvPr>
            <p:ph type="body" sz="quarter" idx="29"/>
          </p:nvPr>
        </p:nvSpPr>
        <p:spPr>
          <a:xfrm>
            <a:off x="329619" y="1718707"/>
            <a:ext cx="3601329" cy="435189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15">
            <a:extLst>
              <a:ext uri="{FF2B5EF4-FFF2-40B4-BE49-F238E27FC236}">
                <a16:creationId xmlns:a16="http://schemas.microsoft.com/office/drawing/2014/main" id="{AB98147D-6DBC-4410-B8AA-67537B4AAEC1}"/>
              </a:ext>
            </a:extLst>
          </p:cNvPr>
          <p:cNvSpPr>
            <a:spLocks noGrp="1"/>
          </p:cNvSpPr>
          <p:nvPr>
            <p:ph type="body" sz="quarter" idx="30"/>
          </p:nvPr>
        </p:nvSpPr>
        <p:spPr>
          <a:xfrm>
            <a:off x="4296709" y="1718707"/>
            <a:ext cx="3601329" cy="435189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15">
            <a:extLst>
              <a:ext uri="{FF2B5EF4-FFF2-40B4-BE49-F238E27FC236}">
                <a16:creationId xmlns:a16="http://schemas.microsoft.com/office/drawing/2014/main" id="{66B40239-2481-4A6F-9DF4-9C600C98B123}"/>
              </a:ext>
            </a:extLst>
          </p:cNvPr>
          <p:cNvSpPr>
            <a:spLocks noGrp="1"/>
          </p:cNvSpPr>
          <p:nvPr>
            <p:ph type="body" sz="quarter" idx="31"/>
          </p:nvPr>
        </p:nvSpPr>
        <p:spPr>
          <a:xfrm>
            <a:off x="8263798" y="1718707"/>
            <a:ext cx="3601329" cy="435189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itle 5">
            <a:extLst>
              <a:ext uri="{FF2B5EF4-FFF2-40B4-BE49-F238E27FC236}">
                <a16:creationId xmlns:a16="http://schemas.microsoft.com/office/drawing/2014/main" id="{CD7DCF53-0D99-4580-AB22-96C0911548C5}"/>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24756382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3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EE63F0-51B5-4E72-824B-D02C15B3E5A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3601329"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8263798" y="1281228"/>
            <a:ext cx="3601329"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8263798"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AFAE2306-2279-49DE-9EDF-F18C4D0EAD9D}"/>
              </a:ext>
            </a:extLst>
          </p:cNvPr>
          <p:cNvSpPr>
            <a:spLocks noGrp="1"/>
          </p:cNvSpPr>
          <p:nvPr>
            <p:ph type="body" sz="quarter" idx="28" hasCustomPrompt="1"/>
          </p:nvPr>
        </p:nvSpPr>
        <p:spPr>
          <a:xfrm>
            <a:off x="4296709" y="1281228"/>
            <a:ext cx="3601329"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cxnSp>
        <p:nvCxnSpPr>
          <p:cNvPr id="15" name="Straight Connector 14">
            <a:extLst>
              <a:ext uri="{FF2B5EF4-FFF2-40B4-BE49-F238E27FC236}">
                <a16:creationId xmlns:a16="http://schemas.microsoft.com/office/drawing/2014/main" id="{D1D12510-6B99-4FC0-BF9D-20D1B27E6029}"/>
              </a:ext>
            </a:extLst>
          </p:cNvPr>
          <p:cNvCxnSpPr/>
          <p:nvPr userDrawn="1"/>
        </p:nvCxnSpPr>
        <p:spPr>
          <a:xfrm>
            <a:off x="429670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5">
            <a:extLst>
              <a:ext uri="{FF2B5EF4-FFF2-40B4-BE49-F238E27FC236}">
                <a16:creationId xmlns:a16="http://schemas.microsoft.com/office/drawing/2014/main" id="{149124DD-2EBB-49F8-8FF6-25625E4062F3}"/>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15829117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80D5396-E5DF-4430-A270-55F7D0A97A4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2588456"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9276670" y="1281228"/>
            <a:ext cx="2588456"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9276670"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AFAE2306-2279-49DE-9EDF-F18C4D0EAD9D}"/>
              </a:ext>
            </a:extLst>
          </p:cNvPr>
          <p:cNvSpPr>
            <a:spLocks noGrp="1"/>
          </p:cNvSpPr>
          <p:nvPr>
            <p:ph type="body" sz="quarter" idx="28" hasCustomPrompt="1"/>
          </p:nvPr>
        </p:nvSpPr>
        <p:spPr>
          <a:xfrm>
            <a:off x="3311969" y="1281228"/>
            <a:ext cx="2588456"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cxnSp>
        <p:nvCxnSpPr>
          <p:cNvPr id="15" name="Straight Connector 14">
            <a:extLst>
              <a:ext uri="{FF2B5EF4-FFF2-40B4-BE49-F238E27FC236}">
                <a16:creationId xmlns:a16="http://schemas.microsoft.com/office/drawing/2014/main" id="{D1D12510-6B99-4FC0-BF9D-20D1B27E6029}"/>
              </a:ext>
            </a:extLst>
          </p:cNvPr>
          <p:cNvCxnSpPr/>
          <p:nvPr userDrawn="1"/>
        </p:nvCxnSpPr>
        <p:spPr>
          <a:xfrm>
            <a:off x="3311969"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0AF36FE1-A734-4923-877B-D74DA1F39157}"/>
              </a:ext>
            </a:extLst>
          </p:cNvPr>
          <p:cNvSpPr>
            <a:spLocks noGrp="1"/>
          </p:cNvSpPr>
          <p:nvPr>
            <p:ph type="body" sz="quarter" idx="30" hasCustomPrompt="1"/>
          </p:nvPr>
        </p:nvSpPr>
        <p:spPr>
          <a:xfrm>
            <a:off x="6294319" y="1281228"/>
            <a:ext cx="2588456" cy="365760"/>
          </a:xfrm>
          <a:prstGeom prst="rect">
            <a:avLst/>
          </a:prstGeom>
          <a:noFill/>
        </p:spPr>
        <p:txBody>
          <a:bodyPr tIns="45720" bIns="45720" anchor="b" anchorCtr="0"/>
          <a:lstStyle>
            <a:lvl1pPr algn="ctr">
              <a:defRPr sz="1400" b="1">
                <a:solidFill>
                  <a:schemeClr val="tx1"/>
                </a:solidFill>
                <a:latin typeface="+mn-lt"/>
                <a:ea typeface="+mn-ea"/>
                <a:cs typeface="+mn-cs"/>
                <a:sym typeface="+mn-lt"/>
              </a:defRPr>
            </a:lvl1pPr>
          </a:lstStyle>
          <a:p>
            <a:pPr lvl="0"/>
            <a:r>
              <a:rPr lang="en-US"/>
              <a:t>Title</a:t>
            </a:r>
          </a:p>
        </p:txBody>
      </p:sp>
      <p:cxnSp>
        <p:nvCxnSpPr>
          <p:cNvPr id="18" name="Straight Connector 17">
            <a:extLst>
              <a:ext uri="{FF2B5EF4-FFF2-40B4-BE49-F238E27FC236}">
                <a16:creationId xmlns:a16="http://schemas.microsoft.com/office/drawing/2014/main" id="{10714381-25EC-4E4A-B577-4D1C40342BBC}"/>
              </a:ext>
            </a:extLst>
          </p:cNvPr>
          <p:cNvCxnSpPr/>
          <p:nvPr userDrawn="1"/>
        </p:nvCxnSpPr>
        <p:spPr>
          <a:xfrm>
            <a:off x="6294319"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3D3BD6A5-0FED-4000-A1E1-BC4D3D4BCE45}"/>
              </a:ext>
            </a:extLst>
          </p:cNvPr>
          <p:cNvSpPr>
            <a:spLocks noGrp="1"/>
          </p:cNvSpPr>
          <p:nvPr>
            <p:ph type="body" sz="quarter" idx="31"/>
          </p:nvPr>
        </p:nvSpPr>
        <p:spPr>
          <a:xfrm>
            <a:off x="329619" y="1718707"/>
            <a:ext cx="2588456" cy="4351893"/>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0" name="Text Placeholder 18">
            <a:extLst>
              <a:ext uri="{FF2B5EF4-FFF2-40B4-BE49-F238E27FC236}">
                <a16:creationId xmlns:a16="http://schemas.microsoft.com/office/drawing/2014/main" id="{91F7D715-DD71-4F6B-96EA-634F38090EAC}"/>
              </a:ext>
            </a:extLst>
          </p:cNvPr>
          <p:cNvSpPr>
            <a:spLocks noGrp="1"/>
          </p:cNvSpPr>
          <p:nvPr>
            <p:ph type="body" sz="quarter" idx="32"/>
          </p:nvPr>
        </p:nvSpPr>
        <p:spPr>
          <a:xfrm>
            <a:off x="3311969" y="1718707"/>
            <a:ext cx="2588456" cy="4351893"/>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18">
            <a:extLst>
              <a:ext uri="{FF2B5EF4-FFF2-40B4-BE49-F238E27FC236}">
                <a16:creationId xmlns:a16="http://schemas.microsoft.com/office/drawing/2014/main" id="{996A4337-DA9E-4EB2-BDED-8ABB04AEA6FA}"/>
              </a:ext>
            </a:extLst>
          </p:cNvPr>
          <p:cNvSpPr>
            <a:spLocks noGrp="1"/>
          </p:cNvSpPr>
          <p:nvPr>
            <p:ph type="body" sz="quarter" idx="33"/>
          </p:nvPr>
        </p:nvSpPr>
        <p:spPr>
          <a:xfrm>
            <a:off x="6294319" y="1718707"/>
            <a:ext cx="2588456" cy="4351893"/>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Text Placeholder 18">
            <a:extLst>
              <a:ext uri="{FF2B5EF4-FFF2-40B4-BE49-F238E27FC236}">
                <a16:creationId xmlns:a16="http://schemas.microsoft.com/office/drawing/2014/main" id="{22C4BF30-7107-441C-A3AD-340680AB3631}"/>
              </a:ext>
            </a:extLst>
          </p:cNvPr>
          <p:cNvSpPr>
            <a:spLocks noGrp="1"/>
          </p:cNvSpPr>
          <p:nvPr>
            <p:ph type="body" sz="quarter" idx="34"/>
          </p:nvPr>
        </p:nvSpPr>
        <p:spPr>
          <a:xfrm>
            <a:off x="9276670" y="1718707"/>
            <a:ext cx="2588456" cy="4351893"/>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3" name="Title 5">
            <a:extLst>
              <a:ext uri="{FF2B5EF4-FFF2-40B4-BE49-F238E27FC236}">
                <a16:creationId xmlns:a16="http://schemas.microsoft.com/office/drawing/2014/main" id="{3617D2F2-25E5-4909-9687-CFA9C35CA2B5}"/>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30659030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boxes 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D49D817-56D1-401B-9D6C-C7FB866E000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7B010E52-2D0E-4CC5-B578-891CD8A2F3E4}"/>
              </a:ext>
            </a:extLst>
          </p:cNvPr>
          <p:cNvSpPr>
            <a:spLocks noGrp="1"/>
          </p:cNvSpPr>
          <p:nvPr>
            <p:ph type="body" sz="quarter" idx="30"/>
          </p:nvPr>
        </p:nvSpPr>
        <p:spPr>
          <a:xfrm>
            <a:off x="329618" y="1281229"/>
            <a:ext cx="5574361" cy="222250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68BCBE18-D0DF-4117-9FA4-0DD9A75800F7}"/>
              </a:ext>
            </a:extLst>
          </p:cNvPr>
          <p:cNvSpPr>
            <a:spLocks noGrp="1"/>
          </p:cNvSpPr>
          <p:nvPr>
            <p:ph type="body" sz="quarter" idx="31"/>
          </p:nvPr>
        </p:nvSpPr>
        <p:spPr>
          <a:xfrm>
            <a:off x="6290764" y="1281229"/>
            <a:ext cx="5574361" cy="222250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7">
            <a:extLst>
              <a:ext uri="{FF2B5EF4-FFF2-40B4-BE49-F238E27FC236}">
                <a16:creationId xmlns:a16="http://schemas.microsoft.com/office/drawing/2014/main" id="{2560F4B8-B072-4627-B974-529092AD816E}"/>
              </a:ext>
            </a:extLst>
          </p:cNvPr>
          <p:cNvSpPr>
            <a:spLocks noGrp="1"/>
          </p:cNvSpPr>
          <p:nvPr>
            <p:ph type="body" sz="quarter" idx="32"/>
          </p:nvPr>
        </p:nvSpPr>
        <p:spPr>
          <a:xfrm>
            <a:off x="329618" y="3948229"/>
            <a:ext cx="5574361" cy="222250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a:extLst>
              <a:ext uri="{FF2B5EF4-FFF2-40B4-BE49-F238E27FC236}">
                <a16:creationId xmlns:a16="http://schemas.microsoft.com/office/drawing/2014/main" id="{E2C9194A-0570-452D-924B-C3E0D909D933}"/>
              </a:ext>
            </a:extLst>
          </p:cNvPr>
          <p:cNvSpPr>
            <a:spLocks noGrp="1"/>
          </p:cNvSpPr>
          <p:nvPr>
            <p:ph type="body" sz="quarter" idx="33"/>
          </p:nvPr>
        </p:nvSpPr>
        <p:spPr>
          <a:xfrm>
            <a:off x="6290764" y="3948229"/>
            <a:ext cx="5574361" cy="222250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5">
            <a:extLst>
              <a:ext uri="{FF2B5EF4-FFF2-40B4-BE49-F238E27FC236}">
                <a16:creationId xmlns:a16="http://schemas.microsoft.com/office/drawing/2014/main" id="{D6766FE7-4770-414C-9867-D5B95BBC85DA}"/>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285532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1 text box">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3">
            <a:extLst>
              <a:ext uri="{FF2B5EF4-FFF2-40B4-BE49-F238E27FC236}">
                <a16:creationId xmlns:a16="http://schemas.microsoft.com/office/drawing/2014/main" id="{77D1EB8B-4872-434B-859B-65F0F49F02BF}"/>
              </a:ext>
            </a:extLst>
          </p:cNvPr>
          <p:cNvSpPr>
            <a:spLocks noGrp="1"/>
          </p:cNvSpPr>
          <p:nvPr>
            <p:ph idx="1"/>
          </p:nvPr>
        </p:nvSpPr>
        <p:spPr>
          <a:xfrm>
            <a:off x="6525491" y="1206498"/>
            <a:ext cx="5336892" cy="5651502"/>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3" name="Picture Placeholder 2">
            <a:extLst>
              <a:ext uri="{FF2B5EF4-FFF2-40B4-BE49-F238E27FC236}">
                <a16:creationId xmlns:a16="http://schemas.microsoft.com/office/drawing/2014/main" id="{454C4339-7ADE-314F-847F-CAD0B0FDC4BF}"/>
              </a:ext>
            </a:extLst>
          </p:cNvPr>
          <p:cNvSpPr>
            <a:spLocks noGrp="1"/>
          </p:cNvSpPr>
          <p:nvPr>
            <p:ph type="pic" sz="quarter" idx="10"/>
          </p:nvPr>
        </p:nvSpPr>
        <p:spPr>
          <a:xfrm>
            <a:off x="0" y="1195388"/>
            <a:ext cx="6255327" cy="5662612"/>
          </a:xfrm>
          <a:gradFill>
            <a:gsLst>
              <a:gs pos="0">
                <a:srgbClr val="0070C0"/>
              </a:gs>
              <a:gs pos="100000">
                <a:srgbClr val="00B0F0"/>
              </a:gs>
            </a:gsLst>
            <a:lin ang="5400000" scaled="0"/>
          </a:gradFill>
        </p:spPr>
        <p:txBody>
          <a:bodyPr/>
          <a:lstStyle/>
          <a:p>
            <a:endParaRPr lang="en-GB" dirty="0"/>
          </a:p>
        </p:txBody>
      </p:sp>
      <p:sp>
        <p:nvSpPr>
          <p:cNvPr id="8" name="Rectangle 7">
            <a:extLst>
              <a:ext uri="{FF2B5EF4-FFF2-40B4-BE49-F238E27FC236}">
                <a16:creationId xmlns:a16="http://schemas.microsoft.com/office/drawing/2014/main" id="{669F2794-4595-1546-B196-A4A16E7941DC}"/>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56">
            <a:extLst>
              <a:ext uri="{FF2B5EF4-FFF2-40B4-BE49-F238E27FC236}">
                <a16:creationId xmlns:a16="http://schemas.microsoft.com/office/drawing/2014/main" id="{62C8225E-7DF0-C049-9E71-E60987F01338}"/>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8609771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4 boxes quadrant titl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8D75321-71B6-438F-AC0F-67918F4256F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5" name="Text Placeholder 6">
            <a:extLst>
              <a:ext uri="{FF2B5EF4-FFF2-40B4-BE49-F238E27FC236}">
                <a16:creationId xmlns:a16="http://schemas.microsoft.com/office/drawing/2014/main" id="{16F2D1DC-6572-4CCD-AED7-E49F9FB83F47}"/>
              </a:ext>
            </a:extLst>
          </p:cNvPr>
          <p:cNvSpPr>
            <a:spLocks noGrp="1"/>
          </p:cNvSpPr>
          <p:nvPr>
            <p:ph type="body" sz="quarter" idx="25" hasCustomPrompt="1"/>
          </p:nvPr>
        </p:nvSpPr>
        <p:spPr>
          <a:xfrm>
            <a:off x="329619" y="1281228"/>
            <a:ext cx="5570806" cy="365760"/>
          </a:xfrm>
          <a:prstGeom prst="rect">
            <a:avLst/>
          </a:prstGeom>
          <a:noFill/>
          <a:ln>
            <a:noFill/>
          </a:ln>
        </p:spPr>
        <p:txBody>
          <a:bodyPr tIns="45720" bIns="45720" anchor="b" anchorCtr="0"/>
          <a:lstStyle>
            <a:lvl1pPr algn="ctr">
              <a:defRPr sz="1200" b="1">
                <a:solidFill>
                  <a:schemeClr val="tx1"/>
                </a:solidFill>
                <a:latin typeface="+mn-lt"/>
                <a:ea typeface="+mn-ea"/>
                <a:cs typeface="+mn-cs"/>
                <a:sym typeface="+mn-lt"/>
              </a:defRPr>
            </a:lvl1pPr>
          </a:lstStyle>
          <a:p>
            <a:pPr lvl="0"/>
            <a:r>
              <a:rPr lang="en-US"/>
              <a:t>Title</a:t>
            </a:r>
          </a:p>
        </p:txBody>
      </p:sp>
      <p:sp>
        <p:nvSpPr>
          <p:cNvPr id="17" name="Text Placeholder 14">
            <a:extLst>
              <a:ext uri="{FF2B5EF4-FFF2-40B4-BE49-F238E27FC236}">
                <a16:creationId xmlns:a16="http://schemas.microsoft.com/office/drawing/2014/main" id="{7C3A97FF-BC91-4762-B5CA-103C2385364D}"/>
              </a:ext>
            </a:extLst>
          </p:cNvPr>
          <p:cNvSpPr>
            <a:spLocks noGrp="1"/>
          </p:cNvSpPr>
          <p:nvPr>
            <p:ph type="body" sz="quarter" idx="26" hasCustomPrompt="1"/>
          </p:nvPr>
        </p:nvSpPr>
        <p:spPr>
          <a:xfrm>
            <a:off x="6294320" y="1281228"/>
            <a:ext cx="5570806" cy="365760"/>
          </a:xfrm>
          <a:prstGeom prst="rect">
            <a:avLst/>
          </a:prstGeom>
          <a:noFill/>
          <a:ln>
            <a:noFill/>
          </a:ln>
        </p:spPr>
        <p:txBody>
          <a:bodyPr tIns="45720" bIns="45720" anchor="b"/>
          <a:lstStyle>
            <a:lvl1pPr algn="ctr">
              <a:defRPr sz="1200" b="1">
                <a:solidFill>
                  <a:schemeClr val="tx1"/>
                </a:solidFill>
                <a:latin typeface="+mn-lt"/>
                <a:ea typeface="+mn-ea"/>
                <a:cs typeface="+mn-cs"/>
                <a:sym typeface="+mn-lt"/>
              </a:defRPr>
            </a:lvl1pPr>
          </a:lstStyle>
          <a:p>
            <a:pPr lvl="0"/>
            <a:r>
              <a:rPr lang="en-US"/>
              <a:t>Title</a:t>
            </a:r>
          </a:p>
        </p:txBody>
      </p:sp>
      <p:sp>
        <p:nvSpPr>
          <p:cNvPr id="18" name="Text Placeholder 22">
            <a:extLst>
              <a:ext uri="{FF2B5EF4-FFF2-40B4-BE49-F238E27FC236}">
                <a16:creationId xmlns:a16="http://schemas.microsoft.com/office/drawing/2014/main" id="{5E0F8F8E-59DD-4609-9D77-04C1887B89D5}"/>
              </a:ext>
            </a:extLst>
          </p:cNvPr>
          <p:cNvSpPr>
            <a:spLocks noGrp="1"/>
          </p:cNvSpPr>
          <p:nvPr>
            <p:ph type="body" sz="quarter" idx="27" hasCustomPrompt="1"/>
          </p:nvPr>
        </p:nvSpPr>
        <p:spPr>
          <a:xfrm>
            <a:off x="329619" y="3778492"/>
            <a:ext cx="5570806" cy="365760"/>
          </a:xfrm>
          <a:prstGeom prst="rect">
            <a:avLst/>
          </a:prstGeom>
          <a:noFill/>
          <a:ln>
            <a:noFill/>
          </a:ln>
        </p:spPr>
        <p:txBody>
          <a:bodyPr tIns="45720" bIns="45720" anchor="b" anchorCtr="0"/>
          <a:lstStyle>
            <a:lvl1pPr algn="ctr">
              <a:defRPr sz="1200" b="1">
                <a:solidFill>
                  <a:schemeClr val="tx1"/>
                </a:solidFill>
                <a:latin typeface="+mn-lt"/>
                <a:ea typeface="+mn-ea"/>
                <a:cs typeface="+mn-cs"/>
                <a:sym typeface="+mn-lt"/>
              </a:defRPr>
            </a:lvl1pPr>
          </a:lstStyle>
          <a:p>
            <a:pPr lvl="0"/>
            <a:r>
              <a:rPr lang="en-US"/>
              <a:t>Title</a:t>
            </a:r>
          </a:p>
        </p:txBody>
      </p:sp>
      <p:sp>
        <p:nvSpPr>
          <p:cNvPr id="19" name="Text Placeholder 24">
            <a:extLst>
              <a:ext uri="{FF2B5EF4-FFF2-40B4-BE49-F238E27FC236}">
                <a16:creationId xmlns:a16="http://schemas.microsoft.com/office/drawing/2014/main" id="{85298659-9D4B-4539-8DD4-8A976ADCD81C}"/>
              </a:ext>
            </a:extLst>
          </p:cNvPr>
          <p:cNvSpPr>
            <a:spLocks noGrp="1"/>
          </p:cNvSpPr>
          <p:nvPr>
            <p:ph type="body" sz="quarter" idx="28" hasCustomPrompt="1"/>
          </p:nvPr>
        </p:nvSpPr>
        <p:spPr>
          <a:xfrm>
            <a:off x="6294320" y="3778492"/>
            <a:ext cx="5570806" cy="365760"/>
          </a:xfrm>
          <a:prstGeom prst="rect">
            <a:avLst/>
          </a:prstGeom>
          <a:noFill/>
          <a:ln>
            <a:noFill/>
          </a:ln>
        </p:spPr>
        <p:txBody>
          <a:bodyPr tIns="45720" bIns="45720" anchor="b" anchorCtr="0"/>
          <a:lstStyle>
            <a:lvl1pPr algn="ctr">
              <a:defRPr sz="1200" b="1">
                <a:solidFill>
                  <a:schemeClr val="tx1"/>
                </a:solidFill>
                <a:latin typeface="+mn-lt"/>
                <a:ea typeface="+mn-ea"/>
                <a:cs typeface="+mn-cs"/>
                <a:sym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Title</a:t>
            </a:r>
          </a:p>
        </p:txBody>
      </p:sp>
      <p:cxnSp>
        <p:nvCxnSpPr>
          <p:cNvPr id="20" name="Straight Connector 19">
            <a:extLst>
              <a:ext uri="{FF2B5EF4-FFF2-40B4-BE49-F238E27FC236}">
                <a16:creationId xmlns:a16="http://schemas.microsoft.com/office/drawing/2014/main" id="{CD348F8E-B06D-444A-8CF4-D336FF2FD72F}"/>
              </a:ext>
            </a:extLst>
          </p:cNvPr>
          <p:cNvCxnSpPr/>
          <p:nvPr userDrawn="1"/>
        </p:nvCxnSpPr>
        <p:spPr>
          <a:xfrm>
            <a:off x="329619"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9538BD-3709-4929-A358-6F8019ECFD75}"/>
              </a:ext>
            </a:extLst>
          </p:cNvPr>
          <p:cNvCxnSpPr/>
          <p:nvPr userDrawn="1"/>
        </p:nvCxnSpPr>
        <p:spPr>
          <a:xfrm>
            <a:off x="6294320"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CB77CF-1A7B-44F9-8D07-AF3778858573}"/>
              </a:ext>
            </a:extLst>
          </p:cNvPr>
          <p:cNvCxnSpPr/>
          <p:nvPr userDrawn="1"/>
        </p:nvCxnSpPr>
        <p:spPr>
          <a:xfrm>
            <a:off x="329619"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12B127-2585-4F5A-A0F2-E2C1C32BF21E}"/>
              </a:ext>
            </a:extLst>
          </p:cNvPr>
          <p:cNvCxnSpPr/>
          <p:nvPr userDrawn="1"/>
        </p:nvCxnSpPr>
        <p:spPr>
          <a:xfrm>
            <a:off x="6294320"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2EEC49D8-D62B-4E2B-8034-F54C5944379E}"/>
              </a:ext>
            </a:extLst>
          </p:cNvPr>
          <p:cNvSpPr>
            <a:spLocks noGrp="1"/>
          </p:cNvSpPr>
          <p:nvPr>
            <p:ph type="body" sz="quarter" idx="32"/>
          </p:nvPr>
        </p:nvSpPr>
        <p:spPr>
          <a:xfrm>
            <a:off x="329619" y="1718707"/>
            <a:ext cx="5574361" cy="187452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7">
            <a:extLst>
              <a:ext uri="{FF2B5EF4-FFF2-40B4-BE49-F238E27FC236}">
                <a16:creationId xmlns:a16="http://schemas.microsoft.com/office/drawing/2014/main" id="{10C709E3-50B6-4504-A4CC-126C9AD7A75B}"/>
              </a:ext>
            </a:extLst>
          </p:cNvPr>
          <p:cNvSpPr>
            <a:spLocks noGrp="1"/>
          </p:cNvSpPr>
          <p:nvPr>
            <p:ph type="body" sz="quarter" idx="33"/>
          </p:nvPr>
        </p:nvSpPr>
        <p:spPr>
          <a:xfrm>
            <a:off x="6290765" y="1718707"/>
            <a:ext cx="5574361" cy="187452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8" name="Text Placeholder 7">
            <a:extLst>
              <a:ext uri="{FF2B5EF4-FFF2-40B4-BE49-F238E27FC236}">
                <a16:creationId xmlns:a16="http://schemas.microsoft.com/office/drawing/2014/main" id="{C5C3BFF3-3C3F-4074-B74A-1926C7CAA0DF}"/>
              </a:ext>
            </a:extLst>
          </p:cNvPr>
          <p:cNvSpPr>
            <a:spLocks noGrp="1"/>
          </p:cNvSpPr>
          <p:nvPr>
            <p:ph type="body" sz="quarter" idx="34"/>
          </p:nvPr>
        </p:nvSpPr>
        <p:spPr>
          <a:xfrm>
            <a:off x="329619" y="4215971"/>
            <a:ext cx="5574361" cy="187452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9" name="Text Placeholder 7">
            <a:extLst>
              <a:ext uri="{FF2B5EF4-FFF2-40B4-BE49-F238E27FC236}">
                <a16:creationId xmlns:a16="http://schemas.microsoft.com/office/drawing/2014/main" id="{EEA7D2B3-796D-4D3C-B1AF-10F387726C3E}"/>
              </a:ext>
            </a:extLst>
          </p:cNvPr>
          <p:cNvSpPr>
            <a:spLocks noGrp="1"/>
          </p:cNvSpPr>
          <p:nvPr>
            <p:ph type="body" sz="quarter" idx="35"/>
          </p:nvPr>
        </p:nvSpPr>
        <p:spPr>
          <a:xfrm>
            <a:off x="6290765" y="4215971"/>
            <a:ext cx="5574361" cy="187452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4" name="Title 5">
            <a:extLst>
              <a:ext uri="{FF2B5EF4-FFF2-40B4-BE49-F238E27FC236}">
                <a16:creationId xmlns:a16="http://schemas.microsoft.com/office/drawing/2014/main" id="{7C1CB4DC-537B-44A0-8955-9455523E9249}"/>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17565882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4 boxes quadrant titl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5D0D98-9F42-4899-8FFA-30BC042BA25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5" name="Text Placeholder 6">
            <a:extLst>
              <a:ext uri="{FF2B5EF4-FFF2-40B4-BE49-F238E27FC236}">
                <a16:creationId xmlns:a16="http://schemas.microsoft.com/office/drawing/2014/main" id="{16F2D1DC-6572-4CCD-AED7-E49F9FB83F47}"/>
              </a:ext>
            </a:extLst>
          </p:cNvPr>
          <p:cNvSpPr>
            <a:spLocks noGrp="1"/>
          </p:cNvSpPr>
          <p:nvPr>
            <p:ph type="body" sz="quarter" idx="25" hasCustomPrompt="1"/>
          </p:nvPr>
        </p:nvSpPr>
        <p:spPr>
          <a:xfrm>
            <a:off x="329619" y="1281228"/>
            <a:ext cx="5570806" cy="365760"/>
          </a:xfrm>
          <a:prstGeom prst="rect">
            <a:avLst/>
          </a:prstGeom>
          <a:noFill/>
          <a:ln>
            <a:noFill/>
          </a:ln>
        </p:spPr>
        <p:txBody>
          <a:bodyPr tIns="45720" bIns="45720" anchor="b" anchorCtr="0"/>
          <a:lstStyle>
            <a:lvl1pPr algn="ctr">
              <a:defRPr sz="1200" b="1">
                <a:solidFill>
                  <a:schemeClr val="tx1"/>
                </a:solidFill>
                <a:latin typeface="+mn-lt"/>
                <a:ea typeface="+mn-ea"/>
                <a:cs typeface="+mn-cs"/>
                <a:sym typeface="+mn-lt"/>
              </a:defRPr>
            </a:lvl1pPr>
          </a:lstStyle>
          <a:p>
            <a:pPr lvl="0"/>
            <a:r>
              <a:rPr lang="en-US"/>
              <a:t>Title</a:t>
            </a:r>
          </a:p>
        </p:txBody>
      </p:sp>
      <p:sp>
        <p:nvSpPr>
          <p:cNvPr id="17" name="Text Placeholder 14">
            <a:extLst>
              <a:ext uri="{FF2B5EF4-FFF2-40B4-BE49-F238E27FC236}">
                <a16:creationId xmlns:a16="http://schemas.microsoft.com/office/drawing/2014/main" id="{7C3A97FF-BC91-4762-B5CA-103C2385364D}"/>
              </a:ext>
            </a:extLst>
          </p:cNvPr>
          <p:cNvSpPr>
            <a:spLocks noGrp="1"/>
          </p:cNvSpPr>
          <p:nvPr>
            <p:ph type="body" sz="quarter" idx="26" hasCustomPrompt="1"/>
          </p:nvPr>
        </p:nvSpPr>
        <p:spPr>
          <a:xfrm>
            <a:off x="6294320" y="1281228"/>
            <a:ext cx="5570806" cy="365760"/>
          </a:xfrm>
          <a:prstGeom prst="rect">
            <a:avLst/>
          </a:prstGeom>
          <a:noFill/>
          <a:ln>
            <a:noFill/>
          </a:ln>
        </p:spPr>
        <p:txBody>
          <a:bodyPr tIns="45720" bIns="45720" anchor="b"/>
          <a:lstStyle>
            <a:lvl1pPr algn="ctr">
              <a:defRPr sz="1200" b="1">
                <a:solidFill>
                  <a:schemeClr val="tx1"/>
                </a:solidFill>
                <a:latin typeface="+mn-lt"/>
                <a:ea typeface="+mn-ea"/>
                <a:cs typeface="+mn-cs"/>
                <a:sym typeface="+mn-lt"/>
              </a:defRPr>
            </a:lvl1pPr>
          </a:lstStyle>
          <a:p>
            <a:pPr lvl="0"/>
            <a:r>
              <a:rPr lang="en-US"/>
              <a:t>Title</a:t>
            </a:r>
          </a:p>
        </p:txBody>
      </p:sp>
      <p:sp>
        <p:nvSpPr>
          <p:cNvPr id="18" name="Text Placeholder 22">
            <a:extLst>
              <a:ext uri="{FF2B5EF4-FFF2-40B4-BE49-F238E27FC236}">
                <a16:creationId xmlns:a16="http://schemas.microsoft.com/office/drawing/2014/main" id="{5E0F8F8E-59DD-4609-9D77-04C1887B89D5}"/>
              </a:ext>
            </a:extLst>
          </p:cNvPr>
          <p:cNvSpPr>
            <a:spLocks noGrp="1"/>
          </p:cNvSpPr>
          <p:nvPr>
            <p:ph type="body" sz="quarter" idx="27" hasCustomPrompt="1"/>
          </p:nvPr>
        </p:nvSpPr>
        <p:spPr>
          <a:xfrm>
            <a:off x="329619" y="3778492"/>
            <a:ext cx="5570806" cy="365760"/>
          </a:xfrm>
          <a:prstGeom prst="rect">
            <a:avLst/>
          </a:prstGeom>
          <a:noFill/>
          <a:ln>
            <a:noFill/>
          </a:ln>
        </p:spPr>
        <p:txBody>
          <a:bodyPr tIns="45720" bIns="45720" anchor="b" anchorCtr="0"/>
          <a:lstStyle>
            <a:lvl1pPr algn="ctr">
              <a:defRPr sz="1200" b="1">
                <a:solidFill>
                  <a:schemeClr val="tx1"/>
                </a:solidFill>
                <a:latin typeface="+mn-lt"/>
                <a:ea typeface="+mn-ea"/>
                <a:cs typeface="+mn-cs"/>
                <a:sym typeface="+mn-lt"/>
              </a:defRPr>
            </a:lvl1pPr>
          </a:lstStyle>
          <a:p>
            <a:pPr lvl="0"/>
            <a:r>
              <a:rPr lang="en-US"/>
              <a:t>Title</a:t>
            </a:r>
          </a:p>
        </p:txBody>
      </p:sp>
      <p:sp>
        <p:nvSpPr>
          <p:cNvPr id="19" name="Text Placeholder 24">
            <a:extLst>
              <a:ext uri="{FF2B5EF4-FFF2-40B4-BE49-F238E27FC236}">
                <a16:creationId xmlns:a16="http://schemas.microsoft.com/office/drawing/2014/main" id="{85298659-9D4B-4539-8DD4-8A976ADCD81C}"/>
              </a:ext>
            </a:extLst>
          </p:cNvPr>
          <p:cNvSpPr>
            <a:spLocks noGrp="1"/>
          </p:cNvSpPr>
          <p:nvPr>
            <p:ph type="body" sz="quarter" idx="28" hasCustomPrompt="1"/>
          </p:nvPr>
        </p:nvSpPr>
        <p:spPr>
          <a:xfrm>
            <a:off x="6294320" y="3778492"/>
            <a:ext cx="5570806" cy="365760"/>
          </a:xfrm>
          <a:prstGeom prst="rect">
            <a:avLst/>
          </a:prstGeom>
          <a:noFill/>
          <a:ln>
            <a:noFill/>
          </a:ln>
        </p:spPr>
        <p:txBody>
          <a:bodyPr tIns="45720" bIns="45720" anchor="b" anchorCtr="0"/>
          <a:lstStyle>
            <a:lvl1pPr algn="ctr">
              <a:defRPr sz="1200" b="1">
                <a:solidFill>
                  <a:schemeClr val="tx1"/>
                </a:solidFill>
                <a:latin typeface="+mn-lt"/>
                <a:ea typeface="+mn-ea"/>
                <a:cs typeface="+mn-cs"/>
                <a:sym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Title</a:t>
            </a:r>
          </a:p>
        </p:txBody>
      </p:sp>
      <p:cxnSp>
        <p:nvCxnSpPr>
          <p:cNvPr id="20" name="Straight Connector 19">
            <a:extLst>
              <a:ext uri="{FF2B5EF4-FFF2-40B4-BE49-F238E27FC236}">
                <a16:creationId xmlns:a16="http://schemas.microsoft.com/office/drawing/2014/main" id="{CD348F8E-B06D-444A-8CF4-D336FF2FD72F}"/>
              </a:ext>
            </a:extLst>
          </p:cNvPr>
          <p:cNvCxnSpPr/>
          <p:nvPr userDrawn="1"/>
        </p:nvCxnSpPr>
        <p:spPr>
          <a:xfrm>
            <a:off x="329619"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9538BD-3709-4929-A358-6F8019ECFD75}"/>
              </a:ext>
            </a:extLst>
          </p:cNvPr>
          <p:cNvCxnSpPr/>
          <p:nvPr userDrawn="1"/>
        </p:nvCxnSpPr>
        <p:spPr>
          <a:xfrm>
            <a:off x="6294320"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CB77CF-1A7B-44F9-8D07-AF3778858573}"/>
              </a:ext>
            </a:extLst>
          </p:cNvPr>
          <p:cNvCxnSpPr/>
          <p:nvPr userDrawn="1"/>
        </p:nvCxnSpPr>
        <p:spPr>
          <a:xfrm>
            <a:off x="329619"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12B127-2585-4F5A-A0F2-E2C1C32BF21E}"/>
              </a:ext>
            </a:extLst>
          </p:cNvPr>
          <p:cNvCxnSpPr/>
          <p:nvPr userDrawn="1"/>
        </p:nvCxnSpPr>
        <p:spPr>
          <a:xfrm>
            <a:off x="6294320"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5">
            <a:extLst>
              <a:ext uri="{FF2B5EF4-FFF2-40B4-BE49-F238E27FC236}">
                <a16:creationId xmlns:a16="http://schemas.microsoft.com/office/drawing/2014/main" id="{0766701F-8297-493D-A004-1400DDD2CCED}"/>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14817793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text boxes 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383ECDF-CCA8-4D1F-85B9-9CE9836BCFD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7" name="Text Placeholder 6">
            <a:extLst>
              <a:ext uri="{FF2B5EF4-FFF2-40B4-BE49-F238E27FC236}">
                <a16:creationId xmlns:a16="http://schemas.microsoft.com/office/drawing/2014/main" id="{BF3C9DEE-AE0F-499A-B840-7C1C224FB4B2}"/>
              </a:ext>
            </a:extLst>
          </p:cNvPr>
          <p:cNvSpPr>
            <a:spLocks noGrp="1"/>
          </p:cNvSpPr>
          <p:nvPr>
            <p:ph type="body" sz="quarter" idx="25"/>
          </p:nvPr>
        </p:nvSpPr>
        <p:spPr>
          <a:xfrm>
            <a:off x="329618" y="1281229"/>
            <a:ext cx="5574361" cy="222250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E5312E95-FE7C-46AA-A79A-59B1B4CC81FD}"/>
              </a:ext>
            </a:extLst>
          </p:cNvPr>
          <p:cNvSpPr>
            <a:spLocks noGrp="1"/>
          </p:cNvSpPr>
          <p:nvPr>
            <p:ph type="body" sz="quarter" idx="26"/>
          </p:nvPr>
        </p:nvSpPr>
        <p:spPr>
          <a:xfrm>
            <a:off x="6288024" y="1281229"/>
            <a:ext cx="5574361" cy="222250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6">
            <a:extLst>
              <a:ext uri="{FF2B5EF4-FFF2-40B4-BE49-F238E27FC236}">
                <a16:creationId xmlns:a16="http://schemas.microsoft.com/office/drawing/2014/main" id="{BE7FA513-3E52-4B95-A489-704A9DF058B0}"/>
              </a:ext>
            </a:extLst>
          </p:cNvPr>
          <p:cNvSpPr>
            <a:spLocks noGrp="1"/>
          </p:cNvSpPr>
          <p:nvPr>
            <p:ph type="body" sz="quarter" idx="27"/>
          </p:nvPr>
        </p:nvSpPr>
        <p:spPr>
          <a:xfrm>
            <a:off x="329618" y="3948229"/>
            <a:ext cx="5574361" cy="222250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6">
            <a:extLst>
              <a:ext uri="{FF2B5EF4-FFF2-40B4-BE49-F238E27FC236}">
                <a16:creationId xmlns:a16="http://schemas.microsoft.com/office/drawing/2014/main" id="{343B73FA-1502-4620-8F84-6BE3E561A1AE}"/>
              </a:ext>
            </a:extLst>
          </p:cNvPr>
          <p:cNvSpPr>
            <a:spLocks noGrp="1"/>
          </p:cNvSpPr>
          <p:nvPr>
            <p:ph type="body" sz="quarter" idx="28"/>
          </p:nvPr>
        </p:nvSpPr>
        <p:spPr>
          <a:xfrm>
            <a:off x="6288024" y="3948229"/>
            <a:ext cx="5574361" cy="222250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5">
            <a:extLst>
              <a:ext uri="{FF2B5EF4-FFF2-40B4-BE49-F238E27FC236}">
                <a16:creationId xmlns:a16="http://schemas.microsoft.com/office/drawing/2014/main" id="{F6D80C0C-2416-4689-993D-75C58EC1E2D3}"/>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28016001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boxes rows with shaded title">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7482E91-F8D6-441F-A1B1-895B882D1055}"/>
              </a:ext>
            </a:extLst>
          </p:cNvPr>
          <p:cNvSpPr>
            <a:spLocks noGrp="1"/>
          </p:cNvSpPr>
          <p:nvPr>
            <p:ph type="body" sz="quarter" idx="28" hasCustomPrompt="1"/>
          </p:nvPr>
        </p:nvSpPr>
        <p:spPr>
          <a:xfrm>
            <a:off x="326014" y="1281227"/>
            <a:ext cx="2213986" cy="2285885"/>
          </a:xfrm>
          <a:prstGeom prst="rect">
            <a:avLst/>
          </a:prstGeom>
          <a:gradFill>
            <a:gsLst>
              <a:gs pos="0">
                <a:srgbClr val="0070C0"/>
              </a:gs>
              <a:gs pos="100000">
                <a:srgbClr val="00B0F0"/>
              </a:gs>
            </a:gsLst>
            <a:lin ang="0" scaled="0"/>
          </a:gradFill>
          <a:ln>
            <a:noFill/>
          </a:ln>
        </p:spPr>
        <p:txBody>
          <a:bodyPr vert="horz" lIns="45720" tIns="45720" rIns="45720" bIns="45720" rtlCol="0" anchor="ctr">
            <a:normAutofit/>
          </a:bodyPr>
          <a:lstStyle>
            <a:lvl1pPr algn="ctr">
              <a:defRPr lang="en-US" sz="1400" b="1" dirty="0">
                <a:solidFill>
                  <a:schemeClr val="bg1"/>
                </a:solidFill>
                <a:latin typeface="+mn-lt"/>
                <a:ea typeface="+mn-ea"/>
                <a:cs typeface="+mn-cs"/>
                <a:sym typeface="+mn-lt"/>
              </a:defRPr>
            </a:lvl1pPr>
          </a:lstStyle>
          <a:p>
            <a:pPr lvl="0" algn="ctr"/>
            <a:r>
              <a:rPr lang="en-US"/>
              <a:t>Title</a:t>
            </a:r>
          </a:p>
        </p:txBody>
      </p:sp>
      <p:sp>
        <p:nvSpPr>
          <p:cNvPr id="17" name="Text Placeholder 4">
            <a:extLst>
              <a:ext uri="{FF2B5EF4-FFF2-40B4-BE49-F238E27FC236}">
                <a16:creationId xmlns:a16="http://schemas.microsoft.com/office/drawing/2014/main" id="{6BB4EC02-5A93-4F6E-A35D-9E40C50853A4}"/>
              </a:ext>
            </a:extLst>
          </p:cNvPr>
          <p:cNvSpPr>
            <a:spLocks noGrp="1"/>
          </p:cNvSpPr>
          <p:nvPr>
            <p:ph type="body" sz="quarter" idx="29" hasCustomPrompt="1"/>
          </p:nvPr>
        </p:nvSpPr>
        <p:spPr>
          <a:xfrm>
            <a:off x="326014" y="3784714"/>
            <a:ext cx="2213986" cy="2285885"/>
          </a:xfrm>
          <a:prstGeom prst="rect">
            <a:avLst/>
          </a:prstGeom>
          <a:gradFill>
            <a:gsLst>
              <a:gs pos="0">
                <a:srgbClr val="0070C0"/>
              </a:gs>
              <a:gs pos="100000">
                <a:srgbClr val="00B0F0"/>
              </a:gs>
            </a:gsLst>
            <a:lin ang="0" scaled="0"/>
          </a:gradFill>
          <a:ln>
            <a:noFill/>
          </a:ln>
        </p:spPr>
        <p:txBody>
          <a:bodyPr vert="horz" lIns="45720" tIns="45720" rIns="45720" bIns="45720" rtlCol="0" anchor="ctr">
            <a:normAutofit/>
          </a:bodyPr>
          <a:lstStyle>
            <a:lvl1pPr algn="ctr">
              <a:defRPr lang="en-US" sz="1400" b="1" dirty="0">
                <a:solidFill>
                  <a:schemeClr val="bg1"/>
                </a:solidFill>
                <a:latin typeface="+mn-lt"/>
                <a:ea typeface="+mn-ea"/>
                <a:cs typeface="+mn-cs"/>
                <a:sym typeface="+mn-lt"/>
              </a:defRPr>
            </a:lvl1pPr>
          </a:lstStyle>
          <a:p>
            <a:pPr lvl="0" algn="ctr"/>
            <a:r>
              <a:rPr lang="en-US"/>
              <a:t>Title</a:t>
            </a:r>
          </a:p>
        </p:txBody>
      </p:sp>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E78F422-BBC6-42FB-821F-3ADBCF78752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7" name="Text Placeholder 6">
            <a:extLst>
              <a:ext uri="{FF2B5EF4-FFF2-40B4-BE49-F238E27FC236}">
                <a16:creationId xmlns:a16="http://schemas.microsoft.com/office/drawing/2014/main" id="{AAE8821A-D857-4E94-A1F0-1137816F8298}"/>
              </a:ext>
            </a:extLst>
          </p:cNvPr>
          <p:cNvSpPr>
            <a:spLocks noGrp="1"/>
          </p:cNvSpPr>
          <p:nvPr>
            <p:ph type="body" sz="quarter" idx="23"/>
          </p:nvPr>
        </p:nvSpPr>
        <p:spPr>
          <a:xfrm>
            <a:off x="2743185" y="1281227"/>
            <a:ext cx="9121940" cy="228600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81F65F64-16C3-4DF7-8ADB-A16EB51D779F}"/>
              </a:ext>
            </a:extLst>
          </p:cNvPr>
          <p:cNvSpPr>
            <a:spLocks noGrp="1"/>
          </p:cNvSpPr>
          <p:nvPr>
            <p:ph type="body" sz="quarter" idx="24"/>
          </p:nvPr>
        </p:nvSpPr>
        <p:spPr>
          <a:xfrm>
            <a:off x="2743185" y="3784599"/>
            <a:ext cx="9121940" cy="228600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5">
            <a:extLst>
              <a:ext uri="{FF2B5EF4-FFF2-40B4-BE49-F238E27FC236}">
                <a16:creationId xmlns:a16="http://schemas.microsoft.com/office/drawing/2014/main" id="{9EAE9255-96BA-4266-A0B9-70473EA05479}"/>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42706607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boxes rows with shaded title">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F6DEAE70-A3B2-43F7-8125-8D8567840D30}"/>
              </a:ext>
            </a:extLst>
          </p:cNvPr>
          <p:cNvSpPr>
            <a:spLocks noGrp="1"/>
          </p:cNvSpPr>
          <p:nvPr>
            <p:ph type="body" sz="quarter" idx="28" hasCustomPrompt="1"/>
          </p:nvPr>
        </p:nvSpPr>
        <p:spPr>
          <a:xfrm>
            <a:off x="329618" y="1281227"/>
            <a:ext cx="2213986" cy="1463039"/>
          </a:xfrm>
          <a:prstGeom prst="rect">
            <a:avLst/>
          </a:prstGeom>
          <a:gradFill>
            <a:gsLst>
              <a:gs pos="0">
                <a:srgbClr val="0070C0"/>
              </a:gs>
              <a:gs pos="100000">
                <a:srgbClr val="00B0F0"/>
              </a:gs>
            </a:gsLst>
            <a:lin ang="0" scaled="0"/>
          </a:gradFill>
          <a:ln>
            <a:noFill/>
          </a:ln>
        </p:spPr>
        <p:txBody>
          <a:bodyPr vert="horz" lIns="45720" tIns="45720" rIns="45720" bIns="45720" rtlCol="0" anchor="ctr">
            <a:normAutofit/>
          </a:bodyPr>
          <a:lstStyle>
            <a:lvl1pPr algn="ctr">
              <a:defRPr lang="en-US" sz="1400" b="1" dirty="0">
                <a:solidFill>
                  <a:schemeClr val="bg1"/>
                </a:solidFill>
                <a:latin typeface="+mn-lt"/>
                <a:ea typeface="+mn-ea"/>
                <a:cs typeface="+mn-cs"/>
                <a:sym typeface="+mn-lt"/>
              </a:defRPr>
            </a:lvl1pPr>
          </a:lstStyle>
          <a:p>
            <a:pPr lvl="0" algn="ctr"/>
            <a:r>
              <a:rPr lang="en-US"/>
              <a:t>Title</a:t>
            </a:r>
          </a:p>
        </p:txBody>
      </p:sp>
      <p:sp>
        <p:nvSpPr>
          <p:cNvPr id="22" name="Text Placeholder 4">
            <a:extLst>
              <a:ext uri="{FF2B5EF4-FFF2-40B4-BE49-F238E27FC236}">
                <a16:creationId xmlns:a16="http://schemas.microsoft.com/office/drawing/2014/main" id="{044FC4DD-DE1E-4350-AD5E-E644C159495E}"/>
              </a:ext>
            </a:extLst>
          </p:cNvPr>
          <p:cNvSpPr>
            <a:spLocks noGrp="1"/>
          </p:cNvSpPr>
          <p:nvPr>
            <p:ph type="body" sz="quarter" idx="40" hasCustomPrompt="1"/>
          </p:nvPr>
        </p:nvSpPr>
        <p:spPr>
          <a:xfrm>
            <a:off x="323850" y="2944392"/>
            <a:ext cx="2213986" cy="1463039"/>
          </a:xfrm>
          <a:prstGeom prst="rect">
            <a:avLst/>
          </a:prstGeom>
          <a:gradFill>
            <a:gsLst>
              <a:gs pos="0">
                <a:srgbClr val="0070C0"/>
              </a:gs>
              <a:gs pos="100000">
                <a:srgbClr val="00B0F0"/>
              </a:gs>
            </a:gsLst>
            <a:lin ang="0" scaled="0"/>
          </a:gradFill>
          <a:ln>
            <a:noFill/>
          </a:ln>
        </p:spPr>
        <p:txBody>
          <a:bodyPr vert="horz" lIns="45720" tIns="45720" rIns="45720" bIns="45720" rtlCol="0" anchor="ctr">
            <a:normAutofit/>
          </a:bodyPr>
          <a:lstStyle>
            <a:lvl1pPr algn="ctr">
              <a:defRPr lang="en-US" sz="1400" b="1" dirty="0">
                <a:solidFill>
                  <a:schemeClr val="bg1"/>
                </a:solidFill>
                <a:latin typeface="+mn-lt"/>
                <a:ea typeface="+mn-ea"/>
                <a:cs typeface="+mn-cs"/>
                <a:sym typeface="+mn-lt"/>
              </a:defRPr>
            </a:lvl1pPr>
          </a:lstStyle>
          <a:p>
            <a:pPr lvl="0" algn="ctr"/>
            <a:r>
              <a:rPr lang="en-US"/>
              <a:t>Title</a:t>
            </a:r>
          </a:p>
        </p:txBody>
      </p:sp>
      <p:sp>
        <p:nvSpPr>
          <p:cNvPr id="23" name="Text Placeholder 4">
            <a:extLst>
              <a:ext uri="{FF2B5EF4-FFF2-40B4-BE49-F238E27FC236}">
                <a16:creationId xmlns:a16="http://schemas.microsoft.com/office/drawing/2014/main" id="{136531F5-C1A7-411E-9D26-97FFF39E1A9E}"/>
              </a:ext>
            </a:extLst>
          </p:cNvPr>
          <p:cNvSpPr>
            <a:spLocks noGrp="1"/>
          </p:cNvSpPr>
          <p:nvPr>
            <p:ph type="body" sz="quarter" idx="41" hasCustomPrompt="1"/>
          </p:nvPr>
        </p:nvSpPr>
        <p:spPr>
          <a:xfrm>
            <a:off x="323850" y="4606922"/>
            <a:ext cx="2213986" cy="1463039"/>
          </a:xfrm>
          <a:prstGeom prst="rect">
            <a:avLst/>
          </a:prstGeom>
          <a:gradFill>
            <a:gsLst>
              <a:gs pos="0">
                <a:srgbClr val="0070C0"/>
              </a:gs>
              <a:gs pos="100000">
                <a:srgbClr val="00B0F0"/>
              </a:gs>
            </a:gsLst>
            <a:lin ang="0" scaled="0"/>
          </a:gradFill>
          <a:ln>
            <a:noFill/>
          </a:ln>
        </p:spPr>
        <p:txBody>
          <a:bodyPr vert="horz" lIns="45720" tIns="45720" rIns="45720" bIns="45720" rtlCol="0" anchor="ctr">
            <a:normAutofit/>
          </a:bodyPr>
          <a:lstStyle>
            <a:lvl1pPr algn="ctr">
              <a:defRPr lang="en-US" sz="1400" b="1" dirty="0">
                <a:solidFill>
                  <a:schemeClr val="bg1"/>
                </a:solidFill>
                <a:latin typeface="+mn-lt"/>
                <a:ea typeface="+mn-ea"/>
                <a:cs typeface="+mn-cs"/>
                <a:sym typeface="+mn-lt"/>
              </a:defRPr>
            </a:lvl1pPr>
          </a:lstStyle>
          <a:p>
            <a:pPr lvl="0" algn="ctr"/>
            <a:r>
              <a:rPr lang="en-US"/>
              <a:t>Title</a:t>
            </a:r>
          </a:p>
        </p:txBody>
      </p:sp>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690AF91-C71E-4912-8742-07CA09D3D94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cxnSp>
        <p:nvCxnSpPr>
          <p:cNvPr id="12" name="Straight Connector 11">
            <a:extLst>
              <a:ext uri="{FF2B5EF4-FFF2-40B4-BE49-F238E27FC236}">
                <a16:creationId xmlns:a16="http://schemas.microsoft.com/office/drawing/2014/main" id="{4E91248D-2B21-4275-845D-6A9B920C33E1}"/>
              </a:ext>
            </a:extLst>
          </p:cNvPr>
          <p:cNvCxnSpPr/>
          <p:nvPr userDrawn="1"/>
        </p:nvCxnSpPr>
        <p:spPr>
          <a:xfrm>
            <a:off x="323850" y="2844331"/>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69E775-BC7F-4B6B-BB44-A4BA1E3DB78D}"/>
              </a:ext>
            </a:extLst>
          </p:cNvPr>
          <p:cNvCxnSpPr/>
          <p:nvPr userDrawn="1"/>
        </p:nvCxnSpPr>
        <p:spPr>
          <a:xfrm>
            <a:off x="323850" y="4507497"/>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4601FA6-953A-4CB1-9DBA-D73C9F249BEF}"/>
              </a:ext>
            </a:extLst>
          </p:cNvPr>
          <p:cNvSpPr>
            <a:spLocks noGrp="1"/>
          </p:cNvSpPr>
          <p:nvPr>
            <p:ph type="body" sz="quarter" idx="34"/>
          </p:nvPr>
        </p:nvSpPr>
        <p:spPr>
          <a:xfrm>
            <a:off x="2743186" y="1281228"/>
            <a:ext cx="9121940" cy="146304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6">
            <a:extLst>
              <a:ext uri="{FF2B5EF4-FFF2-40B4-BE49-F238E27FC236}">
                <a16:creationId xmlns:a16="http://schemas.microsoft.com/office/drawing/2014/main" id="{CE00EA33-1393-40AA-8B86-1AE303F06461}"/>
              </a:ext>
            </a:extLst>
          </p:cNvPr>
          <p:cNvSpPr>
            <a:spLocks noGrp="1"/>
          </p:cNvSpPr>
          <p:nvPr>
            <p:ph type="body" sz="quarter" idx="35"/>
          </p:nvPr>
        </p:nvSpPr>
        <p:spPr>
          <a:xfrm>
            <a:off x="2743186" y="2944394"/>
            <a:ext cx="9121940" cy="146304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6">
            <a:extLst>
              <a:ext uri="{FF2B5EF4-FFF2-40B4-BE49-F238E27FC236}">
                <a16:creationId xmlns:a16="http://schemas.microsoft.com/office/drawing/2014/main" id="{DC0BEA81-017A-413F-9ED2-7C967BFADA98}"/>
              </a:ext>
            </a:extLst>
          </p:cNvPr>
          <p:cNvSpPr>
            <a:spLocks noGrp="1"/>
          </p:cNvSpPr>
          <p:nvPr>
            <p:ph type="body" sz="quarter" idx="36"/>
          </p:nvPr>
        </p:nvSpPr>
        <p:spPr>
          <a:xfrm>
            <a:off x="2743186" y="4607559"/>
            <a:ext cx="9121940" cy="146304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5">
            <a:extLst>
              <a:ext uri="{FF2B5EF4-FFF2-40B4-BE49-F238E27FC236}">
                <a16:creationId xmlns:a16="http://schemas.microsoft.com/office/drawing/2014/main" id="{1E818B1D-B1EC-4156-943B-ED8058322EBD}"/>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3677349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3 boxes rows with shaded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C2082D9-6DA0-4A28-9B7C-BBFD07743FD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21" name="Text Placeholder 4">
            <a:extLst>
              <a:ext uri="{FF2B5EF4-FFF2-40B4-BE49-F238E27FC236}">
                <a16:creationId xmlns:a16="http://schemas.microsoft.com/office/drawing/2014/main" id="{B95C37E0-45A4-4D48-ACAF-E1890EF14FCB}"/>
              </a:ext>
            </a:extLst>
          </p:cNvPr>
          <p:cNvSpPr>
            <a:spLocks noGrp="1"/>
          </p:cNvSpPr>
          <p:nvPr>
            <p:ph type="body" sz="quarter" idx="28" hasCustomPrompt="1"/>
          </p:nvPr>
        </p:nvSpPr>
        <p:spPr>
          <a:xfrm>
            <a:off x="329618" y="1281228"/>
            <a:ext cx="2213986" cy="1097280"/>
          </a:xfrm>
          <a:prstGeom prst="rect">
            <a:avLst/>
          </a:prstGeom>
          <a:gradFill>
            <a:gsLst>
              <a:gs pos="0">
                <a:srgbClr val="0070C0"/>
              </a:gs>
              <a:gs pos="100000">
                <a:srgbClr val="00B0F0"/>
              </a:gs>
            </a:gsLst>
            <a:lin ang="0" scaled="0"/>
          </a:gradFill>
          <a:ln>
            <a:noFill/>
          </a:ln>
        </p:spPr>
        <p:txBody>
          <a:bodyPr vert="horz" lIns="45720" tIns="45720" rIns="45720" bIns="45720" rtlCol="0" anchor="ctr">
            <a:normAutofit/>
          </a:bodyPr>
          <a:lstStyle>
            <a:lvl1pPr algn="ctr">
              <a:defRPr lang="en-US" sz="1400" b="1" dirty="0">
                <a:solidFill>
                  <a:schemeClr val="bg1"/>
                </a:solidFill>
                <a:latin typeface="+mn-lt"/>
                <a:ea typeface="+mn-ea"/>
                <a:cs typeface="+mn-cs"/>
                <a:sym typeface="+mn-lt"/>
              </a:defRPr>
            </a:lvl1pPr>
          </a:lstStyle>
          <a:p>
            <a:pPr lvl="0" algn="ctr"/>
            <a:r>
              <a:rPr lang="en-US"/>
              <a:t>Title</a:t>
            </a:r>
          </a:p>
        </p:txBody>
      </p:sp>
      <p:sp>
        <p:nvSpPr>
          <p:cNvPr id="22" name="Text Placeholder 6">
            <a:extLst>
              <a:ext uri="{FF2B5EF4-FFF2-40B4-BE49-F238E27FC236}">
                <a16:creationId xmlns:a16="http://schemas.microsoft.com/office/drawing/2014/main" id="{CEB58A74-3FD1-42FC-9D7D-9BD6C160C89B}"/>
              </a:ext>
            </a:extLst>
          </p:cNvPr>
          <p:cNvSpPr>
            <a:spLocks noGrp="1"/>
          </p:cNvSpPr>
          <p:nvPr>
            <p:ph type="body" sz="quarter" idx="29" hasCustomPrompt="1"/>
          </p:nvPr>
        </p:nvSpPr>
        <p:spPr>
          <a:xfrm>
            <a:off x="329618" y="2511925"/>
            <a:ext cx="2213986" cy="1097280"/>
          </a:xfrm>
          <a:prstGeom prst="rect">
            <a:avLst/>
          </a:prstGeom>
          <a:gradFill>
            <a:gsLst>
              <a:gs pos="0">
                <a:srgbClr val="0070C0"/>
              </a:gs>
              <a:gs pos="100000">
                <a:srgbClr val="00B0F0"/>
              </a:gs>
            </a:gsLst>
            <a:lin ang="0" scaled="0"/>
          </a:gradFill>
          <a:ln>
            <a:noFill/>
          </a:ln>
        </p:spPr>
        <p:txBody>
          <a:bodyPr vert="horz" lIns="45720" tIns="45720" rIns="45720" bIns="45720" rtlCol="0" anchor="ctr">
            <a:normAutofit/>
          </a:bodyPr>
          <a:lstStyle>
            <a:lvl1pPr algn="ctr">
              <a:defRPr lang="en-US" sz="1400" b="1" dirty="0">
                <a:solidFill>
                  <a:schemeClr val="bg1"/>
                </a:solidFill>
                <a:latin typeface="+mn-lt"/>
                <a:ea typeface="+mn-ea"/>
                <a:cs typeface="+mn-cs"/>
                <a:sym typeface="+mn-lt"/>
              </a:defRPr>
            </a:lvl1pPr>
          </a:lstStyle>
          <a:p>
            <a:pPr lvl="0" algn="ctr"/>
            <a:r>
              <a:rPr lang="en-US"/>
              <a:t>Title</a:t>
            </a:r>
          </a:p>
        </p:txBody>
      </p:sp>
      <p:sp>
        <p:nvSpPr>
          <p:cNvPr id="23" name="Text Placeholder 8">
            <a:extLst>
              <a:ext uri="{FF2B5EF4-FFF2-40B4-BE49-F238E27FC236}">
                <a16:creationId xmlns:a16="http://schemas.microsoft.com/office/drawing/2014/main" id="{49E10C28-D812-4DCD-A546-1542E35E7EA0}"/>
              </a:ext>
            </a:extLst>
          </p:cNvPr>
          <p:cNvSpPr>
            <a:spLocks noGrp="1"/>
          </p:cNvSpPr>
          <p:nvPr>
            <p:ph type="body" sz="quarter" idx="30" hasCustomPrompt="1"/>
          </p:nvPr>
        </p:nvSpPr>
        <p:spPr>
          <a:xfrm>
            <a:off x="329618" y="3742622"/>
            <a:ext cx="2213986" cy="1097280"/>
          </a:xfrm>
          <a:prstGeom prst="rect">
            <a:avLst/>
          </a:prstGeom>
          <a:gradFill>
            <a:gsLst>
              <a:gs pos="0">
                <a:srgbClr val="0070C0"/>
              </a:gs>
              <a:gs pos="100000">
                <a:srgbClr val="00B0F0"/>
              </a:gs>
            </a:gsLst>
            <a:lin ang="0" scaled="0"/>
          </a:gradFill>
          <a:ln>
            <a:noFill/>
          </a:ln>
        </p:spPr>
        <p:txBody>
          <a:bodyPr vert="horz" lIns="45720" tIns="45720" rIns="45720" bIns="45720" rtlCol="0" anchor="ctr">
            <a:normAutofit/>
          </a:bodyPr>
          <a:lstStyle>
            <a:lvl1pPr algn="ctr">
              <a:defRPr lang="en-US" sz="1400" b="1" dirty="0">
                <a:solidFill>
                  <a:schemeClr val="bg1"/>
                </a:solidFill>
                <a:latin typeface="+mn-lt"/>
                <a:ea typeface="+mn-ea"/>
                <a:cs typeface="+mn-cs"/>
                <a:sym typeface="+mn-lt"/>
              </a:defRPr>
            </a:lvl1pPr>
          </a:lstStyle>
          <a:p>
            <a:pPr lvl="0" algn="ctr"/>
            <a:r>
              <a:rPr lang="en-US"/>
              <a:t>Title</a:t>
            </a:r>
          </a:p>
        </p:txBody>
      </p:sp>
      <p:sp>
        <p:nvSpPr>
          <p:cNvPr id="24" name="Text Placeholder 10">
            <a:extLst>
              <a:ext uri="{FF2B5EF4-FFF2-40B4-BE49-F238E27FC236}">
                <a16:creationId xmlns:a16="http://schemas.microsoft.com/office/drawing/2014/main" id="{F6670527-E859-4E7B-A1B8-FB7B7A55485F}"/>
              </a:ext>
            </a:extLst>
          </p:cNvPr>
          <p:cNvSpPr>
            <a:spLocks noGrp="1"/>
          </p:cNvSpPr>
          <p:nvPr>
            <p:ph type="body" sz="quarter" idx="31" hasCustomPrompt="1"/>
          </p:nvPr>
        </p:nvSpPr>
        <p:spPr>
          <a:xfrm>
            <a:off x="329618" y="4973319"/>
            <a:ext cx="2213986" cy="1097280"/>
          </a:xfrm>
          <a:prstGeom prst="rect">
            <a:avLst/>
          </a:prstGeom>
          <a:gradFill>
            <a:gsLst>
              <a:gs pos="0">
                <a:srgbClr val="0070C0"/>
              </a:gs>
              <a:gs pos="100000">
                <a:srgbClr val="00B0F0"/>
              </a:gs>
            </a:gsLst>
            <a:lin ang="0" scaled="0"/>
          </a:gradFill>
          <a:ln>
            <a:noFill/>
          </a:ln>
        </p:spPr>
        <p:txBody>
          <a:bodyPr vert="horz" lIns="45720" tIns="45720" rIns="45720" bIns="45720" rtlCol="0" anchor="ctr">
            <a:normAutofit/>
          </a:bodyPr>
          <a:lstStyle>
            <a:lvl1pPr algn="ctr">
              <a:defRPr lang="en-US" sz="1400" b="1" dirty="0">
                <a:solidFill>
                  <a:schemeClr val="bg1"/>
                </a:solidFill>
                <a:latin typeface="+mn-lt"/>
                <a:ea typeface="+mn-ea"/>
                <a:cs typeface="+mn-cs"/>
                <a:sym typeface="+mn-lt"/>
              </a:defRPr>
            </a:lvl1pPr>
          </a:lstStyle>
          <a:p>
            <a:pPr lvl="0" algn="ctr"/>
            <a:r>
              <a:rPr lang="en-US"/>
              <a:t>Title</a:t>
            </a:r>
          </a:p>
        </p:txBody>
      </p:sp>
      <p:cxnSp>
        <p:nvCxnSpPr>
          <p:cNvPr id="17" name="Straight Connector 16">
            <a:extLst>
              <a:ext uri="{FF2B5EF4-FFF2-40B4-BE49-F238E27FC236}">
                <a16:creationId xmlns:a16="http://schemas.microsoft.com/office/drawing/2014/main" id="{023B09D6-3E4C-4F8D-AFE2-60BAB85E7B3D}"/>
              </a:ext>
            </a:extLst>
          </p:cNvPr>
          <p:cNvCxnSpPr/>
          <p:nvPr userDrawn="1"/>
        </p:nvCxnSpPr>
        <p:spPr>
          <a:xfrm>
            <a:off x="323850" y="2445217"/>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A94F51B-64E5-4D78-95F2-5698F20160C8}"/>
              </a:ext>
            </a:extLst>
          </p:cNvPr>
          <p:cNvCxnSpPr/>
          <p:nvPr userDrawn="1"/>
        </p:nvCxnSpPr>
        <p:spPr>
          <a:xfrm>
            <a:off x="323850" y="3675915"/>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4F6C70-90FD-45F4-8924-7AEB87B3701E}"/>
              </a:ext>
            </a:extLst>
          </p:cNvPr>
          <p:cNvCxnSpPr/>
          <p:nvPr userDrawn="1"/>
        </p:nvCxnSpPr>
        <p:spPr>
          <a:xfrm>
            <a:off x="323850" y="4906612"/>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8E51DBE-87C6-47E7-8852-361323E0D489}"/>
              </a:ext>
            </a:extLst>
          </p:cNvPr>
          <p:cNvSpPr>
            <a:spLocks noGrp="1"/>
          </p:cNvSpPr>
          <p:nvPr>
            <p:ph type="body" sz="quarter" idx="35"/>
          </p:nvPr>
        </p:nvSpPr>
        <p:spPr>
          <a:xfrm>
            <a:off x="2743186" y="1281228"/>
            <a:ext cx="9121940" cy="109728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0" name="Text Placeholder 6">
            <a:extLst>
              <a:ext uri="{FF2B5EF4-FFF2-40B4-BE49-F238E27FC236}">
                <a16:creationId xmlns:a16="http://schemas.microsoft.com/office/drawing/2014/main" id="{C7284F06-2FEC-4188-9577-269466F04B05}"/>
              </a:ext>
            </a:extLst>
          </p:cNvPr>
          <p:cNvSpPr>
            <a:spLocks noGrp="1"/>
          </p:cNvSpPr>
          <p:nvPr>
            <p:ph type="body" sz="quarter" idx="36"/>
          </p:nvPr>
        </p:nvSpPr>
        <p:spPr>
          <a:xfrm>
            <a:off x="2743186" y="2511925"/>
            <a:ext cx="9121940" cy="109728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5" name="Text Placeholder 6">
            <a:extLst>
              <a:ext uri="{FF2B5EF4-FFF2-40B4-BE49-F238E27FC236}">
                <a16:creationId xmlns:a16="http://schemas.microsoft.com/office/drawing/2014/main" id="{28479232-EF3E-4D17-BE72-DA7DCBE56DAD}"/>
              </a:ext>
            </a:extLst>
          </p:cNvPr>
          <p:cNvSpPr>
            <a:spLocks noGrp="1"/>
          </p:cNvSpPr>
          <p:nvPr>
            <p:ph type="body" sz="quarter" idx="37"/>
          </p:nvPr>
        </p:nvSpPr>
        <p:spPr>
          <a:xfrm>
            <a:off x="2743186" y="3742622"/>
            <a:ext cx="9121940" cy="109728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6" name="Text Placeholder 6">
            <a:extLst>
              <a:ext uri="{FF2B5EF4-FFF2-40B4-BE49-F238E27FC236}">
                <a16:creationId xmlns:a16="http://schemas.microsoft.com/office/drawing/2014/main" id="{73544F3A-423F-47C3-8604-01768633C316}"/>
              </a:ext>
            </a:extLst>
          </p:cNvPr>
          <p:cNvSpPr>
            <a:spLocks noGrp="1"/>
          </p:cNvSpPr>
          <p:nvPr>
            <p:ph type="body" sz="quarter" idx="38"/>
          </p:nvPr>
        </p:nvSpPr>
        <p:spPr>
          <a:xfrm>
            <a:off x="2743186" y="4973319"/>
            <a:ext cx="9121940" cy="109728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itle 5">
            <a:extLst>
              <a:ext uri="{FF2B5EF4-FFF2-40B4-BE49-F238E27FC236}">
                <a16:creationId xmlns:a16="http://schemas.microsoft.com/office/drawing/2014/main" id="{ACD34F44-B851-432E-BC97-8AD5DD90F27C}"/>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480581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boxes row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754F75F-CBCF-47DA-8AD1-8D5DC47E03C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7" name="Text Placeholder 6">
            <a:extLst>
              <a:ext uri="{FF2B5EF4-FFF2-40B4-BE49-F238E27FC236}">
                <a16:creationId xmlns:a16="http://schemas.microsoft.com/office/drawing/2014/main" id="{0CDB3B3C-2596-4CE5-B8C2-D7DBDAF020E6}"/>
              </a:ext>
            </a:extLst>
          </p:cNvPr>
          <p:cNvSpPr>
            <a:spLocks noGrp="1"/>
          </p:cNvSpPr>
          <p:nvPr>
            <p:ph type="body" sz="quarter" idx="28"/>
          </p:nvPr>
        </p:nvSpPr>
        <p:spPr>
          <a:xfrm>
            <a:off x="329621" y="1281227"/>
            <a:ext cx="11535507" cy="109728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6">
            <a:extLst>
              <a:ext uri="{FF2B5EF4-FFF2-40B4-BE49-F238E27FC236}">
                <a16:creationId xmlns:a16="http://schemas.microsoft.com/office/drawing/2014/main" id="{E1C16968-9028-4E88-827E-C9F5AB330B74}"/>
              </a:ext>
            </a:extLst>
          </p:cNvPr>
          <p:cNvSpPr>
            <a:spLocks noGrp="1"/>
          </p:cNvSpPr>
          <p:nvPr>
            <p:ph type="body" sz="quarter" idx="29"/>
          </p:nvPr>
        </p:nvSpPr>
        <p:spPr>
          <a:xfrm>
            <a:off x="329621" y="2500427"/>
            <a:ext cx="11535507" cy="109728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6">
            <a:extLst>
              <a:ext uri="{FF2B5EF4-FFF2-40B4-BE49-F238E27FC236}">
                <a16:creationId xmlns:a16="http://schemas.microsoft.com/office/drawing/2014/main" id="{15792BFE-8ABE-48A1-904A-D1F2AFF39E2B}"/>
              </a:ext>
            </a:extLst>
          </p:cNvPr>
          <p:cNvSpPr>
            <a:spLocks noGrp="1"/>
          </p:cNvSpPr>
          <p:nvPr>
            <p:ph type="body" sz="quarter" idx="30"/>
          </p:nvPr>
        </p:nvSpPr>
        <p:spPr>
          <a:xfrm>
            <a:off x="329621" y="3719627"/>
            <a:ext cx="11535507" cy="109728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6">
            <a:extLst>
              <a:ext uri="{FF2B5EF4-FFF2-40B4-BE49-F238E27FC236}">
                <a16:creationId xmlns:a16="http://schemas.microsoft.com/office/drawing/2014/main" id="{53D7DD6A-BAEF-426E-A3FA-E2AAF335B3C9}"/>
              </a:ext>
            </a:extLst>
          </p:cNvPr>
          <p:cNvSpPr>
            <a:spLocks noGrp="1"/>
          </p:cNvSpPr>
          <p:nvPr>
            <p:ph type="body" sz="quarter" idx="31"/>
          </p:nvPr>
        </p:nvSpPr>
        <p:spPr>
          <a:xfrm>
            <a:off x="329621" y="4938827"/>
            <a:ext cx="11535507" cy="109728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5">
            <a:extLst>
              <a:ext uri="{FF2B5EF4-FFF2-40B4-BE49-F238E27FC236}">
                <a16:creationId xmlns:a16="http://schemas.microsoft.com/office/drawing/2014/main" id="{91F4D8AE-38CF-4643-B5D3-7270D6DD7F82}"/>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29379517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4 boxes row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56">
            <a:extLst>
              <a:ext uri="{FF2B5EF4-FFF2-40B4-BE49-F238E27FC236}">
                <a16:creationId xmlns:a16="http://schemas.microsoft.com/office/drawing/2014/main" id="{0C40E31C-B664-4C15-99FF-FD627D01ECE7}"/>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1064147" y="145732"/>
            <a:ext cx="974726" cy="5875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14397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 boxes columns with ico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9A7B735-7BD9-4B6E-892C-FD6A759F834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7" name="Text Placeholder 5">
            <a:extLst>
              <a:ext uri="{FF2B5EF4-FFF2-40B4-BE49-F238E27FC236}">
                <a16:creationId xmlns:a16="http://schemas.microsoft.com/office/drawing/2014/main" id="{801CBF17-BFBE-4733-8AA4-954BD7FA2E6C}"/>
              </a:ext>
            </a:extLst>
          </p:cNvPr>
          <p:cNvSpPr>
            <a:spLocks noGrp="1"/>
          </p:cNvSpPr>
          <p:nvPr>
            <p:ph type="body" sz="quarter" idx="33" hasCustomPrompt="1"/>
          </p:nvPr>
        </p:nvSpPr>
        <p:spPr>
          <a:xfrm>
            <a:off x="329619" y="2685396"/>
            <a:ext cx="2588455" cy="365760"/>
          </a:xfrm>
          <a:prstGeom prst="rect">
            <a:avLst/>
          </a:prstGeom>
          <a:noFill/>
        </p:spPr>
        <p:txBody>
          <a:bodyPr tIns="45720" bIns="45720" anchor="b" anchorCtr="0"/>
          <a:lstStyle>
            <a:lvl1pPr algn="ctr">
              <a:defRPr sz="1200" b="1">
                <a:solidFill>
                  <a:schemeClr val="tx1"/>
                </a:solidFill>
                <a:latin typeface="+mn-lt"/>
                <a:ea typeface="+mn-ea"/>
                <a:cs typeface="+mn-cs"/>
                <a:sym typeface="+mn-lt"/>
              </a:defRPr>
            </a:lvl1pPr>
          </a:lstStyle>
          <a:p>
            <a:pPr lvl="0"/>
            <a:r>
              <a:rPr lang="en-US"/>
              <a:t>Title</a:t>
            </a:r>
          </a:p>
        </p:txBody>
      </p:sp>
      <p:sp>
        <p:nvSpPr>
          <p:cNvPr id="18" name="Text Placeholder 9">
            <a:extLst>
              <a:ext uri="{FF2B5EF4-FFF2-40B4-BE49-F238E27FC236}">
                <a16:creationId xmlns:a16="http://schemas.microsoft.com/office/drawing/2014/main" id="{0E17B638-94C9-4B51-9391-7BC4F817FF2B}"/>
              </a:ext>
            </a:extLst>
          </p:cNvPr>
          <p:cNvSpPr>
            <a:spLocks noGrp="1"/>
          </p:cNvSpPr>
          <p:nvPr>
            <p:ph type="body" sz="quarter" idx="34" hasCustomPrompt="1"/>
          </p:nvPr>
        </p:nvSpPr>
        <p:spPr>
          <a:xfrm>
            <a:off x="3314929" y="2685396"/>
            <a:ext cx="2588455" cy="365760"/>
          </a:xfrm>
          <a:prstGeom prst="rect">
            <a:avLst/>
          </a:prstGeom>
          <a:noFill/>
        </p:spPr>
        <p:txBody>
          <a:bodyPr tIns="45720" bIns="45720" anchor="b" anchorCtr="0"/>
          <a:lstStyle>
            <a:lvl1pPr algn="ctr">
              <a:defRPr sz="1200" b="1">
                <a:solidFill>
                  <a:schemeClr val="tx1"/>
                </a:solidFill>
                <a:latin typeface="+mn-lt"/>
                <a:ea typeface="+mn-ea"/>
                <a:cs typeface="+mn-cs"/>
                <a:sym typeface="+mn-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Title</a:t>
            </a:r>
          </a:p>
        </p:txBody>
      </p:sp>
      <p:sp>
        <p:nvSpPr>
          <p:cNvPr id="19" name="Text Placeholder 12">
            <a:extLst>
              <a:ext uri="{FF2B5EF4-FFF2-40B4-BE49-F238E27FC236}">
                <a16:creationId xmlns:a16="http://schemas.microsoft.com/office/drawing/2014/main" id="{B6A304F5-95E8-41E3-9406-BAFB0C0889A4}"/>
              </a:ext>
            </a:extLst>
          </p:cNvPr>
          <p:cNvSpPr>
            <a:spLocks noGrp="1"/>
          </p:cNvSpPr>
          <p:nvPr>
            <p:ph type="body" sz="quarter" idx="35" hasCustomPrompt="1"/>
          </p:nvPr>
        </p:nvSpPr>
        <p:spPr>
          <a:xfrm>
            <a:off x="6294320" y="2685396"/>
            <a:ext cx="2588455" cy="365760"/>
          </a:xfrm>
          <a:prstGeom prst="rect">
            <a:avLst/>
          </a:prstGeom>
          <a:noFill/>
        </p:spPr>
        <p:txBody>
          <a:bodyPr tIns="45720" bIns="45720" anchor="b" anchorCtr="0"/>
          <a:lstStyle>
            <a:lvl1pPr algn="ctr">
              <a:defRPr sz="1200" b="1">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
        <p:nvSpPr>
          <p:cNvPr id="20" name="Text Placeholder 14">
            <a:extLst>
              <a:ext uri="{FF2B5EF4-FFF2-40B4-BE49-F238E27FC236}">
                <a16:creationId xmlns:a16="http://schemas.microsoft.com/office/drawing/2014/main" id="{591D8255-5119-4BF7-85CC-1116B8FE2321}"/>
              </a:ext>
            </a:extLst>
          </p:cNvPr>
          <p:cNvSpPr>
            <a:spLocks noGrp="1"/>
          </p:cNvSpPr>
          <p:nvPr>
            <p:ph type="body" sz="quarter" idx="36" hasCustomPrompt="1"/>
          </p:nvPr>
        </p:nvSpPr>
        <p:spPr>
          <a:xfrm>
            <a:off x="9276671" y="2685396"/>
            <a:ext cx="2588455" cy="365760"/>
          </a:xfrm>
          <a:prstGeom prst="rect">
            <a:avLst/>
          </a:prstGeom>
          <a:noFill/>
        </p:spPr>
        <p:txBody>
          <a:bodyPr tIns="45720" bIns="45720" anchor="b" anchorCtr="0"/>
          <a:lstStyle>
            <a:lvl1pPr algn="ctr">
              <a:defRPr sz="1200" b="1">
                <a:solidFill>
                  <a:schemeClr val="tx1"/>
                </a:solidFill>
                <a:latin typeface="+mn-lt"/>
                <a:ea typeface="+mn-ea"/>
                <a:cs typeface="+mn-cs"/>
                <a:sym typeface="+mn-lt"/>
              </a:defRPr>
            </a:lvl1pPr>
          </a:lstStyle>
          <a:p>
            <a:pPr lvl="0"/>
            <a:r>
              <a:rPr lang="en-US"/>
              <a:t>Title</a:t>
            </a:r>
          </a:p>
        </p:txBody>
      </p:sp>
      <p:cxnSp>
        <p:nvCxnSpPr>
          <p:cNvPr id="21" name="Straight Connector 20">
            <a:extLst>
              <a:ext uri="{FF2B5EF4-FFF2-40B4-BE49-F238E27FC236}">
                <a16:creationId xmlns:a16="http://schemas.microsoft.com/office/drawing/2014/main" id="{63C54157-5F9E-473F-B67A-6BB7BF9722B4}"/>
              </a:ext>
            </a:extLst>
          </p:cNvPr>
          <p:cNvCxnSpPr/>
          <p:nvPr userDrawn="1"/>
        </p:nvCxnSpPr>
        <p:spPr>
          <a:xfrm>
            <a:off x="329619"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A0D018-CC1C-43DB-A117-3C3AC92F5EB2}"/>
              </a:ext>
            </a:extLst>
          </p:cNvPr>
          <p:cNvCxnSpPr/>
          <p:nvPr userDrawn="1"/>
        </p:nvCxnSpPr>
        <p:spPr>
          <a:xfrm>
            <a:off x="3311969"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A3E791-5CE0-451B-8426-5A8DD7DF9B67}"/>
              </a:ext>
            </a:extLst>
          </p:cNvPr>
          <p:cNvCxnSpPr/>
          <p:nvPr userDrawn="1"/>
        </p:nvCxnSpPr>
        <p:spPr>
          <a:xfrm>
            <a:off x="6294320"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3EFB87-7646-4169-9ABE-72F1CEBA5E24}"/>
              </a:ext>
            </a:extLst>
          </p:cNvPr>
          <p:cNvCxnSpPr/>
          <p:nvPr userDrawn="1"/>
        </p:nvCxnSpPr>
        <p:spPr>
          <a:xfrm>
            <a:off x="9276671"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CC53126-39F7-4F59-BADA-45DA7DB4FBA0}"/>
              </a:ext>
            </a:extLst>
          </p:cNvPr>
          <p:cNvSpPr>
            <a:spLocks noGrp="1"/>
          </p:cNvSpPr>
          <p:nvPr>
            <p:ph type="pic" sz="quarter" idx="40" hasCustomPrompt="1"/>
          </p:nvPr>
        </p:nvSpPr>
        <p:spPr>
          <a:xfrm>
            <a:off x="1166646" y="1747157"/>
            <a:ext cx="914400" cy="914400"/>
          </a:xfrm>
          <a:prstGeom prst="rect">
            <a:avLst/>
          </a:prstGeom>
        </p:spPr>
        <p:txBody>
          <a:bodyPr anchor="ctr"/>
          <a:lstStyle>
            <a:lvl1pPr algn="ctr">
              <a:defRPr>
                <a:latin typeface="+mn-lt"/>
                <a:ea typeface="+mn-ea"/>
                <a:cs typeface="+mn-cs"/>
                <a:sym typeface="+mn-lt"/>
              </a:defRPr>
            </a:lvl1pPr>
          </a:lstStyle>
          <a:p>
            <a:r>
              <a:rPr lang="en-IN" dirty="0"/>
              <a:t>Icon</a:t>
            </a:r>
            <a:endParaRPr lang="en-US" dirty="0"/>
          </a:p>
        </p:txBody>
      </p:sp>
      <p:sp>
        <p:nvSpPr>
          <p:cNvPr id="33" name="Picture Placeholder 6">
            <a:extLst>
              <a:ext uri="{FF2B5EF4-FFF2-40B4-BE49-F238E27FC236}">
                <a16:creationId xmlns:a16="http://schemas.microsoft.com/office/drawing/2014/main" id="{26A907EE-F078-40C2-B3FE-BBBD0BC94968}"/>
              </a:ext>
            </a:extLst>
          </p:cNvPr>
          <p:cNvSpPr>
            <a:spLocks noGrp="1"/>
          </p:cNvSpPr>
          <p:nvPr>
            <p:ph type="pic" sz="quarter" idx="41" hasCustomPrompt="1"/>
          </p:nvPr>
        </p:nvSpPr>
        <p:spPr>
          <a:xfrm>
            <a:off x="4151956" y="1747157"/>
            <a:ext cx="914400" cy="914400"/>
          </a:xfrm>
          <a:prstGeom prst="rect">
            <a:avLst/>
          </a:prstGeom>
        </p:spPr>
        <p:txBody>
          <a:bodyPr anchor="ctr"/>
          <a:lstStyle>
            <a:lvl1pPr algn="ctr">
              <a:defRPr>
                <a:latin typeface="+mn-lt"/>
                <a:ea typeface="+mn-ea"/>
                <a:cs typeface="+mn-cs"/>
                <a:sym typeface="+mn-lt"/>
              </a:defRPr>
            </a:lvl1pPr>
          </a:lstStyle>
          <a:p>
            <a:r>
              <a:rPr lang="en-IN" dirty="0"/>
              <a:t>Icon</a:t>
            </a:r>
            <a:endParaRPr lang="en-US" dirty="0"/>
          </a:p>
        </p:txBody>
      </p:sp>
      <p:sp>
        <p:nvSpPr>
          <p:cNvPr id="34" name="Picture Placeholder 6">
            <a:extLst>
              <a:ext uri="{FF2B5EF4-FFF2-40B4-BE49-F238E27FC236}">
                <a16:creationId xmlns:a16="http://schemas.microsoft.com/office/drawing/2014/main" id="{4FE0A083-7674-4F9B-831D-DC5060ED8ADB}"/>
              </a:ext>
            </a:extLst>
          </p:cNvPr>
          <p:cNvSpPr>
            <a:spLocks noGrp="1"/>
          </p:cNvSpPr>
          <p:nvPr>
            <p:ph type="pic" sz="quarter" idx="42" hasCustomPrompt="1"/>
          </p:nvPr>
        </p:nvSpPr>
        <p:spPr>
          <a:xfrm>
            <a:off x="7131347" y="1747157"/>
            <a:ext cx="914400" cy="914400"/>
          </a:xfrm>
          <a:prstGeom prst="rect">
            <a:avLst/>
          </a:prstGeom>
        </p:spPr>
        <p:txBody>
          <a:bodyPr anchor="ctr"/>
          <a:lstStyle>
            <a:lvl1pPr algn="ctr">
              <a:defRPr>
                <a:latin typeface="+mn-lt"/>
                <a:ea typeface="+mn-ea"/>
                <a:cs typeface="+mn-cs"/>
                <a:sym typeface="+mn-lt"/>
              </a:defRPr>
            </a:lvl1pPr>
          </a:lstStyle>
          <a:p>
            <a:r>
              <a:rPr lang="en-IN" dirty="0"/>
              <a:t>Icon</a:t>
            </a:r>
            <a:endParaRPr lang="en-US" dirty="0"/>
          </a:p>
        </p:txBody>
      </p:sp>
      <p:sp>
        <p:nvSpPr>
          <p:cNvPr id="35" name="Picture Placeholder 6">
            <a:extLst>
              <a:ext uri="{FF2B5EF4-FFF2-40B4-BE49-F238E27FC236}">
                <a16:creationId xmlns:a16="http://schemas.microsoft.com/office/drawing/2014/main" id="{6B81129E-48B6-4F26-82E4-BD89B731E8B6}"/>
              </a:ext>
            </a:extLst>
          </p:cNvPr>
          <p:cNvSpPr>
            <a:spLocks noGrp="1"/>
          </p:cNvSpPr>
          <p:nvPr>
            <p:ph type="pic" sz="quarter" idx="43" hasCustomPrompt="1"/>
          </p:nvPr>
        </p:nvSpPr>
        <p:spPr>
          <a:xfrm>
            <a:off x="10113698" y="1747157"/>
            <a:ext cx="914400" cy="914400"/>
          </a:xfrm>
          <a:prstGeom prst="rect">
            <a:avLst/>
          </a:prstGeom>
        </p:spPr>
        <p:txBody>
          <a:bodyPr anchor="ctr"/>
          <a:lstStyle>
            <a:lvl1pPr algn="ctr">
              <a:defRPr>
                <a:latin typeface="+mn-lt"/>
                <a:ea typeface="+mn-ea"/>
                <a:cs typeface="+mn-cs"/>
                <a:sym typeface="+mn-lt"/>
              </a:defRPr>
            </a:lvl1pPr>
          </a:lstStyle>
          <a:p>
            <a:r>
              <a:rPr lang="en-IN" dirty="0"/>
              <a:t>Icon</a:t>
            </a:r>
            <a:endParaRPr lang="en-US" dirty="0"/>
          </a:p>
        </p:txBody>
      </p:sp>
      <p:sp>
        <p:nvSpPr>
          <p:cNvPr id="8" name="Content Placeholder 7">
            <a:extLst>
              <a:ext uri="{FF2B5EF4-FFF2-40B4-BE49-F238E27FC236}">
                <a16:creationId xmlns:a16="http://schemas.microsoft.com/office/drawing/2014/main" id="{043E836D-8AD7-4150-A942-E91FAA53565E}"/>
              </a:ext>
            </a:extLst>
          </p:cNvPr>
          <p:cNvSpPr>
            <a:spLocks noGrp="1"/>
          </p:cNvSpPr>
          <p:nvPr>
            <p:ph sz="quarter" idx="44"/>
          </p:nvPr>
        </p:nvSpPr>
        <p:spPr>
          <a:xfrm>
            <a:off x="329619" y="3116581"/>
            <a:ext cx="2592286" cy="2954019"/>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5" name="Content Placeholder 7">
            <a:extLst>
              <a:ext uri="{FF2B5EF4-FFF2-40B4-BE49-F238E27FC236}">
                <a16:creationId xmlns:a16="http://schemas.microsoft.com/office/drawing/2014/main" id="{B85DCCEB-F3C3-4F76-A13B-D03B5B017415}"/>
              </a:ext>
            </a:extLst>
          </p:cNvPr>
          <p:cNvSpPr>
            <a:spLocks noGrp="1"/>
          </p:cNvSpPr>
          <p:nvPr>
            <p:ph sz="quarter" idx="45"/>
          </p:nvPr>
        </p:nvSpPr>
        <p:spPr>
          <a:xfrm>
            <a:off x="3310693" y="3116581"/>
            <a:ext cx="2592286" cy="2954019"/>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9" name="Content Placeholder 7">
            <a:extLst>
              <a:ext uri="{FF2B5EF4-FFF2-40B4-BE49-F238E27FC236}">
                <a16:creationId xmlns:a16="http://schemas.microsoft.com/office/drawing/2014/main" id="{4F327E29-7701-4AA6-AF07-A9171370A944}"/>
              </a:ext>
            </a:extLst>
          </p:cNvPr>
          <p:cNvSpPr>
            <a:spLocks noGrp="1"/>
          </p:cNvSpPr>
          <p:nvPr>
            <p:ph sz="quarter" idx="46"/>
          </p:nvPr>
        </p:nvSpPr>
        <p:spPr>
          <a:xfrm>
            <a:off x="6291767" y="3116581"/>
            <a:ext cx="2592286" cy="2954019"/>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30" name="Content Placeholder 7">
            <a:extLst>
              <a:ext uri="{FF2B5EF4-FFF2-40B4-BE49-F238E27FC236}">
                <a16:creationId xmlns:a16="http://schemas.microsoft.com/office/drawing/2014/main" id="{40CB254D-7F55-4933-B298-550DCF7DBCAB}"/>
              </a:ext>
            </a:extLst>
          </p:cNvPr>
          <p:cNvSpPr>
            <a:spLocks noGrp="1"/>
          </p:cNvSpPr>
          <p:nvPr>
            <p:ph sz="quarter" idx="47"/>
          </p:nvPr>
        </p:nvSpPr>
        <p:spPr>
          <a:xfrm>
            <a:off x="9272840" y="3116581"/>
            <a:ext cx="2592286" cy="2954019"/>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6" name="Title 5">
            <a:extLst>
              <a:ext uri="{FF2B5EF4-FFF2-40B4-BE49-F238E27FC236}">
                <a16:creationId xmlns:a16="http://schemas.microsoft.com/office/drawing/2014/main" id="{D5E2AB53-2D69-4090-9DF6-31DF96358822}"/>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32303453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boxes rows with ico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CDE67C5-C428-4DD2-942D-68238AB8BFE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25" name="Content Placeholder 4">
            <a:extLst>
              <a:ext uri="{FF2B5EF4-FFF2-40B4-BE49-F238E27FC236}">
                <a16:creationId xmlns:a16="http://schemas.microsoft.com/office/drawing/2014/main" id="{0FABB04B-60B0-4E0A-8859-363F19BDE874}"/>
              </a:ext>
            </a:extLst>
          </p:cNvPr>
          <p:cNvSpPr>
            <a:spLocks noGrp="1"/>
          </p:cNvSpPr>
          <p:nvPr>
            <p:ph sz="quarter" idx="28"/>
          </p:nvPr>
        </p:nvSpPr>
        <p:spPr>
          <a:xfrm>
            <a:off x="1393370" y="2102933"/>
            <a:ext cx="10097713" cy="640080"/>
          </a:xfrm>
          <a:prstGeom prst="rect">
            <a:avLst/>
          </a:prstGeom>
        </p:spPr>
        <p:txBody>
          <a:bodyPr/>
          <a:lstStyle>
            <a:lvl1pPr algn="l">
              <a:defRPr sz="1200">
                <a:latin typeface="+mn-lt"/>
                <a:ea typeface="+mn-ea"/>
                <a:cs typeface="+mn-cs"/>
                <a:sym typeface="+mn-lt"/>
              </a:defRPr>
            </a:lvl1pPr>
            <a:lvl2pPr algn="l">
              <a:defRPr sz="1200"/>
            </a:lvl2pPr>
            <a:lvl3pPr algn="l">
              <a:defRPr sz="1200"/>
            </a:lvl3pPr>
            <a:lvl4pPr algn="l">
              <a:defRPr sz="1200"/>
            </a:lvl4pPr>
          </a:lstStyle>
          <a:p>
            <a:pPr lvl="0"/>
            <a:r>
              <a:rPr lang="en-US"/>
              <a:t>Edit Master text styles</a:t>
            </a:r>
          </a:p>
        </p:txBody>
      </p:sp>
      <p:sp>
        <p:nvSpPr>
          <p:cNvPr id="26" name="Content Placeholder 4">
            <a:extLst>
              <a:ext uri="{FF2B5EF4-FFF2-40B4-BE49-F238E27FC236}">
                <a16:creationId xmlns:a16="http://schemas.microsoft.com/office/drawing/2014/main" id="{34646223-B2DF-4CBC-96FA-2D45025AFEFA}"/>
              </a:ext>
            </a:extLst>
          </p:cNvPr>
          <p:cNvSpPr>
            <a:spLocks noGrp="1"/>
          </p:cNvSpPr>
          <p:nvPr>
            <p:ph sz="quarter" idx="34"/>
          </p:nvPr>
        </p:nvSpPr>
        <p:spPr>
          <a:xfrm>
            <a:off x="1393370" y="3263134"/>
            <a:ext cx="10097713" cy="640080"/>
          </a:xfrm>
          <a:prstGeom prst="rect">
            <a:avLst/>
          </a:prstGeom>
        </p:spPr>
        <p:txBody>
          <a:bodyPr/>
          <a:lstStyle>
            <a:lvl1pPr algn="l">
              <a:defRPr sz="1200">
                <a:latin typeface="+mn-lt"/>
                <a:ea typeface="+mn-ea"/>
                <a:cs typeface="+mn-cs"/>
                <a:sym typeface="+mn-lt"/>
              </a:defRPr>
            </a:lvl1pPr>
            <a:lvl2pPr algn="l">
              <a:defRPr sz="1200"/>
            </a:lvl2pPr>
            <a:lvl3pPr algn="l">
              <a:defRPr sz="1200"/>
            </a:lvl3pPr>
            <a:lvl4pPr algn="l">
              <a:defRPr sz="1200"/>
            </a:lvl4pPr>
          </a:lstStyle>
          <a:p>
            <a:pPr lvl="0"/>
            <a:r>
              <a:rPr lang="en-US"/>
              <a:t>Edit Master text styles</a:t>
            </a:r>
          </a:p>
        </p:txBody>
      </p:sp>
      <p:sp>
        <p:nvSpPr>
          <p:cNvPr id="27" name="Content Placeholder 4">
            <a:extLst>
              <a:ext uri="{FF2B5EF4-FFF2-40B4-BE49-F238E27FC236}">
                <a16:creationId xmlns:a16="http://schemas.microsoft.com/office/drawing/2014/main" id="{13E57D2E-1A6D-482F-9EAB-B53A3E2784A5}"/>
              </a:ext>
            </a:extLst>
          </p:cNvPr>
          <p:cNvSpPr>
            <a:spLocks noGrp="1"/>
          </p:cNvSpPr>
          <p:nvPr>
            <p:ph sz="quarter" idx="36"/>
          </p:nvPr>
        </p:nvSpPr>
        <p:spPr>
          <a:xfrm>
            <a:off x="1393370" y="5574492"/>
            <a:ext cx="10097713" cy="640080"/>
          </a:xfrm>
          <a:prstGeom prst="rect">
            <a:avLst/>
          </a:prstGeom>
        </p:spPr>
        <p:txBody>
          <a:bodyPr/>
          <a:lstStyle>
            <a:lvl1pPr algn="l">
              <a:defRPr sz="1200">
                <a:latin typeface="+mn-lt"/>
                <a:ea typeface="+mn-ea"/>
                <a:cs typeface="+mn-cs"/>
                <a:sym typeface="+mn-lt"/>
              </a:defRPr>
            </a:lvl1pPr>
            <a:lvl2pPr algn="l">
              <a:defRPr sz="1200"/>
            </a:lvl2pPr>
            <a:lvl3pPr algn="l">
              <a:defRPr sz="1200"/>
            </a:lvl3pPr>
            <a:lvl4pPr algn="l">
              <a:defRPr sz="1200"/>
            </a:lvl4pPr>
          </a:lstStyle>
          <a:p>
            <a:pPr lvl="0"/>
            <a:r>
              <a:rPr lang="en-US"/>
              <a:t>Edit Master text styles</a:t>
            </a:r>
          </a:p>
        </p:txBody>
      </p:sp>
      <p:sp>
        <p:nvSpPr>
          <p:cNvPr id="28" name="Content Placeholder 4">
            <a:extLst>
              <a:ext uri="{FF2B5EF4-FFF2-40B4-BE49-F238E27FC236}">
                <a16:creationId xmlns:a16="http://schemas.microsoft.com/office/drawing/2014/main" id="{332B051C-C8CB-47D4-B371-CF628EF96055}"/>
              </a:ext>
            </a:extLst>
          </p:cNvPr>
          <p:cNvSpPr>
            <a:spLocks noGrp="1"/>
          </p:cNvSpPr>
          <p:nvPr>
            <p:ph sz="quarter" idx="38"/>
          </p:nvPr>
        </p:nvSpPr>
        <p:spPr>
          <a:xfrm>
            <a:off x="1393370" y="4418289"/>
            <a:ext cx="10097713" cy="640080"/>
          </a:xfrm>
          <a:prstGeom prst="rect">
            <a:avLst/>
          </a:prstGeom>
        </p:spPr>
        <p:txBody>
          <a:bodyPr/>
          <a:lstStyle>
            <a:lvl1pPr algn="l">
              <a:defRPr sz="1200">
                <a:latin typeface="+mn-lt"/>
                <a:ea typeface="+mn-ea"/>
                <a:cs typeface="+mn-cs"/>
                <a:sym typeface="+mn-lt"/>
              </a:defRPr>
            </a:lvl1pPr>
            <a:lvl2pPr algn="l">
              <a:defRPr sz="1200"/>
            </a:lvl2pPr>
            <a:lvl3pPr algn="l">
              <a:defRPr sz="1200"/>
            </a:lvl3pPr>
            <a:lvl4pPr algn="l">
              <a:defRPr sz="1200"/>
            </a:lvl4pPr>
          </a:lstStyle>
          <a:p>
            <a:pPr lvl="0"/>
            <a:r>
              <a:rPr lang="en-US"/>
              <a:t>Edit Master text styles</a:t>
            </a:r>
          </a:p>
        </p:txBody>
      </p:sp>
      <p:sp>
        <p:nvSpPr>
          <p:cNvPr id="29" name="Text Placeholder 5">
            <a:extLst>
              <a:ext uri="{FF2B5EF4-FFF2-40B4-BE49-F238E27FC236}">
                <a16:creationId xmlns:a16="http://schemas.microsoft.com/office/drawing/2014/main" id="{961A62EE-4517-4EE2-AAC7-E744DD6ADBDF}"/>
              </a:ext>
            </a:extLst>
          </p:cNvPr>
          <p:cNvSpPr>
            <a:spLocks noGrp="1"/>
          </p:cNvSpPr>
          <p:nvPr>
            <p:ph type="body" sz="quarter" idx="39" hasCustomPrompt="1"/>
          </p:nvPr>
        </p:nvSpPr>
        <p:spPr>
          <a:xfrm>
            <a:off x="1393255" y="1749365"/>
            <a:ext cx="10093680" cy="292608"/>
          </a:xfrm>
          <a:prstGeom prst="rect">
            <a:avLst/>
          </a:prstGeom>
          <a:noFill/>
          <a:ln>
            <a:noFill/>
          </a:ln>
        </p:spPr>
        <p:txBody>
          <a:bodyPr tIns="45720" bIns="45720" anchor="b" anchorCtr="0"/>
          <a:lstStyle>
            <a:lvl1pPr algn="l">
              <a:defRPr sz="1400" b="1">
                <a:solidFill>
                  <a:schemeClr val="tx1"/>
                </a:solidFill>
                <a:latin typeface="+mn-lt"/>
                <a:ea typeface="+mn-ea"/>
                <a:cs typeface="+mn-cs"/>
                <a:sym typeface="+mn-lt"/>
              </a:defRPr>
            </a:lvl1pPr>
          </a:lstStyle>
          <a:p>
            <a:pPr lvl="0"/>
            <a:r>
              <a:rPr lang="en-US"/>
              <a:t>Title</a:t>
            </a:r>
          </a:p>
        </p:txBody>
      </p:sp>
      <p:sp>
        <p:nvSpPr>
          <p:cNvPr id="30" name="Text Placeholder 7">
            <a:extLst>
              <a:ext uri="{FF2B5EF4-FFF2-40B4-BE49-F238E27FC236}">
                <a16:creationId xmlns:a16="http://schemas.microsoft.com/office/drawing/2014/main" id="{31D2D989-74F3-483C-B606-E9277EC911F1}"/>
              </a:ext>
            </a:extLst>
          </p:cNvPr>
          <p:cNvSpPr>
            <a:spLocks noGrp="1"/>
          </p:cNvSpPr>
          <p:nvPr>
            <p:ph type="body" sz="quarter" idx="40" hasCustomPrompt="1"/>
          </p:nvPr>
        </p:nvSpPr>
        <p:spPr>
          <a:xfrm>
            <a:off x="1393368" y="2906256"/>
            <a:ext cx="10097713" cy="295918"/>
          </a:xfrm>
          <a:prstGeom prst="rect">
            <a:avLst/>
          </a:prstGeom>
          <a:noFill/>
          <a:ln>
            <a:noFill/>
          </a:ln>
        </p:spPr>
        <p:txBody>
          <a:bodyPr tIns="45720" bIns="45720" anchor="b" anchorCtr="0"/>
          <a:lstStyle>
            <a:lvl1pPr algn="l">
              <a:defRPr sz="1400" b="1">
                <a:solidFill>
                  <a:schemeClr val="tx1"/>
                </a:solidFill>
                <a:latin typeface="+mn-lt"/>
                <a:ea typeface="+mn-ea"/>
                <a:cs typeface="+mn-cs"/>
                <a:sym typeface="+mn-lt"/>
              </a:defRPr>
            </a:lvl1pPr>
          </a:lstStyle>
          <a:p>
            <a:pPr lvl="0"/>
            <a:r>
              <a:rPr lang="en-US"/>
              <a:t>Title</a:t>
            </a:r>
          </a:p>
        </p:txBody>
      </p:sp>
      <p:sp>
        <p:nvSpPr>
          <p:cNvPr id="31" name="Text Placeholder 9">
            <a:extLst>
              <a:ext uri="{FF2B5EF4-FFF2-40B4-BE49-F238E27FC236}">
                <a16:creationId xmlns:a16="http://schemas.microsoft.com/office/drawing/2014/main" id="{87F58612-C28C-4E00-A572-877CAFC01E6C}"/>
              </a:ext>
            </a:extLst>
          </p:cNvPr>
          <p:cNvSpPr>
            <a:spLocks noGrp="1"/>
          </p:cNvSpPr>
          <p:nvPr>
            <p:ph type="body" sz="quarter" idx="41" hasCustomPrompt="1"/>
          </p:nvPr>
        </p:nvSpPr>
        <p:spPr>
          <a:xfrm>
            <a:off x="1393368" y="4061411"/>
            <a:ext cx="10097713" cy="295918"/>
          </a:xfrm>
          <a:prstGeom prst="rect">
            <a:avLst/>
          </a:prstGeom>
          <a:noFill/>
          <a:ln>
            <a:noFill/>
          </a:ln>
        </p:spPr>
        <p:txBody>
          <a:bodyPr tIns="45720" bIns="45720" anchor="b" anchorCtr="0"/>
          <a:lstStyle>
            <a:lvl1pPr algn="l">
              <a:defRPr sz="1400" b="1">
                <a:solidFill>
                  <a:schemeClr val="tx1"/>
                </a:solidFill>
                <a:latin typeface="+mn-lt"/>
                <a:ea typeface="+mn-ea"/>
                <a:cs typeface="+mn-cs"/>
                <a:sym typeface="+mn-lt"/>
              </a:defRPr>
            </a:lvl1pPr>
          </a:lstStyle>
          <a:p>
            <a:pPr lvl="0"/>
            <a:r>
              <a:rPr lang="en-US"/>
              <a:t>Title</a:t>
            </a:r>
          </a:p>
        </p:txBody>
      </p:sp>
      <p:sp>
        <p:nvSpPr>
          <p:cNvPr id="32" name="Text Placeholder 11">
            <a:extLst>
              <a:ext uri="{FF2B5EF4-FFF2-40B4-BE49-F238E27FC236}">
                <a16:creationId xmlns:a16="http://schemas.microsoft.com/office/drawing/2014/main" id="{31C09D8B-DB4E-4674-B221-D78737B01945}"/>
              </a:ext>
            </a:extLst>
          </p:cNvPr>
          <p:cNvSpPr>
            <a:spLocks noGrp="1"/>
          </p:cNvSpPr>
          <p:nvPr>
            <p:ph type="body" sz="quarter" idx="42" hasCustomPrompt="1"/>
          </p:nvPr>
        </p:nvSpPr>
        <p:spPr>
          <a:xfrm>
            <a:off x="1393368" y="5217614"/>
            <a:ext cx="10097713" cy="295918"/>
          </a:xfrm>
          <a:prstGeom prst="rect">
            <a:avLst/>
          </a:prstGeom>
          <a:noFill/>
          <a:ln>
            <a:noFill/>
          </a:ln>
        </p:spPr>
        <p:txBody>
          <a:bodyPr tIns="45720" bIns="45720" anchor="b" anchorCtr="0"/>
          <a:lstStyle>
            <a:lvl1pPr algn="l">
              <a:defRPr sz="1400" b="1">
                <a:solidFill>
                  <a:schemeClr val="tx1"/>
                </a:solidFill>
                <a:latin typeface="+mn-lt"/>
                <a:ea typeface="+mn-ea"/>
                <a:cs typeface="+mn-cs"/>
                <a:sym typeface="+mn-lt"/>
              </a:defRPr>
            </a:lvl1pPr>
          </a:lstStyle>
          <a:p>
            <a:pPr lvl="0"/>
            <a:r>
              <a:rPr lang="en-US"/>
              <a:t>Title</a:t>
            </a:r>
          </a:p>
        </p:txBody>
      </p:sp>
      <p:cxnSp>
        <p:nvCxnSpPr>
          <p:cNvPr id="33" name="Straight Connector 32">
            <a:extLst>
              <a:ext uri="{FF2B5EF4-FFF2-40B4-BE49-F238E27FC236}">
                <a16:creationId xmlns:a16="http://schemas.microsoft.com/office/drawing/2014/main" id="{797DFC33-1FE7-4F5A-A6A3-BFE38B9EC4D9}"/>
              </a:ext>
            </a:extLst>
          </p:cNvPr>
          <p:cNvCxnSpPr>
            <a:cxnSpLocks/>
          </p:cNvCxnSpPr>
          <p:nvPr userDrawn="1"/>
        </p:nvCxnSpPr>
        <p:spPr>
          <a:xfrm>
            <a:off x="1393255" y="2072453"/>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E1DEA2-5F24-421A-806E-209A4BCD7A75}"/>
              </a:ext>
            </a:extLst>
          </p:cNvPr>
          <p:cNvCxnSpPr>
            <a:cxnSpLocks/>
          </p:cNvCxnSpPr>
          <p:nvPr userDrawn="1"/>
        </p:nvCxnSpPr>
        <p:spPr>
          <a:xfrm>
            <a:off x="1393255" y="3232654"/>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B67DC6-0CED-4BBD-89B1-DA6E77487C76}"/>
              </a:ext>
            </a:extLst>
          </p:cNvPr>
          <p:cNvCxnSpPr>
            <a:cxnSpLocks/>
          </p:cNvCxnSpPr>
          <p:nvPr userDrawn="1"/>
        </p:nvCxnSpPr>
        <p:spPr>
          <a:xfrm>
            <a:off x="1393255" y="4387809"/>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0EF3FAA-5760-41DB-AB69-5B6A23A2B53A}"/>
              </a:ext>
            </a:extLst>
          </p:cNvPr>
          <p:cNvCxnSpPr>
            <a:cxnSpLocks/>
          </p:cNvCxnSpPr>
          <p:nvPr userDrawn="1"/>
        </p:nvCxnSpPr>
        <p:spPr>
          <a:xfrm>
            <a:off x="1393255" y="5544012"/>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6">
            <a:extLst>
              <a:ext uri="{FF2B5EF4-FFF2-40B4-BE49-F238E27FC236}">
                <a16:creationId xmlns:a16="http://schemas.microsoft.com/office/drawing/2014/main" id="{A4983B47-CB23-44BD-90E2-61D8232428CA}"/>
              </a:ext>
            </a:extLst>
          </p:cNvPr>
          <p:cNvSpPr>
            <a:spLocks noGrp="1"/>
          </p:cNvSpPr>
          <p:nvPr>
            <p:ph type="pic" sz="quarter" idx="43" hasCustomPrompt="1"/>
          </p:nvPr>
        </p:nvSpPr>
        <p:spPr>
          <a:xfrm>
            <a:off x="329618" y="1749365"/>
            <a:ext cx="914400" cy="955739"/>
          </a:xfrm>
          <a:prstGeom prst="rect">
            <a:avLst/>
          </a:prstGeom>
        </p:spPr>
        <p:txBody>
          <a:bodyPr anchor="ctr"/>
          <a:lstStyle>
            <a:lvl1pPr algn="ctr">
              <a:defRPr>
                <a:latin typeface="+mn-lt"/>
                <a:ea typeface="+mn-ea"/>
                <a:cs typeface="+mn-cs"/>
                <a:sym typeface="+mn-lt"/>
              </a:defRPr>
            </a:lvl1pPr>
          </a:lstStyle>
          <a:p>
            <a:r>
              <a:rPr lang="en-IN" dirty="0"/>
              <a:t>Icon</a:t>
            </a:r>
            <a:endParaRPr lang="en-US" dirty="0"/>
          </a:p>
        </p:txBody>
      </p:sp>
      <p:sp>
        <p:nvSpPr>
          <p:cNvPr id="23" name="Picture Placeholder 6">
            <a:extLst>
              <a:ext uri="{FF2B5EF4-FFF2-40B4-BE49-F238E27FC236}">
                <a16:creationId xmlns:a16="http://schemas.microsoft.com/office/drawing/2014/main" id="{53D66676-5E41-4B13-8EE6-617D4ED403BF}"/>
              </a:ext>
            </a:extLst>
          </p:cNvPr>
          <p:cNvSpPr>
            <a:spLocks noGrp="1"/>
          </p:cNvSpPr>
          <p:nvPr>
            <p:ph type="pic" sz="quarter" idx="44" hasCustomPrompt="1"/>
          </p:nvPr>
        </p:nvSpPr>
        <p:spPr>
          <a:xfrm>
            <a:off x="329618" y="2906256"/>
            <a:ext cx="914400" cy="955739"/>
          </a:xfrm>
          <a:prstGeom prst="rect">
            <a:avLst/>
          </a:prstGeom>
        </p:spPr>
        <p:txBody>
          <a:bodyPr anchor="ctr"/>
          <a:lstStyle>
            <a:lvl1pPr algn="ctr">
              <a:defRPr>
                <a:latin typeface="+mn-lt"/>
                <a:ea typeface="+mn-ea"/>
                <a:cs typeface="+mn-cs"/>
                <a:sym typeface="+mn-lt"/>
              </a:defRPr>
            </a:lvl1pPr>
          </a:lstStyle>
          <a:p>
            <a:r>
              <a:rPr lang="en-IN" dirty="0"/>
              <a:t>Icon</a:t>
            </a:r>
            <a:endParaRPr lang="en-US" dirty="0"/>
          </a:p>
        </p:txBody>
      </p:sp>
      <p:sp>
        <p:nvSpPr>
          <p:cNvPr id="24" name="Picture Placeholder 6">
            <a:extLst>
              <a:ext uri="{FF2B5EF4-FFF2-40B4-BE49-F238E27FC236}">
                <a16:creationId xmlns:a16="http://schemas.microsoft.com/office/drawing/2014/main" id="{F41F8E44-9169-4FB9-AD9F-BC6881EE475C}"/>
              </a:ext>
            </a:extLst>
          </p:cNvPr>
          <p:cNvSpPr>
            <a:spLocks noGrp="1"/>
          </p:cNvSpPr>
          <p:nvPr>
            <p:ph type="pic" sz="quarter" idx="45" hasCustomPrompt="1"/>
          </p:nvPr>
        </p:nvSpPr>
        <p:spPr>
          <a:xfrm>
            <a:off x="329618" y="4102630"/>
            <a:ext cx="914400" cy="955739"/>
          </a:xfrm>
          <a:prstGeom prst="rect">
            <a:avLst/>
          </a:prstGeom>
        </p:spPr>
        <p:txBody>
          <a:bodyPr anchor="ctr"/>
          <a:lstStyle>
            <a:lvl1pPr algn="ctr">
              <a:defRPr>
                <a:latin typeface="+mn-lt"/>
                <a:ea typeface="+mn-ea"/>
                <a:cs typeface="+mn-cs"/>
                <a:sym typeface="+mn-lt"/>
              </a:defRPr>
            </a:lvl1pPr>
          </a:lstStyle>
          <a:p>
            <a:r>
              <a:rPr lang="en-IN" dirty="0"/>
              <a:t>Icon</a:t>
            </a:r>
            <a:endParaRPr lang="en-US" dirty="0"/>
          </a:p>
        </p:txBody>
      </p:sp>
      <p:sp>
        <p:nvSpPr>
          <p:cNvPr id="37" name="Picture Placeholder 6">
            <a:extLst>
              <a:ext uri="{FF2B5EF4-FFF2-40B4-BE49-F238E27FC236}">
                <a16:creationId xmlns:a16="http://schemas.microsoft.com/office/drawing/2014/main" id="{DEB4E3E5-8F90-4F90-87D0-DC06D06A51A5}"/>
              </a:ext>
            </a:extLst>
          </p:cNvPr>
          <p:cNvSpPr>
            <a:spLocks noGrp="1"/>
          </p:cNvSpPr>
          <p:nvPr>
            <p:ph type="pic" sz="quarter" idx="46" hasCustomPrompt="1"/>
          </p:nvPr>
        </p:nvSpPr>
        <p:spPr>
          <a:xfrm>
            <a:off x="329618" y="5258833"/>
            <a:ext cx="914400" cy="955739"/>
          </a:xfrm>
          <a:prstGeom prst="rect">
            <a:avLst/>
          </a:prstGeom>
        </p:spPr>
        <p:txBody>
          <a:bodyPr anchor="ctr"/>
          <a:lstStyle>
            <a:lvl1pPr algn="ctr">
              <a:defRPr>
                <a:latin typeface="+mn-lt"/>
                <a:ea typeface="+mn-ea"/>
                <a:cs typeface="+mn-cs"/>
                <a:sym typeface="+mn-lt"/>
              </a:defRPr>
            </a:lvl1pPr>
          </a:lstStyle>
          <a:p>
            <a:r>
              <a:rPr lang="en-IN" dirty="0"/>
              <a:t>Icon</a:t>
            </a:r>
            <a:endParaRPr lang="en-US" dirty="0"/>
          </a:p>
        </p:txBody>
      </p:sp>
      <p:sp>
        <p:nvSpPr>
          <p:cNvPr id="21" name="Title 5">
            <a:extLst>
              <a:ext uri="{FF2B5EF4-FFF2-40B4-BE49-F238E27FC236}">
                <a16:creationId xmlns:a16="http://schemas.microsoft.com/office/drawing/2014/main" id="{7FF88BBE-BA23-4923-B83D-20A2115E0C7A}"/>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187345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1 text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C4339-7ADE-314F-847F-CAD0B0FDC4BF}"/>
              </a:ext>
            </a:extLst>
          </p:cNvPr>
          <p:cNvSpPr>
            <a:spLocks noGrp="1"/>
          </p:cNvSpPr>
          <p:nvPr>
            <p:ph type="pic" sz="quarter" idx="10"/>
          </p:nvPr>
        </p:nvSpPr>
        <p:spPr>
          <a:xfrm>
            <a:off x="0" y="4218038"/>
            <a:ext cx="12192000" cy="2639961"/>
          </a:xfrm>
          <a:gradFill>
            <a:gsLst>
              <a:gs pos="0">
                <a:srgbClr val="0070C0"/>
              </a:gs>
              <a:gs pos="100000">
                <a:srgbClr val="00B0F0"/>
              </a:gs>
            </a:gsLst>
            <a:lin ang="5400000" scaled="0"/>
          </a:gradFill>
        </p:spPr>
        <p:txBody>
          <a:bodyPr/>
          <a:lstStyle/>
          <a:p>
            <a:endParaRPr lang="en-GB" dirty="0"/>
          </a:p>
        </p:txBody>
      </p:sp>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3">
            <a:extLst>
              <a:ext uri="{FF2B5EF4-FFF2-40B4-BE49-F238E27FC236}">
                <a16:creationId xmlns:a16="http://schemas.microsoft.com/office/drawing/2014/main" id="{77D1EB8B-4872-434B-859B-65F0F49F02BF}"/>
              </a:ext>
            </a:extLst>
          </p:cNvPr>
          <p:cNvSpPr>
            <a:spLocks noGrp="1"/>
          </p:cNvSpPr>
          <p:nvPr>
            <p:ph idx="1"/>
          </p:nvPr>
        </p:nvSpPr>
        <p:spPr>
          <a:xfrm>
            <a:off x="334297" y="1206498"/>
            <a:ext cx="7433187" cy="2849308"/>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8" name="Rectangle 7">
            <a:extLst>
              <a:ext uri="{FF2B5EF4-FFF2-40B4-BE49-F238E27FC236}">
                <a16:creationId xmlns:a16="http://schemas.microsoft.com/office/drawing/2014/main" id="{669F2794-4595-1546-B196-A4A16E7941DC}"/>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56">
            <a:extLst>
              <a:ext uri="{FF2B5EF4-FFF2-40B4-BE49-F238E27FC236}">
                <a16:creationId xmlns:a16="http://schemas.microsoft.com/office/drawing/2014/main" id="{62C8225E-7DF0-C049-9E71-E60987F01338}"/>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3">
            <a:extLst>
              <a:ext uri="{FF2B5EF4-FFF2-40B4-BE49-F238E27FC236}">
                <a16:creationId xmlns:a16="http://schemas.microsoft.com/office/drawing/2014/main" id="{70519594-106A-254A-A815-33E77DCA3D96}"/>
              </a:ext>
            </a:extLst>
          </p:cNvPr>
          <p:cNvSpPr>
            <a:spLocks noGrp="1"/>
          </p:cNvSpPr>
          <p:nvPr>
            <p:ph idx="11"/>
          </p:nvPr>
        </p:nvSpPr>
        <p:spPr>
          <a:xfrm>
            <a:off x="7954297" y="1201582"/>
            <a:ext cx="3859161" cy="2849308"/>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11" name="TextBox 10">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0770287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2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2F5CE33-9166-4E5C-9719-CB832988043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Content Placeholder 7">
            <a:extLst>
              <a:ext uri="{FF2B5EF4-FFF2-40B4-BE49-F238E27FC236}">
                <a16:creationId xmlns:a16="http://schemas.microsoft.com/office/drawing/2014/main" id="{524B365C-EA3B-4835-BDB1-19FEFF28B29F}"/>
              </a:ext>
            </a:extLst>
          </p:cNvPr>
          <p:cNvSpPr>
            <a:spLocks noGrp="1"/>
          </p:cNvSpPr>
          <p:nvPr>
            <p:ph sz="quarter" idx="11"/>
          </p:nvPr>
        </p:nvSpPr>
        <p:spPr>
          <a:xfrm>
            <a:off x="329618" y="1281228"/>
            <a:ext cx="5574361" cy="4789373"/>
          </a:xfrm>
        </p:spPr>
        <p:txBody>
          <a:bodyPr>
            <a:normAutofit/>
          </a:bodyPr>
          <a:lstStyle>
            <a:lvl1pPr>
              <a:defRPr sz="1400"/>
            </a:lvl1pPr>
            <a:lvl2pPr>
              <a:defRPr sz="14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DBAD3C45-F78D-45BA-AB79-0166B1F6EB97}"/>
              </a:ext>
            </a:extLst>
          </p:cNvPr>
          <p:cNvSpPr>
            <a:spLocks noGrp="1"/>
          </p:cNvSpPr>
          <p:nvPr>
            <p:ph sz="quarter" idx="12"/>
          </p:nvPr>
        </p:nvSpPr>
        <p:spPr>
          <a:xfrm>
            <a:off x="6290764" y="1281228"/>
            <a:ext cx="5574361" cy="4789373"/>
          </a:xfrm>
        </p:spPr>
        <p:txBody>
          <a:bodyPr>
            <a:normAutofit/>
          </a:bodyPr>
          <a:lstStyle>
            <a:lvl1pPr>
              <a:defRPr sz="1400"/>
            </a:lvl1pPr>
            <a:lvl2pPr>
              <a:defRPr sz="14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5">
            <a:extLst>
              <a:ext uri="{FF2B5EF4-FFF2-40B4-BE49-F238E27FC236}">
                <a16:creationId xmlns:a16="http://schemas.microsoft.com/office/drawing/2014/main" id="{F2FCE3A9-80A5-4999-86B6-76B35AE0C5B7}"/>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29626534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4 boxes rows with ico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79820AB-05B3-4520-B446-CC262B76838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25" name="Content Placeholder 4">
            <a:extLst>
              <a:ext uri="{FF2B5EF4-FFF2-40B4-BE49-F238E27FC236}">
                <a16:creationId xmlns:a16="http://schemas.microsoft.com/office/drawing/2014/main" id="{0FABB04B-60B0-4E0A-8859-363F19BDE874}"/>
              </a:ext>
            </a:extLst>
          </p:cNvPr>
          <p:cNvSpPr>
            <a:spLocks noGrp="1"/>
          </p:cNvSpPr>
          <p:nvPr>
            <p:ph sz="quarter" idx="28"/>
          </p:nvPr>
        </p:nvSpPr>
        <p:spPr>
          <a:xfrm>
            <a:off x="1110608" y="2291615"/>
            <a:ext cx="10380476" cy="640080"/>
          </a:xfrm>
          <a:prstGeom prst="rect">
            <a:avLst/>
          </a:prstGeom>
        </p:spPr>
        <p:txBody>
          <a:bodyPr/>
          <a:lstStyle>
            <a:lvl1pPr algn="l">
              <a:defRPr sz="1200">
                <a:latin typeface="+mn-lt"/>
                <a:ea typeface="+mn-ea"/>
                <a:cs typeface="+mn-cs"/>
                <a:sym typeface="+mn-lt"/>
              </a:defRPr>
            </a:lvl1pPr>
            <a:lvl2pPr algn="l">
              <a:defRPr sz="1200"/>
            </a:lvl2pPr>
            <a:lvl3pPr algn="l">
              <a:defRPr sz="1200"/>
            </a:lvl3pPr>
            <a:lvl4pPr algn="l">
              <a:defRPr sz="1200"/>
            </a:lvl4pPr>
          </a:lstStyle>
          <a:p>
            <a:pPr lvl="0"/>
            <a:r>
              <a:rPr lang="en-US"/>
              <a:t>Edit Master text styles</a:t>
            </a:r>
          </a:p>
        </p:txBody>
      </p:sp>
      <p:sp>
        <p:nvSpPr>
          <p:cNvPr id="26" name="Content Placeholder 4">
            <a:extLst>
              <a:ext uri="{FF2B5EF4-FFF2-40B4-BE49-F238E27FC236}">
                <a16:creationId xmlns:a16="http://schemas.microsoft.com/office/drawing/2014/main" id="{34646223-B2DF-4CBC-96FA-2D45025AFEFA}"/>
              </a:ext>
            </a:extLst>
          </p:cNvPr>
          <p:cNvSpPr>
            <a:spLocks noGrp="1"/>
          </p:cNvSpPr>
          <p:nvPr>
            <p:ph sz="quarter" idx="34"/>
          </p:nvPr>
        </p:nvSpPr>
        <p:spPr>
          <a:xfrm>
            <a:off x="1110608" y="3451816"/>
            <a:ext cx="10380476" cy="640080"/>
          </a:xfrm>
          <a:prstGeom prst="rect">
            <a:avLst/>
          </a:prstGeom>
        </p:spPr>
        <p:txBody>
          <a:bodyPr/>
          <a:lstStyle>
            <a:lvl1pPr algn="l">
              <a:defRPr sz="1200">
                <a:latin typeface="+mn-lt"/>
                <a:ea typeface="+mn-ea"/>
                <a:cs typeface="+mn-cs"/>
                <a:sym typeface="+mn-lt"/>
              </a:defRPr>
            </a:lvl1pPr>
            <a:lvl2pPr algn="l">
              <a:defRPr sz="1200"/>
            </a:lvl2pPr>
            <a:lvl3pPr algn="l">
              <a:defRPr sz="1200"/>
            </a:lvl3pPr>
            <a:lvl4pPr algn="l">
              <a:defRPr sz="1200"/>
            </a:lvl4pPr>
          </a:lstStyle>
          <a:p>
            <a:pPr lvl="0"/>
            <a:r>
              <a:rPr lang="en-US"/>
              <a:t>Edit Master text styles</a:t>
            </a:r>
          </a:p>
        </p:txBody>
      </p:sp>
      <p:sp>
        <p:nvSpPr>
          <p:cNvPr id="27" name="Content Placeholder 4">
            <a:extLst>
              <a:ext uri="{FF2B5EF4-FFF2-40B4-BE49-F238E27FC236}">
                <a16:creationId xmlns:a16="http://schemas.microsoft.com/office/drawing/2014/main" id="{13E57D2E-1A6D-482F-9EAB-B53A3E2784A5}"/>
              </a:ext>
            </a:extLst>
          </p:cNvPr>
          <p:cNvSpPr>
            <a:spLocks noGrp="1"/>
          </p:cNvSpPr>
          <p:nvPr>
            <p:ph sz="quarter" idx="36"/>
          </p:nvPr>
        </p:nvSpPr>
        <p:spPr>
          <a:xfrm>
            <a:off x="1110608" y="5763174"/>
            <a:ext cx="10380476" cy="640080"/>
          </a:xfrm>
          <a:prstGeom prst="rect">
            <a:avLst/>
          </a:prstGeom>
        </p:spPr>
        <p:txBody>
          <a:bodyPr/>
          <a:lstStyle>
            <a:lvl1pPr algn="l">
              <a:defRPr sz="1200">
                <a:latin typeface="+mn-lt"/>
                <a:ea typeface="+mn-ea"/>
                <a:cs typeface="+mn-cs"/>
                <a:sym typeface="+mn-lt"/>
              </a:defRPr>
            </a:lvl1pPr>
            <a:lvl2pPr algn="l">
              <a:defRPr sz="1200"/>
            </a:lvl2pPr>
            <a:lvl3pPr algn="l">
              <a:defRPr sz="1200"/>
            </a:lvl3pPr>
            <a:lvl4pPr algn="l">
              <a:defRPr sz="1200"/>
            </a:lvl4pPr>
          </a:lstStyle>
          <a:p>
            <a:pPr lvl="0"/>
            <a:r>
              <a:rPr lang="en-US"/>
              <a:t>Edit Master text styles</a:t>
            </a:r>
          </a:p>
        </p:txBody>
      </p:sp>
      <p:sp>
        <p:nvSpPr>
          <p:cNvPr id="28" name="Content Placeholder 4">
            <a:extLst>
              <a:ext uri="{FF2B5EF4-FFF2-40B4-BE49-F238E27FC236}">
                <a16:creationId xmlns:a16="http://schemas.microsoft.com/office/drawing/2014/main" id="{332B051C-C8CB-47D4-B371-CF628EF96055}"/>
              </a:ext>
            </a:extLst>
          </p:cNvPr>
          <p:cNvSpPr>
            <a:spLocks noGrp="1"/>
          </p:cNvSpPr>
          <p:nvPr>
            <p:ph sz="quarter" idx="38"/>
          </p:nvPr>
        </p:nvSpPr>
        <p:spPr>
          <a:xfrm>
            <a:off x="1110608" y="4606971"/>
            <a:ext cx="10380476" cy="640080"/>
          </a:xfrm>
          <a:prstGeom prst="rect">
            <a:avLst/>
          </a:prstGeom>
        </p:spPr>
        <p:txBody>
          <a:bodyPr/>
          <a:lstStyle>
            <a:lvl1pPr algn="l">
              <a:defRPr sz="1200">
                <a:latin typeface="+mn-lt"/>
                <a:ea typeface="+mn-ea"/>
                <a:cs typeface="+mn-cs"/>
                <a:sym typeface="+mn-lt"/>
              </a:defRPr>
            </a:lvl1pPr>
            <a:lvl2pPr algn="l">
              <a:defRPr sz="1200"/>
            </a:lvl2pPr>
            <a:lvl3pPr algn="l">
              <a:defRPr sz="1200"/>
            </a:lvl3pPr>
            <a:lvl4pPr algn="l">
              <a:defRPr sz="1200"/>
            </a:lvl4pPr>
          </a:lstStyle>
          <a:p>
            <a:pPr lvl="0"/>
            <a:r>
              <a:rPr lang="en-US"/>
              <a:t>Edit Master text styles</a:t>
            </a:r>
          </a:p>
        </p:txBody>
      </p:sp>
      <p:sp>
        <p:nvSpPr>
          <p:cNvPr id="29" name="Text Placeholder 5">
            <a:extLst>
              <a:ext uri="{FF2B5EF4-FFF2-40B4-BE49-F238E27FC236}">
                <a16:creationId xmlns:a16="http://schemas.microsoft.com/office/drawing/2014/main" id="{961A62EE-4517-4EE2-AAC7-E744DD6ADBDF}"/>
              </a:ext>
            </a:extLst>
          </p:cNvPr>
          <p:cNvSpPr>
            <a:spLocks noGrp="1"/>
          </p:cNvSpPr>
          <p:nvPr>
            <p:ph type="body" sz="quarter" idx="39" hasCustomPrompt="1"/>
          </p:nvPr>
        </p:nvSpPr>
        <p:spPr>
          <a:xfrm>
            <a:off x="1110605" y="1938047"/>
            <a:ext cx="10376330" cy="292608"/>
          </a:xfrm>
          <a:prstGeom prst="rect">
            <a:avLst/>
          </a:prstGeom>
          <a:noFill/>
          <a:ln>
            <a:noFill/>
          </a:ln>
        </p:spPr>
        <p:txBody>
          <a:bodyPr tIns="45720" bIns="45720" anchor="b" anchorCtr="0"/>
          <a:lstStyle>
            <a:lvl1pPr algn="l">
              <a:defRPr sz="1400" b="1">
                <a:solidFill>
                  <a:schemeClr val="tx1"/>
                </a:solidFill>
                <a:latin typeface="+mn-lt"/>
                <a:ea typeface="+mn-ea"/>
                <a:cs typeface="+mn-cs"/>
                <a:sym typeface="+mn-lt"/>
              </a:defRPr>
            </a:lvl1pPr>
          </a:lstStyle>
          <a:p>
            <a:pPr lvl="0"/>
            <a:r>
              <a:rPr lang="en-US"/>
              <a:t>Title</a:t>
            </a:r>
          </a:p>
        </p:txBody>
      </p:sp>
      <p:sp>
        <p:nvSpPr>
          <p:cNvPr id="30" name="Text Placeholder 7">
            <a:extLst>
              <a:ext uri="{FF2B5EF4-FFF2-40B4-BE49-F238E27FC236}">
                <a16:creationId xmlns:a16="http://schemas.microsoft.com/office/drawing/2014/main" id="{31D2D989-74F3-483C-B606-E9277EC911F1}"/>
              </a:ext>
            </a:extLst>
          </p:cNvPr>
          <p:cNvSpPr>
            <a:spLocks noGrp="1"/>
          </p:cNvSpPr>
          <p:nvPr>
            <p:ph type="body" sz="quarter" idx="40" hasCustomPrompt="1"/>
          </p:nvPr>
        </p:nvSpPr>
        <p:spPr>
          <a:xfrm>
            <a:off x="1110606" y="3094938"/>
            <a:ext cx="10380476" cy="295918"/>
          </a:xfrm>
          <a:prstGeom prst="rect">
            <a:avLst/>
          </a:prstGeom>
          <a:noFill/>
          <a:ln>
            <a:noFill/>
          </a:ln>
        </p:spPr>
        <p:txBody>
          <a:bodyPr tIns="45720" bIns="45720" anchor="b" anchorCtr="0"/>
          <a:lstStyle>
            <a:lvl1pPr algn="l">
              <a:defRPr sz="1400" b="1">
                <a:solidFill>
                  <a:schemeClr val="tx1"/>
                </a:solidFill>
                <a:latin typeface="+mn-lt"/>
                <a:ea typeface="+mn-ea"/>
                <a:cs typeface="+mn-cs"/>
                <a:sym typeface="+mn-lt"/>
              </a:defRPr>
            </a:lvl1pPr>
          </a:lstStyle>
          <a:p>
            <a:pPr lvl="0"/>
            <a:r>
              <a:rPr lang="en-US"/>
              <a:t>Title</a:t>
            </a:r>
          </a:p>
        </p:txBody>
      </p:sp>
      <p:sp>
        <p:nvSpPr>
          <p:cNvPr id="31" name="Text Placeholder 9">
            <a:extLst>
              <a:ext uri="{FF2B5EF4-FFF2-40B4-BE49-F238E27FC236}">
                <a16:creationId xmlns:a16="http://schemas.microsoft.com/office/drawing/2014/main" id="{87F58612-C28C-4E00-A572-877CAFC01E6C}"/>
              </a:ext>
            </a:extLst>
          </p:cNvPr>
          <p:cNvSpPr>
            <a:spLocks noGrp="1"/>
          </p:cNvSpPr>
          <p:nvPr>
            <p:ph type="body" sz="quarter" idx="41" hasCustomPrompt="1"/>
          </p:nvPr>
        </p:nvSpPr>
        <p:spPr>
          <a:xfrm>
            <a:off x="1110606" y="4250093"/>
            <a:ext cx="10380476" cy="295918"/>
          </a:xfrm>
          <a:prstGeom prst="rect">
            <a:avLst/>
          </a:prstGeom>
          <a:noFill/>
          <a:ln>
            <a:noFill/>
          </a:ln>
        </p:spPr>
        <p:txBody>
          <a:bodyPr tIns="45720" bIns="45720" anchor="b" anchorCtr="0"/>
          <a:lstStyle>
            <a:lvl1pPr algn="l">
              <a:defRPr sz="1400" b="1">
                <a:solidFill>
                  <a:schemeClr val="tx1"/>
                </a:solidFill>
                <a:latin typeface="+mn-lt"/>
                <a:ea typeface="+mn-ea"/>
                <a:cs typeface="+mn-cs"/>
                <a:sym typeface="+mn-lt"/>
              </a:defRPr>
            </a:lvl1pPr>
          </a:lstStyle>
          <a:p>
            <a:pPr lvl="0"/>
            <a:r>
              <a:rPr lang="en-US"/>
              <a:t>Title</a:t>
            </a:r>
          </a:p>
        </p:txBody>
      </p:sp>
      <p:sp>
        <p:nvSpPr>
          <p:cNvPr id="32" name="Text Placeholder 11">
            <a:extLst>
              <a:ext uri="{FF2B5EF4-FFF2-40B4-BE49-F238E27FC236}">
                <a16:creationId xmlns:a16="http://schemas.microsoft.com/office/drawing/2014/main" id="{31C09D8B-DB4E-4674-B221-D78737B01945}"/>
              </a:ext>
            </a:extLst>
          </p:cNvPr>
          <p:cNvSpPr>
            <a:spLocks noGrp="1"/>
          </p:cNvSpPr>
          <p:nvPr>
            <p:ph type="body" sz="quarter" idx="42" hasCustomPrompt="1"/>
          </p:nvPr>
        </p:nvSpPr>
        <p:spPr>
          <a:xfrm>
            <a:off x="1110606" y="5406296"/>
            <a:ext cx="10380476" cy="295918"/>
          </a:xfrm>
          <a:prstGeom prst="rect">
            <a:avLst/>
          </a:prstGeom>
          <a:noFill/>
          <a:ln>
            <a:noFill/>
          </a:ln>
        </p:spPr>
        <p:txBody>
          <a:bodyPr tIns="45720" bIns="45720" anchor="b" anchorCtr="0"/>
          <a:lstStyle>
            <a:lvl1pPr algn="l">
              <a:defRPr sz="1400" b="1">
                <a:solidFill>
                  <a:schemeClr val="tx1"/>
                </a:solidFill>
                <a:latin typeface="+mn-lt"/>
                <a:ea typeface="+mn-ea"/>
                <a:cs typeface="+mn-cs"/>
                <a:sym typeface="+mn-lt"/>
              </a:defRPr>
            </a:lvl1pPr>
          </a:lstStyle>
          <a:p>
            <a:pPr lvl="0"/>
            <a:r>
              <a:rPr lang="en-US"/>
              <a:t>Title</a:t>
            </a:r>
          </a:p>
        </p:txBody>
      </p:sp>
      <p:cxnSp>
        <p:nvCxnSpPr>
          <p:cNvPr id="33" name="Straight Connector 32">
            <a:extLst>
              <a:ext uri="{FF2B5EF4-FFF2-40B4-BE49-F238E27FC236}">
                <a16:creationId xmlns:a16="http://schemas.microsoft.com/office/drawing/2014/main" id="{797DFC33-1FE7-4F5A-A6A3-BFE38B9EC4D9}"/>
              </a:ext>
            </a:extLst>
          </p:cNvPr>
          <p:cNvCxnSpPr/>
          <p:nvPr userDrawn="1"/>
        </p:nvCxnSpPr>
        <p:spPr>
          <a:xfrm>
            <a:off x="1110605" y="2261135"/>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E1DEA2-5F24-421A-806E-209A4BCD7A75}"/>
              </a:ext>
            </a:extLst>
          </p:cNvPr>
          <p:cNvCxnSpPr/>
          <p:nvPr userDrawn="1"/>
        </p:nvCxnSpPr>
        <p:spPr>
          <a:xfrm>
            <a:off x="1110605" y="3421336"/>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B67DC6-0CED-4BBD-89B1-DA6E77487C76}"/>
              </a:ext>
            </a:extLst>
          </p:cNvPr>
          <p:cNvCxnSpPr/>
          <p:nvPr userDrawn="1"/>
        </p:nvCxnSpPr>
        <p:spPr>
          <a:xfrm>
            <a:off x="1110605" y="4576491"/>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0EF3FAA-5760-41DB-AB69-5B6A23A2B53A}"/>
              </a:ext>
            </a:extLst>
          </p:cNvPr>
          <p:cNvCxnSpPr/>
          <p:nvPr userDrawn="1"/>
        </p:nvCxnSpPr>
        <p:spPr>
          <a:xfrm>
            <a:off x="1110605" y="5732694"/>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itle 5">
            <a:extLst>
              <a:ext uri="{FF2B5EF4-FFF2-40B4-BE49-F238E27FC236}">
                <a16:creationId xmlns:a16="http://schemas.microsoft.com/office/drawing/2014/main" id="{D009C1DB-FE72-46ED-B0CC-88193B80DBEE}"/>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3752786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B7D8-D5BD-4A60-83E8-9BC64F4F1FE5}"/>
              </a:ext>
            </a:extLst>
          </p:cNvPr>
          <p:cNvSpPr>
            <a:spLocks noGrp="1"/>
          </p:cNvSpPr>
          <p:nvPr>
            <p:ph type="title"/>
          </p:nvPr>
        </p:nvSpPr>
        <p:spPr/>
        <p:txBody>
          <a:bodyPr/>
          <a:lstStyle/>
          <a:p>
            <a:r>
              <a:rPr lang="en-US"/>
              <a:t>Click to edit Master title style</a:t>
            </a:r>
          </a:p>
        </p:txBody>
      </p:sp>
      <p:sp>
        <p:nvSpPr>
          <p:cNvPr id="3" name="Chart Placeholder 2">
            <a:extLst>
              <a:ext uri="{FF2B5EF4-FFF2-40B4-BE49-F238E27FC236}">
                <a16:creationId xmlns:a16="http://schemas.microsoft.com/office/drawing/2014/main" id="{478BEDD9-F501-4A4C-9828-FFCD3A3A4A63}"/>
              </a:ext>
            </a:extLst>
          </p:cNvPr>
          <p:cNvSpPr>
            <a:spLocks noGrp="1"/>
          </p:cNvSpPr>
          <p:nvPr>
            <p:ph type="chart" idx="1"/>
          </p:nvPr>
        </p:nvSpPr>
        <p:spPr/>
        <p:txBody>
          <a:bodyPr/>
          <a:lstStyle/>
          <a:p>
            <a:endParaRPr lang="en-US" dirty="0"/>
          </a:p>
        </p:txBody>
      </p:sp>
    </p:spTree>
    <p:extLst>
      <p:ext uri="{BB962C8B-B14F-4D97-AF65-F5344CB8AC3E}">
        <p14:creationId xmlns:p14="http://schemas.microsoft.com/office/powerpoint/2010/main" val="36641547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ustom Layout">
    <p:bg>
      <p:bgRef idx="1002">
        <a:schemeClr val="bg1"/>
      </p:bgRef>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0B19432-C078-4BA1-B5E8-AF8C91EFAD06}"/>
              </a:ext>
            </a:extLst>
          </p:cNvPr>
          <p:cNvSpPr>
            <a:spLocks noGrp="1"/>
          </p:cNvSpPr>
          <p:nvPr>
            <p:ph type="chart" sz="quarter" idx="10"/>
          </p:nvPr>
        </p:nvSpPr>
        <p:spPr>
          <a:xfrm>
            <a:off x="152773" y="1326776"/>
            <a:ext cx="3960000" cy="2617787"/>
          </a:xfrm>
          <a:prstGeom prst="rect">
            <a:avLst/>
          </a:prstGeom>
        </p:spPr>
        <p:txBody>
          <a:bodyPr/>
          <a:lstStyle/>
          <a:p>
            <a:endParaRPr lang="en-ZA" dirty="0"/>
          </a:p>
        </p:txBody>
      </p:sp>
      <p:sp>
        <p:nvSpPr>
          <p:cNvPr id="5" name="Chart Placeholder 3">
            <a:extLst>
              <a:ext uri="{FF2B5EF4-FFF2-40B4-BE49-F238E27FC236}">
                <a16:creationId xmlns:a16="http://schemas.microsoft.com/office/drawing/2014/main" id="{CC42AAB4-3BAF-4125-BE7D-35ED540844C1}"/>
              </a:ext>
            </a:extLst>
          </p:cNvPr>
          <p:cNvSpPr>
            <a:spLocks noGrp="1"/>
          </p:cNvSpPr>
          <p:nvPr>
            <p:ph type="chart" sz="quarter" idx="11"/>
          </p:nvPr>
        </p:nvSpPr>
        <p:spPr>
          <a:xfrm>
            <a:off x="3863815" y="1355539"/>
            <a:ext cx="3960000" cy="2617787"/>
          </a:xfrm>
          <a:prstGeom prst="rect">
            <a:avLst/>
          </a:prstGeom>
        </p:spPr>
        <p:txBody>
          <a:bodyPr/>
          <a:lstStyle/>
          <a:p>
            <a:endParaRPr lang="en-ZA" dirty="0"/>
          </a:p>
        </p:txBody>
      </p:sp>
      <p:sp>
        <p:nvSpPr>
          <p:cNvPr id="6" name="Chart Placeholder 3">
            <a:extLst>
              <a:ext uri="{FF2B5EF4-FFF2-40B4-BE49-F238E27FC236}">
                <a16:creationId xmlns:a16="http://schemas.microsoft.com/office/drawing/2014/main" id="{E17C6846-F964-4AA7-93B3-88F3C94BDB95}"/>
              </a:ext>
            </a:extLst>
          </p:cNvPr>
          <p:cNvSpPr>
            <a:spLocks noGrp="1"/>
          </p:cNvSpPr>
          <p:nvPr>
            <p:ph type="chart" sz="quarter" idx="12"/>
          </p:nvPr>
        </p:nvSpPr>
        <p:spPr>
          <a:xfrm>
            <a:off x="7553663" y="1326775"/>
            <a:ext cx="3960000" cy="2617787"/>
          </a:xfrm>
          <a:prstGeom prst="rect">
            <a:avLst/>
          </a:prstGeom>
        </p:spPr>
        <p:txBody>
          <a:bodyPr/>
          <a:lstStyle/>
          <a:p>
            <a:endParaRPr lang="en-ZA" dirty="0"/>
          </a:p>
        </p:txBody>
      </p:sp>
      <p:sp>
        <p:nvSpPr>
          <p:cNvPr id="11" name="Chart Placeholder 3">
            <a:extLst>
              <a:ext uri="{FF2B5EF4-FFF2-40B4-BE49-F238E27FC236}">
                <a16:creationId xmlns:a16="http://schemas.microsoft.com/office/drawing/2014/main" id="{CFE3F85F-15E9-4186-AB64-2B04DB61E65E}"/>
              </a:ext>
            </a:extLst>
          </p:cNvPr>
          <p:cNvSpPr>
            <a:spLocks noGrp="1"/>
          </p:cNvSpPr>
          <p:nvPr>
            <p:ph type="chart" sz="quarter" idx="16"/>
          </p:nvPr>
        </p:nvSpPr>
        <p:spPr>
          <a:xfrm>
            <a:off x="295323" y="3779030"/>
            <a:ext cx="3960000" cy="2617787"/>
          </a:xfrm>
          <a:prstGeom prst="rect">
            <a:avLst/>
          </a:prstGeom>
        </p:spPr>
        <p:txBody>
          <a:bodyPr/>
          <a:lstStyle/>
          <a:p>
            <a:endParaRPr lang="en-ZA" dirty="0"/>
          </a:p>
        </p:txBody>
      </p:sp>
      <p:sp>
        <p:nvSpPr>
          <p:cNvPr id="12" name="Chart Placeholder 3">
            <a:extLst>
              <a:ext uri="{FF2B5EF4-FFF2-40B4-BE49-F238E27FC236}">
                <a16:creationId xmlns:a16="http://schemas.microsoft.com/office/drawing/2014/main" id="{05911947-7E38-4996-B56A-92FC5883E6C9}"/>
              </a:ext>
            </a:extLst>
          </p:cNvPr>
          <p:cNvSpPr>
            <a:spLocks noGrp="1"/>
          </p:cNvSpPr>
          <p:nvPr>
            <p:ph type="chart" sz="quarter" idx="17"/>
          </p:nvPr>
        </p:nvSpPr>
        <p:spPr>
          <a:xfrm>
            <a:off x="3856735" y="3807793"/>
            <a:ext cx="3960000" cy="2617787"/>
          </a:xfrm>
          <a:prstGeom prst="rect">
            <a:avLst/>
          </a:prstGeom>
        </p:spPr>
        <p:txBody>
          <a:bodyPr/>
          <a:lstStyle/>
          <a:p>
            <a:endParaRPr lang="en-ZA" dirty="0"/>
          </a:p>
        </p:txBody>
      </p:sp>
      <p:sp>
        <p:nvSpPr>
          <p:cNvPr id="13" name="Chart Placeholder 3">
            <a:extLst>
              <a:ext uri="{FF2B5EF4-FFF2-40B4-BE49-F238E27FC236}">
                <a16:creationId xmlns:a16="http://schemas.microsoft.com/office/drawing/2014/main" id="{09F04F91-8297-4318-9222-04CB78D1C8BC}"/>
              </a:ext>
            </a:extLst>
          </p:cNvPr>
          <p:cNvSpPr>
            <a:spLocks noGrp="1"/>
          </p:cNvSpPr>
          <p:nvPr>
            <p:ph type="chart" sz="quarter" idx="18"/>
          </p:nvPr>
        </p:nvSpPr>
        <p:spPr>
          <a:xfrm>
            <a:off x="7554896" y="3779029"/>
            <a:ext cx="3960000" cy="2617787"/>
          </a:xfrm>
          <a:prstGeom prst="rect">
            <a:avLst/>
          </a:prstGeom>
        </p:spPr>
        <p:txBody>
          <a:bodyPr/>
          <a:lstStyle/>
          <a:p>
            <a:endParaRPr lang="en-ZA" dirty="0"/>
          </a:p>
        </p:txBody>
      </p:sp>
    </p:spTree>
    <p:extLst>
      <p:ext uri="{BB962C8B-B14F-4D97-AF65-F5344CB8AC3E}">
        <p14:creationId xmlns:p14="http://schemas.microsoft.com/office/powerpoint/2010/main" val="1381609148"/>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ake Out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A562E-16BB-4929-8FB9-0CF28FABD97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8" name="Title 5">
            <a:extLst>
              <a:ext uri="{FF2B5EF4-FFF2-40B4-BE49-F238E27FC236}">
                <a16:creationId xmlns:a16="http://schemas.microsoft.com/office/drawing/2014/main" id="{F1E05621-E2A7-47B6-BAE5-58135E8FE4C7}"/>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
        <p:nvSpPr>
          <p:cNvPr id="3" name="Footer Placeholder 2">
            <a:extLst>
              <a:ext uri="{FF2B5EF4-FFF2-40B4-BE49-F238E27FC236}">
                <a16:creationId xmlns:a16="http://schemas.microsoft.com/office/drawing/2014/main" id="{E083C76D-7944-4DE1-8802-4001CA0115E8}"/>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3C3C3C"/>
              </a:solidFill>
              <a:effectLst/>
              <a:uLnTx/>
              <a:uFillTx/>
              <a:latin typeface="Arial"/>
              <a:ea typeface="+mn-ea"/>
              <a:cs typeface="+mn-cs"/>
            </a:endParaRPr>
          </a:p>
        </p:txBody>
      </p:sp>
    </p:spTree>
    <p:extLst>
      <p:ext uri="{BB962C8B-B14F-4D97-AF65-F5344CB8AC3E}">
        <p14:creationId xmlns:p14="http://schemas.microsoft.com/office/powerpoint/2010/main" val="22571434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19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5939789" y="-1"/>
            <a:ext cx="6252211" cy="6812281"/>
          </a:xfrm>
          <a:gradFill>
            <a:gsLst>
              <a:gs pos="0">
                <a:srgbClr val="0070C0"/>
              </a:gs>
              <a:gs pos="100000">
                <a:srgbClr val="00B0F0"/>
              </a:gs>
            </a:gsLst>
            <a:lin ang="5400000" scaled="0"/>
          </a:gradFill>
        </p:spPr>
        <p:txBody>
          <a:bodyPr/>
          <a:lstStyle/>
          <a:p>
            <a:endParaRPr lang="en-IN" dirty="0"/>
          </a:p>
        </p:txBody>
      </p:sp>
      <p:sp>
        <p:nvSpPr>
          <p:cNvPr id="8" name="Rectangle 7">
            <a:extLst>
              <a:ext uri="{FF2B5EF4-FFF2-40B4-BE49-F238E27FC236}">
                <a16:creationId xmlns:a16="http://schemas.microsoft.com/office/drawing/2014/main" id="{00DD6E60-BF33-5948-A8BF-62F163A0FD5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5">
            <a:extLst>
              <a:ext uri="{FF2B5EF4-FFF2-40B4-BE49-F238E27FC236}">
                <a16:creationId xmlns:a16="http://schemas.microsoft.com/office/drawing/2014/main" id="{CA59C085-65BA-9446-BD86-916347174AA3}"/>
              </a:ext>
            </a:extLst>
          </p:cNvPr>
          <p:cNvSpPr>
            <a:spLocks noGrp="1"/>
          </p:cNvSpPr>
          <p:nvPr>
            <p:ph type="title"/>
          </p:nvPr>
        </p:nvSpPr>
        <p:spPr>
          <a:xfrm>
            <a:off x="239538" y="19743"/>
            <a:ext cx="5509465" cy="738923"/>
          </a:xfrm>
        </p:spPr>
        <p:txBody>
          <a:bodyPr/>
          <a:lstStyle>
            <a:lvl1pPr>
              <a:defRPr>
                <a:solidFill>
                  <a:srgbClr val="0070C0"/>
                </a:solidFill>
              </a:defRPr>
            </a:lvl1pPr>
          </a:lstStyle>
          <a:p>
            <a:r>
              <a:rPr lang="en-US"/>
              <a:t>Click to edit Master title style</a:t>
            </a:r>
          </a:p>
        </p:txBody>
      </p:sp>
      <p:sp>
        <p:nvSpPr>
          <p:cNvPr id="19" name="Text Placeholder 13">
            <a:extLst>
              <a:ext uri="{FF2B5EF4-FFF2-40B4-BE49-F238E27FC236}">
                <a16:creationId xmlns:a16="http://schemas.microsoft.com/office/drawing/2014/main" id="{F5A68B59-430F-6F4A-BC9B-6926F12F43BC}"/>
              </a:ext>
            </a:extLst>
          </p:cNvPr>
          <p:cNvSpPr>
            <a:spLocks noGrp="1"/>
          </p:cNvSpPr>
          <p:nvPr>
            <p:ph idx="1"/>
          </p:nvPr>
        </p:nvSpPr>
        <p:spPr>
          <a:xfrm>
            <a:off x="453104" y="1047749"/>
            <a:ext cx="5283782" cy="4762500"/>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13" name="Rectangle 12">
            <a:extLst>
              <a:ext uri="{FF2B5EF4-FFF2-40B4-BE49-F238E27FC236}">
                <a16:creationId xmlns:a16="http://schemas.microsoft.com/office/drawing/2014/main" id="{A805CF6C-1272-5A45-B94F-274A652A1526}"/>
              </a:ext>
            </a:extLst>
          </p:cNvPr>
          <p:cNvSpPr/>
          <p:nvPr userDrawn="1"/>
        </p:nvSpPr>
        <p:spPr>
          <a:xfrm>
            <a:off x="0" y="6812280"/>
            <a:ext cx="12192000" cy="45720"/>
          </a:xfrm>
          <a:prstGeom prst="rect">
            <a:avLst/>
          </a:prstGeom>
          <a:gradFill>
            <a:gsLst>
              <a:gs pos="10000">
                <a:srgbClr val="0070C0"/>
              </a:gs>
              <a:gs pos="9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7006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5">
            <a:extLst>
              <a:ext uri="{FF2B5EF4-FFF2-40B4-BE49-F238E27FC236}">
                <a16:creationId xmlns:a16="http://schemas.microsoft.com/office/drawing/2014/main" id="{EF6E085A-E2C1-9D4A-8877-9DEBBDE93CAC}"/>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25" name="Picture Placeholder 3">
            <a:extLst>
              <a:ext uri="{FF2B5EF4-FFF2-40B4-BE49-F238E27FC236}">
                <a16:creationId xmlns:a16="http://schemas.microsoft.com/office/drawing/2014/main" id="{896DD868-669B-AC44-9EDA-7727165C3829}"/>
              </a:ext>
            </a:extLst>
          </p:cNvPr>
          <p:cNvSpPr>
            <a:spLocks noGrp="1"/>
          </p:cNvSpPr>
          <p:nvPr>
            <p:ph type="pic" sz="quarter" idx="24"/>
          </p:nvPr>
        </p:nvSpPr>
        <p:spPr>
          <a:xfrm>
            <a:off x="6389225" y="1164871"/>
            <a:ext cx="5782808" cy="5693129"/>
          </a:xfrm>
          <a:gradFill>
            <a:gsLst>
              <a:gs pos="0">
                <a:srgbClr val="0070C0"/>
              </a:gs>
              <a:gs pos="100000">
                <a:srgbClr val="00B0F0"/>
              </a:gs>
            </a:gsLst>
            <a:lin ang="5400000" scaled="0"/>
          </a:gradFill>
        </p:spPr>
        <p:txBody>
          <a:bodyPr/>
          <a:lstStyle/>
          <a:p>
            <a:endParaRPr lang="en-IN" dirty="0"/>
          </a:p>
        </p:txBody>
      </p:sp>
      <p:sp>
        <p:nvSpPr>
          <p:cNvPr id="26" name="Text Placeholder 5">
            <a:extLst>
              <a:ext uri="{FF2B5EF4-FFF2-40B4-BE49-F238E27FC236}">
                <a16:creationId xmlns:a16="http://schemas.microsoft.com/office/drawing/2014/main" id="{587FA756-B631-5C4F-8321-A6FB9488DA91}"/>
              </a:ext>
            </a:extLst>
          </p:cNvPr>
          <p:cNvSpPr>
            <a:spLocks noGrp="1"/>
          </p:cNvSpPr>
          <p:nvPr userDrawn="1">
            <p:ph type="body" sz="quarter" idx="28"/>
          </p:nvPr>
        </p:nvSpPr>
        <p:spPr>
          <a:xfrm>
            <a:off x="-24680" y="2096078"/>
            <a:ext cx="6413905" cy="3983710"/>
          </a:xfrm>
        </p:spPr>
        <p:txBody>
          <a:bodyPr anchor="ctr">
            <a:normAutofit/>
          </a:bodyPr>
          <a:lstStyle>
            <a:lvl1pPr algn="ctr">
              <a:defRPr sz="1600"/>
            </a:lvl1pPr>
          </a:lstStyle>
          <a:p>
            <a:pPr lvl="0"/>
            <a:r>
              <a:rPr lang="en-US"/>
              <a:t>Edit Master text styles</a:t>
            </a:r>
          </a:p>
        </p:txBody>
      </p:sp>
      <p:sp>
        <p:nvSpPr>
          <p:cNvPr id="6" name="Text Placeholder 5">
            <a:extLst>
              <a:ext uri="{FF2B5EF4-FFF2-40B4-BE49-F238E27FC236}">
                <a16:creationId xmlns:a16="http://schemas.microsoft.com/office/drawing/2014/main" id="{F13216BE-6548-A94A-A8C2-1C7A1FBD2C66}"/>
              </a:ext>
            </a:extLst>
          </p:cNvPr>
          <p:cNvSpPr>
            <a:spLocks noGrp="1"/>
          </p:cNvSpPr>
          <p:nvPr>
            <p:ph type="body" sz="quarter" idx="29" hasCustomPrompt="1"/>
          </p:nvPr>
        </p:nvSpPr>
        <p:spPr>
          <a:xfrm>
            <a:off x="-24680" y="1257051"/>
            <a:ext cx="6413905" cy="839027"/>
          </a:xfrm>
        </p:spPr>
        <p:txBody>
          <a:bodyPr anchor="ctr"/>
          <a:lstStyle>
            <a:lvl1pPr algn="ctr">
              <a:defRPr b="1">
                <a:gradFill>
                  <a:gsLst>
                    <a:gs pos="0">
                      <a:srgbClr val="0070C0"/>
                    </a:gs>
                    <a:gs pos="100000">
                      <a:srgbClr val="00B0F0"/>
                    </a:gs>
                  </a:gsLst>
                  <a:lin ang="0" scaled="0"/>
                </a:gradFill>
              </a:defRPr>
            </a:lvl1pPr>
          </a:lstStyle>
          <a:p>
            <a:pPr lvl="0"/>
            <a:r>
              <a:rPr lang="en-US"/>
              <a:t>EDIT MASTER TEXT STYLES</a:t>
            </a:r>
          </a:p>
        </p:txBody>
      </p:sp>
      <p:sp>
        <p:nvSpPr>
          <p:cNvPr id="29" name="Text Placeholder 5">
            <a:extLst>
              <a:ext uri="{FF2B5EF4-FFF2-40B4-BE49-F238E27FC236}">
                <a16:creationId xmlns:a16="http://schemas.microsoft.com/office/drawing/2014/main" id="{A99AAFCE-B846-F740-BDFE-FAC484D8D3FA}"/>
              </a:ext>
            </a:extLst>
          </p:cNvPr>
          <p:cNvSpPr>
            <a:spLocks noGrp="1"/>
          </p:cNvSpPr>
          <p:nvPr>
            <p:ph type="body" sz="quarter" idx="32"/>
          </p:nvPr>
        </p:nvSpPr>
        <p:spPr>
          <a:xfrm>
            <a:off x="-24680" y="6229101"/>
            <a:ext cx="6413905" cy="462875"/>
          </a:xfrm>
        </p:spPr>
        <p:txBody>
          <a:bodyPr anchor="ctr">
            <a:normAutofit/>
          </a:bodyPr>
          <a:lstStyle>
            <a:lvl1pPr algn="ctr">
              <a:defRPr sz="1000" b="1"/>
            </a:lvl1pPr>
          </a:lstStyle>
          <a:p>
            <a:pPr lvl="0"/>
            <a:r>
              <a:rPr lang="en-US"/>
              <a:t>Edit Master text styles</a:t>
            </a:r>
          </a:p>
        </p:txBody>
      </p:sp>
      <p:sp>
        <p:nvSpPr>
          <p:cNvPr id="11" name="TextBox 10">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541519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5">
            <a:extLst>
              <a:ext uri="{FF2B5EF4-FFF2-40B4-BE49-F238E27FC236}">
                <a16:creationId xmlns:a16="http://schemas.microsoft.com/office/drawing/2014/main" id="{EF6E085A-E2C1-9D4A-8877-9DEBBDE93CAC}"/>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25" name="Picture Placeholder 3">
            <a:extLst>
              <a:ext uri="{FF2B5EF4-FFF2-40B4-BE49-F238E27FC236}">
                <a16:creationId xmlns:a16="http://schemas.microsoft.com/office/drawing/2014/main" id="{896DD868-669B-AC44-9EDA-7727165C3829}"/>
              </a:ext>
            </a:extLst>
          </p:cNvPr>
          <p:cNvSpPr>
            <a:spLocks noGrp="1"/>
          </p:cNvSpPr>
          <p:nvPr>
            <p:ph type="pic" sz="quarter" idx="24"/>
          </p:nvPr>
        </p:nvSpPr>
        <p:spPr>
          <a:xfrm>
            <a:off x="6389225" y="1164871"/>
            <a:ext cx="5782808" cy="2780111"/>
          </a:xfrm>
          <a:gradFill>
            <a:gsLst>
              <a:gs pos="0">
                <a:srgbClr val="0070C0"/>
              </a:gs>
              <a:gs pos="100000">
                <a:srgbClr val="00B0F0"/>
              </a:gs>
            </a:gsLst>
            <a:lin ang="5400000" scaled="0"/>
          </a:gradFill>
        </p:spPr>
        <p:txBody>
          <a:bodyPr/>
          <a:lstStyle/>
          <a:p>
            <a:endParaRPr lang="en-IN" dirty="0"/>
          </a:p>
        </p:txBody>
      </p:sp>
      <p:cxnSp>
        <p:nvCxnSpPr>
          <p:cNvPr id="12" name="Straight Connector 11">
            <a:extLst>
              <a:ext uri="{FF2B5EF4-FFF2-40B4-BE49-F238E27FC236}">
                <a16:creationId xmlns:a16="http://schemas.microsoft.com/office/drawing/2014/main" id="{2F112E40-14A5-2D4C-9A28-D64890963529}"/>
              </a:ext>
            </a:extLst>
          </p:cNvPr>
          <p:cNvCxnSpPr/>
          <p:nvPr userDrawn="1"/>
        </p:nvCxnSpPr>
        <p:spPr>
          <a:xfrm>
            <a:off x="80680" y="4012392"/>
            <a:ext cx="62009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Picture Placeholder 3">
            <a:extLst>
              <a:ext uri="{FF2B5EF4-FFF2-40B4-BE49-F238E27FC236}">
                <a16:creationId xmlns:a16="http://schemas.microsoft.com/office/drawing/2014/main" id="{4453D257-9E84-764C-8F15-9C31D57C5436}"/>
              </a:ext>
            </a:extLst>
          </p:cNvPr>
          <p:cNvSpPr>
            <a:spLocks noGrp="1"/>
          </p:cNvSpPr>
          <p:nvPr userDrawn="1">
            <p:ph type="pic" sz="quarter" idx="25"/>
          </p:nvPr>
        </p:nvSpPr>
        <p:spPr>
          <a:xfrm>
            <a:off x="6389226" y="4054096"/>
            <a:ext cx="5800080" cy="2803903"/>
          </a:xfrm>
          <a:gradFill>
            <a:gsLst>
              <a:gs pos="0">
                <a:srgbClr val="0070C0"/>
              </a:gs>
              <a:gs pos="100000">
                <a:srgbClr val="00B0F0"/>
              </a:gs>
            </a:gsLst>
            <a:lin ang="5400000" scaled="0"/>
          </a:gradFill>
        </p:spPr>
        <p:txBody>
          <a:bodyPr/>
          <a:lstStyle/>
          <a:p>
            <a:endParaRPr lang="en-IN" dirty="0"/>
          </a:p>
        </p:txBody>
      </p:sp>
      <p:sp>
        <p:nvSpPr>
          <p:cNvPr id="19" name="Text Placeholder 5">
            <a:extLst>
              <a:ext uri="{FF2B5EF4-FFF2-40B4-BE49-F238E27FC236}">
                <a16:creationId xmlns:a16="http://schemas.microsoft.com/office/drawing/2014/main" id="{859455D8-4223-7646-89AA-1C6D851B62F2}"/>
              </a:ext>
            </a:extLst>
          </p:cNvPr>
          <p:cNvSpPr>
            <a:spLocks noGrp="1"/>
          </p:cNvSpPr>
          <p:nvPr userDrawn="1">
            <p:ph type="body" sz="quarter" idx="27"/>
          </p:nvPr>
        </p:nvSpPr>
        <p:spPr>
          <a:xfrm>
            <a:off x="-24680" y="4620800"/>
            <a:ext cx="6413905" cy="1684698"/>
          </a:xfrm>
        </p:spPr>
        <p:txBody>
          <a:bodyPr anchor="ctr">
            <a:normAutofit/>
          </a:bodyPr>
          <a:lstStyle>
            <a:lvl1pPr algn="ctr">
              <a:defRPr sz="1600"/>
            </a:lvl1pPr>
          </a:lstStyle>
          <a:p>
            <a:pPr lvl="0"/>
            <a:r>
              <a:rPr lang="en-US"/>
              <a:t>Edit Master text styles</a:t>
            </a:r>
          </a:p>
        </p:txBody>
      </p:sp>
      <p:sp>
        <p:nvSpPr>
          <p:cNvPr id="26" name="Text Placeholder 5">
            <a:extLst>
              <a:ext uri="{FF2B5EF4-FFF2-40B4-BE49-F238E27FC236}">
                <a16:creationId xmlns:a16="http://schemas.microsoft.com/office/drawing/2014/main" id="{587FA756-B631-5C4F-8321-A6FB9488DA91}"/>
              </a:ext>
            </a:extLst>
          </p:cNvPr>
          <p:cNvSpPr>
            <a:spLocks noGrp="1"/>
          </p:cNvSpPr>
          <p:nvPr userDrawn="1">
            <p:ph type="body" sz="quarter" idx="28"/>
          </p:nvPr>
        </p:nvSpPr>
        <p:spPr>
          <a:xfrm>
            <a:off x="-24680" y="1728934"/>
            <a:ext cx="6413905" cy="1615465"/>
          </a:xfrm>
        </p:spPr>
        <p:txBody>
          <a:bodyPr anchor="ctr">
            <a:normAutofit/>
          </a:bodyPr>
          <a:lstStyle>
            <a:lvl1pPr algn="ctr">
              <a:defRPr sz="1600"/>
            </a:lvl1pPr>
          </a:lstStyle>
          <a:p>
            <a:pPr lvl="0"/>
            <a:r>
              <a:rPr lang="en-US"/>
              <a:t>Edit Master text styles</a:t>
            </a:r>
          </a:p>
        </p:txBody>
      </p:sp>
      <p:sp>
        <p:nvSpPr>
          <p:cNvPr id="6" name="Text Placeholder 5">
            <a:extLst>
              <a:ext uri="{FF2B5EF4-FFF2-40B4-BE49-F238E27FC236}">
                <a16:creationId xmlns:a16="http://schemas.microsoft.com/office/drawing/2014/main" id="{F13216BE-6548-A94A-A8C2-1C7A1FBD2C66}"/>
              </a:ext>
            </a:extLst>
          </p:cNvPr>
          <p:cNvSpPr>
            <a:spLocks noGrp="1"/>
          </p:cNvSpPr>
          <p:nvPr>
            <p:ph type="body" sz="quarter" idx="29" hasCustomPrompt="1"/>
          </p:nvPr>
        </p:nvSpPr>
        <p:spPr>
          <a:xfrm>
            <a:off x="-24680" y="1278160"/>
            <a:ext cx="6413905" cy="373717"/>
          </a:xfrm>
        </p:spPr>
        <p:txBody>
          <a:bodyPr anchor="ctr"/>
          <a:lstStyle>
            <a:lvl1pPr algn="ctr">
              <a:defRPr b="1">
                <a:gradFill>
                  <a:gsLst>
                    <a:gs pos="0">
                      <a:srgbClr val="0070C0"/>
                    </a:gs>
                    <a:gs pos="100000">
                      <a:srgbClr val="00B0F0"/>
                    </a:gs>
                  </a:gsLst>
                  <a:lin ang="0" scaled="0"/>
                </a:gradFill>
              </a:defRPr>
            </a:lvl1pPr>
          </a:lstStyle>
          <a:p>
            <a:pPr lvl="0"/>
            <a:r>
              <a:rPr lang="en-US"/>
              <a:t>EDIT MASTER TEXT STYLES</a:t>
            </a:r>
          </a:p>
        </p:txBody>
      </p:sp>
      <p:sp>
        <p:nvSpPr>
          <p:cNvPr id="27" name="Text Placeholder 5">
            <a:extLst>
              <a:ext uri="{FF2B5EF4-FFF2-40B4-BE49-F238E27FC236}">
                <a16:creationId xmlns:a16="http://schemas.microsoft.com/office/drawing/2014/main" id="{AF199987-59AF-F140-9E05-10284AF8A881}"/>
              </a:ext>
            </a:extLst>
          </p:cNvPr>
          <p:cNvSpPr>
            <a:spLocks noGrp="1"/>
          </p:cNvSpPr>
          <p:nvPr>
            <p:ph type="body" sz="quarter" idx="30" hasCustomPrompt="1"/>
          </p:nvPr>
        </p:nvSpPr>
        <p:spPr>
          <a:xfrm>
            <a:off x="-24680" y="4150589"/>
            <a:ext cx="6413905" cy="373717"/>
          </a:xfrm>
        </p:spPr>
        <p:txBody>
          <a:bodyPr anchor="ctr"/>
          <a:lstStyle>
            <a:lvl1pPr algn="ctr">
              <a:defRPr b="1">
                <a:gradFill>
                  <a:gsLst>
                    <a:gs pos="0">
                      <a:srgbClr val="0070C0"/>
                    </a:gs>
                    <a:gs pos="100000">
                      <a:srgbClr val="00B0F0"/>
                    </a:gs>
                  </a:gsLst>
                  <a:lin ang="0" scaled="0"/>
                </a:gradFill>
              </a:defRPr>
            </a:lvl1pPr>
          </a:lstStyle>
          <a:p>
            <a:pPr lvl="0"/>
            <a:r>
              <a:rPr lang="en-US"/>
              <a:t>EDIT MASTER TEXT STYLES</a:t>
            </a:r>
          </a:p>
        </p:txBody>
      </p:sp>
      <p:sp>
        <p:nvSpPr>
          <p:cNvPr id="24" name="Text Placeholder 5">
            <a:extLst>
              <a:ext uri="{FF2B5EF4-FFF2-40B4-BE49-F238E27FC236}">
                <a16:creationId xmlns:a16="http://schemas.microsoft.com/office/drawing/2014/main" id="{591BEED9-A474-5942-8BCD-3DC87372FF1B}"/>
              </a:ext>
            </a:extLst>
          </p:cNvPr>
          <p:cNvSpPr>
            <a:spLocks noGrp="1"/>
          </p:cNvSpPr>
          <p:nvPr>
            <p:ph type="body" sz="quarter" idx="31"/>
          </p:nvPr>
        </p:nvSpPr>
        <p:spPr>
          <a:xfrm>
            <a:off x="-24680" y="6362718"/>
            <a:ext cx="6413905" cy="482712"/>
          </a:xfrm>
        </p:spPr>
        <p:txBody>
          <a:bodyPr anchor="ctr">
            <a:normAutofit/>
          </a:bodyPr>
          <a:lstStyle>
            <a:lvl1pPr algn="ctr">
              <a:defRPr sz="1000" b="1"/>
            </a:lvl1pPr>
          </a:lstStyle>
          <a:p>
            <a:pPr lvl="0"/>
            <a:r>
              <a:rPr lang="en-US"/>
              <a:t>Edit Master text styles</a:t>
            </a:r>
          </a:p>
        </p:txBody>
      </p:sp>
      <p:sp>
        <p:nvSpPr>
          <p:cNvPr id="29" name="Text Placeholder 5">
            <a:extLst>
              <a:ext uri="{FF2B5EF4-FFF2-40B4-BE49-F238E27FC236}">
                <a16:creationId xmlns:a16="http://schemas.microsoft.com/office/drawing/2014/main" id="{A99AAFCE-B846-F740-BDFE-FAC484D8D3FA}"/>
              </a:ext>
            </a:extLst>
          </p:cNvPr>
          <p:cNvSpPr>
            <a:spLocks noGrp="1"/>
          </p:cNvSpPr>
          <p:nvPr>
            <p:ph type="body" sz="quarter" idx="32"/>
          </p:nvPr>
        </p:nvSpPr>
        <p:spPr>
          <a:xfrm>
            <a:off x="-24680" y="3421456"/>
            <a:ext cx="6413905" cy="462875"/>
          </a:xfrm>
        </p:spPr>
        <p:txBody>
          <a:bodyPr anchor="ctr">
            <a:normAutofit/>
          </a:bodyPr>
          <a:lstStyle>
            <a:lvl1pPr algn="ctr">
              <a:defRPr sz="1000" b="1"/>
            </a:lvl1pPr>
          </a:lstStyle>
          <a:p>
            <a:pPr lvl="0"/>
            <a:r>
              <a:rPr lang="en-US"/>
              <a:t>Edit Master text styles</a:t>
            </a:r>
          </a:p>
        </p:txBody>
      </p:sp>
      <p:sp>
        <p:nvSpPr>
          <p:cNvPr id="15" name="TextBox 14">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049454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0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5">
            <a:extLst>
              <a:ext uri="{FF2B5EF4-FFF2-40B4-BE49-F238E27FC236}">
                <a16:creationId xmlns:a16="http://schemas.microsoft.com/office/drawing/2014/main" id="{F9BBB71C-197B-0641-A4D4-987A99CFC9C9}"/>
              </a:ext>
            </a:extLst>
          </p:cNvPr>
          <p:cNvSpPr>
            <a:spLocks noGrp="1"/>
          </p:cNvSpPr>
          <p:nvPr>
            <p:ph type="body" sz="quarter" idx="22"/>
          </p:nvPr>
        </p:nvSpPr>
        <p:spPr>
          <a:xfrm>
            <a:off x="-24680" y="5645463"/>
            <a:ext cx="6413905" cy="795636"/>
          </a:xfrm>
        </p:spPr>
        <p:txBody>
          <a:bodyPr anchor="ctr">
            <a:normAutofit/>
          </a:bodyPr>
          <a:lstStyle>
            <a:lvl1pPr algn="ctr">
              <a:defRPr sz="1600"/>
            </a:lvl1pPr>
          </a:lstStyle>
          <a:p>
            <a:pPr lvl="0"/>
            <a:r>
              <a:rPr lang="en-US"/>
              <a:t>Edit Master text styles</a:t>
            </a:r>
          </a:p>
        </p:txBody>
      </p:sp>
      <p:sp>
        <p:nvSpPr>
          <p:cNvPr id="23" name="Title 5">
            <a:extLst>
              <a:ext uri="{FF2B5EF4-FFF2-40B4-BE49-F238E27FC236}">
                <a16:creationId xmlns:a16="http://schemas.microsoft.com/office/drawing/2014/main" id="{EF6E085A-E2C1-9D4A-8877-9DEBBDE93CAC}"/>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25" name="Picture Placeholder 3">
            <a:extLst>
              <a:ext uri="{FF2B5EF4-FFF2-40B4-BE49-F238E27FC236}">
                <a16:creationId xmlns:a16="http://schemas.microsoft.com/office/drawing/2014/main" id="{896DD868-669B-AC44-9EDA-7727165C3829}"/>
              </a:ext>
            </a:extLst>
          </p:cNvPr>
          <p:cNvSpPr>
            <a:spLocks noGrp="1"/>
          </p:cNvSpPr>
          <p:nvPr>
            <p:ph type="pic" sz="quarter" idx="24"/>
          </p:nvPr>
        </p:nvSpPr>
        <p:spPr>
          <a:xfrm>
            <a:off x="6389225" y="1164872"/>
            <a:ext cx="5782808" cy="1830276"/>
          </a:xfrm>
          <a:gradFill>
            <a:gsLst>
              <a:gs pos="0">
                <a:srgbClr val="0070C0"/>
              </a:gs>
              <a:gs pos="100000">
                <a:srgbClr val="00B0F0"/>
              </a:gs>
            </a:gsLst>
            <a:lin ang="5400000" scaled="0"/>
          </a:gradFill>
        </p:spPr>
        <p:txBody>
          <a:bodyPr/>
          <a:lstStyle/>
          <a:p>
            <a:endParaRPr lang="en-IN" dirty="0"/>
          </a:p>
        </p:txBody>
      </p:sp>
      <p:cxnSp>
        <p:nvCxnSpPr>
          <p:cNvPr id="12" name="Straight Connector 11">
            <a:extLst>
              <a:ext uri="{FF2B5EF4-FFF2-40B4-BE49-F238E27FC236}">
                <a16:creationId xmlns:a16="http://schemas.microsoft.com/office/drawing/2014/main" id="{2F112E40-14A5-2D4C-9A28-D64890963529}"/>
              </a:ext>
            </a:extLst>
          </p:cNvPr>
          <p:cNvCxnSpPr/>
          <p:nvPr userDrawn="1"/>
        </p:nvCxnSpPr>
        <p:spPr>
          <a:xfrm>
            <a:off x="80680" y="3032677"/>
            <a:ext cx="62009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119558-B8ED-934F-885D-1589C81D2BEA}"/>
              </a:ext>
            </a:extLst>
          </p:cNvPr>
          <p:cNvCxnSpPr/>
          <p:nvPr userDrawn="1"/>
        </p:nvCxnSpPr>
        <p:spPr>
          <a:xfrm>
            <a:off x="80680" y="4940610"/>
            <a:ext cx="62009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Picture Placeholder 3">
            <a:extLst>
              <a:ext uri="{FF2B5EF4-FFF2-40B4-BE49-F238E27FC236}">
                <a16:creationId xmlns:a16="http://schemas.microsoft.com/office/drawing/2014/main" id="{4453D257-9E84-764C-8F15-9C31D57C5436}"/>
              </a:ext>
            </a:extLst>
          </p:cNvPr>
          <p:cNvSpPr>
            <a:spLocks noGrp="1"/>
          </p:cNvSpPr>
          <p:nvPr userDrawn="1">
            <p:ph type="pic" sz="quarter" idx="25"/>
          </p:nvPr>
        </p:nvSpPr>
        <p:spPr>
          <a:xfrm>
            <a:off x="6389226" y="3092284"/>
            <a:ext cx="5800080" cy="1830275"/>
          </a:xfrm>
          <a:gradFill>
            <a:gsLst>
              <a:gs pos="0">
                <a:srgbClr val="0070C0"/>
              </a:gs>
              <a:gs pos="100000">
                <a:srgbClr val="00B0F0"/>
              </a:gs>
            </a:gsLst>
            <a:lin ang="5400000" scaled="0"/>
          </a:gradFill>
        </p:spPr>
        <p:txBody>
          <a:bodyPr/>
          <a:lstStyle/>
          <a:p>
            <a:endParaRPr lang="en-IN" dirty="0"/>
          </a:p>
        </p:txBody>
      </p:sp>
      <p:sp>
        <p:nvSpPr>
          <p:cNvPr id="18" name="Picture Placeholder 3">
            <a:extLst>
              <a:ext uri="{FF2B5EF4-FFF2-40B4-BE49-F238E27FC236}">
                <a16:creationId xmlns:a16="http://schemas.microsoft.com/office/drawing/2014/main" id="{9B8A3086-6933-5240-BC5D-8BB70FCEF279}"/>
              </a:ext>
            </a:extLst>
          </p:cNvPr>
          <p:cNvSpPr>
            <a:spLocks noGrp="1"/>
          </p:cNvSpPr>
          <p:nvPr userDrawn="1">
            <p:ph type="pic" sz="quarter" idx="26"/>
          </p:nvPr>
        </p:nvSpPr>
        <p:spPr>
          <a:xfrm>
            <a:off x="6389226" y="5010730"/>
            <a:ext cx="5800080" cy="1830275"/>
          </a:xfrm>
          <a:gradFill>
            <a:gsLst>
              <a:gs pos="0">
                <a:srgbClr val="0070C0"/>
              </a:gs>
              <a:gs pos="100000">
                <a:srgbClr val="00B0F0"/>
              </a:gs>
            </a:gsLst>
            <a:lin ang="5400000" scaled="0"/>
          </a:gradFill>
        </p:spPr>
        <p:txBody>
          <a:bodyPr/>
          <a:lstStyle/>
          <a:p>
            <a:endParaRPr lang="en-IN" dirty="0"/>
          </a:p>
        </p:txBody>
      </p:sp>
      <p:sp>
        <p:nvSpPr>
          <p:cNvPr id="19" name="Text Placeholder 5">
            <a:extLst>
              <a:ext uri="{FF2B5EF4-FFF2-40B4-BE49-F238E27FC236}">
                <a16:creationId xmlns:a16="http://schemas.microsoft.com/office/drawing/2014/main" id="{859455D8-4223-7646-89AA-1C6D851B62F2}"/>
              </a:ext>
            </a:extLst>
          </p:cNvPr>
          <p:cNvSpPr>
            <a:spLocks noGrp="1"/>
          </p:cNvSpPr>
          <p:nvPr userDrawn="1">
            <p:ph type="body" sz="quarter" idx="27"/>
          </p:nvPr>
        </p:nvSpPr>
        <p:spPr>
          <a:xfrm>
            <a:off x="-24680" y="3757187"/>
            <a:ext cx="6413905" cy="742157"/>
          </a:xfrm>
        </p:spPr>
        <p:txBody>
          <a:bodyPr anchor="ctr">
            <a:normAutofit/>
          </a:bodyPr>
          <a:lstStyle>
            <a:lvl1pPr algn="ctr">
              <a:defRPr sz="1600"/>
            </a:lvl1pPr>
          </a:lstStyle>
          <a:p>
            <a:pPr lvl="0"/>
            <a:r>
              <a:rPr lang="en-US"/>
              <a:t>Edit Master text styles</a:t>
            </a:r>
          </a:p>
        </p:txBody>
      </p:sp>
      <p:sp>
        <p:nvSpPr>
          <p:cNvPr id="26" name="Text Placeholder 5">
            <a:extLst>
              <a:ext uri="{FF2B5EF4-FFF2-40B4-BE49-F238E27FC236}">
                <a16:creationId xmlns:a16="http://schemas.microsoft.com/office/drawing/2014/main" id="{587FA756-B631-5C4F-8321-A6FB9488DA91}"/>
              </a:ext>
            </a:extLst>
          </p:cNvPr>
          <p:cNvSpPr>
            <a:spLocks noGrp="1"/>
          </p:cNvSpPr>
          <p:nvPr userDrawn="1">
            <p:ph type="body" sz="quarter" idx="28"/>
          </p:nvPr>
        </p:nvSpPr>
        <p:spPr>
          <a:xfrm>
            <a:off x="-24680" y="1807316"/>
            <a:ext cx="6413905" cy="761911"/>
          </a:xfrm>
        </p:spPr>
        <p:txBody>
          <a:bodyPr anchor="ctr">
            <a:normAutofit/>
          </a:bodyPr>
          <a:lstStyle>
            <a:lvl1pPr algn="ctr">
              <a:defRPr sz="1600"/>
            </a:lvl1pPr>
          </a:lstStyle>
          <a:p>
            <a:pPr lvl="0"/>
            <a:r>
              <a:rPr lang="en-US"/>
              <a:t>Edit Master text styles</a:t>
            </a:r>
          </a:p>
        </p:txBody>
      </p:sp>
      <p:sp>
        <p:nvSpPr>
          <p:cNvPr id="6" name="Text Placeholder 5">
            <a:extLst>
              <a:ext uri="{FF2B5EF4-FFF2-40B4-BE49-F238E27FC236}">
                <a16:creationId xmlns:a16="http://schemas.microsoft.com/office/drawing/2014/main" id="{F13216BE-6548-A94A-A8C2-1C7A1FBD2C66}"/>
              </a:ext>
            </a:extLst>
          </p:cNvPr>
          <p:cNvSpPr>
            <a:spLocks noGrp="1"/>
          </p:cNvSpPr>
          <p:nvPr>
            <p:ph type="body" sz="quarter" idx="29" hasCustomPrompt="1"/>
          </p:nvPr>
        </p:nvSpPr>
        <p:spPr>
          <a:xfrm>
            <a:off x="-24680" y="1278160"/>
            <a:ext cx="6413905" cy="373717"/>
          </a:xfrm>
        </p:spPr>
        <p:txBody>
          <a:bodyPr anchor="ctr"/>
          <a:lstStyle>
            <a:lvl1pPr algn="ctr">
              <a:defRPr b="1">
                <a:gradFill>
                  <a:gsLst>
                    <a:gs pos="0">
                      <a:srgbClr val="0070C0"/>
                    </a:gs>
                    <a:gs pos="100000">
                      <a:srgbClr val="00B0F0"/>
                    </a:gs>
                  </a:gsLst>
                  <a:lin ang="0" scaled="0"/>
                </a:gradFill>
              </a:defRPr>
            </a:lvl1pPr>
          </a:lstStyle>
          <a:p>
            <a:pPr lvl="0"/>
            <a:r>
              <a:rPr lang="en-US"/>
              <a:t>EDIT MASTER TEXT STYLES</a:t>
            </a:r>
          </a:p>
        </p:txBody>
      </p:sp>
      <p:sp>
        <p:nvSpPr>
          <p:cNvPr id="27" name="Text Placeholder 5">
            <a:extLst>
              <a:ext uri="{FF2B5EF4-FFF2-40B4-BE49-F238E27FC236}">
                <a16:creationId xmlns:a16="http://schemas.microsoft.com/office/drawing/2014/main" id="{AF199987-59AF-F140-9E05-10284AF8A881}"/>
              </a:ext>
            </a:extLst>
          </p:cNvPr>
          <p:cNvSpPr>
            <a:spLocks noGrp="1"/>
          </p:cNvSpPr>
          <p:nvPr>
            <p:ph type="body" sz="quarter" idx="30" hasCustomPrompt="1"/>
          </p:nvPr>
        </p:nvSpPr>
        <p:spPr>
          <a:xfrm>
            <a:off x="-24680" y="3234282"/>
            <a:ext cx="6413905" cy="373717"/>
          </a:xfrm>
        </p:spPr>
        <p:txBody>
          <a:bodyPr anchor="ctr"/>
          <a:lstStyle>
            <a:lvl1pPr algn="ctr">
              <a:defRPr b="1">
                <a:gradFill>
                  <a:gsLst>
                    <a:gs pos="0">
                      <a:srgbClr val="0070C0"/>
                    </a:gs>
                    <a:gs pos="100000">
                      <a:srgbClr val="00B0F0"/>
                    </a:gs>
                  </a:gsLst>
                  <a:lin ang="0" scaled="0"/>
                </a:gradFill>
              </a:defRPr>
            </a:lvl1pPr>
          </a:lstStyle>
          <a:p>
            <a:pPr lvl="0"/>
            <a:r>
              <a:rPr lang="en-US"/>
              <a:t>EDIT MASTER TEXT STYLES</a:t>
            </a:r>
          </a:p>
        </p:txBody>
      </p:sp>
      <p:sp>
        <p:nvSpPr>
          <p:cNvPr id="28" name="Text Placeholder 5">
            <a:extLst>
              <a:ext uri="{FF2B5EF4-FFF2-40B4-BE49-F238E27FC236}">
                <a16:creationId xmlns:a16="http://schemas.microsoft.com/office/drawing/2014/main" id="{983007C3-54B5-7443-AD9B-817D9B237AE8}"/>
              </a:ext>
            </a:extLst>
          </p:cNvPr>
          <p:cNvSpPr>
            <a:spLocks noGrp="1"/>
          </p:cNvSpPr>
          <p:nvPr>
            <p:ph type="body" sz="quarter" idx="31" hasCustomPrompt="1"/>
          </p:nvPr>
        </p:nvSpPr>
        <p:spPr>
          <a:xfrm>
            <a:off x="-24680" y="5132530"/>
            <a:ext cx="6413905" cy="373717"/>
          </a:xfrm>
        </p:spPr>
        <p:txBody>
          <a:bodyPr anchor="ctr"/>
          <a:lstStyle>
            <a:lvl1pPr algn="ctr">
              <a:defRPr b="1">
                <a:gradFill>
                  <a:gsLst>
                    <a:gs pos="0">
                      <a:srgbClr val="0070C0"/>
                    </a:gs>
                    <a:gs pos="100000">
                      <a:srgbClr val="00B0F0"/>
                    </a:gs>
                  </a:gsLst>
                  <a:lin ang="0" scaled="0"/>
                </a:gradFill>
              </a:defRPr>
            </a:lvl1pPr>
          </a:lstStyle>
          <a:p>
            <a:pPr lvl="0"/>
            <a:r>
              <a:rPr lang="en-US"/>
              <a:t>EDIT MASTER TEXT STYLES</a:t>
            </a:r>
          </a:p>
        </p:txBody>
      </p:sp>
      <p:sp>
        <p:nvSpPr>
          <p:cNvPr id="29" name="Text Placeholder 5">
            <a:extLst>
              <a:ext uri="{FF2B5EF4-FFF2-40B4-BE49-F238E27FC236}">
                <a16:creationId xmlns:a16="http://schemas.microsoft.com/office/drawing/2014/main" id="{9C9FD919-1175-E04F-A7B6-8788FC12C833}"/>
              </a:ext>
            </a:extLst>
          </p:cNvPr>
          <p:cNvSpPr>
            <a:spLocks noGrp="1"/>
          </p:cNvSpPr>
          <p:nvPr>
            <p:ph type="body" sz="quarter" idx="32"/>
          </p:nvPr>
        </p:nvSpPr>
        <p:spPr>
          <a:xfrm>
            <a:off x="-24680" y="6558344"/>
            <a:ext cx="6413905" cy="287085"/>
          </a:xfrm>
        </p:spPr>
        <p:txBody>
          <a:bodyPr anchor="ctr">
            <a:normAutofit/>
          </a:bodyPr>
          <a:lstStyle>
            <a:lvl1pPr algn="ctr">
              <a:defRPr sz="1000" b="1"/>
            </a:lvl1pPr>
          </a:lstStyle>
          <a:p>
            <a:pPr lvl="0"/>
            <a:r>
              <a:rPr lang="en-US"/>
              <a:t>Edit Master text styles</a:t>
            </a:r>
          </a:p>
        </p:txBody>
      </p:sp>
      <p:sp>
        <p:nvSpPr>
          <p:cNvPr id="30" name="Text Placeholder 5">
            <a:extLst>
              <a:ext uri="{FF2B5EF4-FFF2-40B4-BE49-F238E27FC236}">
                <a16:creationId xmlns:a16="http://schemas.microsoft.com/office/drawing/2014/main" id="{9DB5EB89-D212-914B-8395-215141358DC2}"/>
              </a:ext>
            </a:extLst>
          </p:cNvPr>
          <p:cNvSpPr>
            <a:spLocks noGrp="1"/>
          </p:cNvSpPr>
          <p:nvPr>
            <p:ph type="body" sz="quarter" idx="33"/>
          </p:nvPr>
        </p:nvSpPr>
        <p:spPr>
          <a:xfrm>
            <a:off x="-24680" y="4608757"/>
            <a:ext cx="6413905" cy="215497"/>
          </a:xfrm>
        </p:spPr>
        <p:txBody>
          <a:bodyPr anchor="ctr">
            <a:normAutofit/>
          </a:bodyPr>
          <a:lstStyle>
            <a:lvl1pPr algn="ctr">
              <a:defRPr sz="1000" b="1"/>
            </a:lvl1pPr>
          </a:lstStyle>
          <a:p>
            <a:pPr lvl="0"/>
            <a:r>
              <a:rPr lang="en-US"/>
              <a:t>Edit Master text styles</a:t>
            </a:r>
          </a:p>
        </p:txBody>
      </p:sp>
      <p:sp>
        <p:nvSpPr>
          <p:cNvPr id="31" name="Text Placeholder 5">
            <a:extLst>
              <a:ext uri="{FF2B5EF4-FFF2-40B4-BE49-F238E27FC236}">
                <a16:creationId xmlns:a16="http://schemas.microsoft.com/office/drawing/2014/main" id="{D2691200-EDD6-F64D-83E2-99A4F31B73DD}"/>
              </a:ext>
            </a:extLst>
          </p:cNvPr>
          <p:cNvSpPr>
            <a:spLocks noGrp="1"/>
          </p:cNvSpPr>
          <p:nvPr>
            <p:ph type="body" sz="quarter" idx="34"/>
          </p:nvPr>
        </p:nvSpPr>
        <p:spPr>
          <a:xfrm>
            <a:off x="-24680" y="2710288"/>
            <a:ext cx="6413905" cy="215497"/>
          </a:xfrm>
        </p:spPr>
        <p:txBody>
          <a:bodyPr anchor="ctr">
            <a:normAutofit/>
          </a:bodyPr>
          <a:lstStyle>
            <a:lvl1pPr algn="ctr">
              <a:defRPr sz="1000" b="1"/>
            </a:lvl1pPr>
          </a:lstStyle>
          <a:p>
            <a:pPr lvl="0"/>
            <a:r>
              <a:rPr lang="en-US"/>
              <a:t>Edit Master text styles</a:t>
            </a:r>
          </a:p>
        </p:txBody>
      </p:sp>
      <p:sp>
        <p:nvSpPr>
          <p:cNvPr id="20" name="TextBox 19">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19620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3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1030941"/>
            <a:ext cx="6062473" cy="5450541"/>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5">
            <a:extLst>
              <a:ext uri="{FF2B5EF4-FFF2-40B4-BE49-F238E27FC236}">
                <a16:creationId xmlns:a16="http://schemas.microsoft.com/office/drawing/2014/main" id="{F9BBB71C-197B-0641-A4D4-987A99CFC9C9}"/>
              </a:ext>
            </a:extLst>
          </p:cNvPr>
          <p:cNvSpPr>
            <a:spLocks noGrp="1"/>
          </p:cNvSpPr>
          <p:nvPr>
            <p:ph type="body" sz="quarter" idx="22"/>
          </p:nvPr>
        </p:nvSpPr>
        <p:spPr>
          <a:xfrm>
            <a:off x="-24679" y="6492240"/>
            <a:ext cx="6078008" cy="362352"/>
          </a:xfrm>
        </p:spPr>
        <p:txBody>
          <a:bodyPr anchor="ctr">
            <a:normAutofit/>
          </a:bodyPr>
          <a:lstStyle>
            <a:lvl1pPr algn="ctr">
              <a:defRPr sz="1400"/>
            </a:lvl1pPr>
          </a:lstStyle>
          <a:p>
            <a:pPr lvl="0"/>
            <a:r>
              <a:rPr lang="en-US"/>
              <a:t>Edit Master text styles</a:t>
            </a:r>
          </a:p>
        </p:txBody>
      </p:sp>
      <p:sp>
        <p:nvSpPr>
          <p:cNvPr id="23" name="Title 5">
            <a:extLst>
              <a:ext uri="{FF2B5EF4-FFF2-40B4-BE49-F238E27FC236}">
                <a16:creationId xmlns:a16="http://schemas.microsoft.com/office/drawing/2014/main" id="{EF6E085A-E2C1-9D4A-8877-9DEBBDE93CAC}"/>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12" name="Picture Placeholder 3">
            <a:extLst>
              <a:ext uri="{FF2B5EF4-FFF2-40B4-BE49-F238E27FC236}">
                <a16:creationId xmlns:a16="http://schemas.microsoft.com/office/drawing/2014/main" id="{76E404FA-E774-784D-8F91-3A9CC6961A58}"/>
              </a:ext>
            </a:extLst>
          </p:cNvPr>
          <p:cNvSpPr>
            <a:spLocks noGrp="1"/>
          </p:cNvSpPr>
          <p:nvPr>
            <p:ph type="pic" sz="quarter" idx="23"/>
          </p:nvPr>
        </p:nvSpPr>
        <p:spPr>
          <a:xfrm>
            <a:off x="6096000" y="1030941"/>
            <a:ext cx="6062473" cy="5450541"/>
          </a:xfrm>
          <a:gradFill>
            <a:gsLst>
              <a:gs pos="0">
                <a:srgbClr val="0070C0"/>
              </a:gs>
              <a:gs pos="100000">
                <a:srgbClr val="00B0F0"/>
              </a:gs>
            </a:gsLst>
            <a:lin ang="5400000" scaled="0"/>
          </a:gradFill>
        </p:spPr>
        <p:txBody>
          <a:bodyPr/>
          <a:lstStyle/>
          <a:p>
            <a:endParaRPr lang="en-IN" dirty="0"/>
          </a:p>
        </p:txBody>
      </p:sp>
      <p:sp>
        <p:nvSpPr>
          <p:cNvPr id="13" name="Text Placeholder 5">
            <a:extLst>
              <a:ext uri="{FF2B5EF4-FFF2-40B4-BE49-F238E27FC236}">
                <a16:creationId xmlns:a16="http://schemas.microsoft.com/office/drawing/2014/main" id="{CB20C3D9-8FB4-424D-997C-98E3D2B33BE4}"/>
              </a:ext>
            </a:extLst>
          </p:cNvPr>
          <p:cNvSpPr>
            <a:spLocks noGrp="1"/>
          </p:cNvSpPr>
          <p:nvPr>
            <p:ph type="body" sz="quarter" idx="24"/>
          </p:nvPr>
        </p:nvSpPr>
        <p:spPr>
          <a:xfrm>
            <a:off x="6099048" y="6492240"/>
            <a:ext cx="6058154" cy="362352"/>
          </a:xfrm>
        </p:spPr>
        <p:txBody>
          <a:bodyPr anchor="ctr">
            <a:normAutofit/>
          </a:bodyPr>
          <a:lstStyle>
            <a:lvl1pPr algn="ctr">
              <a:defRPr sz="1400"/>
            </a:lvl1pPr>
          </a:lstStyle>
          <a:p>
            <a:pPr lvl="0"/>
            <a:r>
              <a:rPr lang="en-US"/>
              <a:t>Edit Master text styles</a:t>
            </a:r>
          </a:p>
        </p:txBody>
      </p:sp>
      <p:sp>
        <p:nvSpPr>
          <p:cNvPr id="11" name="TextBox 10">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318541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4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1030941"/>
            <a:ext cx="4023361" cy="5450541"/>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5">
            <a:extLst>
              <a:ext uri="{FF2B5EF4-FFF2-40B4-BE49-F238E27FC236}">
                <a16:creationId xmlns:a16="http://schemas.microsoft.com/office/drawing/2014/main" id="{0FF120B6-5CBD-F041-8DD2-5D6FC68CB397}"/>
              </a:ext>
            </a:extLst>
          </p:cNvPr>
          <p:cNvSpPr>
            <a:spLocks noGrp="1"/>
          </p:cNvSpPr>
          <p:nvPr>
            <p:ph type="body" sz="quarter" idx="20"/>
          </p:nvPr>
        </p:nvSpPr>
        <p:spPr>
          <a:xfrm>
            <a:off x="4050919" y="6492240"/>
            <a:ext cx="4041521" cy="362352"/>
          </a:xfrm>
        </p:spPr>
        <p:txBody>
          <a:bodyPr anchor="ctr">
            <a:normAutofit/>
          </a:bodyPr>
          <a:lstStyle>
            <a:lvl1pPr algn="ctr">
              <a:defRPr sz="1400"/>
            </a:lvl1pPr>
          </a:lstStyle>
          <a:p>
            <a:pPr lvl="0"/>
            <a:r>
              <a:rPr lang="en-US"/>
              <a:t>Edit Master text styles</a:t>
            </a:r>
          </a:p>
        </p:txBody>
      </p:sp>
      <p:sp>
        <p:nvSpPr>
          <p:cNvPr id="21" name="Text Placeholder 5">
            <a:extLst>
              <a:ext uri="{FF2B5EF4-FFF2-40B4-BE49-F238E27FC236}">
                <a16:creationId xmlns:a16="http://schemas.microsoft.com/office/drawing/2014/main" id="{0F965312-DB82-6B4A-95E6-16440B86D139}"/>
              </a:ext>
            </a:extLst>
          </p:cNvPr>
          <p:cNvSpPr>
            <a:spLocks noGrp="1"/>
          </p:cNvSpPr>
          <p:nvPr>
            <p:ph type="body" sz="quarter" idx="21"/>
          </p:nvPr>
        </p:nvSpPr>
        <p:spPr>
          <a:xfrm>
            <a:off x="8130512" y="6492240"/>
            <a:ext cx="4041521" cy="362352"/>
          </a:xfrm>
        </p:spPr>
        <p:txBody>
          <a:bodyPr anchor="ctr">
            <a:normAutofit/>
          </a:bodyPr>
          <a:lstStyle>
            <a:lvl1pPr algn="ctr">
              <a:defRPr sz="1400"/>
            </a:lvl1pPr>
          </a:lstStyle>
          <a:p>
            <a:pPr lvl="0"/>
            <a:r>
              <a:rPr lang="en-US"/>
              <a:t>Edit Master text styles</a:t>
            </a:r>
          </a:p>
        </p:txBody>
      </p:sp>
      <p:sp>
        <p:nvSpPr>
          <p:cNvPr id="22" name="Text Placeholder 5">
            <a:extLst>
              <a:ext uri="{FF2B5EF4-FFF2-40B4-BE49-F238E27FC236}">
                <a16:creationId xmlns:a16="http://schemas.microsoft.com/office/drawing/2014/main" id="{F9BBB71C-197B-0641-A4D4-987A99CFC9C9}"/>
              </a:ext>
            </a:extLst>
          </p:cNvPr>
          <p:cNvSpPr>
            <a:spLocks noGrp="1"/>
          </p:cNvSpPr>
          <p:nvPr>
            <p:ph type="body" sz="quarter" idx="22"/>
          </p:nvPr>
        </p:nvSpPr>
        <p:spPr>
          <a:xfrm>
            <a:off x="-24680" y="6492240"/>
            <a:ext cx="4041521" cy="362352"/>
          </a:xfrm>
        </p:spPr>
        <p:txBody>
          <a:bodyPr anchor="ctr">
            <a:normAutofit/>
          </a:bodyPr>
          <a:lstStyle>
            <a:lvl1pPr algn="ctr">
              <a:defRPr sz="1400"/>
            </a:lvl1pPr>
          </a:lstStyle>
          <a:p>
            <a:pPr lvl="0"/>
            <a:r>
              <a:rPr lang="en-US"/>
              <a:t>Edit Master text styles</a:t>
            </a:r>
          </a:p>
        </p:txBody>
      </p:sp>
      <p:sp>
        <p:nvSpPr>
          <p:cNvPr id="23" name="Title 5">
            <a:extLst>
              <a:ext uri="{FF2B5EF4-FFF2-40B4-BE49-F238E27FC236}">
                <a16:creationId xmlns:a16="http://schemas.microsoft.com/office/drawing/2014/main" id="{EF6E085A-E2C1-9D4A-8877-9DEBBDE93CAC}"/>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24" name="Picture Placeholder 3">
            <a:extLst>
              <a:ext uri="{FF2B5EF4-FFF2-40B4-BE49-F238E27FC236}">
                <a16:creationId xmlns:a16="http://schemas.microsoft.com/office/drawing/2014/main" id="{18CC44F8-84E1-1C4E-B55E-65034A6CC9AD}"/>
              </a:ext>
            </a:extLst>
          </p:cNvPr>
          <p:cNvSpPr>
            <a:spLocks noGrp="1"/>
          </p:cNvSpPr>
          <p:nvPr>
            <p:ph type="pic" sz="quarter" idx="23"/>
          </p:nvPr>
        </p:nvSpPr>
        <p:spPr>
          <a:xfrm>
            <a:off x="4061488" y="1030941"/>
            <a:ext cx="4023361" cy="5450541"/>
          </a:xfrm>
          <a:gradFill>
            <a:gsLst>
              <a:gs pos="0">
                <a:srgbClr val="0070C0"/>
              </a:gs>
              <a:gs pos="100000">
                <a:srgbClr val="00B0F0"/>
              </a:gs>
            </a:gsLst>
            <a:lin ang="5400000" scaled="0"/>
          </a:gradFill>
        </p:spPr>
        <p:txBody>
          <a:bodyPr/>
          <a:lstStyle/>
          <a:p>
            <a:endParaRPr lang="en-IN" dirty="0"/>
          </a:p>
        </p:txBody>
      </p:sp>
      <p:sp>
        <p:nvSpPr>
          <p:cNvPr id="25" name="Picture Placeholder 3">
            <a:extLst>
              <a:ext uri="{FF2B5EF4-FFF2-40B4-BE49-F238E27FC236}">
                <a16:creationId xmlns:a16="http://schemas.microsoft.com/office/drawing/2014/main" id="{896DD868-669B-AC44-9EDA-7727165C3829}"/>
              </a:ext>
            </a:extLst>
          </p:cNvPr>
          <p:cNvSpPr>
            <a:spLocks noGrp="1"/>
          </p:cNvSpPr>
          <p:nvPr>
            <p:ph type="pic" sz="quarter" idx="24"/>
          </p:nvPr>
        </p:nvSpPr>
        <p:spPr>
          <a:xfrm>
            <a:off x="8119872" y="1030941"/>
            <a:ext cx="4069433" cy="5450541"/>
          </a:xfrm>
          <a:gradFill>
            <a:gsLst>
              <a:gs pos="0">
                <a:srgbClr val="0070C0"/>
              </a:gs>
              <a:gs pos="100000">
                <a:srgbClr val="00B0F0"/>
              </a:gs>
            </a:gsLst>
            <a:lin ang="5400000" scaled="0"/>
          </a:gradFill>
        </p:spPr>
        <p:txBody>
          <a:bodyPr/>
          <a:lstStyle/>
          <a:p>
            <a:endParaRPr lang="en-IN" dirty="0"/>
          </a:p>
        </p:txBody>
      </p:sp>
      <p:sp>
        <p:nvSpPr>
          <p:cNvPr id="12" name="TextBox 11">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886048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966933"/>
            <a:ext cx="6071617" cy="2571795"/>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5">
            <a:extLst>
              <a:ext uri="{FF2B5EF4-FFF2-40B4-BE49-F238E27FC236}">
                <a16:creationId xmlns:a16="http://schemas.microsoft.com/office/drawing/2014/main" id="{F9BBB71C-197B-0641-A4D4-987A99CFC9C9}"/>
              </a:ext>
            </a:extLst>
          </p:cNvPr>
          <p:cNvSpPr>
            <a:spLocks noGrp="1"/>
          </p:cNvSpPr>
          <p:nvPr>
            <p:ph type="body" sz="quarter" idx="22"/>
          </p:nvPr>
        </p:nvSpPr>
        <p:spPr>
          <a:xfrm>
            <a:off x="-24680" y="3557016"/>
            <a:ext cx="6087152" cy="353208"/>
          </a:xfrm>
        </p:spPr>
        <p:txBody>
          <a:bodyPr anchor="ctr">
            <a:normAutofit/>
          </a:bodyPr>
          <a:lstStyle>
            <a:lvl1pPr algn="ctr">
              <a:defRPr sz="1400"/>
            </a:lvl1pPr>
          </a:lstStyle>
          <a:p>
            <a:pPr lvl="0"/>
            <a:r>
              <a:rPr lang="en-US"/>
              <a:t>Edit Master text styles</a:t>
            </a:r>
          </a:p>
        </p:txBody>
      </p:sp>
      <p:sp>
        <p:nvSpPr>
          <p:cNvPr id="23" name="Title 5">
            <a:extLst>
              <a:ext uri="{FF2B5EF4-FFF2-40B4-BE49-F238E27FC236}">
                <a16:creationId xmlns:a16="http://schemas.microsoft.com/office/drawing/2014/main" id="{EF6E085A-E2C1-9D4A-8877-9DEBBDE93CAC}"/>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14" name="Picture Placeholder 3">
            <a:extLst>
              <a:ext uri="{FF2B5EF4-FFF2-40B4-BE49-F238E27FC236}">
                <a16:creationId xmlns:a16="http://schemas.microsoft.com/office/drawing/2014/main" id="{C6F6C9E8-777A-2249-84D8-4D94CD480850}"/>
              </a:ext>
            </a:extLst>
          </p:cNvPr>
          <p:cNvSpPr>
            <a:spLocks noGrp="1"/>
          </p:cNvSpPr>
          <p:nvPr>
            <p:ph type="pic" sz="quarter" idx="23"/>
          </p:nvPr>
        </p:nvSpPr>
        <p:spPr>
          <a:xfrm>
            <a:off x="-1" y="3923912"/>
            <a:ext cx="6071617" cy="2571795"/>
          </a:xfrm>
          <a:gradFill>
            <a:gsLst>
              <a:gs pos="0">
                <a:srgbClr val="0070C0"/>
              </a:gs>
              <a:gs pos="100000">
                <a:srgbClr val="00B0F0"/>
              </a:gs>
            </a:gsLst>
            <a:lin ang="5400000" scaled="0"/>
          </a:gradFill>
        </p:spPr>
        <p:txBody>
          <a:bodyPr/>
          <a:lstStyle/>
          <a:p>
            <a:endParaRPr lang="en-IN" dirty="0"/>
          </a:p>
        </p:txBody>
      </p:sp>
      <p:sp>
        <p:nvSpPr>
          <p:cNvPr id="15" name="Text Placeholder 5">
            <a:extLst>
              <a:ext uri="{FF2B5EF4-FFF2-40B4-BE49-F238E27FC236}">
                <a16:creationId xmlns:a16="http://schemas.microsoft.com/office/drawing/2014/main" id="{39895C9D-2C45-674A-A8BD-3B5C43F1626A}"/>
              </a:ext>
            </a:extLst>
          </p:cNvPr>
          <p:cNvSpPr>
            <a:spLocks noGrp="1"/>
          </p:cNvSpPr>
          <p:nvPr>
            <p:ph type="body" sz="quarter" idx="24"/>
          </p:nvPr>
        </p:nvSpPr>
        <p:spPr>
          <a:xfrm>
            <a:off x="-24680" y="6495707"/>
            <a:ext cx="6087152" cy="353208"/>
          </a:xfrm>
        </p:spPr>
        <p:txBody>
          <a:bodyPr anchor="ctr">
            <a:normAutofit/>
          </a:bodyPr>
          <a:lstStyle>
            <a:lvl1pPr algn="ctr">
              <a:defRPr sz="1400"/>
            </a:lvl1pPr>
          </a:lstStyle>
          <a:p>
            <a:pPr lvl="0"/>
            <a:r>
              <a:rPr lang="en-US"/>
              <a:t>Edit Master text styles</a:t>
            </a:r>
          </a:p>
        </p:txBody>
      </p:sp>
      <p:sp>
        <p:nvSpPr>
          <p:cNvPr id="16" name="Picture Placeholder 3">
            <a:extLst>
              <a:ext uri="{FF2B5EF4-FFF2-40B4-BE49-F238E27FC236}">
                <a16:creationId xmlns:a16="http://schemas.microsoft.com/office/drawing/2014/main" id="{17A1B7C4-5938-ED48-93E2-EBE8132371BE}"/>
              </a:ext>
            </a:extLst>
          </p:cNvPr>
          <p:cNvSpPr>
            <a:spLocks noGrp="1"/>
          </p:cNvSpPr>
          <p:nvPr>
            <p:ph type="pic" sz="quarter" idx="25"/>
          </p:nvPr>
        </p:nvSpPr>
        <p:spPr>
          <a:xfrm>
            <a:off x="6096000" y="966933"/>
            <a:ext cx="6099049" cy="2571795"/>
          </a:xfrm>
          <a:gradFill>
            <a:gsLst>
              <a:gs pos="0">
                <a:srgbClr val="0070C0"/>
              </a:gs>
              <a:gs pos="100000">
                <a:srgbClr val="00B0F0"/>
              </a:gs>
            </a:gsLst>
            <a:lin ang="5400000" scaled="0"/>
          </a:gradFill>
        </p:spPr>
        <p:txBody>
          <a:bodyPr/>
          <a:lstStyle/>
          <a:p>
            <a:endParaRPr lang="en-IN" dirty="0"/>
          </a:p>
        </p:txBody>
      </p:sp>
      <p:sp>
        <p:nvSpPr>
          <p:cNvPr id="17" name="Text Placeholder 5">
            <a:extLst>
              <a:ext uri="{FF2B5EF4-FFF2-40B4-BE49-F238E27FC236}">
                <a16:creationId xmlns:a16="http://schemas.microsoft.com/office/drawing/2014/main" id="{ABD93695-0F9B-5C4B-AA60-E36F58BEC566}"/>
              </a:ext>
            </a:extLst>
          </p:cNvPr>
          <p:cNvSpPr>
            <a:spLocks noGrp="1"/>
          </p:cNvSpPr>
          <p:nvPr>
            <p:ph type="body" sz="quarter" idx="26"/>
          </p:nvPr>
        </p:nvSpPr>
        <p:spPr>
          <a:xfrm>
            <a:off x="6089903" y="3557016"/>
            <a:ext cx="6096001" cy="353208"/>
          </a:xfrm>
        </p:spPr>
        <p:txBody>
          <a:bodyPr anchor="ctr">
            <a:normAutofit/>
          </a:bodyPr>
          <a:lstStyle>
            <a:lvl1pPr algn="ctr">
              <a:defRPr sz="1400"/>
            </a:lvl1pPr>
          </a:lstStyle>
          <a:p>
            <a:pPr lvl="0"/>
            <a:r>
              <a:rPr lang="en-US"/>
              <a:t>Edit Master text styles</a:t>
            </a:r>
          </a:p>
        </p:txBody>
      </p:sp>
      <p:sp>
        <p:nvSpPr>
          <p:cNvPr id="18" name="Picture Placeholder 3">
            <a:extLst>
              <a:ext uri="{FF2B5EF4-FFF2-40B4-BE49-F238E27FC236}">
                <a16:creationId xmlns:a16="http://schemas.microsoft.com/office/drawing/2014/main" id="{3B59264F-FB02-C943-940E-57A70D3BF2E1}"/>
              </a:ext>
            </a:extLst>
          </p:cNvPr>
          <p:cNvSpPr>
            <a:spLocks noGrp="1"/>
          </p:cNvSpPr>
          <p:nvPr>
            <p:ph type="pic" sz="quarter" idx="27"/>
          </p:nvPr>
        </p:nvSpPr>
        <p:spPr>
          <a:xfrm>
            <a:off x="6096000" y="3923912"/>
            <a:ext cx="6099049" cy="2571795"/>
          </a:xfrm>
          <a:gradFill>
            <a:gsLst>
              <a:gs pos="0">
                <a:srgbClr val="0070C0"/>
              </a:gs>
              <a:gs pos="100000">
                <a:srgbClr val="00B0F0"/>
              </a:gs>
            </a:gsLst>
            <a:lin ang="5400000" scaled="0"/>
          </a:gradFill>
        </p:spPr>
        <p:txBody>
          <a:bodyPr/>
          <a:lstStyle/>
          <a:p>
            <a:endParaRPr lang="en-IN" dirty="0"/>
          </a:p>
        </p:txBody>
      </p:sp>
      <p:sp>
        <p:nvSpPr>
          <p:cNvPr id="19" name="Text Placeholder 5">
            <a:extLst>
              <a:ext uri="{FF2B5EF4-FFF2-40B4-BE49-F238E27FC236}">
                <a16:creationId xmlns:a16="http://schemas.microsoft.com/office/drawing/2014/main" id="{BE3BB45F-4897-FD4E-95E2-EB02E46F3AE6}"/>
              </a:ext>
            </a:extLst>
          </p:cNvPr>
          <p:cNvSpPr>
            <a:spLocks noGrp="1"/>
          </p:cNvSpPr>
          <p:nvPr>
            <p:ph type="body" sz="quarter" idx="28"/>
          </p:nvPr>
        </p:nvSpPr>
        <p:spPr>
          <a:xfrm>
            <a:off x="6089903" y="6495707"/>
            <a:ext cx="6096001" cy="353208"/>
          </a:xfrm>
        </p:spPr>
        <p:txBody>
          <a:bodyPr anchor="ctr">
            <a:normAutofit/>
          </a:bodyPr>
          <a:lstStyle>
            <a:lvl1pPr algn="ctr">
              <a:defRPr sz="1400"/>
            </a:lvl1pPr>
          </a:lstStyle>
          <a:p>
            <a:pPr lvl="0"/>
            <a:r>
              <a:rPr lang="en-US"/>
              <a:t>Edit Master text styles</a:t>
            </a:r>
          </a:p>
        </p:txBody>
      </p:sp>
      <p:sp>
        <p:nvSpPr>
          <p:cNvPr id="20" name="TextBox 19">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14470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6_Divider_Page">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5F2A3915-E68F-1C49-8E61-473C3DD526E9}"/>
              </a:ext>
            </a:extLst>
          </p:cNvPr>
          <p:cNvSpPr>
            <a:spLocks noGrp="1"/>
          </p:cNvSpPr>
          <p:nvPr>
            <p:ph type="pic" sz="quarter" idx="14"/>
          </p:nvPr>
        </p:nvSpPr>
        <p:spPr>
          <a:xfrm>
            <a:off x="4043379" y="1030941"/>
            <a:ext cx="4061013" cy="2510117"/>
          </a:xfrm>
          <a:gradFill>
            <a:gsLst>
              <a:gs pos="0">
                <a:srgbClr val="0070C0"/>
              </a:gs>
              <a:gs pos="100000">
                <a:srgbClr val="00B0F0"/>
              </a:gs>
            </a:gsLst>
            <a:lin ang="5400000" scaled="0"/>
          </a:gradFill>
        </p:spPr>
        <p:txBody>
          <a:bodyPr/>
          <a:lstStyle/>
          <a:p>
            <a:endParaRPr lang="en-IN" dirty="0"/>
          </a:p>
        </p:txBody>
      </p:sp>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1030941"/>
            <a:ext cx="4023361" cy="5450541"/>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16" name="Picture Placeholder 3">
            <a:extLst>
              <a:ext uri="{FF2B5EF4-FFF2-40B4-BE49-F238E27FC236}">
                <a16:creationId xmlns:a16="http://schemas.microsoft.com/office/drawing/2014/main" id="{EF92E71B-0E1A-504E-B338-0EBF8C6F3C6C}"/>
              </a:ext>
            </a:extLst>
          </p:cNvPr>
          <p:cNvSpPr>
            <a:spLocks noGrp="1"/>
          </p:cNvSpPr>
          <p:nvPr>
            <p:ph type="pic" sz="quarter" idx="15"/>
          </p:nvPr>
        </p:nvSpPr>
        <p:spPr>
          <a:xfrm>
            <a:off x="8121189" y="1030941"/>
            <a:ext cx="4061013" cy="2510117"/>
          </a:xfrm>
          <a:gradFill>
            <a:gsLst>
              <a:gs pos="0">
                <a:srgbClr val="0070C0"/>
              </a:gs>
              <a:gs pos="100000">
                <a:srgbClr val="00B0F0"/>
              </a:gs>
            </a:gsLst>
            <a:lin ang="5400000" scaled="0"/>
          </a:gradFill>
        </p:spPr>
        <p:txBody>
          <a:bodyPr/>
          <a:lstStyle/>
          <a:p>
            <a:endParaRPr lang="en-IN" dirty="0"/>
          </a:p>
        </p:txBody>
      </p:sp>
      <p:sp>
        <p:nvSpPr>
          <p:cNvPr id="17" name="Picture Placeholder 3">
            <a:extLst>
              <a:ext uri="{FF2B5EF4-FFF2-40B4-BE49-F238E27FC236}">
                <a16:creationId xmlns:a16="http://schemas.microsoft.com/office/drawing/2014/main" id="{E116815A-CAC5-4D45-8A28-17559BEB8D87}"/>
              </a:ext>
            </a:extLst>
          </p:cNvPr>
          <p:cNvSpPr>
            <a:spLocks noGrp="1"/>
          </p:cNvSpPr>
          <p:nvPr>
            <p:ph type="pic" sz="quarter" idx="16"/>
          </p:nvPr>
        </p:nvSpPr>
        <p:spPr>
          <a:xfrm>
            <a:off x="4043379" y="3968488"/>
            <a:ext cx="4061013" cy="2510117"/>
          </a:xfrm>
          <a:gradFill>
            <a:gsLst>
              <a:gs pos="0">
                <a:srgbClr val="0070C0"/>
              </a:gs>
              <a:gs pos="100000">
                <a:srgbClr val="00B0F0"/>
              </a:gs>
            </a:gsLst>
            <a:lin ang="5400000" scaled="0"/>
          </a:gradFill>
        </p:spPr>
        <p:txBody>
          <a:bodyPr/>
          <a:lstStyle/>
          <a:p>
            <a:endParaRPr lang="en-IN" dirty="0"/>
          </a:p>
        </p:txBody>
      </p:sp>
      <p:sp>
        <p:nvSpPr>
          <p:cNvPr id="18" name="Picture Placeholder 3">
            <a:extLst>
              <a:ext uri="{FF2B5EF4-FFF2-40B4-BE49-F238E27FC236}">
                <a16:creationId xmlns:a16="http://schemas.microsoft.com/office/drawing/2014/main" id="{82389389-F780-9E4C-B4D3-8CA9AEB981D0}"/>
              </a:ext>
            </a:extLst>
          </p:cNvPr>
          <p:cNvSpPr>
            <a:spLocks noGrp="1"/>
          </p:cNvSpPr>
          <p:nvPr>
            <p:ph type="pic" sz="quarter" idx="17"/>
          </p:nvPr>
        </p:nvSpPr>
        <p:spPr>
          <a:xfrm>
            <a:off x="8121189" y="3968488"/>
            <a:ext cx="4061013" cy="2510117"/>
          </a:xfrm>
          <a:gradFill>
            <a:gsLst>
              <a:gs pos="0">
                <a:srgbClr val="0070C0"/>
              </a:gs>
              <a:gs pos="100000">
                <a:srgbClr val="00B0F0"/>
              </a:gs>
            </a:gsLst>
            <a:lin ang="5400000" scaled="0"/>
          </a:gradFill>
        </p:spPr>
        <p:txBody>
          <a:bodyPr/>
          <a:lstStyle/>
          <a:p>
            <a:endParaRPr lang="en-IN" dirty="0"/>
          </a:p>
        </p:txBody>
      </p:sp>
      <p:sp>
        <p:nvSpPr>
          <p:cNvPr id="6" name="Text Placeholder 5">
            <a:extLst>
              <a:ext uri="{FF2B5EF4-FFF2-40B4-BE49-F238E27FC236}">
                <a16:creationId xmlns:a16="http://schemas.microsoft.com/office/drawing/2014/main" id="{B814D258-CEB8-884B-9795-B423F4DFDF07}"/>
              </a:ext>
            </a:extLst>
          </p:cNvPr>
          <p:cNvSpPr>
            <a:spLocks noGrp="1"/>
          </p:cNvSpPr>
          <p:nvPr>
            <p:ph type="body" sz="quarter" idx="18"/>
          </p:nvPr>
        </p:nvSpPr>
        <p:spPr>
          <a:xfrm>
            <a:off x="4050919" y="3548444"/>
            <a:ext cx="4041521" cy="392112"/>
          </a:xfrm>
        </p:spPr>
        <p:txBody>
          <a:bodyPr anchor="ctr">
            <a:normAutofit/>
          </a:bodyPr>
          <a:lstStyle>
            <a:lvl1pPr algn="ctr">
              <a:defRPr sz="1400"/>
            </a:lvl1pPr>
          </a:lstStyle>
          <a:p>
            <a:pPr lvl="0"/>
            <a:r>
              <a:rPr lang="en-US"/>
              <a:t>Edit Master text styles</a:t>
            </a:r>
          </a:p>
        </p:txBody>
      </p:sp>
      <p:sp>
        <p:nvSpPr>
          <p:cNvPr id="19" name="Text Placeholder 5">
            <a:extLst>
              <a:ext uri="{FF2B5EF4-FFF2-40B4-BE49-F238E27FC236}">
                <a16:creationId xmlns:a16="http://schemas.microsoft.com/office/drawing/2014/main" id="{9D5A69A3-BC9A-EC4C-ABD1-D4970BA09201}"/>
              </a:ext>
            </a:extLst>
          </p:cNvPr>
          <p:cNvSpPr>
            <a:spLocks noGrp="1"/>
          </p:cNvSpPr>
          <p:nvPr>
            <p:ph type="body" sz="quarter" idx="19"/>
          </p:nvPr>
        </p:nvSpPr>
        <p:spPr>
          <a:xfrm>
            <a:off x="8130512" y="3548444"/>
            <a:ext cx="4041521" cy="392112"/>
          </a:xfrm>
        </p:spPr>
        <p:txBody>
          <a:bodyPr anchor="ctr">
            <a:normAutofit/>
          </a:bodyPr>
          <a:lstStyle>
            <a:lvl1pPr algn="ctr">
              <a:defRPr sz="1400"/>
            </a:lvl1pPr>
          </a:lstStyle>
          <a:p>
            <a:pPr lvl="0"/>
            <a:r>
              <a:rPr lang="en-US"/>
              <a:t>Edit Master text styles</a:t>
            </a:r>
          </a:p>
        </p:txBody>
      </p:sp>
      <p:sp>
        <p:nvSpPr>
          <p:cNvPr id="20" name="Text Placeholder 5">
            <a:extLst>
              <a:ext uri="{FF2B5EF4-FFF2-40B4-BE49-F238E27FC236}">
                <a16:creationId xmlns:a16="http://schemas.microsoft.com/office/drawing/2014/main" id="{0FF120B6-5CBD-F041-8DD2-5D6FC68CB397}"/>
              </a:ext>
            </a:extLst>
          </p:cNvPr>
          <p:cNvSpPr>
            <a:spLocks noGrp="1"/>
          </p:cNvSpPr>
          <p:nvPr>
            <p:ph type="body" sz="quarter" idx="20"/>
          </p:nvPr>
        </p:nvSpPr>
        <p:spPr>
          <a:xfrm>
            <a:off x="4050919" y="6492240"/>
            <a:ext cx="4041521" cy="362352"/>
          </a:xfrm>
        </p:spPr>
        <p:txBody>
          <a:bodyPr anchor="ctr">
            <a:normAutofit/>
          </a:bodyPr>
          <a:lstStyle>
            <a:lvl1pPr algn="ctr">
              <a:defRPr sz="1400"/>
            </a:lvl1pPr>
          </a:lstStyle>
          <a:p>
            <a:pPr lvl="0"/>
            <a:r>
              <a:rPr lang="en-US"/>
              <a:t>Edit Master text styles</a:t>
            </a:r>
          </a:p>
        </p:txBody>
      </p:sp>
      <p:sp>
        <p:nvSpPr>
          <p:cNvPr id="21" name="Text Placeholder 5">
            <a:extLst>
              <a:ext uri="{FF2B5EF4-FFF2-40B4-BE49-F238E27FC236}">
                <a16:creationId xmlns:a16="http://schemas.microsoft.com/office/drawing/2014/main" id="{0F965312-DB82-6B4A-95E6-16440B86D139}"/>
              </a:ext>
            </a:extLst>
          </p:cNvPr>
          <p:cNvSpPr>
            <a:spLocks noGrp="1"/>
          </p:cNvSpPr>
          <p:nvPr>
            <p:ph type="body" sz="quarter" idx="21"/>
          </p:nvPr>
        </p:nvSpPr>
        <p:spPr>
          <a:xfrm>
            <a:off x="8130512" y="6492240"/>
            <a:ext cx="4041521" cy="362352"/>
          </a:xfrm>
        </p:spPr>
        <p:txBody>
          <a:bodyPr anchor="ctr">
            <a:normAutofit/>
          </a:bodyPr>
          <a:lstStyle>
            <a:lvl1pPr algn="ctr">
              <a:defRPr sz="1400"/>
            </a:lvl1pPr>
          </a:lstStyle>
          <a:p>
            <a:pPr lvl="0"/>
            <a:r>
              <a:rPr lang="en-US"/>
              <a:t>Edit Master text styles</a:t>
            </a:r>
          </a:p>
        </p:txBody>
      </p:sp>
      <p:sp>
        <p:nvSpPr>
          <p:cNvPr id="22" name="Text Placeholder 5">
            <a:extLst>
              <a:ext uri="{FF2B5EF4-FFF2-40B4-BE49-F238E27FC236}">
                <a16:creationId xmlns:a16="http://schemas.microsoft.com/office/drawing/2014/main" id="{F9BBB71C-197B-0641-A4D4-987A99CFC9C9}"/>
              </a:ext>
            </a:extLst>
          </p:cNvPr>
          <p:cNvSpPr>
            <a:spLocks noGrp="1"/>
          </p:cNvSpPr>
          <p:nvPr>
            <p:ph type="body" sz="quarter" idx="22"/>
          </p:nvPr>
        </p:nvSpPr>
        <p:spPr>
          <a:xfrm>
            <a:off x="-24680" y="6492240"/>
            <a:ext cx="4041521" cy="362352"/>
          </a:xfrm>
        </p:spPr>
        <p:txBody>
          <a:bodyPr anchor="ctr">
            <a:normAutofit/>
          </a:bodyPr>
          <a:lstStyle>
            <a:lvl1pPr algn="ctr">
              <a:defRPr sz="1400"/>
            </a:lvl1pPr>
          </a:lstStyle>
          <a:p>
            <a:pPr lvl="0"/>
            <a:r>
              <a:rPr lang="en-US"/>
              <a:t>Edit Master text styles</a:t>
            </a:r>
          </a:p>
        </p:txBody>
      </p:sp>
      <p:sp>
        <p:nvSpPr>
          <p:cNvPr id="23" name="Title 5">
            <a:extLst>
              <a:ext uri="{FF2B5EF4-FFF2-40B4-BE49-F238E27FC236}">
                <a16:creationId xmlns:a16="http://schemas.microsoft.com/office/drawing/2014/main" id="{EF6E085A-E2C1-9D4A-8877-9DEBBDE93CAC}"/>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24" name="TextBox 23">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9736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extLst>
              <p:ext uri="{D42A27DB-BD31-4B8C-83A1-F6EECF244321}">
                <p14:modId xmlns:p14="http://schemas.microsoft.com/office/powerpoint/2010/main" val="1760773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4" name="Title 5">
            <a:extLst>
              <a:ext uri="{FF2B5EF4-FFF2-40B4-BE49-F238E27FC236}">
                <a16:creationId xmlns:a16="http://schemas.microsoft.com/office/drawing/2014/main" id="{DC886DB4-FF29-4100-98EB-443F88399370}"/>
              </a:ext>
            </a:extLst>
          </p:cNvPr>
          <p:cNvSpPr>
            <a:spLocks noGrp="1"/>
          </p:cNvSpPr>
          <p:nvPr>
            <p:ph type="title"/>
          </p:nvPr>
        </p:nvSpPr>
        <p:spPr bwMode="gray">
          <a:xfrm>
            <a:off x="598517" y="3168162"/>
            <a:ext cx="8439984" cy="1652172"/>
          </a:xfrm>
          <a:effectLst/>
          <a:extLst>
            <a:ext uri="{AF507438-7753-43E0-B8FC-AC1667EBCBE1}">
              <a14:hiddenEffects xmlns:a14="http://schemas.microsoft.com/office/drawing/2010/main">
                <a:effectLst>
                  <a:outerShdw blurRad="63500" dist="37357" dir="2700000" sx="0" sy="0" rotWithShape="0">
                    <a:scrgbClr r="0" g="0" b="0"/>
                  </a:outerShdw>
                </a:effectLst>
              </a14:hiddenEffects>
            </a:ext>
          </a:ex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35" name="Text Placeholder 14">
            <a:extLst>
              <a:ext uri="{FF2B5EF4-FFF2-40B4-BE49-F238E27FC236}">
                <a16:creationId xmlns:a16="http://schemas.microsoft.com/office/drawing/2014/main" id="{49063B20-A813-429B-8BED-24C5A6D9B696}"/>
              </a:ext>
            </a:extLst>
          </p:cNvPr>
          <p:cNvSpPr>
            <a:spLocks noGrp="1"/>
          </p:cNvSpPr>
          <p:nvPr>
            <p:ph type="body" sz="quarter" idx="12"/>
          </p:nvPr>
        </p:nvSpPr>
        <p:spPr bwMode="gray">
          <a:xfrm>
            <a:off x="597460" y="4881183"/>
            <a:ext cx="8449978" cy="366434"/>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pic>
        <p:nvPicPr>
          <p:cNvPr id="40" name="Picture 39">
            <a:extLst>
              <a:ext uri="{FF2B5EF4-FFF2-40B4-BE49-F238E27FC236}">
                <a16:creationId xmlns:a16="http://schemas.microsoft.com/office/drawing/2014/main" id="{4BE63136-8ABD-4312-BCB4-6295B5946E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07051" y="6149340"/>
            <a:ext cx="6481622" cy="475348"/>
          </a:xfrm>
          <a:prstGeom prst="rect">
            <a:avLst/>
          </a:prstGeom>
        </p:spPr>
      </p:pic>
      <p:pic>
        <p:nvPicPr>
          <p:cNvPr id="28" name="Picture 56">
            <a:extLst>
              <a:ext uri="{FF2B5EF4-FFF2-40B4-BE49-F238E27FC236}">
                <a16:creationId xmlns:a16="http://schemas.microsoft.com/office/drawing/2014/main" id="{E3FA7419-C18F-4282-9C10-F369F38E5160}"/>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3893742" y="282995"/>
            <a:ext cx="4404516" cy="265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17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7_Divider_Page">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5F2A3915-E68F-1C49-8E61-473C3DD526E9}"/>
              </a:ext>
            </a:extLst>
          </p:cNvPr>
          <p:cNvSpPr>
            <a:spLocks noGrp="1"/>
          </p:cNvSpPr>
          <p:nvPr>
            <p:ph type="pic" sz="quarter" idx="14"/>
          </p:nvPr>
        </p:nvSpPr>
        <p:spPr>
          <a:xfrm>
            <a:off x="4043379" y="1030941"/>
            <a:ext cx="4061013" cy="2510117"/>
          </a:xfrm>
          <a:gradFill>
            <a:gsLst>
              <a:gs pos="0">
                <a:srgbClr val="0070C0"/>
              </a:gs>
              <a:gs pos="100000">
                <a:srgbClr val="00B0F0"/>
              </a:gs>
            </a:gsLst>
            <a:lin ang="5400000" scaled="0"/>
          </a:gradFill>
        </p:spPr>
        <p:txBody>
          <a:bodyPr/>
          <a:lstStyle/>
          <a:p>
            <a:endParaRPr lang="en-IN" dirty="0"/>
          </a:p>
        </p:txBody>
      </p:sp>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16" name="Picture Placeholder 3">
            <a:extLst>
              <a:ext uri="{FF2B5EF4-FFF2-40B4-BE49-F238E27FC236}">
                <a16:creationId xmlns:a16="http://schemas.microsoft.com/office/drawing/2014/main" id="{EF92E71B-0E1A-504E-B338-0EBF8C6F3C6C}"/>
              </a:ext>
            </a:extLst>
          </p:cNvPr>
          <p:cNvSpPr>
            <a:spLocks noGrp="1"/>
          </p:cNvSpPr>
          <p:nvPr>
            <p:ph type="pic" sz="quarter" idx="15"/>
          </p:nvPr>
        </p:nvSpPr>
        <p:spPr>
          <a:xfrm>
            <a:off x="8121189" y="1030941"/>
            <a:ext cx="4061013" cy="2510117"/>
          </a:xfrm>
          <a:gradFill>
            <a:gsLst>
              <a:gs pos="0">
                <a:srgbClr val="0070C0"/>
              </a:gs>
              <a:gs pos="100000">
                <a:srgbClr val="00B0F0"/>
              </a:gs>
            </a:gsLst>
            <a:lin ang="5400000" scaled="0"/>
          </a:gradFill>
        </p:spPr>
        <p:txBody>
          <a:bodyPr/>
          <a:lstStyle/>
          <a:p>
            <a:endParaRPr lang="en-IN" dirty="0"/>
          </a:p>
        </p:txBody>
      </p:sp>
      <p:sp>
        <p:nvSpPr>
          <p:cNvPr id="17" name="Picture Placeholder 3">
            <a:extLst>
              <a:ext uri="{FF2B5EF4-FFF2-40B4-BE49-F238E27FC236}">
                <a16:creationId xmlns:a16="http://schemas.microsoft.com/office/drawing/2014/main" id="{E116815A-CAC5-4D45-8A28-17559BEB8D87}"/>
              </a:ext>
            </a:extLst>
          </p:cNvPr>
          <p:cNvSpPr>
            <a:spLocks noGrp="1"/>
          </p:cNvSpPr>
          <p:nvPr>
            <p:ph type="pic" sz="quarter" idx="16"/>
          </p:nvPr>
        </p:nvSpPr>
        <p:spPr>
          <a:xfrm>
            <a:off x="4043379" y="3968488"/>
            <a:ext cx="4061013" cy="2510117"/>
          </a:xfrm>
          <a:gradFill>
            <a:gsLst>
              <a:gs pos="0">
                <a:srgbClr val="0070C0"/>
              </a:gs>
              <a:gs pos="100000">
                <a:srgbClr val="00B0F0"/>
              </a:gs>
            </a:gsLst>
            <a:lin ang="5400000" scaled="0"/>
          </a:gradFill>
        </p:spPr>
        <p:txBody>
          <a:bodyPr/>
          <a:lstStyle/>
          <a:p>
            <a:endParaRPr lang="en-IN" dirty="0"/>
          </a:p>
        </p:txBody>
      </p:sp>
      <p:sp>
        <p:nvSpPr>
          <p:cNvPr id="18" name="Picture Placeholder 3">
            <a:extLst>
              <a:ext uri="{FF2B5EF4-FFF2-40B4-BE49-F238E27FC236}">
                <a16:creationId xmlns:a16="http://schemas.microsoft.com/office/drawing/2014/main" id="{82389389-F780-9E4C-B4D3-8CA9AEB981D0}"/>
              </a:ext>
            </a:extLst>
          </p:cNvPr>
          <p:cNvSpPr>
            <a:spLocks noGrp="1"/>
          </p:cNvSpPr>
          <p:nvPr>
            <p:ph type="pic" sz="quarter" idx="17"/>
          </p:nvPr>
        </p:nvSpPr>
        <p:spPr>
          <a:xfrm>
            <a:off x="8121189" y="3968488"/>
            <a:ext cx="4061013" cy="2510117"/>
          </a:xfrm>
          <a:gradFill>
            <a:gsLst>
              <a:gs pos="0">
                <a:srgbClr val="0070C0"/>
              </a:gs>
              <a:gs pos="100000">
                <a:srgbClr val="00B0F0"/>
              </a:gs>
            </a:gsLst>
            <a:lin ang="5400000" scaled="0"/>
          </a:gradFill>
        </p:spPr>
        <p:txBody>
          <a:bodyPr/>
          <a:lstStyle/>
          <a:p>
            <a:endParaRPr lang="en-IN" dirty="0"/>
          </a:p>
        </p:txBody>
      </p:sp>
      <p:sp>
        <p:nvSpPr>
          <p:cNvPr id="6" name="Text Placeholder 5">
            <a:extLst>
              <a:ext uri="{FF2B5EF4-FFF2-40B4-BE49-F238E27FC236}">
                <a16:creationId xmlns:a16="http://schemas.microsoft.com/office/drawing/2014/main" id="{B814D258-CEB8-884B-9795-B423F4DFDF07}"/>
              </a:ext>
            </a:extLst>
          </p:cNvPr>
          <p:cNvSpPr>
            <a:spLocks noGrp="1"/>
          </p:cNvSpPr>
          <p:nvPr>
            <p:ph type="body" sz="quarter" idx="18"/>
          </p:nvPr>
        </p:nvSpPr>
        <p:spPr>
          <a:xfrm>
            <a:off x="4050919" y="3548444"/>
            <a:ext cx="4041521" cy="392112"/>
          </a:xfrm>
        </p:spPr>
        <p:txBody>
          <a:bodyPr anchor="ctr">
            <a:normAutofit/>
          </a:bodyPr>
          <a:lstStyle>
            <a:lvl1pPr algn="ctr">
              <a:defRPr sz="1400"/>
            </a:lvl1pPr>
          </a:lstStyle>
          <a:p>
            <a:pPr lvl="0"/>
            <a:r>
              <a:rPr lang="en-US"/>
              <a:t>Edit Master text styles</a:t>
            </a:r>
          </a:p>
        </p:txBody>
      </p:sp>
      <p:sp>
        <p:nvSpPr>
          <p:cNvPr id="19" name="Text Placeholder 5">
            <a:extLst>
              <a:ext uri="{FF2B5EF4-FFF2-40B4-BE49-F238E27FC236}">
                <a16:creationId xmlns:a16="http://schemas.microsoft.com/office/drawing/2014/main" id="{9D5A69A3-BC9A-EC4C-ABD1-D4970BA09201}"/>
              </a:ext>
            </a:extLst>
          </p:cNvPr>
          <p:cNvSpPr>
            <a:spLocks noGrp="1"/>
          </p:cNvSpPr>
          <p:nvPr>
            <p:ph type="body" sz="quarter" idx="19"/>
          </p:nvPr>
        </p:nvSpPr>
        <p:spPr>
          <a:xfrm>
            <a:off x="8130512" y="3548444"/>
            <a:ext cx="4041521" cy="392112"/>
          </a:xfrm>
        </p:spPr>
        <p:txBody>
          <a:bodyPr anchor="ctr">
            <a:normAutofit/>
          </a:bodyPr>
          <a:lstStyle>
            <a:lvl1pPr algn="ctr">
              <a:defRPr sz="1400"/>
            </a:lvl1pPr>
          </a:lstStyle>
          <a:p>
            <a:pPr lvl="0"/>
            <a:r>
              <a:rPr lang="en-US"/>
              <a:t>Edit Master text styles</a:t>
            </a:r>
          </a:p>
        </p:txBody>
      </p:sp>
      <p:sp>
        <p:nvSpPr>
          <p:cNvPr id="20" name="Text Placeholder 5">
            <a:extLst>
              <a:ext uri="{FF2B5EF4-FFF2-40B4-BE49-F238E27FC236}">
                <a16:creationId xmlns:a16="http://schemas.microsoft.com/office/drawing/2014/main" id="{0FF120B6-5CBD-F041-8DD2-5D6FC68CB397}"/>
              </a:ext>
            </a:extLst>
          </p:cNvPr>
          <p:cNvSpPr>
            <a:spLocks noGrp="1"/>
          </p:cNvSpPr>
          <p:nvPr>
            <p:ph type="body" sz="quarter" idx="20"/>
          </p:nvPr>
        </p:nvSpPr>
        <p:spPr>
          <a:xfrm>
            <a:off x="4050919" y="6492240"/>
            <a:ext cx="4041521" cy="362352"/>
          </a:xfrm>
        </p:spPr>
        <p:txBody>
          <a:bodyPr anchor="ctr">
            <a:normAutofit/>
          </a:bodyPr>
          <a:lstStyle>
            <a:lvl1pPr algn="ctr">
              <a:defRPr sz="1400"/>
            </a:lvl1pPr>
          </a:lstStyle>
          <a:p>
            <a:pPr lvl="0"/>
            <a:r>
              <a:rPr lang="en-US"/>
              <a:t>Edit Master text styles</a:t>
            </a:r>
          </a:p>
        </p:txBody>
      </p:sp>
      <p:sp>
        <p:nvSpPr>
          <p:cNvPr id="21" name="Text Placeholder 5">
            <a:extLst>
              <a:ext uri="{FF2B5EF4-FFF2-40B4-BE49-F238E27FC236}">
                <a16:creationId xmlns:a16="http://schemas.microsoft.com/office/drawing/2014/main" id="{0F965312-DB82-6B4A-95E6-16440B86D139}"/>
              </a:ext>
            </a:extLst>
          </p:cNvPr>
          <p:cNvSpPr>
            <a:spLocks noGrp="1"/>
          </p:cNvSpPr>
          <p:nvPr>
            <p:ph type="body" sz="quarter" idx="21"/>
          </p:nvPr>
        </p:nvSpPr>
        <p:spPr>
          <a:xfrm>
            <a:off x="8130512" y="6492240"/>
            <a:ext cx="4041521" cy="362352"/>
          </a:xfrm>
        </p:spPr>
        <p:txBody>
          <a:bodyPr anchor="ctr">
            <a:normAutofit/>
          </a:bodyPr>
          <a:lstStyle>
            <a:lvl1pPr algn="ctr">
              <a:defRPr sz="1400"/>
            </a:lvl1pPr>
          </a:lstStyle>
          <a:p>
            <a:pPr lvl="0"/>
            <a:r>
              <a:rPr lang="en-US"/>
              <a:t>Edit Master text styles</a:t>
            </a:r>
          </a:p>
        </p:txBody>
      </p:sp>
      <p:sp>
        <p:nvSpPr>
          <p:cNvPr id="22" name="Text Placeholder 5">
            <a:extLst>
              <a:ext uri="{FF2B5EF4-FFF2-40B4-BE49-F238E27FC236}">
                <a16:creationId xmlns:a16="http://schemas.microsoft.com/office/drawing/2014/main" id="{F9BBB71C-197B-0641-A4D4-987A99CFC9C9}"/>
              </a:ext>
            </a:extLst>
          </p:cNvPr>
          <p:cNvSpPr>
            <a:spLocks noGrp="1"/>
          </p:cNvSpPr>
          <p:nvPr>
            <p:ph type="body" sz="quarter" idx="22"/>
          </p:nvPr>
        </p:nvSpPr>
        <p:spPr>
          <a:xfrm>
            <a:off x="-24680" y="6492240"/>
            <a:ext cx="4041521" cy="362352"/>
          </a:xfrm>
        </p:spPr>
        <p:txBody>
          <a:bodyPr anchor="ctr">
            <a:normAutofit/>
          </a:bodyPr>
          <a:lstStyle>
            <a:lvl1pPr algn="ctr">
              <a:defRPr sz="1400"/>
            </a:lvl1pPr>
          </a:lstStyle>
          <a:p>
            <a:pPr lvl="0"/>
            <a:r>
              <a:rPr lang="en-US"/>
              <a:t>Edit Master text styles</a:t>
            </a:r>
          </a:p>
        </p:txBody>
      </p:sp>
      <p:sp>
        <p:nvSpPr>
          <p:cNvPr id="23" name="Title 5">
            <a:extLst>
              <a:ext uri="{FF2B5EF4-FFF2-40B4-BE49-F238E27FC236}">
                <a16:creationId xmlns:a16="http://schemas.microsoft.com/office/drawing/2014/main" id="{EF6E085A-E2C1-9D4A-8877-9DEBBDE93CAC}"/>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24" name="Picture Placeholder 3">
            <a:extLst>
              <a:ext uri="{FF2B5EF4-FFF2-40B4-BE49-F238E27FC236}">
                <a16:creationId xmlns:a16="http://schemas.microsoft.com/office/drawing/2014/main" id="{8A59FFB7-6ED6-4145-8906-0E4BF79FF4F2}"/>
              </a:ext>
            </a:extLst>
          </p:cNvPr>
          <p:cNvSpPr>
            <a:spLocks noGrp="1"/>
          </p:cNvSpPr>
          <p:nvPr>
            <p:ph type="pic" sz="quarter" idx="23"/>
          </p:nvPr>
        </p:nvSpPr>
        <p:spPr>
          <a:xfrm>
            <a:off x="-24680" y="1030941"/>
            <a:ext cx="4061013" cy="2510117"/>
          </a:xfrm>
          <a:gradFill>
            <a:gsLst>
              <a:gs pos="0">
                <a:srgbClr val="0070C0"/>
              </a:gs>
              <a:gs pos="100000">
                <a:srgbClr val="00B0F0"/>
              </a:gs>
            </a:gsLst>
            <a:lin ang="5400000" scaled="0"/>
          </a:gradFill>
        </p:spPr>
        <p:txBody>
          <a:bodyPr/>
          <a:lstStyle/>
          <a:p>
            <a:endParaRPr lang="en-IN" dirty="0"/>
          </a:p>
        </p:txBody>
      </p:sp>
      <p:sp>
        <p:nvSpPr>
          <p:cNvPr id="25" name="Picture Placeholder 3">
            <a:extLst>
              <a:ext uri="{FF2B5EF4-FFF2-40B4-BE49-F238E27FC236}">
                <a16:creationId xmlns:a16="http://schemas.microsoft.com/office/drawing/2014/main" id="{FFFDD171-A7BE-B74D-A240-411F67C5465D}"/>
              </a:ext>
            </a:extLst>
          </p:cNvPr>
          <p:cNvSpPr>
            <a:spLocks noGrp="1"/>
          </p:cNvSpPr>
          <p:nvPr>
            <p:ph type="pic" sz="quarter" idx="24"/>
          </p:nvPr>
        </p:nvSpPr>
        <p:spPr>
          <a:xfrm>
            <a:off x="-24680" y="3968488"/>
            <a:ext cx="4061013" cy="2510117"/>
          </a:xfrm>
          <a:gradFill>
            <a:gsLst>
              <a:gs pos="0">
                <a:srgbClr val="0070C0"/>
              </a:gs>
              <a:gs pos="100000">
                <a:srgbClr val="00B0F0"/>
              </a:gs>
            </a:gsLst>
            <a:lin ang="5400000" scaled="0"/>
          </a:gradFill>
        </p:spPr>
        <p:txBody>
          <a:bodyPr/>
          <a:lstStyle/>
          <a:p>
            <a:endParaRPr lang="en-IN" dirty="0"/>
          </a:p>
        </p:txBody>
      </p:sp>
      <p:sp>
        <p:nvSpPr>
          <p:cNvPr id="26" name="Text Placeholder 5">
            <a:extLst>
              <a:ext uri="{FF2B5EF4-FFF2-40B4-BE49-F238E27FC236}">
                <a16:creationId xmlns:a16="http://schemas.microsoft.com/office/drawing/2014/main" id="{3D4B2A0C-45C6-E148-B875-436BC0A9112F}"/>
              </a:ext>
            </a:extLst>
          </p:cNvPr>
          <p:cNvSpPr>
            <a:spLocks noGrp="1"/>
          </p:cNvSpPr>
          <p:nvPr>
            <p:ph type="body" sz="quarter" idx="25"/>
          </p:nvPr>
        </p:nvSpPr>
        <p:spPr>
          <a:xfrm>
            <a:off x="-17140" y="3548444"/>
            <a:ext cx="4041521" cy="392112"/>
          </a:xfrm>
        </p:spPr>
        <p:txBody>
          <a:bodyPr anchor="ctr">
            <a:normAutofit/>
          </a:bodyPr>
          <a:lstStyle>
            <a:lvl1pPr algn="ctr">
              <a:defRPr sz="1400"/>
            </a:lvl1pPr>
          </a:lstStyle>
          <a:p>
            <a:pPr lvl="0"/>
            <a:r>
              <a:rPr lang="en-US"/>
              <a:t>Edit Master text styles</a:t>
            </a:r>
          </a:p>
        </p:txBody>
      </p:sp>
      <p:sp>
        <p:nvSpPr>
          <p:cNvPr id="27" name="TextBox 26">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946204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8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5">
            <a:extLst>
              <a:ext uri="{FF2B5EF4-FFF2-40B4-BE49-F238E27FC236}">
                <a16:creationId xmlns:a16="http://schemas.microsoft.com/office/drawing/2014/main" id="{EF6E085A-E2C1-9D4A-8877-9DEBBDE93CAC}"/>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24" name="Picture Placeholder 3">
            <a:extLst>
              <a:ext uri="{FF2B5EF4-FFF2-40B4-BE49-F238E27FC236}">
                <a16:creationId xmlns:a16="http://schemas.microsoft.com/office/drawing/2014/main" id="{8A59FFB7-6ED6-4145-8906-0E4BF79FF4F2}"/>
              </a:ext>
            </a:extLst>
          </p:cNvPr>
          <p:cNvSpPr>
            <a:spLocks noGrp="1"/>
          </p:cNvSpPr>
          <p:nvPr>
            <p:ph type="pic" sz="quarter" idx="23"/>
          </p:nvPr>
        </p:nvSpPr>
        <p:spPr>
          <a:xfrm>
            <a:off x="-18053" y="1031377"/>
            <a:ext cx="2426891" cy="2510117"/>
          </a:xfrm>
          <a:gradFill>
            <a:gsLst>
              <a:gs pos="0">
                <a:srgbClr val="0070C0"/>
              </a:gs>
              <a:gs pos="100000">
                <a:srgbClr val="00B0F0"/>
              </a:gs>
            </a:gsLst>
            <a:lin ang="5400000" scaled="0"/>
          </a:gradFill>
        </p:spPr>
        <p:txBody>
          <a:bodyPr/>
          <a:lstStyle/>
          <a:p>
            <a:endParaRPr lang="en-IN" dirty="0"/>
          </a:p>
        </p:txBody>
      </p:sp>
      <p:sp>
        <p:nvSpPr>
          <p:cNvPr id="26" name="Text Placeholder 5">
            <a:extLst>
              <a:ext uri="{FF2B5EF4-FFF2-40B4-BE49-F238E27FC236}">
                <a16:creationId xmlns:a16="http://schemas.microsoft.com/office/drawing/2014/main" id="{3D4B2A0C-45C6-E148-B875-436BC0A9112F}"/>
              </a:ext>
            </a:extLst>
          </p:cNvPr>
          <p:cNvSpPr>
            <a:spLocks noGrp="1"/>
          </p:cNvSpPr>
          <p:nvPr>
            <p:ph type="body" sz="quarter" idx="25"/>
          </p:nvPr>
        </p:nvSpPr>
        <p:spPr>
          <a:xfrm>
            <a:off x="-17140" y="3548444"/>
            <a:ext cx="2413831" cy="392112"/>
          </a:xfrm>
        </p:spPr>
        <p:txBody>
          <a:bodyPr anchor="ctr">
            <a:normAutofit/>
          </a:bodyPr>
          <a:lstStyle>
            <a:lvl1pPr algn="ctr">
              <a:defRPr sz="1400"/>
            </a:lvl1pPr>
          </a:lstStyle>
          <a:p>
            <a:pPr lvl="0"/>
            <a:r>
              <a:rPr lang="en-US"/>
              <a:t>Edit Master text styles</a:t>
            </a:r>
          </a:p>
        </p:txBody>
      </p:sp>
      <p:sp>
        <p:nvSpPr>
          <p:cNvPr id="27" name="Picture Placeholder 3">
            <a:extLst>
              <a:ext uri="{FF2B5EF4-FFF2-40B4-BE49-F238E27FC236}">
                <a16:creationId xmlns:a16="http://schemas.microsoft.com/office/drawing/2014/main" id="{612F3DB0-4640-164E-A9E1-A99FB096A5FD}"/>
              </a:ext>
            </a:extLst>
          </p:cNvPr>
          <p:cNvSpPr>
            <a:spLocks noGrp="1"/>
          </p:cNvSpPr>
          <p:nvPr>
            <p:ph type="pic" sz="quarter" idx="26"/>
          </p:nvPr>
        </p:nvSpPr>
        <p:spPr>
          <a:xfrm>
            <a:off x="2427737" y="1031377"/>
            <a:ext cx="2426891" cy="2510117"/>
          </a:xfrm>
          <a:gradFill>
            <a:gsLst>
              <a:gs pos="0">
                <a:srgbClr val="0070C0"/>
              </a:gs>
              <a:gs pos="100000">
                <a:srgbClr val="00B0F0"/>
              </a:gs>
            </a:gsLst>
            <a:lin ang="5400000" scaled="0"/>
          </a:gradFill>
        </p:spPr>
        <p:txBody>
          <a:bodyPr/>
          <a:lstStyle/>
          <a:p>
            <a:endParaRPr lang="en-IN" dirty="0"/>
          </a:p>
        </p:txBody>
      </p:sp>
      <p:sp>
        <p:nvSpPr>
          <p:cNvPr id="28" name="Picture Placeholder 3">
            <a:extLst>
              <a:ext uri="{FF2B5EF4-FFF2-40B4-BE49-F238E27FC236}">
                <a16:creationId xmlns:a16="http://schemas.microsoft.com/office/drawing/2014/main" id="{F8CD9351-AD91-1044-B363-994ADFB0E598}"/>
              </a:ext>
            </a:extLst>
          </p:cNvPr>
          <p:cNvSpPr>
            <a:spLocks noGrp="1"/>
          </p:cNvSpPr>
          <p:nvPr>
            <p:ph type="pic" sz="quarter" idx="27"/>
          </p:nvPr>
        </p:nvSpPr>
        <p:spPr>
          <a:xfrm>
            <a:off x="4873527" y="1031377"/>
            <a:ext cx="2426891" cy="2510117"/>
          </a:xfrm>
          <a:gradFill>
            <a:gsLst>
              <a:gs pos="0">
                <a:srgbClr val="0070C0"/>
              </a:gs>
              <a:gs pos="100000">
                <a:srgbClr val="00B0F0"/>
              </a:gs>
            </a:gsLst>
            <a:lin ang="5400000" scaled="0"/>
          </a:gradFill>
        </p:spPr>
        <p:txBody>
          <a:bodyPr/>
          <a:lstStyle/>
          <a:p>
            <a:endParaRPr lang="en-IN" dirty="0"/>
          </a:p>
        </p:txBody>
      </p:sp>
      <p:sp>
        <p:nvSpPr>
          <p:cNvPr id="29" name="Picture Placeholder 3">
            <a:extLst>
              <a:ext uri="{FF2B5EF4-FFF2-40B4-BE49-F238E27FC236}">
                <a16:creationId xmlns:a16="http://schemas.microsoft.com/office/drawing/2014/main" id="{03B80F97-FB52-CB4D-A180-C9830B9978C2}"/>
              </a:ext>
            </a:extLst>
          </p:cNvPr>
          <p:cNvSpPr>
            <a:spLocks noGrp="1"/>
          </p:cNvSpPr>
          <p:nvPr>
            <p:ph type="pic" sz="quarter" idx="28"/>
          </p:nvPr>
        </p:nvSpPr>
        <p:spPr>
          <a:xfrm>
            <a:off x="7319317" y="1031377"/>
            <a:ext cx="2426891" cy="2510117"/>
          </a:xfrm>
          <a:gradFill>
            <a:gsLst>
              <a:gs pos="0">
                <a:srgbClr val="0070C0"/>
              </a:gs>
              <a:gs pos="100000">
                <a:srgbClr val="00B0F0"/>
              </a:gs>
            </a:gsLst>
            <a:lin ang="5400000" scaled="0"/>
          </a:gradFill>
        </p:spPr>
        <p:txBody>
          <a:bodyPr/>
          <a:lstStyle/>
          <a:p>
            <a:endParaRPr lang="en-IN" dirty="0"/>
          </a:p>
        </p:txBody>
      </p:sp>
      <p:sp>
        <p:nvSpPr>
          <p:cNvPr id="30" name="Picture Placeholder 3">
            <a:extLst>
              <a:ext uri="{FF2B5EF4-FFF2-40B4-BE49-F238E27FC236}">
                <a16:creationId xmlns:a16="http://schemas.microsoft.com/office/drawing/2014/main" id="{1EFFBBB2-BC72-1C45-90C1-857610FB87DC}"/>
              </a:ext>
            </a:extLst>
          </p:cNvPr>
          <p:cNvSpPr>
            <a:spLocks noGrp="1"/>
          </p:cNvSpPr>
          <p:nvPr>
            <p:ph type="pic" sz="quarter" idx="29"/>
          </p:nvPr>
        </p:nvSpPr>
        <p:spPr>
          <a:xfrm>
            <a:off x="9765109" y="1031377"/>
            <a:ext cx="2426891" cy="2510117"/>
          </a:xfrm>
          <a:gradFill>
            <a:gsLst>
              <a:gs pos="0">
                <a:srgbClr val="0070C0"/>
              </a:gs>
              <a:gs pos="100000">
                <a:srgbClr val="00B0F0"/>
              </a:gs>
            </a:gsLst>
            <a:lin ang="5400000" scaled="0"/>
          </a:gradFill>
        </p:spPr>
        <p:txBody>
          <a:bodyPr/>
          <a:lstStyle/>
          <a:p>
            <a:endParaRPr lang="en-IN" dirty="0"/>
          </a:p>
        </p:txBody>
      </p:sp>
      <p:sp>
        <p:nvSpPr>
          <p:cNvPr id="31" name="Text Placeholder 5">
            <a:extLst>
              <a:ext uri="{FF2B5EF4-FFF2-40B4-BE49-F238E27FC236}">
                <a16:creationId xmlns:a16="http://schemas.microsoft.com/office/drawing/2014/main" id="{A18819EF-5989-B844-B495-A48ED77B296F}"/>
              </a:ext>
            </a:extLst>
          </p:cNvPr>
          <p:cNvSpPr>
            <a:spLocks noGrp="1"/>
          </p:cNvSpPr>
          <p:nvPr>
            <p:ph type="body" sz="quarter" idx="30"/>
          </p:nvPr>
        </p:nvSpPr>
        <p:spPr>
          <a:xfrm>
            <a:off x="2423592" y="3548444"/>
            <a:ext cx="2413831" cy="392112"/>
          </a:xfrm>
        </p:spPr>
        <p:txBody>
          <a:bodyPr anchor="ctr">
            <a:normAutofit/>
          </a:bodyPr>
          <a:lstStyle>
            <a:lvl1pPr algn="ctr">
              <a:defRPr sz="1400"/>
            </a:lvl1pPr>
          </a:lstStyle>
          <a:p>
            <a:pPr lvl="0"/>
            <a:r>
              <a:rPr lang="en-US"/>
              <a:t>Edit Master text styles</a:t>
            </a:r>
          </a:p>
        </p:txBody>
      </p:sp>
      <p:sp>
        <p:nvSpPr>
          <p:cNvPr id="32" name="Text Placeholder 5">
            <a:extLst>
              <a:ext uri="{FF2B5EF4-FFF2-40B4-BE49-F238E27FC236}">
                <a16:creationId xmlns:a16="http://schemas.microsoft.com/office/drawing/2014/main" id="{29A45044-E19C-C747-A58A-D42F8CB0571E}"/>
              </a:ext>
            </a:extLst>
          </p:cNvPr>
          <p:cNvSpPr>
            <a:spLocks noGrp="1"/>
          </p:cNvSpPr>
          <p:nvPr>
            <p:ph type="body" sz="quarter" idx="31"/>
          </p:nvPr>
        </p:nvSpPr>
        <p:spPr>
          <a:xfrm>
            <a:off x="4871864" y="3548444"/>
            <a:ext cx="2413831" cy="392112"/>
          </a:xfrm>
        </p:spPr>
        <p:txBody>
          <a:bodyPr anchor="ctr">
            <a:normAutofit/>
          </a:bodyPr>
          <a:lstStyle>
            <a:lvl1pPr algn="ctr">
              <a:defRPr sz="1400"/>
            </a:lvl1pPr>
          </a:lstStyle>
          <a:p>
            <a:pPr lvl="0"/>
            <a:r>
              <a:rPr lang="en-US"/>
              <a:t>Edit Master text styles</a:t>
            </a:r>
          </a:p>
        </p:txBody>
      </p:sp>
      <p:sp>
        <p:nvSpPr>
          <p:cNvPr id="33" name="Text Placeholder 5">
            <a:extLst>
              <a:ext uri="{FF2B5EF4-FFF2-40B4-BE49-F238E27FC236}">
                <a16:creationId xmlns:a16="http://schemas.microsoft.com/office/drawing/2014/main" id="{84D2F9EC-6134-2848-96E9-A072F2EFDE2C}"/>
              </a:ext>
            </a:extLst>
          </p:cNvPr>
          <p:cNvSpPr>
            <a:spLocks noGrp="1"/>
          </p:cNvSpPr>
          <p:nvPr>
            <p:ph type="body" sz="quarter" idx="32"/>
          </p:nvPr>
        </p:nvSpPr>
        <p:spPr>
          <a:xfrm>
            <a:off x="7312596" y="3548444"/>
            <a:ext cx="2413831" cy="392112"/>
          </a:xfrm>
        </p:spPr>
        <p:txBody>
          <a:bodyPr anchor="ctr">
            <a:normAutofit/>
          </a:bodyPr>
          <a:lstStyle>
            <a:lvl1pPr algn="ctr">
              <a:defRPr sz="1400"/>
            </a:lvl1pPr>
          </a:lstStyle>
          <a:p>
            <a:pPr lvl="0"/>
            <a:r>
              <a:rPr lang="en-US"/>
              <a:t>Edit Master text styles</a:t>
            </a:r>
          </a:p>
        </p:txBody>
      </p:sp>
      <p:sp>
        <p:nvSpPr>
          <p:cNvPr id="34" name="Text Placeholder 5">
            <a:extLst>
              <a:ext uri="{FF2B5EF4-FFF2-40B4-BE49-F238E27FC236}">
                <a16:creationId xmlns:a16="http://schemas.microsoft.com/office/drawing/2014/main" id="{82B0C2F1-2800-1F43-9A24-E724FA10A581}"/>
              </a:ext>
            </a:extLst>
          </p:cNvPr>
          <p:cNvSpPr>
            <a:spLocks noGrp="1"/>
          </p:cNvSpPr>
          <p:nvPr>
            <p:ph type="body" sz="quarter" idx="33"/>
          </p:nvPr>
        </p:nvSpPr>
        <p:spPr>
          <a:xfrm>
            <a:off x="9768408" y="3548444"/>
            <a:ext cx="2413831" cy="392112"/>
          </a:xfrm>
        </p:spPr>
        <p:txBody>
          <a:bodyPr anchor="ctr">
            <a:normAutofit/>
          </a:bodyPr>
          <a:lstStyle>
            <a:lvl1pPr algn="ctr">
              <a:defRPr sz="1400"/>
            </a:lvl1pPr>
          </a:lstStyle>
          <a:p>
            <a:pPr lvl="0"/>
            <a:r>
              <a:rPr lang="en-US"/>
              <a:t>Edit Master text styles</a:t>
            </a:r>
          </a:p>
        </p:txBody>
      </p:sp>
      <p:sp>
        <p:nvSpPr>
          <p:cNvPr id="35" name="Picture Placeholder 3">
            <a:extLst>
              <a:ext uri="{FF2B5EF4-FFF2-40B4-BE49-F238E27FC236}">
                <a16:creationId xmlns:a16="http://schemas.microsoft.com/office/drawing/2014/main" id="{2DF59F01-ED6B-8A45-AEF7-C54D45B1758C}"/>
              </a:ext>
            </a:extLst>
          </p:cNvPr>
          <p:cNvSpPr>
            <a:spLocks noGrp="1"/>
          </p:cNvSpPr>
          <p:nvPr>
            <p:ph type="pic" sz="quarter" idx="34"/>
          </p:nvPr>
        </p:nvSpPr>
        <p:spPr>
          <a:xfrm>
            <a:off x="-18053" y="3933056"/>
            <a:ext cx="2426891" cy="2510117"/>
          </a:xfrm>
          <a:gradFill>
            <a:gsLst>
              <a:gs pos="0">
                <a:srgbClr val="0070C0"/>
              </a:gs>
              <a:gs pos="100000">
                <a:srgbClr val="00B0F0"/>
              </a:gs>
            </a:gsLst>
            <a:lin ang="5400000" scaled="0"/>
          </a:gradFill>
        </p:spPr>
        <p:txBody>
          <a:bodyPr/>
          <a:lstStyle/>
          <a:p>
            <a:endParaRPr lang="en-IN" dirty="0"/>
          </a:p>
        </p:txBody>
      </p:sp>
      <p:sp>
        <p:nvSpPr>
          <p:cNvPr id="36" name="Text Placeholder 5">
            <a:extLst>
              <a:ext uri="{FF2B5EF4-FFF2-40B4-BE49-F238E27FC236}">
                <a16:creationId xmlns:a16="http://schemas.microsoft.com/office/drawing/2014/main" id="{F55BCD5F-9091-4446-80A5-22C0A79CD7B2}"/>
              </a:ext>
            </a:extLst>
          </p:cNvPr>
          <p:cNvSpPr>
            <a:spLocks noGrp="1"/>
          </p:cNvSpPr>
          <p:nvPr>
            <p:ph type="body" sz="quarter" idx="35"/>
          </p:nvPr>
        </p:nvSpPr>
        <p:spPr>
          <a:xfrm>
            <a:off x="-17140" y="6450123"/>
            <a:ext cx="2413831" cy="392112"/>
          </a:xfrm>
        </p:spPr>
        <p:txBody>
          <a:bodyPr anchor="ctr">
            <a:normAutofit/>
          </a:bodyPr>
          <a:lstStyle>
            <a:lvl1pPr algn="ctr">
              <a:defRPr sz="1400"/>
            </a:lvl1pPr>
          </a:lstStyle>
          <a:p>
            <a:pPr lvl="0"/>
            <a:r>
              <a:rPr lang="en-US"/>
              <a:t>Edit Master text styles</a:t>
            </a:r>
          </a:p>
        </p:txBody>
      </p:sp>
      <p:sp>
        <p:nvSpPr>
          <p:cNvPr id="37" name="Picture Placeholder 3">
            <a:extLst>
              <a:ext uri="{FF2B5EF4-FFF2-40B4-BE49-F238E27FC236}">
                <a16:creationId xmlns:a16="http://schemas.microsoft.com/office/drawing/2014/main" id="{76B043CD-E028-154C-A62D-9BA9D6F7F8A1}"/>
              </a:ext>
            </a:extLst>
          </p:cNvPr>
          <p:cNvSpPr>
            <a:spLocks noGrp="1"/>
          </p:cNvSpPr>
          <p:nvPr>
            <p:ph type="pic" sz="quarter" idx="36"/>
          </p:nvPr>
        </p:nvSpPr>
        <p:spPr>
          <a:xfrm>
            <a:off x="2427737" y="3933056"/>
            <a:ext cx="2426891" cy="2510117"/>
          </a:xfrm>
          <a:gradFill>
            <a:gsLst>
              <a:gs pos="0">
                <a:srgbClr val="0070C0"/>
              </a:gs>
              <a:gs pos="100000">
                <a:srgbClr val="00B0F0"/>
              </a:gs>
            </a:gsLst>
            <a:lin ang="5400000" scaled="0"/>
          </a:gradFill>
        </p:spPr>
        <p:txBody>
          <a:bodyPr/>
          <a:lstStyle/>
          <a:p>
            <a:endParaRPr lang="en-IN" dirty="0"/>
          </a:p>
        </p:txBody>
      </p:sp>
      <p:sp>
        <p:nvSpPr>
          <p:cNvPr id="38" name="Picture Placeholder 3">
            <a:extLst>
              <a:ext uri="{FF2B5EF4-FFF2-40B4-BE49-F238E27FC236}">
                <a16:creationId xmlns:a16="http://schemas.microsoft.com/office/drawing/2014/main" id="{19B192F2-C046-8D40-A658-8B3240679262}"/>
              </a:ext>
            </a:extLst>
          </p:cNvPr>
          <p:cNvSpPr>
            <a:spLocks noGrp="1"/>
          </p:cNvSpPr>
          <p:nvPr>
            <p:ph type="pic" sz="quarter" idx="37"/>
          </p:nvPr>
        </p:nvSpPr>
        <p:spPr>
          <a:xfrm>
            <a:off x="4873527" y="3933056"/>
            <a:ext cx="2426891" cy="2510117"/>
          </a:xfrm>
          <a:gradFill>
            <a:gsLst>
              <a:gs pos="0">
                <a:srgbClr val="0070C0"/>
              </a:gs>
              <a:gs pos="100000">
                <a:srgbClr val="00B0F0"/>
              </a:gs>
            </a:gsLst>
            <a:lin ang="5400000" scaled="0"/>
          </a:gradFill>
        </p:spPr>
        <p:txBody>
          <a:bodyPr/>
          <a:lstStyle/>
          <a:p>
            <a:endParaRPr lang="en-IN" dirty="0"/>
          </a:p>
        </p:txBody>
      </p:sp>
      <p:sp>
        <p:nvSpPr>
          <p:cNvPr id="39" name="Picture Placeholder 3">
            <a:extLst>
              <a:ext uri="{FF2B5EF4-FFF2-40B4-BE49-F238E27FC236}">
                <a16:creationId xmlns:a16="http://schemas.microsoft.com/office/drawing/2014/main" id="{A1864949-093A-704F-8E46-619033E3C68C}"/>
              </a:ext>
            </a:extLst>
          </p:cNvPr>
          <p:cNvSpPr>
            <a:spLocks noGrp="1"/>
          </p:cNvSpPr>
          <p:nvPr>
            <p:ph type="pic" sz="quarter" idx="38"/>
          </p:nvPr>
        </p:nvSpPr>
        <p:spPr>
          <a:xfrm>
            <a:off x="7319317" y="3933056"/>
            <a:ext cx="2426891" cy="2510117"/>
          </a:xfrm>
          <a:gradFill>
            <a:gsLst>
              <a:gs pos="0">
                <a:srgbClr val="0070C0"/>
              </a:gs>
              <a:gs pos="100000">
                <a:srgbClr val="00B0F0"/>
              </a:gs>
            </a:gsLst>
            <a:lin ang="5400000" scaled="0"/>
          </a:gradFill>
        </p:spPr>
        <p:txBody>
          <a:bodyPr/>
          <a:lstStyle/>
          <a:p>
            <a:endParaRPr lang="en-IN" dirty="0"/>
          </a:p>
        </p:txBody>
      </p:sp>
      <p:sp>
        <p:nvSpPr>
          <p:cNvPr id="40" name="Picture Placeholder 3">
            <a:extLst>
              <a:ext uri="{FF2B5EF4-FFF2-40B4-BE49-F238E27FC236}">
                <a16:creationId xmlns:a16="http://schemas.microsoft.com/office/drawing/2014/main" id="{313FE8E6-CA62-8745-ABD0-DA611D6A0F97}"/>
              </a:ext>
            </a:extLst>
          </p:cNvPr>
          <p:cNvSpPr>
            <a:spLocks noGrp="1"/>
          </p:cNvSpPr>
          <p:nvPr>
            <p:ph type="pic" sz="quarter" idx="39"/>
          </p:nvPr>
        </p:nvSpPr>
        <p:spPr>
          <a:xfrm>
            <a:off x="9765109" y="3933056"/>
            <a:ext cx="2426891" cy="2510117"/>
          </a:xfrm>
          <a:gradFill>
            <a:gsLst>
              <a:gs pos="0">
                <a:srgbClr val="0070C0"/>
              </a:gs>
              <a:gs pos="100000">
                <a:srgbClr val="00B0F0"/>
              </a:gs>
            </a:gsLst>
            <a:lin ang="5400000" scaled="0"/>
          </a:gradFill>
        </p:spPr>
        <p:txBody>
          <a:bodyPr/>
          <a:lstStyle/>
          <a:p>
            <a:endParaRPr lang="en-IN" dirty="0"/>
          </a:p>
        </p:txBody>
      </p:sp>
      <p:sp>
        <p:nvSpPr>
          <p:cNvPr id="41" name="Text Placeholder 5">
            <a:extLst>
              <a:ext uri="{FF2B5EF4-FFF2-40B4-BE49-F238E27FC236}">
                <a16:creationId xmlns:a16="http://schemas.microsoft.com/office/drawing/2014/main" id="{6E5D3250-8ACB-6545-9B66-CD17F6BA26C8}"/>
              </a:ext>
            </a:extLst>
          </p:cNvPr>
          <p:cNvSpPr>
            <a:spLocks noGrp="1"/>
          </p:cNvSpPr>
          <p:nvPr>
            <p:ph type="body" sz="quarter" idx="40"/>
          </p:nvPr>
        </p:nvSpPr>
        <p:spPr>
          <a:xfrm>
            <a:off x="2423592" y="6450123"/>
            <a:ext cx="2413831" cy="392112"/>
          </a:xfrm>
        </p:spPr>
        <p:txBody>
          <a:bodyPr anchor="ctr">
            <a:normAutofit/>
          </a:bodyPr>
          <a:lstStyle>
            <a:lvl1pPr algn="ctr">
              <a:defRPr sz="1400"/>
            </a:lvl1pPr>
          </a:lstStyle>
          <a:p>
            <a:pPr lvl="0"/>
            <a:r>
              <a:rPr lang="en-US"/>
              <a:t>Edit Master text styles</a:t>
            </a:r>
          </a:p>
        </p:txBody>
      </p:sp>
      <p:sp>
        <p:nvSpPr>
          <p:cNvPr id="42" name="Text Placeholder 5">
            <a:extLst>
              <a:ext uri="{FF2B5EF4-FFF2-40B4-BE49-F238E27FC236}">
                <a16:creationId xmlns:a16="http://schemas.microsoft.com/office/drawing/2014/main" id="{24BF46C6-CE54-AD43-B248-2AB03AA7DE11}"/>
              </a:ext>
            </a:extLst>
          </p:cNvPr>
          <p:cNvSpPr>
            <a:spLocks noGrp="1"/>
          </p:cNvSpPr>
          <p:nvPr>
            <p:ph type="body" sz="quarter" idx="41"/>
          </p:nvPr>
        </p:nvSpPr>
        <p:spPr>
          <a:xfrm>
            <a:off x="4871864" y="6450123"/>
            <a:ext cx="2413831" cy="392112"/>
          </a:xfrm>
        </p:spPr>
        <p:txBody>
          <a:bodyPr anchor="ctr">
            <a:normAutofit/>
          </a:bodyPr>
          <a:lstStyle>
            <a:lvl1pPr algn="ctr">
              <a:defRPr sz="1400"/>
            </a:lvl1pPr>
          </a:lstStyle>
          <a:p>
            <a:pPr lvl="0"/>
            <a:r>
              <a:rPr lang="en-US"/>
              <a:t>Edit Master text styles</a:t>
            </a:r>
          </a:p>
        </p:txBody>
      </p:sp>
      <p:sp>
        <p:nvSpPr>
          <p:cNvPr id="43" name="Text Placeholder 5">
            <a:extLst>
              <a:ext uri="{FF2B5EF4-FFF2-40B4-BE49-F238E27FC236}">
                <a16:creationId xmlns:a16="http://schemas.microsoft.com/office/drawing/2014/main" id="{436A54F1-FA58-AC4A-87EE-16A06EB609AD}"/>
              </a:ext>
            </a:extLst>
          </p:cNvPr>
          <p:cNvSpPr>
            <a:spLocks noGrp="1"/>
          </p:cNvSpPr>
          <p:nvPr>
            <p:ph type="body" sz="quarter" idx="42"/>
          </p:nvPr>
        </p:nvSpPr>
        <p:spPr>
          <a:xfrm>
            <a:off x="7312596" y="6450123"/>
            <a:ext cx="2413831" cy="392112"/>
          </a:xfrm>
        </p:spPr>
        <p:txBody>
          <a:bodyPr anchor="ctr">
            <a:normAutofit/>
          </a:bodyPr>
          <a:lstStyle>
            <a:lvl1pPr algn="ctr">
              <a:defRPr sz="1400"/>
            </a:lvl1pPr>
          </a:lstStyle>
          <a:p>
            <a:pPr lvl="0"/>
            <a:r>
              <a:rPr lang="en-US"/>
              <a:t>Edit Master text styles</a:t>
            </a:r>
          </a:p>
        </p:txBody>
      </p:sp>
      <p:sp>
        <p:nvSpPr>
          <p:cNvPr id="44" name="Text Placeholder 5">
            <a:extLst>
              <a:ext uri="{FF2B5EF4-FFF2-40B4-BE49-F238E27FC236}">
                <a16:creationId xmlns:a16="http://schemas.microsoft.com/office/drawing/2014/main" id="{708CE617-CFD5-1845-B3EC-2BEC005E288F}"/>
              </a:ext>
            </a:extLst>
          </p:cNvPr>
          <p:cNvSpPr>
            <a:spLocks noGrp="1"/>
          </p:cNvSpPr>
          <p:nvPr>
            <p:ph type="body" sz="quarter" idx="43"/>
          </p:nvPr>
        </p:nvSpPr>
        <p:spPr>
          <a:xfrm>
            <a:off x="9768408" y="6450123"/>
            <a:ext cx="2413831" cy="392112"/>
          </a:xfrm>
        </p:spPr>
        <p:txBody>
          <a:bodyPr anchor="ctr">
            <a:normAutofit/>
          </a:bodyPr>
          <a:lstStyle>
            <a:lvl1pPr algn="ctr">
              <a:defRPr sz="1400"/>
            </a:lvl1pPr>
          </a:lstStyle>
          <a:p>
            <a:pPr lvl="0"/>
            <a:r>
              <a:rPr lang="en-US"/>
              <a:t>Edit Master text styles</a:t>
            </a:r>
          </a:p>
        </p:txBody>
      </p:sp>
      <p:sp>
        <p:nvSpPr>
          <p:cNvPr id="45" name="TextBox 44">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448920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extLst>
              <p:ext uri="{D42A27DB-BD31-4B8C-83A1-F6EECF244321}">
                <p14:modId xmlns:p14="http://schemas.microsoft.com/office/powerpoint/2010/main" val="4098273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4" name="Picture 3" descr="A group of people posing for a photo&#10;&#10;Description automatically generated">
            <a:extLst>
              <a:ext uri="{FF2B5EF4-FFF2-40B4-BE49-F238E27FC236}">
                <a16:creationId xmlns:a16="http://schemas.microsoft.com/office/drawing/2014/main" id="{5CAB8750-3ADE-4F18-AC82-A5FB3E2A04C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67" y="0"/>
            <a:ext cx="12177865" cy="6858000"/>
          </a:xfrm>
          <a:prstGeom prst="rect">
            <a:avLst/>
          </a:prstGeom>
        </p:spPr>
      </p:pic>
      <p:sp>
        <p:nvSpPr>
          <p:cNvPr id="11" name="Rectangle 10">
            <a:extLst>
              <a:ext uri="{FF2B5EF4-FFF2-40B4-BE49-F238E27FC236}">
                <a16:creationId xmlns:a16="http://schemas.microsoft.com/office/drawing/2014/main" id="{01D14A92-E9B9-4648-9B9B-E1ED1C4E062A}"/>
              </a:ext>
            </a:extLst>
          </p:cNvPr>
          <p:cNvSpPr/>
          <p:nvPr userDrawn="1"/>
        </p:nvSpPr>
        <p:spPr>
          <a:xfrm>
            <a:off x="2443655" y="1466193"/>
            <a:ext cx="8040414" cy="3972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365760" rtlCol="0" anchor="b"/>
          <a:lstStyle/>
          <a:p>
            <a:pPr algn="ctr"/>
            <a:endParaRPr lang="en-US" sz="6000" b="1" dirty="0">
              <a:gradFill>
                <a:gsLst>
                  <a:gs pos="0">
                    <a:srgbClr val="0070C0"/>
                  </a:gs>
                  <a:gs pos="100000">
                    <a:srgbClr val="00B0F0"/>
                  </a:gs>
                </a:gsLst>
                <a:lin ang="0" scaled="0"/>
              </a:gradFill>
            </a:endParaRPr>
          </a:p>
        </p:txBody>
      </p:sp>
      <p:pic>
        <p:nvPicPr>
          <p:cNvPr id="14" name="Picture 56">
            <a:extLst>
              <a:ext uri="{FF2B5EF4-FFF2-40B4-BE49-F238E27FC236}">
                <a16:creationId xmlns:a16="http://schemas.microsoft.com/office/drawing/2014/main" id="{A4F39A88-3C79-4B80-B26A-0E95EE73D71A}"/>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4929348" y="2494586"/>
            <a:ext cx="3100556" cy="186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96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text box">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extLst>
              <p:ext uri="{D42A27DB-BD31-4B8C-83A1-F6EECF244321}">
                <p14:modId xmlns:p14="http://schemas.microsoft.com/office/powerpoint/2010/main" val="2312288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3">
            <a:extLst>
              <a:ext uri="{FF2B5EF4-FFF2-40B4-BE49-F238E27FC236}">
                <a16:creationId xmlns:a16="http://schemas.microsoft.com/office/drawing/2014/main" id="{77D1EB8B-4872-434B-859B-65F0F49F02BF}"/>
              </a:ext>
            </a:extLst>
          </p:cNvPr>
          <p:cNvSpPr>
            <a:spLocks noGrp="1"/>
          </p:cNvSpPr>
          <p:nvPr>
            <p:ph idx="1"/>
          </p:nvPr>
        </p:nvSpPr>
        <p:spPr>
          <a:xfrm>
            <a:off x="329617" y="1206499"/>
            <a:ext cx="11532766" cy="4864100"/>
          </a:xfrm>
          <a:prstGeom prst="rect">
            <a:avLst/>
          </a:prstGeom>
        </p:spPr>
        <p:txBody>
          <a:bodyPr vert="horz" lIns="0" tIns="45720" rIns="0" bIns="45720" rtlCol="0">
            <a:normAutofit/>
          </a:bodyPr>
          <a:lstStyle>
            <a:lvl1pPr>
              <a:defRPr>
                <a:latin typeface="+mn-lt"/>
              </a:defRPr>
            </a:lvl1pPr>
            <a:lvl2pPr>
              <a:defRPr>
                <a:latin typeface="+mn-lt"/>
              </a:defRPr>
            </a:lvl2pPr>
            <a:lvl4pPr>
              <a:defRPr>
                <a:latin typeface="+mn-lt"/>
              </a:defRPr>
            </a:lvl4pPr>
            <a:lvl6pPr>
              <a:defRPr>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8" name="TextBox 7">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141264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tab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extLst>
              <p:ext uri="{D42A27DB-BD31-4B8C-83A1-F6EECF244321}">
                <p14:modId xmlns:p14="http://schemas.microsoft.com/office/powerpoint/2010/main" val="1080868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able Placeholder 21">
            <a:extLst>
              <a:ext uri="{FF2B5EF4-FFF2-40B4-BE49-F238E27FC236}">
                <a16:creationId xmlns:a16="http://schemas.microsoft.com/office/drawing/2014/main" id="{B58E583D-F3D0-4F3B-92AC-E416EC316255}"/>
              </a:ext>
            </a:extLst>
          </p:cNvPr>
          <p:cNvSpPr>
            <a:spLocks noGrp="1"/>
          </p:cNvSpPr>
          <p:nvPr>
            <p:ph type="tbl" sz="quarter" idx="27"/>
          </p:nvPr>
        </p:nvSpPr>
        <p:spPr>
          <a:xfrm>
            <a:off x="329618" y="1718708"/>
            <a:ext cx="11535508" cy="4351893"/>
          </a:xfrm>
        </p:spPr>
        <p:txBody>
          <a:bodyPr/>
          <a:lstStyle>
            <a:lvl1pPr>
              <a:defRPr sz="1400"/>
            </a:lvl1pPr>
          </a:lstStyle>
          <a:p>
            <a:endParaRPr lang="en-US" dirty="0"/>
          </a:p>
        </p:txBody>
      </p:sp>
      <p:sp>
        <p:nvSpPr>
          <p:cNvPr id="8" name="Text Placeholder 3">
            <a:extLst>
              <a:ext uri="{FF2B5EF4-FFF2-40B4-BE49-F238E27FC236}">
                <a16:creationId xmlns:a16="http://schemas.microsoft.com/office/drawing/2014/main" id="{081A3EBF-21A4-4200-A100-6697BA60B9DF}"/>
              </a:ext>
            </a:extLst>
          </p:cNvPr>
          <p:cNvSpPr>
            <a:spLocks noGrp="1"/>
          </p:cNvSpPr>
          <p:nvPr>
            <p:ph type="body" sz="quarter" idx="28" hasCustomPrompt="1"/>
          </p:nvPr>
        </p:nvSpPr>
        <p:spPr>
          <a:xfrm>
            <a:off x="329618" y="1281228"/>
            <a:ext cx="11535508" cy="365760"/>
          </a:xfrm>
          <a:prstGeom prst="rect">
            <a:avLst/>
          </a:prstGeom>
          <a:noFill/>
          <a:ln>
            <a:noFill/>
          </a:ln>
        </p:spPr>
        <p:txBody>
          <a:bodyPr tIns="0" bIns="0" anchor="ctr"/>
          <a:lstStyle>
            <a:lvl1pPr algn="ctr">
              <a:defRPr sz="1400" b="1">
                <a:solidFill>
                  <a:schemeClr val="tx1"/>
                </a:solidFill>
              </a:defRPr>
            </a:lvl1pPr>
          </a:lstStyle>
          <a:p>
            <a:pPr lvl="0"/>
            <a:r>
              <a:rPr lang="en-US"/>
              <a:t>Title</a:t>
            </a:r>
          </a:p>
        </p:txBody>
      </p:sp>
      <p:cxnSp>
        <p:nvCxnSpPr>
          <p:cNvPr id="9" name="Straight Connector 8">
            <a:extLst>
              <a:ext uri="{FF2B5EF4-FFF2-40B4-BE49-F238E27FC236}">
                <a16:creationId xmlns:a16="http://schemas.microsoft.com/office/drawing/2014/main" id="{27684D11-817F-425A-94DA-BF4AE7EEF49F}"/>
              </a:ext>
            </a:extLst>
          </p:cNvPr>
          <p:cNvCxnSpPr/>
          <p:nvPr userDrawn="1"/>
        </p:nvCxnSpPr>
        <p:spPr>
          <a:xfrm>
            <a:off x="329617" y="1682848"/>
            <a:ext cx="11535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465366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extLst>
              <p:ext uri="{D42A27DB-BD31-4B8C-83A1-F6EECF244321}">
                <p14:modId xmlns:p14="http://schemas.microsoft.com/office/powerpoint/2010/main" val="2451751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8" name="Text Placeholder 3">
            <a:extLst>
              <a:ext uri="{FF2B5EF4-FFF2-40B4-BE49-F238E27FC236}">
                <a16:creationId xmlns:a16="http://schemas.microsoft.com/office/drawing/2014/main" id="{081A3EBF-21A4-4200-A100-6697BA60B9DF}"/>
              </a:ext>
            </a:extLst>
          </p:cNvPr>
          <p:cNvSpPr>
            <a:spLocks noGrp="1"/>
          </p:cNvSpPr>
          <p:nvPr>
            <p:ph type="body" sz="quarter" idx="28" hasCustomPrompt="1"/>
          </p:nvPr>
        </p:nvSpPr>
        <p:spPr>
          <a:xfrm>
            <a:off x="329618" y="1281228"/>
            <a:ext cx="11535508" cy="365760"/>
          </a:xfrm>
          <a:prstGeom prst="rect">
            <a:avLst/>
          </a:prstGeom>
          <a:noFill/>
          <a:ln>
            <a:noFill/>
          </a:ln>
        </p:spPr>
        <p:txBody>
          <a:bodyPr tIns="0" bIns="0" anchor="ctr"/>
          <a:lstStyle>
            <a:lvl1pPr algn="ctr">
              <a:defRPr sz="1400" b="1">
                <a:solidFill>
                  <a:schemeClr val="tx1"/>
                </a:solidFill>
              </a:defRPr>
            </a:lvl1pPr>
          </a:lstStyle>
          <a:p>
            <a:pPr lvl="0"/>
            <a:r>
              <a:rPr lang="en-US"/>
              <a:t>Title</a:t>
            </a:r>
          </a:p>
        </p:txBody>
      </p:sp>
      <p:cxnSp>
        <p:nvCxnSpPr>
          <p:cNvPr id="9" name="Straight Connector 8">
            <a:extLst>
              <a:ext uri="{FF2B5EF4-FFF2-40B4-BE49-F238E27FC236}">
                <a16:creationId xmlns:a16="http://schemas.microsoft.com/office/drawing/2014/main" id="{27684D11-817F-425A-94DA-BF4AE7EEF49F}"/>
              </a:ext>
            </a:extLst>
          </p:cNvPr>
          <p:cNvCxnSpPr/>
          <p:nvPr userDrawn="1"/>
        </p:nvCxnSpPr>
        <p:spPr>
          <a:xfrm>
            <a:off x="329617" y="1682848"/>
            <a:ext cx="11535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4140678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text box (smal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extLst>
              <p:ext uri="{D42A27DB-BD31-4B8C-83A1-F6EECF244321}">
                <p14:modId xmlns:p14="http://schemas.microsoft.com/office/powerpoint/2010/main" val="1665116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99879E-546C-48C3-A5A7-2E4A0DE43AAE}"/>
              </a:ext>
            </a:extLst>
          </p:cNvPr>
          <p:cNvSpPr>
            <a:spLocks noGrp="1"/>
          </p:cNvSpPr>
          <p:nvPr>
            <p:ph type="body" sz="quarter" idx="29"/>
          </p:nvPr>
        </p:nvSpPr>
        <p:spPr>
          <a:xfrm>
            <a:off x="1002374" y="1255810"/>
            <a:ext cx="10187254" cy="4765478"/>
          </a:xfrm>
        </p:spPr>
        <p:txBody>
          <a:bodyPr/>
          <a:lstStyle>
            <a:lvl1pPr>
              <a:defRPr>
                <a:solidFill>
                  <a:schemeClr val="tx1"/>
                </a:solidFill>
                <a:latin typeface="+mn-lt"/>
              </a:defRPr>
            </a:lvl1pPr>
            <a:lvl2pPr>
              <a:defRPr>
                <a:solidFill>
                  <a:schemeClr val="tx1"/>
                </a:solidFill>
                <a:latin typeface="+mn-lt"/>
              </a:defRPr>
            </a:lvl2pPr>
            <a:lvl3pPr marL="457200" indent="-196850">
              <a:defRPr/>
            </a:lvl3pPr>
            <a:lvl4pPr marL="546100" indent="-285750">
              <a:buClr>
                <a:schemeClr val="accent5">
                  <a:lumMod val="60000"/>
                  <a:lumOff val="40000"/>
                </a:schemeClr>
              </a:buClr>
              <a:defRPr kumimoji="0" lang="en-US" sz="1800" b="0" i="0" u="none" strike="noStrike" kern="1200" cap="none" spc="0" normalizeH="0" baseline="0" dirty="0" smtClean="0">
                <a:ln>
                  <a:noFill/>
                </a:ln>
                <a:solidFill>
                  <a:schemeClr val="tx1"/>
                </a:solidFill>
                <a:effectLst/>
                <a:uLnTx/>
                <a:uFillTx/>
                <a:latin typeface="+mn-lt"/>
                <a:ea typeface="+mn-ea"/>
                <a:cs typeface="+mn-cs"/>
              </a:defRPr>
            </a:lvl4pPr>
            <a:lvl6pPr marL="857250" indent="-228600">
              <a:buClr>
                <a:schemeClr val="accent5">
                  <a:lumMod val="60000"/>
                  <a:lumOff val="40000"/>
                </a:schemeClr>
              </a:buClr>
              <a:defRPr lang="en-US" sz="1800" kern="1200" dirty="0">
                <a:solidFill>
                  <a:schemeClr val="tx1"/>
                </a:solidFill>
                <a:latin typeface="+mn-lt"/>
                <a:ea typeface="+mn-ea"/>
                <a:cs typeface="+mn-cs"/>
              </a:defRPr>
            </a:lvl6pPr>
          </a:lstStyle>
          <a:p>
            <a:pPr lvl="0"/>
            <a:r>
              <a:rPr lang="en-US"/>
              <a:t>Edit Master text styles</a:t>
            </a:r>
          </a:p>
          <a:p>
            <a:pPr lvl="1"/>
            <a:r>
              <a:rPr lang="en-US"/>
              <a:t>Second level</a:t>
            </a:r>
          </a:p>
          <a:p>
            <a:pPr marL="457200" lvl="3" indent="-196850" algn="l" defTabSz="914400" rtl="0" eaLnBrk="1" latinLnBrk="0" hangingPunct="1">
              <a:lnSpc>
                <a:spcPct val="90000"/>
              </a:lnSpc>
              <a:spcBef>
                <a:spcPts val="500"/>
              </a:spcBef>
              <a:buClr>
                <a:srgbClr val="00ABBD"/>
              </a:buClr>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7" name="TextBox 6">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069188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6290765" y="1281228"/>
            <a:ext cx="5574361" cy="478937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9" name="Text Placeholder 15">
            <a:extLst>
              <a:ext uri="{FF2B5EF4-FFF2-40B4-BE49-F238E27FC236}">
                <a16:creationId xmlns:a16="http://schemas.microsoft.com/office/drawing/2014/main" id="{A939EB86-8683-4600-A96D-6FFE1793A68F}"/>
              </a:ext>
            </a:extLst>
          </p:cNvPr>
          <p:cNvSpPr>
            <a:spLocks noGrp="1"/>
          </p:cNvSpPr>
          <p:nvPr>
            <p:ph idx="12"/>
          </p:nvPr>
        </p:nvSpPr>
        <p:spPr bwMode="gray">
          <a:xfrm>
            <a:off x="329618" y="1281228"/>
            <a:ext cx="5574361" cy="478937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4069273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itled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3">
            <a:extLst>
              <a:ext uri="{FF2B5EF4-FFF2-40B4-BE49-F238E27FC236}">
                <a16:creationId xmlns:a16="http://schemas.microsoft.com/office/drawing/2014/main" id="{5BE1FC0F-9CA2-4696-B9F5-9A4E25EB4E2A}"/>
              </a:ext>
            </a:extLst>
          </p:cNvPr>
          <p:cNvSpPr>
            <a:spLocks noGrp="1"/>
          </p:cNvSpPr>
          <p:nvPr>
            <p:ph type="body" sz="quarter" idx="25" hasCustomPrompt="1"/>
          </p:nvPr>
        </p:nvSpPr>
        <p:spPr>
          <a:xfrm>
            <a:off x="329619" y="1281228"/>
            <a:ext cx="5570806" cy="365760"/>
          </a:xfrm>
          <a:prstGeom prst="rect">
            <a:avLst/>
          </a:prstGeom>
          <a:noFill/>
        </p:spPr>
        <p:txBody>
          <a:bodyPr tIns="45720" bIns="45720" anchor="b" anchorCtr="0"/>
          <a:lstStyle>
            <a:lvl1pPr algn="ctr">
              <a:defRPr sz="1400" b="1">
                <a:solidFill>
                  <a:schemeClr val="tx1"/>
                </a:solidFill>
              </a:defRPr>
            </a:lvl1pPr>
          </a:lstStyle>
          <a:p>
            <a:pPr lvl="0"/>
            <a:r>
              <a:rPr lang="en-US"/>
              <a:t>Title</a:t>
            </a:r>
          </a:p>
        </p:txBody>
      </p:sp>
      <p:sp>
        <p:nvSpPr>
          <p:cNvPr id="10" name="Text Placeholder 5">
            <a:extLst>
              <a:ext uri="{FF2B5EF4-FFF2-40B4-BE49-F238E27FC236}">
                <a16:creationId xmlns:a16="http://schemas.microsoft.com/office/drawing/2014/main" id="{9C62A74C-7041-4D51-BE14-8F43898474CC}"/>
              </a:ext>
            </a:extLst>
          </p:cNvPr>
          <p:cNvSpPr>
            <a:spLocks noGrp="1"/>
          </p:cNvSpPr>
          <p:nvPr>
            <p:ph type="body" sz="quarter" idx="26" hasCustomPrompt="1"/>
          </p:nvPr>
        </p:nvSpPr>
        <p:spPr>
          <a:xfrm>
            <a:off x="6294320" y="1281228"/>
            <a:ext cx="5570806" cy="365760"/>
          </a:xfrm>
          <a:prstGeom prst="rect">
            <a:avLst/>
          </a:prstGeom>
          <a:noFill/>
        </p:spPr>
        <p:txBody>
          <a:bodyPr tIns="45720" bIns="45720" anchor="b" anchorCtr="0"/>
          <a:lstStyle>
            <a:lvl1pPr algn="ctr">
              <a:defRPr sz="1400" b="1">
                <a:solidFill>
                  <a:schemeClr val="tx1"/>
                </a:solidFill>
              </a:defRPr>
            </a:lvl1pPr>
          </a:lstStyle>
          <a:p>
            <a:pPr lvl="0"/>
            <a:r>
              <a:rPr lang="en-US"/>
              <a:t>Title</a:t>
            </a:r>
          </a:p>
        </p:txBody>
      </p:sp>
      <p:cxnSp>
        <p:nvCxnSpPr>
          <p:cNvPr id="11" name="Straight Connector 10">
            <a:extLst>
              <a:ext uri="{FF2B5EF4-FFF2-40B4-BE49-F238E27FC236}">
                <a16:creationId xmlns:a16="http://schemas.microsoft.com/office/drawing/2014/main" id="{6D879793-9883-4F64-9FC4-73FA7CE0ED1E}"/>
              </a:ext>
            </a:extLst>
          </p:cNvPr>
          <p:cNvCxnSpPr/>
          <p:nvPr userDrawn="1"/>
        </p:nvCxnSpPr>
        <p:spPr>
          <a:xfrm>
            <a:off x="329619"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25AE57-6FE1-4BA2-B189-301025B3B734}"/>
              </a:ext>
            </a:extLst>
          </p:cNvPr>
          <p:cNvCxnSpPr/>
          <p:nvPr userDrawn="1"/>
        </p:nvCxnSpPr>
        <p:spPr>
          <a:xfrm>
            <a:off x="6283802"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515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9" y="1718707"/>
            <a:ext cx="5570805"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6294321" y="1718707"/>
            <a:ext cx="5570805"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557080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6294320" y="1281228"/>
            <a:ext cx="557080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6283802"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3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extLst>
              <p:ext uri="{D42A27DB-BD31-4B8C-83A1-F6EECF244321}">
                <p14:modId xmlns:p14="http://schemas.microsoft.com/office/powerpoint/2010/main" val="526243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3" name="Title 5">
            <a:extLst>
              <a:ext uri="{FF2B5EF4-FFF2-40B4-BE49-F238E27FC236}">
                <a16:creationId xmlns:a16="http://schemas.microsoft.com/office/drawing/2014/main" id="{06247DBE-7CE1-454B-AC12-751827BDE427}"/>
              </a:ext>
            </a:extLst>
          </p:cNvPr>
          <p:cNvSpPr>
            <a:spLocks noGrp="1"/>
          </p:cNvSpPr>
          <p:nvPr>
            <p:ph type="title"/>
          </p:nvPr>
        </p:nvSpPr>
        <p:spPr bwMode="gray">
          <a:xfrm>
            <a:off x="3159834" y="3626615"/>
            <a:ext cx="7457257" cy="1415454"/>
          </a:xfrm>
          <a:noFill/>
          <a:effec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14" name="Text Placeholder 14">
            <a:extLst>
              <a:ext uri="{FF2B5EF4-FFF2-40B4-BE49-F238E27FC236}">
                <a16:creationId xmlns:a16="http://schemas.microsoft.com/office/drawing/2014/main" id="{0E6D9004-4F03-4FA7-9DB1-9D2EF83D6AF7}"/>
              </a:ext>
            </a:extLst>
          </p:cNvPr>
          <p:cNvSpPr>
            <a:spLocks noGrp="1"/>
          </p:cNvSpPr>
          <p:nvPr>
            <p:ph type="body" sz="quarter" idx="12"/>
          </p:nvPr>
        </p:nvSpPr>
        <p:spPr bwMode="gray">
          <a:xfrm>
            <a:off x="3157389" y="5093407"/>
            <a:ext cx="7466088" cy="391036"/>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1"/>
            <a:ext cx="2825394" cy="6858000"/>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725565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9" y="1718707"/>
            <a:ext cx="3601329"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8263798" y="1718707"/>
            <a:ext cx="3601329"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8263798"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8263798"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2C9BFB39-6217-4252-BC76-2A7B3BC3ED7E}"/>
              </a:ext>
            </a:extLst>
          </p:cNvPr>
          <p:cNvSpPr>
            <a:spLocks noGrp="1"/>
          </p:cNvSpPr>
          <p:nvPr>
            <p:ph idx="27"/>
          </p:nvPr>
        </p:nvSpPr>
        <p:spPr bwMode="gray">
          <a:xfrm>
            <a:off x="4296709" y="1718707"/>
            <a:ext cx="3601329"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4" name="Text Placeholder 5">
            <a:extLst>
              <a:ext uri="{FF2B5EF4-FFF2-40B4-BE49-F238E27FC236}">
                <a16:creationId xmlns:a16="http://schemas.microsoft.com/office/drawing/2014/main" id="{AFAE2306-2279-49DE-9EDF-F18C4D0EAD9D}"/>
              </a:ext>
            </a:extLst>
          </p:cNvPr>
          <p:cNvSpPr>
            <a:spLocks noGrp="1"/>
          </p:cNvSpPr>
          <p:nvPr>
            <p:ph type="body" sz="quarter" idx="28" hasCustomPrompt="1"/>
          </p:nvPr>
        </p:nvSpPr>
        <p:spPr>
          <a:xfrm>
            <a:off x="4296709"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5" name="Straight Connector 14">
            <a:extLst>
              <a:ext uri="{FF2B5EF4-FFF2-40B4-BE49-F238E27FC236}">
                <a16:creationId xmlns:a16="http://schemas.microsoft.com/office/drawing/2014/main" id="{D1D12510-6B99-4FC0-BF9D-20D1B27E6029}"/>
              </a:ext>
            </a:extLst>
          </p:cNvPr>
          <p:cNvCxnSpPr/>
          <p:nvPr userDrawn="1"/>
        </p:nvCxnSpPr>
        <p:spPr>
          <a:xfrm>
            <a:off x="429670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665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8263798"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8263798"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AFAE2306-2279-49DE-9EDF-F18C4D0EAD9D}"/>
              </a:ext>
            </a:extLst>
          </p:cNvPr>
          <p:cNvSpPr>
            <a:spLocks noGrp="1"/>
          </p:cNvSpPr>
          <p:nvPr>
            <p:ph type="body" sz="quarter" idx="28" hasCustomPrompt="1"/>
          </p:nvPr>
        </p:nvSpPr>
        <p:spPr>
          <a:xfrm>
            <a:off x="4296709"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5" name="Straight Connector 14">
            <a:extLst>
              <a:ext uri="{FF2B5EF4-FFF2-40B4-BE49-F238E27FC236}">
                <a16:creationId xmlns:a16="http://schemas.microsoft.com/office/drawing/2014/main" id="{D1D12510-6B99-4FC0-BF9D-20D1B27E6029}"/>
              </a:ext>
            </a:extLst>
          </p:cNvPr>
          <p:cNvCxnSpPr/>
          <p:nvPr userDrawn="1"/>
        </p:nvCxnSpPr>
        <p:spPr>
          <a:xfrm>
            <a:off x="429670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35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9" y="1718707"/>
            <a:ext cx="2588456"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9276670" y="1718707"/>
            <a:ext cx="2588456"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258845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9276670" y="1281228"/>
            <a:ext cx="258845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9276670"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2C9BFB39-6217-4252-BC76-2A7B3BC3ED7E}"/>
              </a:ext>
            </a:extLst>
          </p:cNvPr>
          <p:cNvSpPr>
            <a:spLocks noGrp="1"/>
          </p:cNvSpPr>
          <p:nvPr>
            <p:ph idx="27"/>
          </p:nvPr>
        </p:nvSpPr>
        <p:spPr bwMode="gray">
          <a:xfrm>
            <a:off x="3311969" y="1718707"/>
            <a:ext cx="2588456"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4" name="Text Placeholder 5">
            <a:extLst>
              <a:ext uri="{FF2B5EF4-FFF2-40B4-BE49-F238E27FC236}">
                <a16:creationId xmlns:a16="http://schemas.microsoft.com/office/drawing/2014/main" id="{AFAE2306-2279-49DE-9EDF-F18C4D0EAD9D}"/>
              </a:ext>
            </a:extLst>
          </p:cNvPr>
          <p:cNvSpPr>
            <a:spLocks noGrp="1"/>
          </p:cNvSpPr>
          <p:nvPr>
            <p:ph type="body" sz="quarter" idx="28" hasCustomPrompt="1"/>
          </p:nvPr>
        </p:nvSpPr>
        <p:spPr>
          <a:xfrm>
            <a:off x="3311969" y="1281228"/>
            <a:ext cx="258845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5" name="Straight Connector 14">
            <a:extLst>
              <a:ext uri="{FF2B5EF4-FFF2-40B4-BE49-F238E27FC236}">
                <a16:creationId xmlns:a16="http://schemas.microsoft.com/office/drawing/2014/main" id="{D1D12510-6B99-4FC0-BF9D-20D1B27E6029}"/>
              </a:ext>
            </a:extLst>
          </p:cNvPr>
          <p:cNvCxnSpPr/>
          <p:nvPr userDrawn="1"/>
        </p:nvCxnSpPr>
        <p:spPr>
          <a:xfrm>
            <a:off x="3311969"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C2F4529-1701-4617-9BD7-1E8D49493D93}"/>
              </a:ext>
            </a:extLst>
          </p:cNvPr>
          <p:cNvSpPr>
            <a:spLocks noGrp="1"/>
          </p:cNvSpPr>
          <p:nvPr>
            <p:ph idx="29"/>
          </p:nvPr>
        </p:nvSpPr>
        <p:spPr bwMode="gray">
          <a:xfrm>
            <a:off x="6294319" y="1718707"/>
            <a:ext cx="2588456"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7" name="Text Placeholder 5">
            <a:extLst>
              <a:ext uri="{FF2B5EF4-FFF2-40B4-BE49-F238E27FC236}">
                <a16:creationId xmlns:a16="http://schemas.microsoft.com/office/drawing/2014/main" id="{0AF36FE1-A734-4923-877B-D74DA1F39157}"/>
              </a:ext>
            </a:extLst>
          </p:cNvPr>
          <p:cNvSpPr>
            <a:spLocks noGrp="1"/>
          </p:cNvSpPr>
          <p:nvPr>
            <p:ph type="body" sz="quarter" idx="30" hasCustomPrompt="1"/>
          </p:nvPr>
        </p:nvSpPr>
        <p:spPr>
          <a:xfrm>
            <a:off x="6294319" y="1281228"/>
            <a:ext cx="258845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8" name="Straight Connector 17">
            <a:extLst>
              <a:ext uri="{FF2B5EF4-FFF2-40B4-BE49-F238E27FC236}">
                <a16:creationId xmlns:a16="http://schemas.microsoft.com/office/drawing/2014/main" id="{10714381-25EC-4E4A-B577-4D1C40342BBC}"/>
              </a:ext>
            </a:extLst>
          </p:cNvPr>
          <p:cNvCxnSpPr/>
          <p:nvPr userDrawn="1"/>
        </p:nvCxnSpPr>
        <p:spPr>
          <a:xfrm>
            <a:off x="6294319"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417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boxes 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8" y="1281229"/>
            <a:ext cx="5574361" cy="2222501"/>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6290764" y="3776094"/>
            <a:ext cx="5574361" cy="2294509"/>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3" name="Text Placeholder 15">
            <a:extLst>
              <a:ext uri="{FF2B5EF4-FFF2-40B4-BE49-F238E27FC236}">
                <a16:creationId xmlns:a16="http://schemas.microsoft.com/office/drawing/2014/main" id="{2C9BFB39-6217-4252-BC76-2A7B3BC3ED7E}"/>
              </a:ext>
            </a:extLst>
          </p:cNvPr>
          <p:cNvSpPr>
            <a:spLocks noGrp="1"/>
          </p:cNvSpPr>
          <p:nvPr>
            <p:ph idx="27"/>
          </p:nvPr>
        </p:nvSpPr>
        <p:spPr bwMode="gray">
          <a:xfrm>
            <a:off x="6290764" y="1281229"/>
            <a:ext cx="5574361" cy="2222501"/>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6" name="Text Placeholder 15">
            <a:extLst>
              <a:ext uri="{FF2B5EF4-FFF2-40B4-BE49-F238E27FC236}">
                <a16:creationId xmlns:a16="http://schemas.microsoft.com/office/drawing/2014/main" id="{EC2F4529-1701-4617-9BD7-1E8D49493D93}"/>
              </a:ext>
            </a:extLst>
          </p:cNvPr>
          <p:cNvSpPr>
            <a:spLocks noGrp="1"/>
          </p:cNvSpPr>
          <p:nvPr>
            <p:ph idx="29"/>
          </p:nvPr>
        </p:nvSpPr>
        <p:spPr bwMode="gray">
          <a:xfrm>
            <a:off x="329618" y="3776094"/>
            <a:ext cx="5574361" cy="2294509"/>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3761920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4 boxes quadrant titl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9" y="1718707"/>
            <a:ext cx="5574361" cy="1874520"/>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5" name="Text Placeholder 6">
            <a:extLst>
              <a:ext uri="{FF2B5EF4-FFF2-40B4-BE49-F238E27FC236}">
                <a16:creationId xmlns:a16="http://schemas.microsoft.com/office/drawing/2014/main" id="{16F2D1DC-6572-4CCD-AED7-E49F9FB83F47}"/>
              </a:ext>
            </a:extLst>
          </p:cNvPr>
          <p:cNvSpPr>
            <a:spLocks noGrp="1"/>
          </p:cNvSpPr>
          <p:nvPr>
            <p:ph type="body" sz="quarter" idx="25" hasCustomPrompt="1"/>
          </p:nvPr>
        </p:nvSpPr>
        <p:spPr>
          <a:xfrm>
            <a:off x="329619" y="1281228"/>
            <a:ext cx="5570806" cy="365760"/>
          </a:xfrm>
          <a:prstGeom prst="rect">
            <a:avLst/>
          </a:prstGeom>
          <a:noFill/>
          <a:ln>
            <a:noFill/>
          </a:ln>
        </p:spPr>
        <p:txBody>
          <a:bodyPr tIns="45720" bIns="45720" anchor="b" anchorCtr="0"/>
          <a:lstStyle>
            <a:lvl1pPr algn="ctr">
              <a:defRPr sz="1200" b="1">
                <a:solidFill>
                  <a:schemeClr val="tx1"/>
                </a:solidFill>
                <a:latin typeface="+mn-lt"/>
              </a:defRPr>
            </a:lvl1pPr>
          </a:lstStyle>
          <a:p>
            <a:pPr lvl="0"/>
            <a:r>
              <a:rPr lang="en-US"/>
              <a:t>Title</a:t>
            </a:r>
          </a:p>
        </p:txBody>
      </p:sp>
      <p:sp>
        <p:nvSpPr>
          <p:cNvPr id="17" name="Text Placeholder 14">
            <a:extLst>
              <a:ext uri="{FF2B5EF4-FFF2-40B4-BE49-F238E27FC236}">
                <a16:creationId xmlns:a16="http://schemas.microsoft.com/office/drawing/2014/main" id="{7C3A97FF-BC91-4762-B5CA-103C2385364D}"/>
              </a:ext>
            </a:extLst>
          </p:cNvPr>
          <p:cNvSpPr>
            <a:spLocks noGrp="1"/>
          </p:cNvSpPr>
          <p:nvPr>
            <p:ph type="body" sz="quarter" idx="26" hasCustomPrompt="1"/>
          </p:nvPr>
        </p:nvSpPr>
        <p:spPr>
          <a:xfrm>
            <a:off x="6294320" y="1281228"/>
            <a:ext cx="5570806" cy="365760"/>
          </a:xfrm>
          <a:prstGeom prst="rect">
            <a:avLst/>
          </a:prstGeom>
          <a:noFill/>
          <a:ln>
            <a:noFill/>
          </a:ln>
        </p:spPr>
        <p:txBody>
          <a:bodyPr tIns="45720" bIns="45720" anchor="b"/>
          <a:lstStyle>
            <a:lvl1pPr algn="ctr">
              <a:defRPr sz="1200" b="1">
                <a:solidFill>
                  <a:schemeClr val="tx1"/>
                </a:solidFill>
                <a:latin typeface="+mn-lt"/>
              </a:defRPr>
            </a:lvl1pPr>
          </a:lstStyle>
          <a:p>
            <a:pPr lvl="0"/>
            <a:r>
              <a:rPr lang="en-US"/>
              <a:t>Title</a:t>
            </a:r>
          </a:p>
        </p:txBody>
      </p:sp>
      <p:sp>
        <p:nvSpPr>
          <p:cNvPr id="18" name="Text Placeholder 22">
            <a:extLst>
              <a:ext uri="{FF2B5EF4-FFF2-40B4-BE49-F238E27FC236}">
                <a16:creationId xmlns:a16="http://schemas.microsoft.com/office/drawing/2014/main" id="{5E0F8F8E-59DD-4609-9D77-04C1887B89D5}"/>
              </a:ext>
            </a:extLst>
          </p:cNvPr>
          <p:cNvSpPr>
            <a:spLocks noGrp="1"/>
          </p:cNvSpPr>
          <p:nvPr>
            <p:ph type="body" sz="quarter" idx="27" hasCustomPrompt="1"/>
          </p:nvPr>
        </p:nvSpPr>
        <p:spPr>
          <a:xfrm>
            <a:off x="329619" y="3778492"/>
            <a:ext cx="5570806" cy="365760"/>
          </a:xfrm>
          <a:prstGeom prst="rect">
            <a:avLst/>
          </a:prstGeom>
          <a:noFill/>
          <a:ln>
            <a:noFill/>
          </a:ln>
        </p:spPr>
        <p:txBody>
          <a:bodyPr tIns="45720" bIns="45720" anchor="b" anchorCtr="0"/>
          <a:lstStyle>
            <a:lvl1pPr algn="ctr">
              <a:defRPr sz="1200" b="1">
                <a:solidFill>
                  <a:schemeClr val="tx1"/>
                </a:solidFill>
                <a:latin typeface="+mn-lt"/>
              </a:defRPr>
            </a:lvl1pPr>
          </a:lstStyle>
          <a:p>
            <a:pPr lvl="0"/>
            <a:r>
              <a:rPr lang="en-US"/>
              <a:t>Title</a:t>
            </a:r>
          </a:p>
        </p:txBody>
      </p:sp>
      <p:sp>
        <p:nvSpPr>
          <p:cNvPr id="19" name="Text Placeholder 24">
            <a:extLst>
              <a:ext uri="{FF2B5EF4-FFF2-40B4-BE49-F238E27FC236}">
                <a16:creationId xmlns:a16="http://schemas.microsoft.com/office/drawing/2014/main" id="{85298659-9D4B-4539-8DD4-8A976ADCD81C}"/>
              </a:ext>
            </a:extLst>
          </p:cNvPr>
          <p:cNvSpPr>
            <a:spLocks noGrp="1"/>
          </p:cNvSpPr>
          <p:nvPr>
            <p:ph type="body" sz="quarter" idx="28" hasCustomPrompt="1"/>
          </p:nvPr>
        </p:nvSpPr>
        <p:spPr>
          <a:xfrm>
            <a:off x="6294320" y="3778492"/>
            <a:ext cx="5570806" cy="365760"/>
          </a:xfrm>
          <a:prstGeom prst="rect">
            <a:avLst/>
          </a:prstGeom>
          <a:noFill/>
          <a:ln>
            <a:noFill/>
          </a:ln>
        </p:spPr>
        <p:txBody>
          <a:bodyPr tIns="45720" bIns="45720" anchor="b" anchorCtr="0"/>
          <a:lstStyle>
            <a:lvl1pPr algn="ctr">
              <a:defRPr sz="1200" b="1">
                <a:solidFill>
                  <a:schemeClr val="tx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Title</a:t>
            </a:r>
          </a:p>
        </p:txBody>
      </p:sp>
      <p:cxnSp>
        <p:nvCxnSpPr>
          <p:cNvPr id="20" name="Straight Connector 19">
            <a:extLst>
              <a:ext uri="{FF2B5EF4-FFF2-40B4-BE49-F238E27FC236}">
                <a16:creationId xmlns:a16="http://schemas.microsoft.com/office/drawing/2014/main" id="{CD348F8E-B06D-444A-8CF4-D336FF2FD72F}"/>
              </a:ext>
            </a:extLst>
          </p:cNvPr>
          <p:cNvCxnSpPr/>
          <p:nvPr userDrawn="1"/>
        </p:nvCxnSpPr>
        <p:spPr>
          <a:xfrm>
            <a:off x="329619"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9538BD-3709-4929-A358-6F8019ECFD75}"/>
              </a:ext>
            </a:extLst>
          </p:cNvPr>
          <p:cNvCxnSpPr/>
          <p:nvPr userDrawn="1"/>
        </p:nvCxnSpPr>
        <p:spPr>
          <a:xfrm>
            <a:off x="6294320"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CB77CF-1A7B-44F9-8D07-AF3778858573}"/>
              </a:ext>
            </a:extLst>
          </p:cNvPr>
          <p:cNvCxnSpPr/>
          <p:nvPr userDrawn="1"/>
        </p:nvCxnSpPr>
        <p:spPr>
          <a:xfrm>
            <a:off x="329619"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12B127-2585-4F5A-A0F2-E2C1C32BF21E}"/>
              </a:ext>
            </a:extLst>
          </p:cNvPr>
          <p:cNvCxnSpPr/>
          <p:nvPr userDrawn="1"/>
        </p:nvCxnSpPr>
        <p:spPr>
          <a:xfrm>
            <a:off x="6294320"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5">
            <a:extLst>
              <a:ext uri="{FF2B5EF4-FFF2-40B4-BE49-F238E27FC236}">
                <a16:creationId xmlns:a16="http://schemas.microsoft.com/office/drawing/2014/main" id="{F2DD69B0-DA5A-4A82-8F50-2C4B6046515C}"/>
              </a:ext>
            </a:extLst>
          </p:cNvPr>
          <p:cNvSpPr>
            <a:spLocks noGrp="1"/>
          </p:cNvSpPr>
          <p:nvPr>
            <p:ph idx="29"/>
          </p:nvPr>
        </p:nvSpPr>
        <p:spPr bwMode="gray">
          <a:xfrm>
            <a:off x="329619" y="4215971"/>
            <a:ext cx="5574361" cy="1874520"/>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5" name="Text Placeholder 15">
            <a:extLst>
              <a:ext uri="{FF2B5EF4-FFF2-40B4-BE49-F238E27FC236}">
                <a16:creationId xmlns:a16="http://schemas.microsoft.com/office/drawing/2014/main" id="{4C1D4CE8-AF2B-4204-82A4-02B35031DA37}"/>
              </a:ext>
            </a:extLst>
          </p:cNvPr>
          <p:cNvSpPr>
            <a:spLocks noGrp="1"/>
          </p:cNvSpPr>
          <p:nvPr>
            <p:ph idx="30"/>
          </p:nvPr>
        </p:nvSpPr>
        <p:spPr bwMode="gray">
          <a:xfrm>
            <a:off x="6290765" y="1718707"/>
            <a:ext cx="5574361" cy="1874520"/>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6" name="Text Placeholder 15">
            <a:extLst>
              <a:ext uri="{FF2B5EF4-FFF2-40B4-BE49-F238E27FC236}">
                <a16:creationId xmlns:a16="http://schemas.microsoft.com/office/drawing/2014/main" id="{9372616B-CEC0-4B91-BD33-66D69FF8A49A}"/>
              </a:ext>
            </a:extLst>
          </p:cNvPr>
          <p:cNvSpPr>
            <a:spLocks noGrp="1"/>
          </p:cNvSpPr>
          <p:nvPr>
            <p:ph idx="31"/>
          </p:nvPr>
        </p:nvSpPr>
        <p:spPr bwMode="gray">
          <a:xfrm>
            <a:off x="6290765" y="4215971"/>
            <a:ext cx="5574361" cy="1874520"/>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79247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4 boxes quadrant titl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5" name="Text Placeholder 6">
            <a:extLst>
              <a:ext uri="{FF2B5EF4-FFF2-40B4-BE49-F238E27FC236}">
                <a16:creationId xmlns:a16="http://schemas.microsoft.com/office/drawing/2014/main" id="{16F2D1DC-6572-4CCD-AED7-E49F9FB83F47}"/>
              </a:ext>
            </a:extLst>
          </p:cNvPr>
          <p:cNvSpPr>
            <a:spLocks noGrp="1"/>
          </p:cNvSpPr>
          <p:nvPr>
            <p:ph type="body" sz="quarter" idx="25" hasCustomPrompt="1"/>
          </p:nvPr>
        </p:nvSpPr>
        <p:spPr>
          <a:xfrm>
            <a:off x="329619" y="1281228"/>
            <a:ext cx="5570806" cy="365760"/>
          </a:xfrm>
          <a:prstGeom prst="rect">
            <a:avLst/>
          </a:prstGeom>
          <a:noFill/>
          <a:ln>
            <a:noFill/>
          </a:ln>
        </p:spPr>
        <p:txBody>
          <a:bodyPr tIns="45720" bIns="45720" anchor="b" anchorCtr="0"/>
          <a:lstStyle>
            <a:lvl1pPr algn="ctr">
              <a:defRPr sz="1200" b="1">
                <a:solidFill>
                  <a:schemeClr val="tx1"/>
                </a:solidFill>
              </a:defRPr>
            </a:lvl1pPr>
          </a:lstStyle>
          <a:p>
            <a:pPr lvl="0"/>
            <a:r>
              <a:rPr lang="en-US"/>
              <a:t>Title</a:t>
            </a:r>
          </a:p>
        </p:txBody>
      </p:sp>
      <p:sp>
        <p:nvSpPr>
          <p:cNvPr id="17" name="Text Placeholder 14">
            <a:extLst>
              <a:ext uri="{FF2B5EF4-FFF2-40B4-BE49-F238E27FC236}">
                <a16:creationId xmlns:a16="http://schemas.microsoft.com/office/drawing/2014/main" id="{7C3A97FF-BC91-4762-B5CA-103C2385364D}"/>
              </a:ext>
            </a:extLst>
          </p:cNvPr>
          <p:cNvSpPr>
            <a:spLocks noGrp="1"/>
          </p:cNvSpPr>
          <p:nvPr>
            <p:ph type="body" sz="quarter" idx="26" hasCustomPrompt="1"/>
          </p:nvPr>
        </p:nvSpPr>
        <p:spPr>
          <a:xfrm>
            <a:off x="6294320" y="1281228"/>
            <a:ext cx="5570806" cy="365760"/>
          </a:xfrm>
          <a:prstGeom prst="rect">
            <a:avLst/>
          </a:prstGeom>
          <a:noFill/>
          <a:ln>
            <a:noFill/>
          </a:ln>
        </p:spPr>
        <p:txBody>
          <a:bodyPr tIns="45720" bIns="45720" anchor="b"/>
          <a:lstStyle>
            <a:lvl1pPr algn="ctr">
              <a:defRPr sz="1200" b="1">
                <a:solidFill>
                  <a:schemeClr val="tx1"/>
                </a:solidFill>
              </a:defRPr>
            </a:lvl1pPr>
          </a:lstStyle>
          <a:p>
            <a:pPr lvl="0"/>
            <a:r>
              <a:rPr lang="en-US"/>
              <a:t>Title</a:t>
            </a:r>
          </a:p>
        </p:txBody>
      </p:sp>
      <p:sp>
        <p:nvSpPr>
          <p:cNvPr id="18" name="Text Placeholder 22">
            <a:extLst>
              <a:ext uri="{FF2B5EF4-FFF2-40B4-BE49-F238E27FC236}">
                <a16:creationId xmlns:a16="http://schemas.microsoft.com/office/drawing/2014/main" id="{5E0F8F8E-59DD-4609-9D77-04C1887B89D5}"/>
              </a:ext>
            </a:extLst>
          </p:cNvPr>
          <p:cNvSpPr>
            <a:spLocks noGrp="1"/>
          </p:cNvSpPr>
          <p:nvPr>
            <p:ph type="body" sz="quarter" idx="27" hasCustomPrompt="1"/>
          </p:nvPr>
        </p:nvSpPr>
        <p:spPr>
          <a:xfrm>
            <a:off x="329619" y="3778492"/>
            <a:ext cx="5570806" cy="365760"/>
          </a:xfrm>
          <a:prstGeom prst="rect">
            <a:avLst/>
          </a:prstGeom>
          <a:noFill/>
          <a:ln>
            <a:noFill/>
          </a:ln>
        </p:spPr>
        <p:txBody>
          <a:bodyPr tIns="45720" bIns="45720" anchor="b" anchorCtr="0"/>
          <a:lstStyle>
            <a:lvl1pPr algn="ctr">
              <a:defRPr sz="1200" b="1">
                <a:solidFill>
                  <a:schemeClr val="tx1"/>
                </a:solidFill>
              </a:defRPr>
            </a:lvl1pPr>
          </a:lstStyle>
          <a:p>
            <a:pPr lvl="0"/>
            <a:r>
              <a:rPr lang="en-US"/>
              <a:t>Title</a:t>
            </a:r>
          </a:p>
        </p:txBody>
      </p:sp>
      <p:sp>
        <p:nvSpPr>
          <p:cNvPr id="19" name="Text Placeholder 24">
            <a:extLst>
              <a:ext uri="{FF2B5EF4-FFF2-40B4-BE49-F238E27FC236}">
                <a16:creationId xmlns:a16="http://schemas.microsoft.com/office/drawing/2014/main" id="{85298659-9D4B-4539-8DD4-8A976ADCD81C}"/>
              </a:ext>
            </a:extLst>
          </p:cNvPr>
          <p:cNvSpPr>
            <a:spLocks noGrp="1"/>
          </p:cNvSpPr>
          <p:nvPr>
            <p:ph type="body" sz="quarter" idx="28" hasCustomPrompt="1"/>
          </p:nvPr>
        </p:nvSpPr>
        <p:spPr>
          <a:xfrm>
            <a:off x="6294320" y="3778492"/>
            <a:ext cx="5570806" cy="365760"/>
          </a:xfrm>
          <a:prstGeom prst="rect">
            <a:avLst/>
          </a:prstGeom>
          <a:noFill/>
          <a:ln>
            <a:noFill/>
          </a:ln>
        </p:spPr>
        <p:txBody>
          <a:bodyPr tIns="45720" bIns="45720" anchor="b" anchorCtr="0"/>
          <a:lstStyle>
            <a:lvl1pPr algn="ctr">
              <a:defRPr sz="1200" b="1">
                <a:solidFill>
                  <a:schemeClr val="tx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Title</a:t>
            </a:r>
          </a:p>
        </p:txBody>
      </p:sp>
      <p:cxnSp>
        <p:nvCxnSpPr>
          <p:cNvPr id="20" name="Straight Connector 19">
            <a:extLst>
              <a:ext uri="{FF2B5EF4-FFF2-40B4-BE49-F238E27FC236}">
                <a16:creationId xmlns:a16="http://schemas.microsoft.com/office/drawing/2014/main" id="{CD348F8E-B06D-444A-8CF4-D336FF2FD72F}"/>
              </a:ext>
            </a:extLst>
          </p:cNvPr>
          <p:cNvCxnSpPr/>
          <p:nvPr userDrawn="1"/>
        </p:nvCxnSpPr>
        <p:spPr>
          <a:xfrm>
            <a:off x="329619"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9538BD-3709-4929-A358-6F8019ECFD75}"/>
              </a:ext>
            </a:extLst>
          </p:cNvPr>
          <p:cNvCxnSpPr/>
          <p:nvPr userDrawn="1"/>
        </p:nvCxnSpPr>
        <p:spPr>
          <a:xfrm>
            <a:off x="6294320"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CB77CF-1A7B-44F9-8D07-AF3778858573}"/>
              </a:ext>
            </a:extLst>
          </p:cNvPr>
          <p:cNvCxnSpPr/>
          <p:nvPr userDrawn="1"/>
        </p:nvCxnSpPr>
        <p:spPr>
          <a:xfrm>
            <a:off x="329619"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12B127-2585-4F5A-A0F2-E2C1C32BF21E}"/>
              </a:ext>
            </a:extLst>
          </p:cNvPr>
          <p:cNvCxnSpPr/>
          <p:nvPr userDrawn="1"/>
        </p:nvCxnSpPr>
        <p:spPr>
          <a:xfrm>
            <a:off x="6294320"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324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text boxes 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27" name="Text Placeholder 19">
            <a:extLst>
              <a:ext uri="{FF2B5EF4-FFF2-40B4-BE49-F238E27FC236}">
                <a16:creationId xmlns:a16="http://schemas.microsoft.com/office/drawing/2014/main" id="{60B38834-2298-4C98-B161-F3CFD57F0B7A}"/>
              </a:ext>
            </a:extLst>
          </p:cNvPr>
          <p:cNvSpPr>
            <a:spLocks noGrp="1"/>
          </p:cNvSpPr>
          <p:nvPr>
            <p:ph type="body" sz="quarter" idx="21"/>
          </p:nvPr>
        </p:nvSpPr>
        <p:spPr>
          <a:xfrm>
            <a:off x="329618" y="1281229"/>
            <a:ext cx="5574361" cy="2222501"/>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8" name="Text Placeholder 19">
            <a:extLst>
              <a:ext uri="{FF2B5EF4-FFF2-40B4-BE49-F238E27FC236}">
                <a16:creationId xmlns:a16="http://schemas.microsoft.com/office/drawing/2014/main" id="{7EB6B833-1788-4148-8D9E-4C6DE4B88717}"/>
              </a:ext>
            </a:extLst>
          </p:cNvPr>
          <p:cNvSpPr>
            <a:spLocks noGrp="1"/>
          </p:cNvSpPr>
          <p:nvPr>
            <p:ph type="body" sz="quarter" idx="22"/>
          </p:nvPr>
        </p:nvSpPr>
        <p:spPr>
          <a:xfrm>
            <a:off x="6288024" y="1281229"/>
            <a:ext cx="5574361" cy="2222501"/>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9" name="Text Placeholder 19">
            <a:extLst>
              <a:ext uri="{FF2B5EF4-FFF2-40B4-BE49-F238E27FC236}">
                <a16:creationId xmlns:a16="http://schemas.microsoft.com/office/drawing/2014/main" id="{34FA6CF1-59FC-4D07-8597-54E1A3060C57}"/>
              </a:ext>
            </a:extLst>
          </p:cNvPr>
          <p:cNvSpPr>
            <a:spLocks noGrp="1"/>
          </p:cNvSpPr>
          <p:nvPr>
            <p:ph type="body" sz="quarter" idx="23"/>
          </p:nvPr>
        </p:nvSpPr>
        <p:spPr>
          <a:xfrm>
            <a:off x="329618" y="3776727"/>
            <a:ext cx="5574361" cy="2294509"/>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30" name="Text Placeholder 19">
            <a:extLst>
              <a:ext uri="{FF2B5EF4-FFF2-40B4-BE49-F238E27FC236}">
                <a16:creationId xmlns:a16="http://schemas.microsoft.com/office/drawing/2014/main" id="{370E1C01-F548-4730-A773-584195555FFF}"/>
              </a:ext>
            </a:extLst>
          </p:cNvPr>
          <p:cNvSpPr>
            <a:spLocks noGrp="1"/>
          </p:cNvSpPr>
          <p:nvPr>
            <p:ph type="body" sz="quarter" idx="24"/>
          </p:nvPr>
        </p:nvSpPr>
        <p:spPr>
          <a:xfrm>
            <a:off x="6288024" y="3776727"/>
            <a:ext cx="5574361" cy="2294509"/>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47669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boxes rows with shaded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3" name="Text Placeholder 4">
            <a:extLst>
              <a:ext uri="{FF2B5EF4-FFF2-40B4-BE49-F238E27FC236}">
                <a16:creationId xmlns:a16="http://schemas.microsoft.com/office/drawing/2014/main" id="{C758CA7A-F6A0-4FAF-BDB0-3079CC115936}"/>
              </a:ext>
            </a:extLst>
          </p:cNvPr>
          <p:cNvSpPr txBox="1">
            <a:spLocks/>
          </p:cNvSpPr>
          <p:nvPr userDrawn="1"/>
        </p:nvSpPr>
        <p:spPr>
          <a:xfrm>
            <a:off x="329619" y="1281228"/>
            <a:ext cx="2213986" cy="2286000"/>
          </a:xfrm>
          <a:prstGeom prst="rect">
            <a:avLst/>
          </a:prstGeom>
          <a:gradFill>
            <a:gsLst>
              <a:gs pos="0">
                <a:srgbClr val="0070C0"/>
              </a:gs>
              <a:gs pos="100000">
                <a:srgbClr val="00B0F0"/>
              </a:gs>
            </a:gsLst>
            <a:lin ang="5400000" scaled="0"/>
          </a:gradFill>
          <a:ln>
            <a:noFill/>
          </a:ln>
        </p:spPr>
        <p:txBody>
          <a:bodyPr lIns="45720" rIns="45720" anchor="ctr"/>
          <a:lstStyle>
            <a:lvl1pPr marL="0" indent="0" algn="ctr" defTabSz="914400" rtl="0" eaLnBrk="1" latinLnBrk="0" hangingPunct="1">
              <a:lnSpc>
                <a:spcPct val="90000"/>
              </a:lnSpc>
              <a:spcBef>
                <a:spcPts val="1000"/>
              </a:spcBef>
              <a:buFont typeface="Arial" panose="020B0604020202020204" pitchFamily="34" charset="0"/>
              <a:buNone/>
              <a:defRPr kumimoji="0" lang="en-US" sz="1400" b="1" i="0" u="none" strike="noStrike" kern="1200" cap="none" spc="0" normalizeH="0" baseline="0">
                <a:ln>
                  <a:noFill/>
                </a:ln>
                <a:solidFill>
                  <a:schemeClr val="bg1"/>
                </a:solidFill>
                <a:effectLst/>
                <a:uLnTx/>
                <a:uFillTx/>
                <a:latin typeface="+mn-lt"/>
                <a:ea typeface="+mn-ea"/>
                <a:cs typeface="+mn-cs"/>
              </a:defRPr>
            </a:lvl1pPr>
            <a:lvl2pPr marL="174625" indent="-174625" algn="l" defTabSz="914400" rtl="0" eaLnBrk="1" latinLnBrk="0" hangingPunct="1">
              <a:lnSpc>
                <a:spcPct val="90000"/>
              </a:lnSpc>
              <a:spcBef>
                <a:spcPts val="500"/>
              </a:spcBef>
              <a:buClr>
                <a:schemeClr val="accent5">
                  <a:lumMod val="60000"/>
                  <a:lumOff val="40000"/>
                </a:schemeClr>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mn-lt"/>
                <a:ea typeface="+mn-ea"/>
                <a:cs typeface="+mn-cs"/>
              </a:defRPr>
            </a:lvl2pPr>
            <a:lvl3pPr marL="174625" indent="-174625" algn="l" defTabSz="914400" rtl="0" eaLnBrk="1" latinLnBrk="0" hangingPunct="1">
              <a:lnSpc>
                <a:spcPct val="90000"/>
              </a:lnSpc>
              <a:spcBef>
                <a:spcPts val="500"/>
              </a:spcBef>
              <a:buClr>
                <a:schemeClr val="bg2"/>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3pPr>
            <a:lvl4pPr marL="457200" indent="-196850" algn="l" defTabSz="914400" rtl="0" eaLnBrk="1" latinLnBrk="0" hangingPunct="1">
              <a:lnSpc>
                <a:spcPct val="90000"/>
              </a:lnSpc>
              <a:spcBef>
                <a:spcPts val="500"/>
              </a:spcBef>
              <a:buClr>
                <a:srgbClr val="00ABBD"/>
              </a:buClr>
              <a:buFont typeface="Calibri" panose="020F050202020403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4pPr>
            <a:lvl5pPr marL="8318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857250" indent="-228600" algn="l" defTabSz="914400" rtl="0" eaLnBrk="1" latinLnBrk="0" hangingPunct="1">
              <a:lnSpc>
                <a:spcPct val="90000"/>
              </a:lnSpc>
              <a:spcBef>
                <a:spcPts val="500"/>
              </a:spcBef>
              <a:buClr>
                <a:srgbClr val="00ABBD"/>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Title</a:t>
            </a:r>
          </a:p>
        </p:txBody>
      </p:sp>
      <p:sp>
        <p:nvSpPr>
          <p:cNvPr id="14" name="Text Placeholder 6">
            <a:extLst>
              <a:ext uri="{FF2B5EF4-FFF2-40B4-BE49-F238E27FC236}">
                <a16:creationId xmlns:a16="http://schemas.microsoft.com/office/drawing/2014/main" id="{13F51013-490F-4C03-A7D8-D997D44C029F}"/>
              </a:ext>
            </a:extLst>
          </p:cNvPr>
          <p:cNvSpPr txBox="1">
            <a:spLocks/>
          </p:cNvSpPr>
          <p:nvPr userDrawn="1"/>
        </p:nvSpPr>
        <p:spPr>
          <a:xfrm>
            <a:off x="329619" y="3784599"/>
            <a:ext cx="2213986" cy="2286000"/>
          </a:xfrm>
          <a:prstGeom prst="rect">
            <a:avLst/>
          </a:prstGeom>
          <a:gradFill>
            <a:gsLst>
              <a:gs pos="0">
                <a:srgbClr val="0070C0"/>
              </a:gs>
              <a:gs pos="100000">
                <a:srgbClr val="00B0F0"/>
              </a:gs>
            </a:gsLst>
            <a:lin ang="5400000" scaled="0"/>
          </a:gradFill>
          <a:ln>
            <a:noFill/>
          </a:ln>
        </p:spPr>
        <p:txBody>
          <a:bodyPr lIns="45720" rIns="45720" anchor="ctr" anchorCtr="0"/>
          <a:lstStyle>
            <a:lvl1pPr marL="0" indent="0" algn="ctr" defTabSz="914400" rtl="0" eaLnBrk="1" latinLnBrk="0" hangingPunct="1">
              <a:lnSpc>
                <a:spcPct val="90000"/>
              </a:lnSpc>
              <a:spcBef>
                <a:spcPts val="1000"/>
              </a:spcBef>
              <a:buFont typeface="Arial" panose="020B0604020202020204" pitchFamily="34" charset="0"/>
              <a:buNone/>
              <a:defRPr kumimoji="0" lang="en-US" sz="1400" b="1" i="0" u="none" strike="noStrike" kern="1200" cap="none" spc="0" normalizeH="0" baseline="0">
                <a:ln>
                  <a:noFill/>
                </a:ln>
                <a:solidFill>
                  <a:schemeClr val="bg1"/>
                </a:solidFill>
                <a:effectLst/>
                <a:uLnTx/>
                <a:uFillTx/>
                <a:latin typeface="+mn-lt"/>
                <a:ea typeface="+mn-ea"/>
                <a:cs typeface="+mn-cs"/>
              </a:defRPr>
            </a:lvl1pPr>
            <a:lvl2pPr marL="174625" indent="-174625" algn="l" defTabSz="914400" rtl="0" eaLnBrk="1" latinLnBrk="0" hangingPunct="1">
              <a:lnSpc>
                <a:spcPct val="90000"/>
              </a:lnSpc>
              <a:spcBef>
                <a:spcPts val="500"/>
              </a:spcBef>
              <a:buClr>
                <a:schemeClr val="accent5">
                  <a:lumMod val="60000"/>
                  <a:lumOff val="40000"/>
                </a:schemeClr>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mn-lt"/>
                <a:ea typeface="+mn-ea"/>
                <a:cs typeface="+mn-cs"/>
              </a:defRPr>
            </a:lvl2pPr>
            <a:lvl3pPr marL="174625" indent="-174625" algn="l" defTabSz="914400" rtl="0" eaLnBrk="1" latinLnBrk="0" hangingPunct="1">
              <a:lnSpc>
                <a:spcPct val="90000"/>
              </a:lnSpc>
              <a:spcBef>
                <a:spcPts val="500"/>
              </a:spcBef>
              <a:buClr>
                <a:schemeClr val="bg2"/>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3pPr>
            <a:lvl4pPr marL="457200" indent="-196850" algn="l" defTabSz="914400" rtl="0" eaLnBrk="1" latinLnBrk="0" hangingPunct="1">
              <a:lnSpc>
                <a:spcPct val="90000"/>
              </a:lnSpc>
              <a:spcBef>
                <a:spcPts val="500"/>
              </a:spcBef>
              <a:buClr>
                <a:srgbClr val="00ABBD"/>
              </a:buClr>
              <a:buFont typeface="Calibri" panose="020F050202020403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4pPr>
            <a:lvl5pPr marL="8318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857250" indent="-228600" algn="l" defTabSz="914400" rtl="0" eaLnBrk="1" latinLnBrk="0" hangingPunct="1">
              <a:lnSpc>
                <a:spcPct val="90000"/>
              </a:lnSpc>
              <a:spcBef>
                <a:spcPts val="500"/>
              </a:spcBef>
              <a:buClr>
                <a:srgbClr val="00ABBD"/>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Title</a:t>
            </a:r>
          </a:p>
        </p:txBody>
      </p:sp>
      <p:sp>
        <p:nvSpPr>
          <p:cNvPr id="15" name="Text Placeholder 19">
            <a:extLst>
              <a:ext uri="{FF2B5EF4-FFF2-40B4-BE49-F238E27FC236}">
                <a16:creationId xmlns:a16="http://schemas.microsoft.com/office/drawing/2014/main" id="{A30E5AB1-882C-4F64-978A-E3B4713A5F58}"/>
              </a:ext>
            </a:extLst>
          </p:cNvPr>
          <p:cNvSpPr>
            <a:spLocks noGrp="1"/>
          </p:cNvSpPr>
          <p:nvPr>
            <p:ph type="body" sz="quarter" idx="21"/>
          </p:nvPr>
        </p:nvSpPr>
        <p:spPr>
          <a:xfrm>
            <a:off x="2743185" y="1281227"/>
            <a:ext cx="9121940" cy="228600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6" name="Text Placeholder 19">
            <a:extLst>
              <a:ext uri="{FF2B5EF4-FFF2-40B4-BE49-F238E27FC236}">
                <a16:creationId xmlns:a16="http://schemas.microsoft.com/office/drawing/2014/main" id="{C79F52A9-B67F-4AFA-AFEB-A92D6405E115}"/>
              </a:ext>
            </a:extLst>
          </p:cNvPr>
          <p:cNvSpPr>
            <a:spLocks noGrp="1"/>
          </p:cNvSpPr>
          <p:nvPr>
            <p:ph type="body" sz="quarter" idx="22"/>
          </p:nvPr>
        </p:nvSpPr>
        <p:spPr>
          <a:xfrm>
            <a:off x="2743186" y="3784599"/>
            <a:ext cx="9121940" cy="228600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3083713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boxes rows with shaded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3" name="Text Placeholder 4">
            <a:extLst>
              <a:ext uri="{FF2B5EF4-FFF2-40B4-BE49-F238E27FC236}">
                <a16:creationId xmlns:a16="http://schemas.microsoft.com/office/drawing/2014/main" id="{8A15533D-2048-4AAF-80BC-BC79E092E294}"/>
              </a:ext>
            </a:extLst>
          </p:cNvPr>
          <p:cNvSpPr>
            <a:spLocks noGrp="1"/>
          </p:cNvSpPr>
          <p:nvPr>
            <p:ph type="body" sz="quarter" idx="28" hasCustomPrompt="1"/>
          </p:nvPr>
        </p:nvSpPr>
        <p:spPr>
          <a:xfrm>
            <a:off x="329619" y="1281228"/>
            <a:ext cx="2213986" cy="146304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14" name="Text Placeholder 6">
            <a:extLst>
              <a:ext uri="{FF2B5EF4-FFF2-40B4-BE49-F238E27FC236}">
                <a16:creationId xmlns:a16="http://schemas.microsoft.com/office/drawing/2014/main" id="{5B63C12C-AEBC-424A-B233-29CF3CDBF4DB}"/>
              </a:ext>
            </a:extLst>
          </p:cNvPr>
          <p:cNvSpPr>
            <a:spLocks noGrp="1"/>
          </p:cNvSpPr>
          <p:nvPr>
            <p:ph type="body" sz="quarter" idx="29" hasCustomPrompt="1"/>
          </p:nvPr>
        </p:nvSpPr>
        <p:spPr>
          <a:xfrm>
            <a:off x="329619" y="2944394"/>
            <a:ext cx="2213986" cy="146304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15" name="Text Placeholder 8">
            <a:extLst>
              <a:ext uri="{FF2B5EF4-FFF2-40B4-BE49-F238E27FC236}">
                <a16:creationId xmlns:a16="http://schemas.microsoft.com/office/drawing/2014/main" id="{851A3F2C-7942-471B-ADDC-13ABDB9E08A2}"/>
              </a:ext>
            </a:extLst>
          </p:cNvPr>
          <p:cNvSpPr>
            <a:spLocks noGrp="1"/>
          </p:cNvSpPr>
          <p:nvPr>
            <p:ph type="body" sz="quarter" idx="30" hasCustomPrompt="1"/>
          </p:nvPr>
        </p:nvSpPr>
        <p:spPr>
          <a:xfrm>
            <a:off x="329619" y="4607559"/>
            <a:ext cx="2213986" cy="146304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11" name="Text Placeholder 19">
            <a:extLst>
              <a:ext uri="{FF2B5EF4-FFF2-40B4-BE49-F238E27FC236}">
                <a16:creationId xmlns:a16="http://schemas.microsoft.com/office/drawing/2014/main" id="{73DD8198-7ACA-462C-9EFB-47C1116774EF}"/>
              </a:ext>
            </a:extLst>
          </p:cNvPr>
          <p:cNvSpPr>
            <a:spLocks noGrp="1"/>
          </p:cNvSpPr>
          <p:nvPr>
            <p:ph type="body" sz="quarter" idx="21"/>
          </p:nvPr>
        </p:nvSpPr>
        <p:spPr>
          <a:xfrm>
            <a:off x="2743186" y="1281228"/>
            <a:ext cx="9121940" cy="146304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9" name="Text Placeholder 19">
            <a:extLst>
              <a:ext uri="{FF2B5EF4-FFF2-40B4-BE49-F238E27FC236}">
                <a16:creationId xmlns:a16="http://schemas.microsoft.com/office/drawing/2014/main" id="{A0CC25EE-D6F5-4353-8A0C-1C6223AAF70D}"/>
              </a:ext>
            </a:extLst>
          </p:cNvPr>
          <p:cNvSpPr>
            <a:spLocks noGrp="1"/>
          </p:cNvSpPr>
          <p:nvPr>
            <p:ph type="body" sz="quarter" idx="32"/>
          </p:nvPr>
        </p:nvSpPr>
        <p:spPr>
          <a:xfrm>
            <a:off x="2743186" y="4607559"/>
            <a:ext cx="9121940" cy="1463040"/>
          </a:xfrm>
        </p:spPr>
        <p:txBody>
          <a:bodyPr>
            <a:noAutofit/>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sz="1400">
                <a:solidFill>
                  <a:srgbClr val="3C3C3C"/>
                </a:solidFill>
                <a:latin typeface="+mn-lt"/>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sz="1400">
                <a:solidFill>
                  <a:srgbClr val="3C3C3C"/>
                </a:solidFill>
                <a:latin typeface="+mn-lt"/>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kumimoji="0" lang="en-US" sz="1200" b="0" i="0" u="none" strike="noStrike" kern="1200" cap="none" spc="0" normalizeH="0" baseline="0" dirty="0" smtClean="0">
                <a:ln>
                  <a:noFill/>
                </a:ln>
                <a:solidFill>
                  <a:schemeClr val="tx1"/>
                </a:solidFill>
                <a:effectLst/>
                <a:uLnTx/>
                <a:uFillTx/>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buClr>
                <a:schemeClr val="bg2"/>
              </a:buClr>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buClr>
                <a:schemeClr val="bg2"/>
              </a:buClr>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chemeClr val="bg2"/>
              </a:buClr>
              <a:buFont typeface="Wingdings" panose="05000000000000000000" pitchFamily="2" charset="2"/>
              <a:buChar char="§"/>
            </a:pPr>
            <a:r>
              <a:rPr lang="en-US"/>
              <a:t>Fourth level</a:t>
            </a:r>
          </a:p>
        </p:txBody>
      </p:sp>
      <p:sp>
        <p:nvSpPr>
          <p:cNvPr id="20" name="Text Placeholder 19">
            <a:extLst>
              <a:ext uri="{FF2B5EF4-FFF2-40B4-BE49-F238E27FC236}">
                <a16:creationId xmlns:a16="http://schemas.microsoft.com/office/drawing/2014/main" id="{81C64FC8-6A71-4A47-887F-F4A736CB4418}"/>
              </a:ext>
            </a:extLst>
          </p:cNvPr>
          <p:cNvSpPr>
            <a:spLocks noGrp="1"/>
          </p:cNvSpPr>
          <p:nvPr>
            <p:ph type="body" sz="quarter" idx="33"/>
          </p:nvPr>
        </p:nvSpPr>
        <p:spPr>
          <a:xfrm>
            <a:off x="2743186" y="2944393"/>
            <a:ext cx="9121940" cy="146304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cxnSp>
        <p:nvCxnSpPr>
          <p:cNvPr id="12" name="Straight Connector 11">
            <a:extLst>
              <a:ext uri="{FF2B5EF4-FFF2-40B4-BE49-F238E27FC236}">
                <a16:creationId xmlns:a16="http://schemas.microsoft.com/office/drawing/2014/main" id="{4E91248D-2B21-4275-845D-6A9B920C33E1}"/>
              </a:ext>
            </a:extLst>
          </p:cNvPr>
          <p:cNvCxnSpPr/>
          <p:nvPr userDrawn="1"/>
        </p:nvCxnSpPr>
        <p:spPr>
          <a:xfrm>
            <a:off x="323850" y="2844331"/>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69E775-BC7F-4B6B-BB44-A4BA1E3DB78D}"/>
              </a:ext>
            </a:extLst>
          </p:cNvPr>
          <p:cNvCxnSpPr/>
          <p:nvPr userDrawn="1"/>
        </p:nvCxnSpPr>
        <p:spPr>
          <a:xfrm>
            <a:off x="323850" y="4507497"/>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2443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3 boxes rows with shaded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extLst>
              <p:ext uri="{D42A27DB-BD31-4B8C-83A1-F6EECF244321}">
                <p14:modId xmlns:p14="http://schemas.microsoft.com/office/powerpoint/2010/main" val="3736161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21" name="Text Placeholder 4">
            <a:extLst>
              <a:ext uri="{FF2B5EF4-FFF2-40B4-BE49-F238E27FC236}">
                <a16:creationId xmlns:a16="http://schemas.microsoft.com/office/drawing/2014/main" id="{B95C37E0-45A4-4D48-ACAF-E1890EF14FCB}"/>
              </a:ext>
            </a:extLst>
          </p:cNvPr>
          <p:cNvSpPr>
            <a:spLocks noGrp="1"/>
          </p:cNvSpPr>
          <p:nvPr>
            <p:ph type="body" sz="quarter" idx="28" hasCustomPrompt="1"/>
          </p:nvPr>
        </p:nvSpPr>
        <p:spPr>
          <a:xfrm>
            <a:off x="326874" y="1281228"/>
            <a:ext cx="2213986" cy="109728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22" name="Text Placeholder 6">
            <a:extLst>
              <a:ext uri="{FF2B5EF4-FFF2-40B4-BE49-F238E27FC236}">
                <a16:creationId xmlns:a16="http://schemas.microsoft.com/office/drawing/2014/main" id="{CEB58A74-3FD1-42FC-9D7D-9BD6C160C89B}"/>
              </a:ext>
            </a:extLst>
          </p:cNvPr>
          <p:cNvSpPr>
            <a:spLocks noGrp="1"/>
          </p:cNvSpPr>
          <p:nvPr>
            <p:ph type="body" sz="quarter" idx="29" hasCustomPrompt="1"/>
          </p:nvPr>
        </p:nvSpPr>
        <p:spPr>
          <a:xfrm>
            <a:off x="326874" y="2511925"/>
            <a:ext cx="2213986" cy="1097280"/>
          </a:xfrm>
          <a:gradFill>
            <a:gsLst>
              <a:gs pos="0">
                <a:srgbClr val="0070C0"/>
              </a:gs>
              <a:gs pos="100000">
                <a:srgbClr val="00B0F0"/>
              </a:gs>
            </a:gsLst>
            <a:lin ang="5400000" scaled="0"/>
          </a:gradFill>
          <a:ln>
            <a:noFill/>
          </a:ln>
        </p:spPr>
        <p:txBody>
          <a:bodyPr lIns="45720" rIns="45720" anchor="ctr" anchorCtr="0"/>
          <a:lstStyle>
            <a:lvl1pPr algn="ctr">
              <a:defRPr sz="1400" b="1">
                <a:solidFill>
                  <a:schemeClr val="bg1"/>
                </a:solidFill>
                <a:latin typeface="+mn-lt"/>
              </a:defRPr>
            </a:lvl1pPr>
          </a:lstStyle>
          <a:p>
            <a:pPr lvl="0"/>
            <a:r>
              <a:rPr lang="en-US"/>
              <a:t>Title</a:t>
            </a:r>
          </a:p>
        </p:txBody>
      </p:sp>
      <p:sp>
        <p:nvSpPr>
          <p:cNvPr id="23" name="Text Placeholder 8">
            <a:extLst>
              <a:ext uri="{FF2B5EF4-FFF2-40B4-BE49-F238E27FC236}">
                <a16:creationId xmlns:a16="http://schemas.microsoft.com/office/drawing/2014/main" id="{49E10C28-D812-4DCD-A546-1542E35E7EA0}"/>
              </a:ext>
            </a:extLst>
          </p:cNvPr>
          <p:cNvSpPr>
            <a:spLocks noGrp="1"/>
          </p:cNvSpPr>
          <p:nvPr>
            <p:ph type="body" sz="quarter" idx="30" hasCustomPrompt="1"/>
          </p:nvPr>
        </p:nvSpPr>
        <p:spPr>
          <a:xfrm>
            <a:off x="326874" y="3742622"/>
            <a:ext cx="2213986" cy="1097280"/>
          </a:xfrm>
          <a:gradFill>
            <a:gsLst>
              <a:gs pos="0">
                <a:srgbClr val="0070C0"/>
              </a:gs>
              <a:gs pos="100000">
                <a:srgbClr val="00B0F0"/>
              </a:gs>
            </a:gsLst>
            <a:lin ang="5400000" scaled="0"/>
          </a:gradFill>
          <a:ln>
            <a:noFill/>
          </a:ln>
        </p:spPr>
        <p:txBody>
          <a:bodyPr lIns="45720" rIns="45720" anchor="ctr" anchorCtr="0"/>
          <a:lstStyle>
            <a:lvl1pPr algn="ctr">
              <a:defRPr sz="1400" b="1">
                <a:solidFill>
                  <a:schemeClr val="bg1"/>
                </a:solidFill>
                <a:latin typeface="+mn-lt"/>
              </a:defRPr>
            </a:lvl1pPr>
          </a:lstStyle>
          <a:p>
            <a:pPr lvl="0"/>
            <a:r>
              <a:rPr lang="en-US"/>
              <a:t>Title</a:t>
            </a:r>
          </a:p>
        </p:txBody>
      </p:sp>
      <p:sp>
        <p:nvSpPr>
          <p:cNvPr id="24" name="Text Placeholder 10">
            <a:extLst>
              <a:ext uri="{FF2B5EF4-FFF2-40B4-BE49-F238E27FC236}">
                <a16:creationId xmlns:a16="http://schemas.microsoft.com/office/drawing/2014/main" id="{F6670527-E859-4E7B-A1B8-FB7B7A55485F}"/>
              </a:ext>
            </a:extLst>
          </p:cNvPr>
          <p:cNvSpPr>
            <a:spLocks noGrp="1"/>
          </p:cNvSpPr>
          <p:nvPr>
            <p:ph type="body" sz="quarter" idx="31" hasCustomPrompt="1"/>
          </p:nvPr>
        </p:nvSpPr>
        <p:spPr>
          <a:xfrm>
            <a:off x="326874" y="4973319"/>
            <a:ext cx="2213986" cy="109728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13" name="Text Placeholder 19">
            <a:extLst>
              <a:ext uri="{FF2B5EF4-FFF2-40B4-BE49-F238E27FC236}">
                <a16:creationId xmlns:a16="http://schemas.microsoft.com/office/drawing/2014/main" id="{AE3BD0FC-4518-400B-9CDA-656A2723D18A}"/>
              </a:ext>
            </a:extLst>
          </p:cNvPr>
          <p:cNvSpPr>
            <a:spLocks noGrp="1"/>
          </p:cNvSpPr>
          <p:nvPr>
            <p:ph type="body" sz="quarter" idx="21"/>
          </p:nvPr>
        </p:nvSpPr>
        <p:spPr>
          <a:xfrm>
            <a:off x="2743186" y="1281228"/>
            <a:ext cx="9121940"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4" name="Text Placeholder 19">
            <a:extLst>
              <a:ext uri="{FF2B5EF4-FFF2-40B4-BE49-F238E27FC236}">
                <a16:creationId xmlns:a16="http://schemas.microsoft.com/office/drawing/2014/main" id="{8E21FE94-1298-435A-8813-E86CB6DD9F38}"/>
              </a:ext>
            </a:extLst>
          </p:cNvPr>
          <p:cNvSpPr>
            <a:spLocks noGrp="1"/>
          </p:cNvSpPr>
          <p:nvPr>
            <p:ph type="body" sz="quarter" idx="32"/>
          </p:nvPr>
        </p:nvSpPr>
        <p:spPr>
          <a:xfrm>
            <a:off x="2743186" y="2511925"/>
            <a:ext cx="9121940"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5" name="Text Placeholder 19">
            <a:extLst>
              <a:ext uri="{FF2B5EF4-FFF2-40B4-BE49-F238E27FC236}">
                <a16:creationId xmlns:a16="http://schemas.microsoft.com/office/drawing/2014/main" id="{86BAFED1-4661-4684-8351-19C417405AA4}"/>
              </a:ext>
            </a:extLst>
          </p:cNvPr>
          <p:cNvSpPr>
            <a:spLocks noGrp="1"/>
          </p:cNvSpPr>
          <p:nvPr>
            <p:ph type="body" sz="quarter" idx="33"/>
          </p:nvPr>
        </p:nvSpPr>
        <p:spPr>
          <a:xfrm>
            <a:off x="2743186" y="3742622"/>
            <a:ext cx="9121940"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6" name="Text Placeholder 19">
            <a:extLst>
              <a:ext uri="{FF2B5EF4-FFF2-40B4-BE49-F238E27FC236}">
                <a16:creationId xmlns:a16="http://schemas.microsoft.com/office/drawing/2014/main" id="{E1AEF366-0083-4895-8FA8-AD243591D592}"/>
              </a:ext>
            </a:extLst>
          </p:cNvPr>
          <p:cNvSpPr>
            <a:spLocks noGrp="1"/>
          </p:cNvSpPr>
          <p:nvPr>
            <p:ph type="body" sz="quarter" idx="34"/>
          </p:nvPr>
        </p:nvSpPr>
        <p:spPr>
          <a:xfrm>
            <a:off x="2743186" y="4973319"/>
            <a:ext cx="9121940"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cxnSp>
        <p:nvCxnSpPr>
          <p:cNvPr id="17" name="Straight Connector 16">
            <a:extLst>
              <a:ext uri="{FF2B5EF4-FFF2-40B4-BE49-F238E27FC236}">
                <a16:creationId xmlns:a16="http://schemas.microsoft.com/office/drawing/2014/main" id="{023B09D6-3E4C-4F8D-AFE2-60BAB85E7B3D}"/>
              </a:ext>
            </a:extLst>
          </p:cNvPr>
          <p:cNvCxnSpPr/>
          <p:nvPr userDrawn="1"/>
        </p:nvCxnSpPr>
        <p:spPr>
          <a:xfrm>
            <a:off x="323850" y="2445217"/>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A94F51B-64E5-4D78-95F2-5698F20160C8}"/>
              </a:ext>
            </a:extLst>
          </p:cNvPr>
          <p:cNvCxnSpPr/>
          <p:nvPr userDrawn="1"/>
        </p:nvCxnSpPr>
        <p:spPr>
          <a:xfrm>
            <a:off x="323850" y="3675915"/>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4F6C70-90FD-45F4-8924-7AEB87B3701E}"/>
              </a:ext>
            </a:extLst>
          </p:cNvPr>
          <p:cNvCxnSpPr/>
          <p:nvPr userDrawn="1"/>
        </p:nvCxnSpPr>
        <p:spPr>
          <a:xfrm>
            <a:off x="323850" y="4906612"/>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65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3" name="Title 5">
            <a:extLst>
              <a:ext uri="{FF2B5EF4-FFF2-40B4-BE49-F238E27FC236}">
                <a16:creationId xmlns:a16="http://schemas.microsoft.com/office/drawing/2014/main" id="{06247DBE-7CE1-454B-AC12-751827BDE427}"/>
              </a:ext>
            </a:extLst>
          </p:cNvPr>
          <p:cNvSpPr>
            <a:spLocks noGrp="1"/>
          </p:cNvSpPr>
          <p:nvPr>
            <p:ph type="title"/>
          </p:nvPr>
        </p:nvSpPr>
        <p:spPr bwMode="gray">
          <a:xfrm>
            <a:off x="6069106" y="3626615"/>
            <a:ext cx="5794080" cy="1415454"/>
          </a:xfrm>
          <a:noFill/>
          <a:effectLst/>
        </p:spPr>
        <p:txBody>
          <a:bodyPr>
            <a:normAutofit/>
          </a:bodyPr>
          <a:lstStyle>
            <a:lvl1pPr>
              <a:defRPr sz="4000">
                <a:gradFill>
                  <a:gsLst>
                    <a:gs pos="0">
                      <a:srgbClr val="0070C0"/>
                    </a:gs>
                    <a:gs pos="100000">
                      <a:srgbClr val="00B0F0"/>
                    </a:gs>
                  </a:gsLst>
                  <a:lin ang="0" scaled="0"/>
                </a:gradFill>
              </a:defRPr>
            </a:lvl1pPr>
          </a:lstStyle>
          <a:p>
            <a:r>
              <a:rPr lang="en-US"/>
              <a:t>Click to edit Master title style</a:t>
            </a:r>
            <a:endParaRPr lang="en-IN"/>
          </a:p>
        </p:txBody>
      </p:sp>
      <p:sp>
        <p:nvSpPr>
          <p:cNvPr id="14" name="Text Placeholder 14">
            <a:extLst>
              <a:ext uri="{FF2B5EF4-FFF2-40B4-BE49-F238E27FC236}">
                <a16:creationId xmlns:a16="http://schemas.microsoft.com/office/drawing/2014/main" id="{0E6D9004-4F03-4FA7-9DB1-9D2EF83D6AF7}"/>
              </a:ext>
            </a:extLst>
          </p:cNvPr>
          <p:cNvSpPr>
            <a:spLocks noGrp="1"/>
          </p:cNvSpPr>
          <p:nvPr>
            <p:ph type="body" sz="quarter" idx="12"/>
          </p:nvPr>
        </p:nvSpPr>
        <p:spPr bwMode="gray">
          <a:xfrm>
            <a:off x="6069106" y="5093407"/>
            <a:ext cx="5800466" cy="391036"/>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2" y="-1"/>
            <a:ext cx="5844989" cy="6858000"/>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EBBCC6-AD6F-1945-9CD9-35CF1D2E7147}"/>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263821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oxes row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9" name="Text Placeholder 19">
            <a:extLst>
              <a:ext uri="{FF2B5EF4-FFF2-40B4-BE49-F238E27FC236}">
                <a16:creationId xmlns:a16="http://schemas.microsoft.com/office/drawing/2014/main" id="{1EC6E6EA-DAC0-41B5-8DE6-967D2529DCDE}"/>
              </a:ext>
            </a:extLst>
          </p:cNvPr>
          <p:cNvSpPr>
            <a:spLocks noGrp="1"/>
          </p:cNvSpPr>
          <p:nvPr>
            <p:ph type="body" sz="quarter" idx="21"/>
          </p:nvPr>
        </p:nvSpPr>
        <p:spPr>
          <a:xfrm>
            <a:off x="329621" y="1281227"/>
            <a:ext cx="11535507"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9">
            <a:extLst>
              <a:ext uri="{FF2B5EF4-FFF2-40B4-BE49-F238E27FC236}">
                <a16:creationId xmlns:a16="http://schemas.microsoft.com/office/drawing/2014/main" id="{D333CE15-77E2-4C8C-80B4-B313CE03BD28}"/>
              </a:ext>
            </a:extLst>
          </p:cNvPr>
          <p:cNvSpPr>
            <a:spLocks noGrp="1"/>
          </p:cNvSpPr>
          <p:nvPr>
            <p:ph type="body" sz="quarter" idx="25"/>
          </p:nvPr>
        </p:nvSpPr>
        <p:spPr>
          <a:xfrm>
            <a:off x="329621" y="2511924"/>
            <a:ext cx="11535507"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1" name="Text Placeholder 19">
            <a:extLst>
              <a:ext uri="{FF2B5EF4-FFF2-40B4-BE49-F238E27FC236}">
                <a16:creationId xmlns:a16="http://schemas.microsoft.com/office/drawing/2014/main" id="{B6F618F2-B965-47A2-8585-4CE497262E55}"/>
              </a:ext>
            </a:extLst>
          </p:cNvPr>
          <p:cNvSpPr>
            <a:spLocks noGrp="1"/>
          </p:cNvSpPr>
          <p:nvPr>
            <p:ph type="body" sz="quarter" idx="26"/>
          </p:nvPr>
        </p:nvSpPr>
        <p:spPr>
          <a:xfrm>
            <a:off x="329621" y="3742622"/>
            <a:ext cx="11535507"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2" name="Text Placeholder 19">
            <a:extLst>
              <a:ext uri="{FF2B5EF4-FFF2-40B4-BE49-F238E27FC236}">
                <a16:creationId xmlns:a16="http://schemas.microsoft.com/office/drawing/2014/main" id="{A3E01DB7-66DD-44BF-A784-745D6C1F10E0}"/>
              </a:ext>
            </a:extLst>
          </p:cNvPr>
          <p:cNvSpPr>
            <a:spLocks noGrp="1"/>
          </p:cNvSpPr>
          <p:nvPr>
            <p:ph type="body" sz="quarter" idx="27"/>
          </p:nvPr>
        </p:nvSpPr>
        <p:spPr>
          <a:xfrm>
            <a:off x="329621" y="4973319"/>
            <a:ext cx="11535507"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1976664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4 boxes row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extLst>
              <p:ext uri="{D42A27DB-BD31-4B8C-83A1-F6EECF244321}">
                <p14:modId xmlns:p14="http://schemas.microsoft.com/office/powerpoint/2010/main" val="264472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10" name="Picture 9">
            <a:extLst>
              <a:ext uri="{FF2B5EF4-FFF2-40B4-BE49-F238E27FC236}">
                <a16:creationId xmlns:a16="http://schemas.microsoft.com/office/drawing/2014/main" id="{DD3957AE-92C7-4A60-BD99-B886A044222D}"/>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064147" y="145732"/>
            <a:ext cx="974726" cy="584836"/>
          </a:xfrm>
          <a:prstGeom prst="rect">
            <a:avLst/>
          </a:prstGeom>
        </p:spPr>
      </p:pic>
    </p:spTree>
    <p:extLst>
      <p:ext uri="{BB962C8B-B14F-4D97-AF65-F5344CB8AC3E}">
        <p14:creationId xmlns:p14="http://schemas.microsoft.com/office/powerpoint/2010/main" val="611639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boxes columns with ico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0" name="Content Placeholder 6">
            <a:extLst>
              <a:ext uri="{FF2B5EF4-FFF2-40B4-BE49-F238E27FC236}">
                <a16:creationId xmlns:a16="http://schemas.microsoft.com/office/drawing/2014/main" id="{51363C48-A8E7-44EE-BE47-DF8AEBB60052}"/>
              </a:ext>
            </a:extLst>
          </p:cNvPr>
          <p:cNvSpPr>
            <a:spLocks noGrp="1"/>
          </p:cNvSpPr>
          <p:nvPr>
            <p:ph sz="quarter" idx="29"/>
          </p:nvPr>
        </p:nvSpPr>
        <p:spPr>
          <a:xfrm>
            <a:off x="3311099" y="3116581"/>
            <a:ext cx="2592286" cy="2954019"/>
          </a:xfrm>
        </p:spPr>
        <p:txBody>
          <a:bodyPr>
            <a:normAutofit/>
          </a:bodyPr>
          <a:lstStyle>
            <a:lvl1pPr marL="0" indent="0">
              <a:lnSpc>
                <a:spcPct val="100000"/>
              </a:lnSpc>
              <a:spcBef>
                <a:spcPct val="20000"/>
              </a:spcBef>
              <a:spcAft>
                <a:spcPct val="0"/>
              </a:spcAft>
              <a:buFontTx/>
              <a:buNone/>
              <a:defRPr sz="1200">
                <a:solidFill>
                  <a:srgbClr val="3C3C3C"/>
                </a:solidFill>
                <a:latin typeface="+mn-lt"/>
              </a:defRPr>
            </a:lvl1pPr>
            <a:lvl2pPr marL="127000" indent="-1270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2pPr>
            <a:lvl3pPr marL="304800" indent="-127000" algn="l">
              <a:lnSpc>
                <a:spcPct val="100000"/>
              </a:lnSpc>
              <a:spcBef>
                <a:spcPct val="20000"/>
              </a:spcBef>
              <a:spcAft>
                <a:spcPct val="0"/>
              </a:spcAft>
              <a:buClr>
                <a:schemeClr val="bg2"/>
              </a:buClr>
              <a:buSzPts val="1200"/>
              <a:buFont typeface="Calibri" panose="020F0502020204030204" pitchFamily="34" charset="0"/>
              <a:buChar char="–"/>
              <a:defRPr sz="1200">
                <a:solidFill>
                  <a:srgbClr val="3C3C3C"/>
                </a:solidFill>
                <a:latin typeface="+mn-lt"/>
              </a:defRPr>
            </a:lvl3pPr>
            <a:lvl4pPr marL="857250" indent="-2286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4pPr>
            <a:lvl6pPr>
              <a:defRPr lang="en-US" sz="12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7" name="Text Placeholder 5">
            <a:extLst>
              <a:ext uri="{FF2B5EF4-FFF2-40B4-BE49-F238E27FC236}">
                <a16:creationId xmlns:a16="http://schemas.microsoft.com/office/drawing/2014/main" id="{801CBF17-BFBE-4733-8AA4-954BD7FA2E6C}"/>
              </a:ext>
            </a:extLst>
          </p:cNvPr>
          <p:cNvSpPr>
            <a:spLocks noGrp="1"/>
          </p:cNvSpPr>
          <p:nvPr>
            <p:ph type="body" sz="quarter" idx="33" hasCustomPrompt="1"/>
          </p:nvPr>
        </p:nvSpPr>
        <p:spPr>
          <a:xfrm>
            <a:off x="329619" y="2685396"/>
            <a:ext cx="2588455" cy="365760"/>
          </a:xfrm>
          <a:prstGeom prst="rect">
            <a:avLst/>
          </a:prstGeom>
          <a:noFill/>
        </p:spPr>
        <p:txBody>
          <a:bodyPr tIns="45720" bIns="45720" anchor="b" anchorCtr="0"/>
          <a:lstStyle>
            <a:lvl1pPr algn="ctr">
              <a:defRPr sz="1200" b="1">
                <a:solidFill>
                  <a:schemeClr val="tx1"/>
                </a:solidFill>
              </a:defRPr>
            </a:lvl1pPr>
          </a:lstStyle>
          <a:p>
            <a:pPr lvl="0"/>
            <a:r>
              <a:rPr lang="en-US"/>
              <a:t>Title</a:t>
            </a:r>
          </a:p>
        </p:txBody>
      </p:sp>
      <p:sp>
        <p:nvSpPr>
          <p:cNvPr id="18" name="Text Placeholder 9">
            <a:extLst>
              <a:ext uri="{FF2B5EF4-FFF2-40B4-BE49-F238E27FC236}">
                <a16:creationId xmlns:a16="http://schemas.microsoft.com/office/drawing/2014/main" id="{0E17B638-94C9-4B51-9391-7BC4F817FF2B}"/>
              </a:ext>
            </a:extLst>
          </p:cNvPr>
          <p:cNvSpPr>
            <a:spLocks noGrp="1"/>
          </p:cNvSpPr>
          <p:nvPr>
            <p:ph type="body" sz="quarter" idx="34" hasCustomPrompt="1"/>
          </p:nvPr>
        </p:nvSpPr>
        <p:spPr>
          <a:xfrm>
            <a:off x="3314929" y="2685396"/>
            <a:ext cx="2588455" cy="365760"/>
          </a:xfrm>
          <a:prstGeom prst="rect">
            <a:avLst/>
          </a:prstGeom>
          <a:noFill/>
        </p:spPr>
        <p:txBody>
          <a:bodyPr tIns="45720" bIns="45720" anchor="b" anchorCtr="0"/>
          <a:lstStyle>
            <a:lvl1pPr algn="ctr">
              <a:defRPr sz="1200" b="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Title</a:t>
            </a:r>
          </a:p>
        </p:txBody>
      </p:sp>
      <p:sp>
        <p:nvSpPr>
          <p:cNvPr id="19" name="Text Placeholder 12">
            <a:extLst>
              <a:ext uri="{FF2B5EF4-FFF2-40B4-BE49-F238E27FC236}">
                <a16:creationId xmlns:a16="http://schemas.microsoft.com/office/drawing/2014/main" id="{B6A304F5-95E8-41E3-9406-BAFB0C0889A4}"/>
              </a:ext>
            </a:extLst>
          </p:cNvPr>
          <p:cNvSpPr>
            <a:spLocks noGrp="1"/>
          </p:cNvSpPr>
          <p:nvPr>
            <p:ph type="body" sz="quarter" idx="35" hasCustomPrompt="1"/>
          </p:nvPr>
        </p:nvSpPr>
        <p:spPr>
          <a:xfrm>
            <a:off x="6294320" y="2685396"/>
            <a:ext cx="2588455" cy="365760"/>
          </a:xfrm>
          <a:prstGeom prst="rect">
            <a:avLst/>
          </a:prstGeom>
          <a:noFill/>
        </p:spPr>
        <p:txBody>
          <a:bodyPr tIns="45720" bIns="45720" anchor="b" anchorCtr="0"/>
          <a:lstStyle>
            <a:lvl1pPr algn="ctr">
              <a:defRPr sz="12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
        <p:nvSpPr>
          <p:cNvPr id="20" name="Text Placeholder 14">
            <a:extLst>
              <a:ext uri="{FF2B5EF4-FFF2-40B4-BE49-F238E27FC236}">
                <a16:creationId xmlns:a16="http://schemas.microsoft.com/office/drawing/2014/main" id="{591D8255-5119-4BF7-85CC-1116B8FE2321}"/>
              </a:ext>
            </a:extLst>
          </p:cNvPr>
          <p:cNvSpPr>
            <a:spLocks noGrp="1"/>
          </p:cNvSpPr>
          <p:nvPr>
            <p:ph type="body" sz="quarter" idx="36" hasCustomPrompt="1"/>
          </p:nvPr>
        </p:nvSpPr>
        <p:spPr>
          <a:xfrm>
            <a:off x="9276671" y="2685396"/>
            <a:ext cx="2588455" cy="365760"/>
          </a:xfrm>
          <a:prstGeom prst="rect">
            <a:avLst/>
          </a:prstGeom>
          <a:noFill/>
        </p:spPr>
        <p:txBody>
          <a:bodyPr tIns="45720" bIns="45720" anchor="b" anchorCtr="0"/>
          <a:lstStyle>
            <a:lvl1pPr algn="ctr">
              <a:defRPr sz="1200" b="1">
                <a:solidFill>
                  <a:schemeClr val="tx1"/>
                </a:solidFill>
              </a:defRPr>
            </a:lvl1pPr>
          </a:lstStyle>
          <a:p>
            <a:pPr lvl="0"/>
            <a:r>
              <a:rPr lang="en-US"/>
              <a:t>Title</a:t>
            </a:r>
          </a:p>
        </p:txBody>
      </p:sp>
      <p:cxnSp>
        <p:nvCxnSpPr>
          <p:cNvPr id="21" name="Straight Connector 20">
            <a:extLst>
              <a:ext uri="{FF2B5EF4-FFF2-40B4-BE49-F238E27FC236}">
                <a16:creationId xmlns:a16="http://schemas.microsoft.com/office/drawing/2014/main" id="{63C54157-5F9E-473F-B67A-6BB7BF9722B4}"/>
              </a:ext>
            </a:extLst>
          </p:cNvPr>
          <p:cNvCxnSpPr/>
          <p:nvPr userDrawn="1"/>
        </p:nvCxnSpPr>
        <p:spPr>
          <a:xfrm>
            <a:off x="329619"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A0D018-CC1C-43DB-A117-3C3AC92F5EB2}"/>
              </a:ext>
            </a:extLst>
          </p:cNvPr>
          <p:cNvCxnSpPr/>
          <p:nvPr userDrawn="1"/>
        </p:nvCxnSpPr>
        <p:spPr>
          <a:xfrm>
            <a:off x="3311969"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A3E791-5CE0-451B-8426-5A8DD7DF9B67}"/>
              </a:ext>
            </a:extLst>
          </p:cNvPr>
          <p:cNvCxnSpPr/>
          <p:nvPr userDrawn="1"/>
        </p:nvCxnSpPr>
        <p:spPr>
          <a:xfrm>
            <a:off x="6294320"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3EFB87-7646-4169-9ABE-72F1CEBA5E24}"/>
              </a:ext>
            </a:extLst>
          </p:cNvPr>
          <p:cNvCxnSpPr/>
          <p:nvPr userDrawn="1"/>
        </p:nvCxnSpPr>
        <p:spPr>
          <a:xfrm>
            <a:off x="9276671"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6">
            <a:extLst>
              <a:ext uri="{FF2B5EF4-FFF2-40B4-BE49-F238E27FC236}">
                <a16:creationId xmlns:a16="http://schemas.microsoft.com/office/drawing/2014/main" id="{96B2FA67-E5CD-4389-A9AA-1FE5B78E0015}"/>
              </a:ext>
            </a:extLst>
          </p:cNvPr>
          <p:cNvSpPr>
            <a:spLocks noGrp="1"/>
          </p:cNvSpPr>
          <p:nvPr>
            <p:ph sz="quarter" idx="37"/>
          </p:nvPr>
        </p:nvSpPr>
        <p:spPr>
          <a:xfrm>
            <a:off x="329619" y="3116581"/>
            <a:ext cx="2592286" cy="2954019"/>
          </a:xfrm>
        </p:spPr>
        <p:txBody>
          <a:bodyPr>
            <a:normAutofit/>
          </a:bodyPr>
          <a:lstStyle>
            <a:lvl1pPr marL="0" indent="0">
              <a:lnSpc>
                <a:spcPct val="100000"/>
              </a:lnSpc>
              <a:spcBef>
                <a:spcPct val="20000"/>
              </a:spcBef>
              <a:spcAft>
                <a:spcPct val="0"/>
              </a:spcAft>
              <a:buFontTx/>
              <a:buNone/>
              <a:defRPr sz="1200">
                <a:solidFill>
                  <a:srgbClr val="3C3C3C"/>
                </a:solidFill>
                <a:latin typeface="+mn-lt"/>
              </a:defRPr>
            </a:lvl1pPr>
            <a:lvl2pPr marL="127000" indent="-1270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2pPr>
            <a:lvl3pPr marL="304800" indent="-127000" algn="l">
              <a:lnSpc>
                <a:spcPct val="100000"/>
              </a:lnSpc>
              <a:spcBef>
                <a:spcPct val="20000"/>
              </a:spcBef>
              <a:spcAft>
                <a:spcPct val="0"/>
              </a:spcAft>
              <a:buClr>
                <a:schemeClr val="bg2"/>
              </a:buClr>
              <a:buSzPts val="1200"/>
              <a:buFont typeface="Calibri" panose="020F0502020204030204" pitchFamily="34" charset="0"/>
              <a:buChar char="–"/>
              <a:defRPr sz="1200">
                <a:solidFill>
                  <a:srgbClr val="3C3C3C"/>
                </a:solidFill>
                <a:latin typeface="+mn-lt"/>
              </a:defRPr>
            </a:lvl3pPr>
            <a:lvl4pPr marL="857250" indent="-2286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4pPr>
            <a:lvl6pPr>
              <a:defRPr lang="en-US" sz="12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7" name="Content Placeholder 6">
            <a:extLst>
              <a:ext uri="{FF2B5EF4-FFF2-40B4-BE49-F238E27FC236}">
                <a16:creationId xmlns:a16="http://schemas.microsoft.com/office/drawing/2014/main" id="{3177EF49-3775-4573-AF9D-58298526C128}"/>
              </a:ext>
            </a:extLst>
          </p:cNvPr>
          <p:cNvSpPr>
            <a:spLocks noGrp="1"/>
          </p:cNvSpPr>
          <p:nvPr>
            <p:ph sz="quarter" idx="38"/>
          </p:nvPr>
        </p:nvSpPr>
        <p:spPr>
          <a:xfrm>
            <a:off x="6290489" y="3116581"/>
            <a:ext cx="2592286" cy="2954019"/>
          </a:xfrm>
        </p:spPr>
        <p:txBody>
          <a:bodyPr>
            <a:normAutofit/>
          </a:bodyPr>
          <a:lstStyle>
            <a:lvl1pPr marL="0" indent="0">
              <a:lnSpc>
                <a:spcPct val="100000"/>
              </a:lnSpc>
              <a:spcBef>
                <a:spcPct val="20000"/>
              </a:spcBef>
              <a:spcAft>
                <a:spcPct val="0"/>
              </a:spcAft>
              <a:buFontTx/>
              <a:buNone/>
              <a:defRPr sz="1200">
                <a:solidFill>
                  <a:srgbClr val="3C3C3C"/>
                </a:solidFill>
                <a:latin typeface="+mn-lt"/>
              </a:defRPr>
            </a:lvl1pPr>
            <a:lvl2pPr marL="127000" indent="-1270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2pPr>
            <a:lvl3pPr marL="304800" indent="-127000" algn="l">
              <a:lnSpc>
                <a:spcPct val="100000"/>
              </a:lnSpc>
              <a:spcBef>
                <a:spcPct val="20000"/>
              </a:spcBef>
              <a:spcAft>
                <a:spcPct val="0"/>
              </a:spcAft>
              <a:buClr>
                <a:schemeClr val="bg2"/>
              </a:buClr>
              <a:buSzPts val="1200"/>
              <a:buFont typeface="Calibri" panose="020F0502020204030204" pitchFamily="34" charset="0"/>
              <a:buChar char="–"/>
              <a:defRPr sz="1200">
                <a:solidFill>
                  <a:srgbClr val="3C3C3C"/>
                </a:solidFill>
                <a:latin typeface="+mn-lt"/>
              </a:defRPr>
            </a:lvl3pPr>
            <a:lvl4pPr marL="857250" indent="-2286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4pPr>
            <a:lvl6pPr>
              <a:defRPr lang="en-US" sz="12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8" name="Content Placeholder 6">
            <a:extLst>
              <a:ext uri="{FF2B5EF4-FFF2-40B4-BE49-F238E27FC236}">
                <a16:creationId xmlns:a16="http://schemas.microsoft.com/office/drawing/2014/main" id="{0655202D-2987-49F4-8CAF-CAE630A771B5}"/>
              </a:ext>
            </a:extLst>
          </p:cNvPr>
          <p:cNvSpPr>
            <a:spLocks noGrp="1"/>
          </p:cNvSpPr>
          <p:nvPr>
            <p:ph sz="quarter" idx="39"/>
          </p:nvPr>
        </p:nvSpPr>
        <p:spPr>
          <a:xfrm>
            <a:off x="9272840" y="3116581"/>
            <a:ext cx="2592286" cy="2954019"/>
          </a:xfrm>
        </p:spPr>
        <p:txBody>
          <a:bodyPr>
            <a:normAutofit/>
          </a:bodyPr>
          <a:lstStyle>
            <a:lvl1pPr marL="0" indent="0">
              <a:lnSpc>
                <a:spcPct val="100000"/>
              </a:lnSpc>
              <a:spcBef>
                <a:spcPct val="20000"/>
              </a:spcBef>
              <a:spcAft>
                <a:spcPct val="0"/>
              </a:spcAft>
              <a:buFontTx/>
              <a:buNone/>
              <a:defRPr sz="1200">
                <a:solidFill>
                  <a:srgbClr val="3C3C3C"/>
                </a:solidFill>
                <a:latin typeface="+mn-lt"/>
              </a:defRPr>
            </a:lvl1pPr>
            <a:lvl2pPr marL="127000" indent="-1270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2pPr>
            <a:lvl3pPr marL="304800" indent="-127000" algn="l">
              <a:lnSpc>
                <a:spcPct val="100000"/>
              </a:lnSpc>
              <a:spcBef>
                <a:spcPct val="20000"/>
              </a:spcBef>
              <a:spcAft>
                <a:spcPct val="0"/>
              </a:spcAft>
              <a:buClr>
                <a:schemeClr val="bg2"/>
              </a:buClr>
              <a:buSzPts val="1200"/>
              <a:buFont typeface="Calibri" panose="020F0502020204030204" pitchFamily="34" charset="0"/>
              <a:buChar char="–"/>
              <a:defRPr sz="1200">
                <a:solidFill>
                  <a:srgbClr val="3C3C3C"/>
                </a:solidFill>
                <a:latin typeface="+mn-lt"/>
              </a:defRPr>
            </a:lvl3pPr>
            <a:lvl4pPr marL="857250" indent="-2286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4pPr>
            <a:lvl6pPr>
              <a:defRPr lang="en-US" sz="12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7" name="Picture Placeholder 6">
            <a:extLst>
              <a:ext uri="{FF2B5EF4-FFF2-40B4-BE49-F238E27FC236}">
                <a16:creationId xmlns:a16="http://schemas.microsoft.com/office/drawing/2014/main" id="{1CC53126-39F7-4F59-BADA-45DA7DB4FBA0}"/>
              </a:ext>
            </a:extLst>
          </p:cNvPr>
          <p:cNvSpPr>
            <a:spLocks noGrp="1"/>
          </p:cNvSpPr>
          <p:nvPr>
            <p:ph type="pic" sz="quarter" idx="40" hasCustomPrompt="1"/>
          </p:nvPr>
        </p:nvSpPr>
        <p:spPr>
          <a:xfrm>
            <a:off x="1166646" y="1747157"/>
            <a:ext cx="914400" cy="914400"/>
          </a:xfrm>
        </p:spPr>
        <p:txBody>
          <a:bodyPr anchor="ctr"/>
          <a:lstStyle>
            <a:lvl1pPr algn="ctr">
              <a:defRPr/>
            </a:lvl1pPr>
          </a:lstStyle>
          <a:p>
            <a:r>
              <a:rPr lang="en-IN" dirty="0"/>
              <a:t>Icon</a:t>
            </a:r>
            <a:endParaRPr lang="en-US" dirty="0"/>
          </a:p>
        </p:txBody>
      </p:sp>
      <p:sp>
        <p:nvSpPr>
          <p:cNvPr id="33" name="Picture Placeholder 6">
            <a:extLst>
              <a:ext uri="{FF2B5EF4-FFF2-40B4-BE49-F238E27FC236}">
                <a16:creationId xmlns:a16="http://schemas.microsoft.com/office/drawing/2014/main" id="{26A907EE-F078-40C2-B3FE-BBBD0BC94968}"/>
              </a:ext>
            </a:extLst>
          </p:cNvPr>
          <p:cNvSpPr>
            <a:spLocks noGrp="1"/>
          </p:cNvSpPr>
          <p:nvPr>
            <p:ph type="pic" sz="quarter" idx="41" hasCustomPrompt="1"/>
          </p:nvPr>
        </p:nvSpPr>
        <p:spPr>
          <a:xfrm>
            <a:off x="4151956" y="1747157"/>
            <a:ext cx="914400" cy="914400"/>
          </a:xfrm>
        </p:spPr>
        <p:txBody>
          <a:bodyPr anchor="ctr"/>
          <a:lstStyle>
            <a:lvl1pPr algn="ctr">
              <a:defRPr/>
            </a:lvl1pPr>
          </a:lstStyle>
          <a:p>
            <a:r>
              <a:rPr lang="en-IN" dirty="0"/>
              <a:t>Icon</a:t>
            </a:r>
            <a:endParaRPr lang="en-US" dirty="0"/>
          </a:p>
        </p:txBody>
      </p:sp>
      <p:sp>
        <p:nvSpPr>
          <p:cNvPr id="34" name="Picture Placeholder 6">
            <a:extLst>
              <a:ext uri="{FF2B5EF4-FFF2-40B4-BE49-F238E27FC236}">
                <a16:creationId xmlns:a16="http://schemas.microsoft.com/office/drawing/2014/main" id="{4FE0A083-7674-4F9B-831D-DC5060ED8ADB}"/>
              </a:ext>
            </a:extLst>
          </p:cNvPr>
          <p:cNvSpPr>
            <a:spLocks noGrp="1"/>
          </p:cNvSpPr>
          <p:nvPr>
            <p:ph type="pic" sz="quarter" idx="42" hasCustomPrompt="1"/>
          </p:nvPr>
        </p:nvSpPr>
        <p:spPr>
          <a:xfrm>
            <a:off x="7131347" y="1747157"/>
            <a:ext cx="914400" cy="914400"/>
          </a:xfrm>
        </p:spPr>
        <p:txBody>
          <a:bodyPr anchor="ctr"/>
          <a:lstStyle>
            <a:lvl1pPr algn="ctr">
              <a:defRPr/>
            </a:lvl1pPr>
          </a:lstStyle>
          <a:p>
            <a:r>
              <a:rPr lang="en-IN" dirty="0"/>
              <a:t>Icon</a:t>
            </a:r>
            <a:endParaRPr lang="en-US" dirty="0"/>
          </a:p>
        </p:txBody>
      </p:sp>
      <p:sp>
        <p:nvSpPr>
          <p:cNvPr id="35" name="Picture Placeholder 6">
            <a:extLst>
              <a:ext uri="{FF2B5EF4-FFF2-40B4-BE49-F238E27FC236}">
                <a16:creationId xmlns:a16="http://schemas.microsoft.com/office/drawing/2014/main" id="{6B81129E-48B6-4F26-82E4-BD89B731E8B6}"/>
              </a:ext>
            </a:extLst>
          </p:cNvPr>
          <p:cNvSpPr>
            <a:spLocks noGrp="1"/>
          </p:cNvSpPr>
          <p:nvPr>
            <p:ph type="pic" sz="quarter" idx="43" hasCustomPrompt="1"/>
          </p:nvPr>
        </p:nvSpPr>
        <p:spPr>
          <a:xfrm>
            <a:off x="10113698" y="1747157"/>
            <a:ext cx="914400" cy="914400"/>
          </a:xfrm>
        </p:spPr>
        <p:txBody>
          <a:bodyPr anchor="ctr"/>
          <a:lstStyle>
            <a:lvl1pPr algn="ctr">
              <a:defRPr/>
            </a:lvl1pPr>
          </a:lstStyle>
          <a:p>
            <a:r>
              <a:rPr lang="en-IN" dirty="0"/>
              <a:t>Icon</a:t>
            </a:r>
            <a:endParaRPr lang="en-US" dirty="0"/>
          </a:p>
        </p:txBody>
      </p:sp>
    </p:spTree>
    <p:extLst>
      <p:ext uri="{BB962C8B-B14F-4D97-AF65-F5344CB8AC3E}">
        <p14:creationId xmlns:p14="http://schemas.microsoft.com/office/powerpoint/2010/main" val="2452899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boxes rows with ico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25" name="Content Placeholder 4">
            <a:extLst>
              <a:ext uri="{FF2B5EF4-FFF2-40B4-BE49-F238E27FC236}">
                <a16:creationId xmlns:a16="http://schemas.microsoft.com/office/drawing/2014/main" id="{0FABB04B-60B0-4E0A-8859-363F19BDE874}"/>
              </a:ext>
            </a:extLst>
          </p:cNvPr>
          <p:cNvSpPr>
            <a:spLocks noGrp="1"/>
          </p:cNvSpPr>
          <p:nvPr>
            <p:ph sz="quarter" idx="28"/>
          </p:nvPr>
        </p:nvSpPr>
        <p:spPr>
          <a:xfrm>
            <a:off x="1393370" y="2102933"/>
            <a:ext cx="10097713"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6" name="Content Placeholder 4">
            <a:extLst>
              <a:ext uri="{FF2B5EF4-FFF2-40B4-BE49-F238E27FC236}">
                <a16:creationId xmlns:a16="http://schemas.microsoft.com/office/drawing/2014/main" id="{34646223-B2DF-4CBC-96FA-2D45025AFEFA}"/>
              </a:ext>
            </a:extLst>
          </p:cNvPr>
          <p:cNvSpPr>
            <a:spLocks noGrp="1"/>
          </p:cNvSpPr>
          <p:nvPr>
            <p:ph sz="quarter" idx="34"/>
          </p:nvPr>
        </p:nvSpPr>
        <p:spPr>
          <a:xfrm>
            <a:off x="1393370" y="3263134"/>
            <a:ext cx="10097713"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7" name="Content Placeholder 4">
            <a:extLst>
              <a:ext uri="{FF2B5EF4-FFF2-40B4-BE49-F238E27FC236}">
                <a16:creationId xmlns:a16="http://schemas.microsoft.com/office/drawing/2014/main" id="{13E57D2E-1A6D-482F-9EAB-B53A3E2784A5}"/>
              </a:ext>
            </a:extLst>
          </p:cNvPr>
          <p:cNvSpPr>
            <a:spLocks noGrp="1"/>
          </p:cNvSpPr>
          <p:nvPr>
            <p:ph sz="quarter" idx="36"/>
          </p:nvPr>
        </p:nvSpPr>
        <p:spPr>
          <a:xfrm>
            <a:off x="1393370" y="5574492"/>
            <a:ext cx="10097713"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8" name="Content Placeholder 4">
            <a:extLst>
              <a:ext uri="{FF2B5EF4-FFF2-40B4-BE49-F238E27FC236}">
                <a16:creationId xmlns:a16="http://schemas.microsoft.com/office/drawing/2014/main" id="{332B051C-C8CB-47D4-B371-CF628EF96055}"/>
              </a:ext>
            </a:extLst>
          </p:cNvPr>
          <p:cNvSpPr>
            <a:spLocks noGrp="1"/>
          </p:cNvSpPr>
          <p:nvPr>
            <p:ph sz="quarter" idx="38"/>
          </p:nvPr>
        </p:nvSpPr>
        <p:spPr>
          <a:xfrm>
            <a:off x="1393370" y="4418289"/>
            <a:ext cx="10097713"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9" name="Text Placeholder 5">
            <a:extLst>
              <a:ext uri="{FF2B5EF4-FFF2-40B4-BE49-F238E27FC236}">
                <a16:creationId xmlns:a16="http://schemas.microsoft.com/office/drawing/2014/main" id="{961A62EE-4517-4EE2-AAC7-E744DD6ADBDF}"/>
              </a:ext>
            </a:extLst>
          </p:cNvPr>
          <p:cNvSpPr>
            <a:spLocks noGrp="1"/>
          </p:cNvSpPr>
          <p:nvPr>
            <p:ph type="body" sz="quarter" idx="39" hasCustomPrompt="1"/>
          </p:nvPr>
        </p:nvSpPr>
        <p:spPr>
          <a:xfrm>
            <a:off x="1393255" y="1749365"/>
            <a:ext cx="10093680" cy="29260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0" name="Text Placeholder 7">
            <a:extLst>
              <a:ext uri="{FF2B5EF4-FFF2-40B4-BE49-F238E27FC236}">
                <a16:creationId xmlns:a16="http://schemas.microsoft.com/office/drawing/2014/main" id="{31D2D989-74F3-483C-B606-E9277EC911F1}"/>
              </a:ext>
            </a:extLst>
          </p:cNvPr>
          <p:cNvSpPr>
            <a:spLocks noGrp="1"/>
          </p:cNvSpPr>
          <p:nvPr>
            <p:ph type="body" sz="quarter" idx="40" hasCustomPrompt="1"/>
          </p:nvPr>
        </p:nvSpPr>
        <p:spPr>
          <a:xfrm>
            <a:off x="1393368" y="2906256"/>
            <a:ext cx="10097713"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1" name="Text Placeholder 9">
            <a:extLst>
              <a:ext uri="{FF2B5EF4-FFF2-40B4-BE49-F238E27FC236}">
                <a16:creationId xmlns:a16="http://schemas.microsoft.com/office/drawing/2014/main" id="{87F58612-C28C-4E00-A572-877CAFC01E6C}"/>
              </a:ext>
            </a:extLst>
          </p:cNvPr>
          <p:cNvSpPr>
            <a:spLocks noGrp="1"/>
          </p:cNvSpPr>
          <p:nvPr>
            <p:ph type="body" sz="quarter" idx="41" hasCustomPrompt="1"/>
          </p:nvPr>
        </p:nvSpPr>
        <p:spPr>
          <a:xfrm>
            <a:off x="1393368" y="4061411"/>
            <a:ext cx="10097713"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2" name="Text Placeholder 11">
            <a:extLst>
              <a:ext uri="{FF2B5EF4-FFF2-40B4-BE49-F238E27FC236}">
                <a16:creationId xmlns:a16="http://schemas.microsoft.com/office/drawing/2014/main" id="{31C09D8B-DB4E-4674-B221-D78737B01945}"/>
              </a:ext>
            </a:extLst>
          </p:cNvPr>
          <p:cNvSpPr>
            <a:spLocks noGrp="1"/>
          </p:cNvSpPr>
          <p:nvPr>
            <p:ph type="body" sz="quarter" idx="42" hasCustomPrompt="1"/>
          </p:nvPr>
        </p:nvSpPr>
        <p:spPr>
          <a:xfrm>
            <a:off x="1393368" y="5217614"/>
            <a:ext cx="10097713"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cxnSp>
        <p:nvCxnSpPr>
          <p:cNvPr id="33" name="Straight Connector 32">
            <a:extLst>
              <a:ext uri="{FF2B5EF4-FFF2-40B4-BE49-F238E27FC236}">
                <a16:creationId xmlns:a16="http://schemas.microsoft.com/office/drawing/2014/main" id="{797DFC33-1FE7-4F5A-A6A3-BFE38B9EC4D9}"/>
              </a:ext>
            </a:extLst>
          </p:cNvPr>
          <p:cNvCxnSpPr>
            <a:cxnSpLocks/>
          </p:cNvCxnSpPr>
          <p:nvPr userDrawn="1"/>
        </p:nvCxnSpPr>
        <p:spPr>
          <a:xfrm>
            <a:off x="1393255" y="2072453"/>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E1DEA2-5F24-421A-806E-209A4BCD7A75}"/>
              </a:ext>
            </a:extLst>
          </p:cNvPr>
          <p:cNvCxnSpPr>
            <a:cxnSpLocks/>
          </p:cNvCxnSpPr>
          <p:nvPr userDrawn="1"/>
        </p:nvCxnSpPr>
        <p:spPr>
          <a:xfrm>
            <a:off x="1393255" y="3232654"/>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B67DC6-0CED-4BBD-89B1-DA6E77487C76}"/>
              </a:ext>
            </a:extLst>
          </p:cNvPr>
          <p:cNvCxnSpPr>
            <a:cxnSpLocks/>
          </p:cNvCxnSpPr>
          <p:nvPr userDrawn="1"/>
        </p:nvCxnSpPr>
        <p:spPr>
          <a:xfrm>
            <a:off x="1393255" y="4387809"/>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0EF3FAA-5760-41DB-AB69-5B6A23A2B53A}"/>
              </a:ext>
            </a:extLst>
          </p:cNvPr>
          <p:cNvCxnSpPr>
            <a:cxnSpLocks/>
          </p:cNvCxnSpPr>
          <p:nvPr userDrawn="1"/>
        </p:nvCxnSpPr>
        <p:spPr>
          <a:xfrm>
            <a:off x="1393255" y="5544012"/>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6">
            <a:extLst>
              <a:ext uri="{FF2B5EF4-FFF2-40B4-BE49-F238E27FC236}">
                <a16:creationId xmlns:a16="http://schemas.microsoft.com/office/drawing/2014/main" id="{A4983B47-CB23-44BD-90E2-61D8232428CA}"/>
              </a:ext>
            </a:extLst>
          </p:cNvPr>
          <p:cNvSpPr>
            <a:spLocks noGrp="1"/>
          </p:cNvSpPr>
          <p:nvPr>
            <p:ph type="pic" sz="quarter" idx="43" hasCustomPrompt="1"/>
          </p:nvPr>
        </p:nvSpPr>
        <p:spPr>
          <a:xfrm>
            <a:off x="329618" y="1749365"/>
            <a:ext cx="914400" cy="955739"/>
          </a:xfrm>
        </p:spPr>
        <p:txBody>
          <a:bodyPr anchor="ctr"/>
          <a:lstStyle>
            <a:lvl1pPr algn="ctr">
              <a:defRPr/>
            </a:lvl1pPr>
          </a:lstStyle>
          <a:p>
            <a:r>
              <a:rPr lang="en-IN" dirty="0"/>
              <a:t>Icon</a:t>
            </a:r>
            <a:endParaRPr lang="en-US" dirty="0"/>
          </a:p>
        </p:txBody>
      </p:sp>
      <p:sp>
        <p:nvSpPr>
          <p:cNvPr id="23" name="Picture Placeholder 6">
            <a:extLst>
              <a:ext uri="{FF2B5EF4-FFF2-40B4-BE49-F238E27FC236}">
                <a16:creationId xmlns:a16="http://schemas.microsoft.com/office/drawing/2014/main" id="{53D66676-5E41-4B13-8EE6-617D4ED403BF}"/>
              </a:ext>
            </a:extLst>
          </p:cNvPr>
          <p:cNvSpPr>
            <a:spLocks noGrp="1"/>
          </p:cNvSpPr>
          <p:nvPr>
            <p:ph type="pic" sz="quarter" idx="44" hasCustomPrompt="1"/>
          </p:nvPr>
        </p:nvSpPr>
        <p:spPr>
          <a:xfrm>
            <a:off x="329618" y="2906256"/>
            <a:ext cx="914400" cy="955739"/>
          </a:xfrm>
        </p:spPr>
        <p:txBody>
          <a:bodyPr anchor="ctr"/>
          <a:lstStyle>
            <a:lvl1pPr algn="ctr">
              <a:defRPr/>
            </a:lvl1pPr>
          </a:lstStyle>
          <a:p>
            <a:r>
              <a:rPr lang="en-IN" dirty="0"/>
              <a:t>Icon</a:t>
            </a:r>
            <a:endParaRPr lang="en-US" dirty="0"/>
          </a:p>
        </p:txBody>
      </p:sp>
      <p:sp>
        <p:nvSpPr>
          <p:cNvPr id="24" name="Picture Placeholder 6">
            <a:extLst>
              <a:ext uri="{FF2B5EF4-FFF2-40B4-BE49-F238E27FC236}">
                <a16:creationId xmlns:a16="http://schemas.microsoft.com/office/drawing/2014/main" id="{F41F8E44-9169-4FB9-AD9F-BC6881EE475C}"/>
              </a:ext>
            </a:extLst>
          </p:cNvPr>
          <p:cNvSpPr>
            <a:spLocks noGrp="1"/>
          </p:cNvSpPr>
          <p:nvPr>
            <p:ph type="pic" sz="quarter" idx="45" hasCustomPrompt="1"/>
          </p:nvPr>
        </p:nvSpPr>
        <p:spPr>
          <a:xfrm>
            <a:off x="329618" y="4102630"/>
            <a:ext cx="914400" cy="955739"/>
          </a:xfrm>
        </p:spPr>
        <p:txBody>
          <a:bodyPr anchor="ctr"/>
          <a:lstStyle>
            <a:lvl1pPr algn="ctr">
              <a:defRPr/>
            </a:lvl1pPr>
          </a:lstStyle>
          <a:p>
            <a:r>
              <a:rPr lang="en-IN" dirty="0"/>
              <a:t>Icon</a:t>
            </a:r>
            <a:endParaRPr lang="en-US" dirty="0"/>
          </a:p>
        </p:txBody>
      </p:sp>
      <p:sp>
        <p:nvSpPr>
          <p:cNvPr id="37" name="Picture Placeholder 6">
            <a:extLst>
              <a:ext uri="{FF2B5EF4-FFF2-40B4-BE49-F238E27FC236}">
                <a16:creationId xmlns:a16="http://schemas.microsoft.com/office/drawing/2014/main" id="{DEB4E3E5-8F90-4F90-87D0-DC06D06A51A5}"/>
              </a:ext>
            </a:extLst>
          </p:cNvPr>
          <p:cNvSpPr>
            <a:spLocks noGrp="1"/>
          </p:cNvSpPr>
          <p:nvPr>
            <p:ph type="pic" sz="quarter" idx="46" hasCustomPrompt="1"/>
          </p:nvPr>
        </p:nvSpPr>
        <p:spPr>
          <a:xfrm>
            <a:off x="329618" y="5258833"/>
            <a:ext cx="914400" cy="955739"/>
          </a:xfrm>
        </p:spPr>
        <p:txBody>
          <a:bodyPr anchor="ctr"/>
          <a:lstStyle>
            <a:lvl1pPr algn="ctr">
              <a:defRPr/>
            </a:lvl1pPr>
          </a:lstStyle>
          <a:p>
            <a:r>
              <a:rPr lang="en-IN" dirty="0"/>
              <a:t>Icon</a:t>
            </a:r>
            <a:endParaRPr lang="en-US" dirty="0"/>
          </a:p>
        </p:txBody>
      </p:sp>
    </p:spTree>
    <p:extLst>
      <p:ext uri="{BB962C8B-B14F-4D97-AF65-F5344CB8AC3E}">
        <p14:creationId xmlns:p14="http://schemas.microsoft.com/office/powerpoint/2010/main" val="2831560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2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8" y="1281228"/>
            <a:ext cx="5574361" cy="478937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857250" indent="-22860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Calibri" panose="020F0502020204030204" pitchFamily="34" charset="0"/>
                <a:ea typeface="+mn-ea"/>
                <a:cs typeface="+mn-cs"/>
              </a:defRPr>
            </a:lvl4pPr>
            <a:lvl5pPr marL="893763" indent="-180975">
              <a:buFont typeface="Arial" panose="020B0604020202020204" pitchFamily="34" charset="0"/>
              <a:buChar char="•"/>
              <a:defRPr>
                <a:solidFill>
                  <a:schemeClr val="tx1"/>
                </a:solidFill>
              </a:defRPr>
            </a:lvl5pPr>
            <a:lvl6pPr>
              <a:defRPr lang="en-US" sz="1400" b="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buClr>
                <a:schemeClr val="bg2"/>
              </a:buClr>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buClr>
                <a:schemeClr val="bg2"/>
              </a:buClr>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chemeClr val="bg2"/>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6290765" y="1281228"/>
            <a:ext cx="5574361" cy="478937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lang="en-US" sz="1400" dirty="0" smtClean="0">
                <a:solidFill>
                  <a:srgbClr val="3C3C3C"/>
                </a:solidFill>
                <a:latin typeface="+mn-lt"/>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lang="en-IN" sz="1400" dirty="0">
                <a:solidFill>
                  <a:srgbClr val="3C3C3C"/>
                </a:solidFill>
                <a:latin typeface="+mn-lt"/>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kumimoji="0" lang="en-US" sz="1400" b="0" i="0" u="none" strike="noStrike" kern="1200" cap="none" spc="0" normalizeH="0" baseline="0" dirty="0" smtClean="0">
                <a:ln>
                  <a:noFill/>
                </a:ln>
                <a:solidFill>
                  <a:schemeClr val="tx1"/>
                </a:solidFill>
                <a:effectLst/>
                <a:uLnTx/>
                <a:uFillTx/>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buClr>
                <a:schemeClr val="bg2"/>
              </a:buClr>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buClr>
                <a:schemeClr val="bg2"/>
              </a:buClr>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chemeClr val="bg2"/>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2972147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4 boxes rows with ico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p>
            <a:r>
              <a:rPr lang="en-US"/>
              <a:t>Click to edit Master title style</a:t>
            </a:r>
          </a:p>
        </p:txBody>
      </p:sp>
      <p:sp>
        <p:nvSpPr>
          <p:cNvPr id="25" name="Content Placeholder 4">
            <a:extLst>
              <a:ext uri="{FF2B5EF4-FFF2-40B4-BE49-F238E27FC236}">
                <a16:creationId xmlns:a16="http://schemas.microsoft.com/office/drawing/2014/main" id="{0FABB04B-60B0-4E0A-8859-363F19BDE874}"/>
              </a:ext>
            </a:extLst>
          </p:cNvPr>
          <p:cNvSpPr>
            <a:spLocks noGrp="1"/>
          </p:cNvSpPr>
          <p:nvPr>
            <p:ph sz="quarter" idx="28"/>
          </p:nvPr>
        </p:nvSpPr>
        <p:spPr>
          <a:xfrm>
            <a:off x="1110608" y="2291615"/>
            <a:ext cx="10380476"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6" name="Content Placeholder 4">
            <a:extLst>
              <a:ext uri="{FF2B5EF4-FFF2-40B4-BE49-F238E27FC236}">
                <a16:creationId xmlns:a16="http://schemas.microsoft.com/office/drawing/2014/main" id="{34646223-B2DF-4CBC-96FA-2D45025AFEFA}"/>
              </a:ext>
            </a:extLst>
          </p:cNvPr>
          <p:cNvSpPr>
            <a:spLocks noGrp="1"/>
          </p:cNvSpPr>
          <p:nvPr>
            <p:ph sz="quarter" idx="34"/>
          </p:nvPr>
        </p:nvSpPr>
        <p:spPr>
          <a:xfrm>
            <a:off x="1110608" y="3451816"/>
            <a:ext cx="10380476"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7" name="Content Placeholder 4">
            <a:extLst>
              <a:ext uri="{FF2B5EF4-FFF2-40B4-BE49-F238E27FC236}">
                <a16:creationId xmlns:a16="http://schemas.microsoft.com/office/drawing/2014/main" id="{13E57D2E-1A6D-482F-9EAB-B53A3E2784A5}"/>
              </a:ext>
            </a:extLst>
          </p:cNvPr>
          <p:cNvSpPr>
            <a:spLocks noGrp="1"/>
          </p:cNvSpPr>
          <p:nvPr>
            <p:ph sz="quarter" idx="36"/>
          </p:nvPr>
        </p:nvSpPr>
        <p:spPr>
          <a:xfrm>
            <a:off x="1110608" y="5763174"/>
            <a:ext cx="10380476"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8" name="Content Placeholder 4">
            <a:extLst>
              <a:ext uri="{FF2B5EF4-FFF2-40B4-BE49-F238E27FC236}">
                <a16:creationId xmlns:a16="http://schemas.microsoft.com/office/drawing/2014/main" id="{332B051C-C8CB-47D4-B371-CF628EF96055}"/>
              </a:ext>
            </a:extLst>
          </p:cNvPr>
          <p:cNvSpPr>
            <a:spLocks noGrp="1"/>
          </p:cNvSpPr>
          <p:nvPr>
            <p:ph sz="quarter" idx="38"/>
          </p:nvPr>
        </p:nvSpPr>
        <p:spPr>
          <a:xfrm>
            <a:off x="1110608" y="4606971"/>
            <a:ext cx="10380476"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9" name="Text Placeholder 5">
            <a:extLst>
              <a:ext uri="{FF2B5EF4-FFF2-40B4-BE49-F238E27FC236}">
                <a16:creationId xmlns:a16="http://schemas.microsoft.com/office/drawing/2014/main" id="{961A62EE-4517-4EE2-AAC7-E744DD6ADBDF}"/>
              </a:ext>
            </a:extLst>
          </p:cNvPr>
          <p:cNvSpPr>
            <a:spLocks noGrp="1"/>
          </p:cNvSpPr>
          <p:nvPr>
            <p:ph type="body" sz="quarter" idx="39" hasCustomPrompt="1"/>
          </p:nvPr>
        </p:nvSpPr>
        <p:spPr>
          <a:xfrm>
            <a:off x="1110605" y="1938047"/>
            <a:ext cx="10376330" cy="29260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0" name="Text Placeholder 7">
            <a:extLst>
              <a:ext uri="{FF2B5EF4-FFF2-40B4-BE49-F238E27FC236}">
                <a16:creationId xmlns:a16="http://schemas.microsoft.com/office/drawing/2014/main" id="{31D2D989-74F3-483C-B606-E9277EC911F1}"/>
              </a:ext>
            </a:extLst>
          </p:cNvPr>
          <p:cNvSpPr>
            <a:spLocks noGrp="1"/>
          </p:cNvSpPr>
          <p:nvPr>
            <p:ph type="body" sz="quarter" idx="40" hasCustomPrompt="1"/>
          </p:nvPr>
        </p:nvSpPr>
        <p:spPr>
          <a:xfrm>
            <a:off x="1110606" y="3094938"/>
            <a:ext cx="10380476"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1" name="Text Placeholder 9">
            <a:extLst>
              <a:ext uri="{FF2B5EF4-FFF2-40B4-BE49-F238E27FC236}">
                <a16:creationId xmlns:a16="http://schemas.microsoft.com/office/drawing/2014/main" id="{87F58612-C28C-4E00-A572-877CAFC01E6C}"/>
              </a:ext>
            </a:extLst>
          </p:cNvPr>
          <p:cNvSpPr>
            <a:spLocks noGrp="1"/>
          </p:cNvSpPr>
          <p:nvPr>
            <p:ph type="body" sz="quarter" idx="41" hasCustomPrompt="1"/>
          </p:nvPr>
        </p:nvSpPr>
        <p:spPr>
          <a:xfrm>
            <a:off x="1110606" y="4250093"/>
            <a:ext cx="10380476"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2" name="Text Placeholder 11">
            <a:extLst>
              <a:ext uri="{FF2B5EF4-FFF2-40B4-BE49-F238E27FC236}">
                <a16:creationId xmlns:a16="http://schemas.microsoft.com/office/drawing/2014/main" id="{31C09D8B-DB4E-4674-B221-D78737B01945}"/>
              </a:ext>
            </a:extLst>
          </p:cNvPr>
          <p:cNvSpPr>
            <a:spLocks noGrp="1"/>
          </p:cNvSpPr>
          <p:nvPr>
            <p:ph type="body" sz="quarter" idx="42" hasCustomPrompt="1"/>
          </p:nvPr>
        </p:nvSpPr>
        <p:spPr>
          <a:xfrm>
            <a:off x="1110606" y="5406296"/>
            <a:ext cx="10380476"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cxnSp>
        <p:nvCxnSpPr>
          <p:cNvPr id="33" name="Straight Connector 32">
            <a:extLst>
              <a:ext uri="{FF2B5EF4-FFF2-40B4-BE49-F238E27FC236}">
                <a16:creationId xmlns:a16="http://schemas.microsoft.com/office/drawing/2014/main" id="{797DFC33-1FE7-4F5A-A6A3-BFE38B9EC4D9}"/>
              </a:ext>
            </a:extLst>
          </p:cNvPr>
          <p:cNvCxnSpPr/>
          <p:nvPr userDrawn="1"/>
        </p:nvCxnSpPr>
        <p:spPr>
          <a:xfrm>
            <a:off x="1110605" y="2261135"/>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E1DEA2-5F24-421A-806E-209A4BCD7A75}"/>
              </a:ext>
            </a:extLst>
          </p:cNvPr>
          <p:cNvCxnSpPr/>
          <p:nvPr userDrawn="1"/>
        </p:nvCxnSpPr>
        <p:spPr>
          <a:xfrm>
            <a:off x="1110605" y="3421336"/>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B67DC6-0CED-4BBD-89B1-DA6E77487C76}"/>
              </a:ext>
            </a:extLst>
          </p:cNvPr>
          <p:cNvCxnSpPr/>
          <p:nvPr userDrawn="1"/>
        </p:nvCxnSpPr>
        <p:spPr>
          <a:xfrm>
            <a:off x="1110605" y="4576491"/>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0EF3FAA-5760-41DB-AB69-5B6A23A2B53A}"/>
              </a:ext>
            </a:extLst>
          </p:cNvPr>
          <p:cNvCxnSpPr/>
          <p:nvPr userDrawn="1"/>
        </p:nvCxnSpPr>
        <p:spPr>
          <a:xfrm>
            <a:off x="1110605" y="5732694"/>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485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5B8E-BDC9-8446-AE8A-98498477C94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ECB240-FB41-F44A-AA0A-AF74EFBCFAE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925661-D260-7C42-B873-9598A9075552}"/>
              </a:ext>
            </a:extLst>
          </p:cNvPr>
          <p:cNvSpPr>
            <a:spLocks noGrp="1"/>
          </p:cNvSpPr>
          <p:nvPr>
            <p:ph type="dt" sz="half" idx="10"/>
          </p:nvPr>
        </p:nvSpPr>
        <p:spPr/>
        <p:txBody>
          <a:bodyPr/>
          <a:lstStyle/>
          <a:p>
            <a:fld id="{44F2E28C-BA95-2E44-BA4C-8A7682781809}" type="datetimeFigureOut">
              <a:rPr lang="en-US" smtClean="0"/>
              <a:t>3/6/2023</a:t>
            </a:fld>
            <a:endParaRPr lang="en-US" dirty="0"/>
          </a:p>
        </p:txBody>
      </p:sp>
      <p:sp>
        <p:nvSpPr>
          <p:cNvPr id="5" name="Footer Placeholder 4">
            <a:extLst>
              <a:ext uri="{FF2B5EF4-FFF2-40B4-BE49-F238E27FC236}">
                <a16:creationId xmlns:a16="http://schemas.microsoft.com/office/drawing/2014/main" id="{66A0DD98-BF8B-A344-98A7-2276BE43C1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7C4E5E-BE7B-8D42-A64A-9944A63D7C1D}"/>
              </a:ext>
            </a:extLst>
          </p:cNvPr>
          <p:cNvSpPr>
            <a:spLocks noGrp="1"/>
          </p:cNvSpPr>
          <p:nvPr>
            <p:ph type="sldNum" sz="quarter" idx="12"/>
          </p:nvPr>
        </p:nvSpPr>
        <p:spPr/>
        <p:txBody>
          <a:bodyPr/>
          <a:lstStyle/>
          <a:p>
            <a:fld id="{A250B285-BB57-574F-9739-4C6D10B9EBB8}" type="slidenum">
              <a:rPr lang="en-US" smtClean="0"/>
              <a:t>‹#›</a:t>
            </a:fld>
            <a:endParaRPr lang="en-US" dirty="0"/>
          </a:p>
        </p:txBody>
      </p:sp>
    </p:spTree>
    <p:extLst>
      <p:ext uri="{BB962C8B-B14F-4D97-AF65-F5344CB8AC3E}">
        <p14:creationId xmlns:p14="http://schemas.microsoft.com/office/powerpoint/2010/main" val="2918549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over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F9BDA7-48B7-BB4B-8812-AE3DEF0310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76207" cy="6857999"/>
          </a:xfrm>
          <a:prstGeom prst="rect">
            <a:avLst/>
          </a:prstGeom>
        </p:spPr>
      </p:pic>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78" imgH="377" progId="TCLayout.ActiveDocument.1">
                  <p:embed/>
                </p:oleObj>
              </mc:Choice>
              <mc:Fallback>
                <p:oleObj name="think-cell Slide" r:id="rId5"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4" name="Title 5">
            <a:extLst>
              <a:ext uri="{FF2B5EF4-FFF2-40B4-BE49-F238E27FC236}">
                <a16:creationId xmlns:a16="http://schemas.microsoft.com/office/drawing/2014/main" id="{DC886DB4-FF29-4100-98EB-443F88399370}"/>
              </a:ext>
            </a:extLst>
          </p:cNvPr>
          <p:cNvSpPr>
            <a:spLocks noGrp="1"/>
          </p:cNvSpPr>
          <p:nvPr>
            <p:ph type="title"/>
          </p:nvPr>
        </p:nvSpPr>
        <p:spPr bwMode="gray">
          <a:xfrm>
            <a:off x="590621" y="4011930"/>
            <a:ext cx="8439984" cy="644100"/>
          </a:xfrm>
          <a:effectLst/>
          <a:extLst>
            <a:ext uri="{AF507438-7753-43E0-B8FC-AC1667EBCBE1}">
              <a14:hiddenEffects xmlns:a14="http://schemas.microsoft.com/office/drawing/2010/main">
                <a:effectLst>
                  <a:outerShdw blurRad="63500" dist="37357" dir="2700000" sx="0" sy="0" rotWithShape="0">
                    <a:scrgbClr r="0" g="0" b="0"/>
                  </a:outerShdw>
                </a:effectLst>
              </a14:hiddenEffects>
            </a:ext>
          </a:ex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35" name="Text Placeholder 14">
            <a:extLst>
              <a:ext uri="{FF2B5EF4-FFF2-40B4-BE49-F238E27FC236}">
                <a16:creationId xmlns:a16="http://schemas.microsoft.com/office/drawing/2014/main" id="{49063B20-A813-429B-8BED-24C5A6D9B696}"/>
              </a:ext>
            </a:extLst>
          </p:cNvPr>
          <p:cNvSpPr>
            <a:spLocks noGrp="1"/>
          </p:cNvSpPr>
          <p:nvPr>
            <p:ph type="body" sz="quarter" idx="12"/>
          </p:nvPr>
        </p:nvSpPr>
        <p:spPr bwMode="gray">
          <a:xfrm>
            <a:off x="597460" y="4716879"/>
            <a:ext cx="8449978" cy="366434"/>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pic>
        <p:nvPicPr>
          <p:cNvPr id="40" name="Picture 39">
            <a:extLst>
              <a:ext uri="{FF2B5EF4-FFF2-40B4-BE49-F238E27FC236}">
                <a16:creationId xmlns:a16="http://schemas.microsoft.com/office/drawing/2014/main" id="{4BE63136-8ABD-4312-BCB4-6295B5946EF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644767" y="4874268"/>
            <a:ext cx="2235559" cy="163951"/>
          </a:xfrm>
          <a:prstGeom prst="rect">
            <a:avLst/>
          </a:prstGeom>
        </p:spPr>
      </p:pic>
      <p:pic>
        <p:nvPicPr>
          <p:cNvPr id="41" name="Picture 56">
            <a:extLst>
              <a:ext uri="{FF2B5EF4-FFF2-40B4-BE49-F238E27FC236}">
                <a16:creationId xmlns:a16="http://schemas.microsoft.com/office/drawing/2014/main" id="{9EBAA529-C209-4734-BA2F-ED42502C9B1C}"/>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9725483" y="3461902"/>
            <a:ext cx="2074128" cy="125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570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4" name="Title 5">
            <a:extLst>
              <a:ext uri="{FF2B5EF4-FFF2-40B4-BE49-F238E27FC236}">
                <a16:creationId xmlns:a16="http://schemas.microsoft.com/office/drawing/2014/main" id="{DC886DB4-FF29-4100-98EB-443F88399370}"/>
              </a:ext>
            </a:extLst>
          </p:cNvPr>
          <p:cNvSpPr>
            <a:spLocks noGrp="1"/>
          </p:cNvSpPr>
          <p:nvPr>
            <p:ph type="title"/>
          </p:nvPr>
        </p:nvSpPr>
        <p:spPr bwMode="gray">
          <a:xfrm>
            <a:off x="598517" y="3168162"/>
            <a:ext cx="8439984" cy="1652172"/>
          </a:xfrm>
          <a:effectLst/>
          <a:extLst>
            <a:ext uri="{AF507438-7753-43E0-B8FC-AC1667EBCBE1}">
              <a14:hiddenEffects xmlns:a14="http://schemas.microsoft.com/office/drawing/2010/main">
                <a:effectLst>
                  <a:outerShdw blurRad="63500" dist="37357" dir="2700000" sx="0" sy="0" rotWithShape="0">
                    <a:scrgbClr r="0" g="0" b="0"/>
                  </a:outerShdw>
                </a:effectLst>
              </a14:hiddenEffects>
            </a:ext>
          </a:ex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35" name="Text Placeholder 14">
            <a:extLst>
              <a:ext uri="{FF2B5EF4-FFF2-40B4-BE49-F238E27FC236}">
                <a16:creationId xmlns:a16="http://schemas.microsoft.com/office/drawing/2014/main" id="{49063B20-A813-429B-8BED-24C5A6D9B696}"/>
              </a:ext>
            </a:extLst>
          </p:cNvPr>
          <p:cNvSpPr>
            <a:spLocks noGrp="1"/>
          </p:cNvSpPr>
          <p:nvPr>
            <p:ph type="body" sz="quarter" idx="12"/>
          </p:nvPr>
        </p:nvSpPr>
        <p:spPr bwMode="gray">
          <a:xfrm>
            <a:off x="597460" y="4881183"/>
            <a:ext cx="8449978" cy="366434"/>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pic>
        <p:nvPicPr>
          <p:cNvPr id="40" name="Picture 39">
            <a:extLst>
              <a:ext uri="{FF2B5EF4-FFF2-40B4-BE49-F238E27FC236}">
                <a16:creationId xmlns:a16="http://schemas.microsoft.com/office/drawing/2014/main" id="{4BE63136-8ABD-4312-BCB4-6295B5946E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07051" y="6149340"/>
            <a:ext cx="6481622" cy="475348"/>
          </a:xfrm>
          <a:prstGeom prst="rect">
            <a:avLst/>
          </a:prstGeom>
        </p:spPr>
      </p:pic>
      <p:pic>
        <p:nvPicPr>
          <p:cNvPr id="28" name="Picture 56">
            <a:extLst>
              <a:ext uri="{FF2B5EF4-FFF2-40B4-BE49-F238E27FC236}">
                <a16:creationId xmlns:a16="http://schemas.microsoft.com/office/drawing/2014/main" id="{E3FA7419-C18F-4282-9C10-F369F38E5160}"/>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3893742" y="282995"/>
            <a:ext cx="4404516" cy="265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32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40" name="Picture 39">
            <a:extLst>
              <a:ext uri="{FF2B5EF4-FFF2-40B4-BE49-F238E27FC236}">
                <a16:creationId xmlns:a16="http://schemas.microsoft.com/office/drawing/2014/main" id="{4BE63136-8ABD-4312-BCB4-6295B5946EF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07051" y="6149340"/>
            <a:ext cx="6481622" cy="475348"/>
          </a:xfrm>
          <a:prstGeom prst="rect">
            <a:avLst/>
          </a:prstGeom>
        </p:spPr>
      </p:pic>
      <p:sp>
        <p:nvSpPr>
          <p:cNvPr id="8" name="Subtitle 2">
            <a:extLst>
              <a:ext uri="{FF2B5EF4-FFF2-40B4-BE49-F238E27FC236}">
                <a16:creationId xmlns:a16="http://schemas.microsoft.com/office/drawing/2014/main" id="{73EF7004-A86A-CB40-9D97-0E522563CD18}"/>
              </a:ext>
            </a:extLst>
          </p:cNvPr>
          <p:cNvSpPr>
            <a:spLocks noGrp="1"/>
          </p:cNvSpPr>
          <p:nvPr>
            <p:ph type="subTitle" idx="1"/>
          </p:nvPr>
        </p:nvSpPr>
        <p:spPr>
          <a:xfrm>
            <a:off x="4400437" y="4822447"/>
            <a:ext cx="3391127" cy="484712"/>
          </a:xfrm>
          <a:noFill/>
          <a:ln>
            <a:solidFill>
              <a:srgbClr val="0070C0"/>
            </a:solidFill>
          </a:ln>
        </p:spPr>
        <p:txBody>
          <a:bodyPr vert="horz" wrap="square" lIns="91440" tIns="144000" rIns="180000" bIns="144000" rtlCol="0" anchor="b">
            <a:spAutoFit/>
          </a:bodyPr>
          <a:lstStyle>
            <a:lvl1pPr marL="0" indent="0">
              <a:buNone/>
              <a:defRPr lang="en-US" sz="1400" b="1" dirty="0">
                <a:solidFill>
                  <a:srgbClr val="4D5E6F"/>
                </a:solidFill>
                <a:latin typeface="Montserrat" pitchFamily="2" charset="77"/>
                <a:ea typeface="+mj-ea"/>
                <a:cs typeface="+mj-cs"/>
              </a:defRPr>
            </a:lvl1pPr>
          </a:lstStyle>
          <a:p>
            <a:pPr marL="57150" lvl="0" indent="-285750" algn="ctr">
              <a:spcBef>
                <a:spcPct val="0"/>
              </a:spcBef>
            </a:pPr>
            <a:r>
              <a:rPr lang="en-US"/>
              <a:t>Click to edit Master subtitle style</a:t>
            </a:r>
          </a:p>
        </p:txBody>
      </p:sp>
      <p:cxnSp>
        <p:nvCxnSpPr>
          <p:cNvPr id="9" name="Straight Connector 8">
            <a:extLst>
              <a:ext uri="{FF2B5EF4-FFF2-40B4-BE49-F238E27FC236}">
                <a16:creationId xmlns:a16="http://schemas.microsoft.com/office/drawing/2014/main" id="{C0A6C7E9-7802-964E-9041-F292D247A049}"/>
              </a:ext>
            </a:extLst>
          </p:cNvPr>
          <p:cNvCxnSpPr>
            <a:cxnSpLocks/>
            <a:stCxn id="8" idx="3"/>
          </p:cNvCxnSpPr>
          <p:nvPr userDrawn="1"/>
        </p:nvCxnSpPr>
        <p:spPr>
          <a:xfrm flipV="1">
            <a:off x="7791564" y="5060451"/>
            <a:ext cx="4400436" cy="4352"/>
          </a:xfrm>
          <a:prstGeom prst="line">
            <a:avLst/>
          </a:prstGeom>
          <a:ln w="12700">
            <a:gradFill>
              <a:gsLst>
                <a:gs pos="0">
                  <a:srgbClr val="00B0F0"/>
                </a:gs>
                <a:gs pos="60000">
                  <a:schemeClr val="accent5">
                    <a:lumMod val="20000"/>
                    <a:lumOff val="80000"/>
                  </a:schemeClr>
                </a:gs>
                <a:gs pos="100000">
                  <a:srgbClr val="0070C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72708A-F7BE-BA47-9E4E-C462C4A61E53}"/>
              </a:ext>
            </a:extLst>
          </p:cNvPr>
          <p:cNvCxnSpPr/>
          <p:nvPr userDrawn="1"/>
        </p:nvCxnSpPr>
        <p:spPr>
          <a:xfrm>
            <a:off x="1" y="5056805"/>
            <a:ext cx="4400436" cy="3645"/>
          </a:xfrm>
          <a:prstGeom prst="line">
            <a:avLst/>
          </a:prstGeom>
          <a:ln w="12700">
            <a:gradFill>
              <a:gsLst>
                <a:gs pos="0">
                  <a:srgbClr val="00B0F0"/>
                </a:gs>
                <a:gs pos="58000">
                  <a:schemeClr val="accent5">
                    <a:lumMod val="20000"/>
                    <a:lumOff val="80000"/>
                  </a:schemeClr>
                </a:gs>
                <a:gs pos="100000">
                  <a:srgbClr val="0070C0"/>
                </a:gs>
              </a:gsLst>
              <a:lin ang="0" scaled="0"/>
            </a:gra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5A241E5-C178-6548-9805-F6F31EEB837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749222" y="1085272"/>
            <a:ext cx="2829214" cy="1705280"/>
          </a:xfrm>
          <a:prstGeom prst="rect">
            <a:avLst/>
          </a:prstGeom>
        </p:spPr>
      </p:pic>
    </p:spTree>
    <p:extLst>
      <p:ext uri="{BB962C8B-B14F-4D97-AF65-F5344CB8AC3E}">
        <p14:creationId xmlns:p14="http://schemas.microsoft.com/office/powerpoint/2010/main" val="32303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3" name="Title 5">
            <a:extLst>
              <a:ext uri="{FF2B5EF4-FFF2-40B4-BE49-F238E27FC236}">
                <a16:creationId xmlns:a16="http://schemas.microsoft.com/office/drawing/2014/main" id="{06247DBE-7CE1-454B-AC12-751827BDE427}"/>
              </a:ext>
            </a:extLst>
          </p:cNvPr>
          <p:cNvSpPr>
            <a:spLocks noGrp="1"/>
          </p:cNvSpPr>
          <p:nvPr>
            <p:ph type="title"/>
          </p:nvPr>
        </p:nvSpPr>
        <p:spPr bwMode="gray">
          <a:xfrm>
            <a:off x="3159834" y="0"/>
            <a:ext cx="7457257" cy="808892"/>
          </a:xfrm>
          <a:noFill/>
          <a:effec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14" name="Text Placeholder 14">
            <a:extLst>
              <a:ext uri="{FF2B5EF4-FFF2-40B4-BE49-F238E27FC236}">
                <a16:creationId xmlns:a16="http://schemas.microsoft.com/office/drawing/2014/main" id="{0E6D9004-4F03-4FA7-9DB1-9D2EF83D6AF7}"/>
              </a:ext>
            </a:extLst>
          </p:cNvPr>
          <p:cNvSpPr>
            <a:spLocks noGrp="1"/>
          </p:cNvSpPr>
          <p:nvPr>
            <p:ph type="body" sz="quarter" idx="12"/>
          </p:nvPr>
        </p:nvSpPr>
        <p:spPr bwMode="gray">
          <a:xfrm>
            <a:off x="3157389" y="978607"/>
            <a:ext cx="7466088" cy="391036"/>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1"/>
            <a:ext cx="2825394" cy="6858000"/>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3CC1141-2754-E540-A50D-49610C96762F}"/>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6987006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3" name="Title 5">
            <a:extLst>
              <a:ext uri="{FF2B5EF4-FFF2-40B4-BE49-F238E27FC236}">
                <a16:creationId xmlns:a16="http://schemas.microsoft.com/office/drawing/2014/main" id="{06247DBE-7CE1-454B-AC12-751827BDE427}"/>
              </a:ext>
            </a:extLst>
          </p:cNvPr>
          <p:cNvSpPr>
            <a:spLocks noGrp="1"/>
          </p:cNvSpPr>
          <p:nvPr>
            <p:ph type="title"/>
          </p:nvPr>
        </p:nvSpPr>
        <p:spPr bwMode="gray">
          <a:xfrm>
            <a:off x="3159834" y="3626615"/>
            <a:ext cx="7457257" cy="1415454"/>
          </a:xfrm>
          <a:noFill/>
          <a:effec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14" name="Text Placeholder 14">
            <a:extLst>
              <a:ext uri="{FF2B5EF4-FFF2-40B4-BE49-F238E27FC236}">
                <a16:creationId xmlns:a16="http://schemas.microsoft.com/office/drawing/2014/main" id="{0E6D9004-4F03-4FA7-9DB1-9D2EF83D6AF7}"/>
              </a:ext>
            </a:extLst>
          </p:cNvPr>
          <p:cNvSpPr>
            <a:spLocks noGrp="1"/>
          </p:cNvSpPr>
          <p:nvPr>
            <p:ph type="body" sz="quarter" idx="12"/>
          </p:nvPr>
        </p:nvSpPr>
        <p:spPr bwMode="gray">
          <a:xfrm>
            <a:off x="3157389" y="5093407"/>
            <a:ext cx="7466088" cy="391036"/>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1"/>
            <a:ext cx="2825394" cy="6858000"/>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EBBCC6-AD6F-1945-9CD9-35CF1D2E7147}"/>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53778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3" name="Title 5">
            <a:extLst>
              <a:ext uri="{FF2B5EF4-FFF2-40B4-BE49-F238E27FC236}">
                <a16:creationId xmlns:a16="http://schemas.microsoft.com/office/drawing/2014/main" id="{06247DBE-7CE1-454B-AC12-751827BDE427}"/>
              </a:ext>
            </a:extLst>
          </p:cNvPr>
          <p:cNvSpPr>
            <a:spLocks noGrp="1"/>
          </p:cNvSpPr>
          <p:nvPr>
            <p:ph type="title"/>
          </p:nvPr>
        </p:nvSpPr>
        <p:spPr bwMode="gray">
          <a:xfrm>
            <a:off x="3159834" y="0"/>
            <a:ext cx="7457257" cy="808892"/>
          </a:xfrm>
          <a:noFill/>
          <a:effec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14" name="Text Placeholder 14">
            <a:extLst>
              <a:ext uri="{FF2B5EF4-FFF2-40B4-BE49-F238E27FC236}">
                <a16:creationId xmlns:a16="http://schemas.microsoft.com/office/drawing/2014/main" id="{0E6D9004-4F03-4FA7-9DB1-9D2EF83D6AF7}"/>
              </a:ext>
            </a:extLst>
          </p:cNvPr>
          <p:cNvSpPr>
            <a:spLocks noGrp="1"/>
          </p:cNvSpPr>
          <p:nvPr>
            <p:ph type="body" sz="quarter" idx="12"/>
          </p:nvPr>
        </p:nvSpPr>
        <p:spPr bwMode="gray">
          <a:xfrm>
            <a:off x="3157389" y="978607"/>
            <a:ext cx="7466088" cy="391036"/>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1"/>
            <a:ext cx="2825394" cy="6858000"/>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3CC1141-2754-E540-A50D-49610C96762F}"/>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269322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3" name="Title 5">
            <a:extLst>
              <a:ext uri="{FF2B5EF4-FFF2-40B4-BE49-F238E27FC236}">
                <a16:creationId xmlns:a16="http://schemas.microsoft.com/office/drawing/2014/main" id="{06247DBE-7CE1-454B-AC12-751827BDE427}"/>
              </a:ext>
            </a:extLst>
          </p:cNvPr>
          <p:cNvSpPr>
            <a:spLocks noGrp="1"/>
          </p:cNvSpPr>
          <p:nvPr>
            <p:ph type="title"/>
          </p:nvPr>
        </p:nvSpPr>
        <p:spPr bwMode="gray">
          <a:xfrm>
            <a:off x="3159834" y="3626615"/>
            <a:ext cx="7457257" cy="1415454"/>
          </a:xfrm>
          <a:noFill/>
          <a:effec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14" name="Text Placeholder 14">
            <a:extLst>
              <a:ext uri="{FF2B5EF4-FFF2-40B4-BE49-F238E27FC236}">
                <a16:creationId xmlns:a16="http://schemas.microsoft.com/office/drawing/2014/main" id="{0E6D9004-4F03-4FA7-9DB1-9D2EF83D6AF7}"/>
              </a:ext>
            </a:extLst>
          </p:cNvPr>
          <p:cNvSpPr>
            <a:spLocks noGrp="1"/>
          </p:cNvSpPr>
          <p:nvPr>
            <p:ph type="body" sz="quarter" idx="12"/>
          </p:nvPr>
        </p:nvSpPr>
        <p:spPr bwMode="gray">
          <a:xfrm>
            <a:off x="3157389" y="5093407"/>
            <a:ext cx="7466088" cy="391036"/>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1"/>
            <a:ext cx="2825394" cy="6858000"/>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123F77-244B-F74F-A8DD-0E19658B139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16114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2" y="-1"/>
            <a:ext cx="6252211" cy="6858000"/>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DD6E60-BF33-5948-A8BF-62F163A0FD5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5">
            <a:extLst>
              <a:ext uri="{FF2B5EF4-FFF2-40B4-BE49-F238E27FC236}">
                <a16:creationId xmlns:a16="http://schemas.microsoft.com/office/drawing/2014/main" id="{CA59C085-65BA-9446-BD86-916347174AA3}"/>
              </a:ext>
            </a:extLst>
          </p:cNvPr>
          <p:cNvSpPr>
            <a:spLocks noGrp="1"/>
          </p:cNvSpPr>
          <p:nvPr>
            <p:ph type="title"/>
          </p:nvPr>
        </p:nvSpPr>
        <p:spPr>
          <a:xfrm>
            <a:off x="6578600" y="1051776"/>
            <a:ext cx="5295900" cy="738923"/>
          </a:xfrm>
        </p:spPr>
        <p:txBody>
          <a:bodyPr/>
          <a:lstStyle>
            <a:lvl1pPr>
              <a:defRPr>
                <a:solidFill>
                  <a:srgbClr val="0070C0"/>
                </a:solidFill>
              </a:defRPr>
            </a:lvl1pPr>
          </a:lstStyle>
          <a:p>
            <a:r>
              <a:rPr lang="en-US"/>
              <a:t>Click to edit Master title style</a:t>
            </a:r>
          </a:p>
        </p:txBody>
      </p:sp>
      <p:sp>
        <p:nvSpPr>
          <p:cNvPr id="19" name="Text Placeholder 13">
            <a:extLst>
              <a:ext uri="{FF2B5EF4-FFF2-40B4-BE49-F238E27FC236}">
                <a16:creationId xmlns:a16="http://schemas.microsoft.com/office/drawing/2014/main" id="{F5A68B59-430F-6F4A-BC9B-6926F12F43BC}"/>
              </a:ext>
            </a:extLst>
          </p:cNvPr>
          <p:cNvSpPr>
            <a:spLocks noGrp="1"/>
          </p:cNvSpPr>
          <p:nvPr>
            <p:ph idx="1"/>
          </p:nvPr>
        </p:nvSpPr>
        <p:spPr>
          <a:xfrm>
            <a:off x="6578601" y="1854200"/>
            <a:ext cx="5283782" cy="4762500"/>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Tree>
    <p:extLst>
      <p:ext uri="{BB962C8B-B14F-4D97-AF65-F5344CB8AC3E}">
        <p14:creationId xmlns:p14="http://schemas.microsoft.com/office/powerpoint/2010/main" val="1410408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5939789" y="-1"/>
            <a:ext cx="6252211" cy="6858000"/>
          </a:xfrm>
          <a:gradFill>
            <a:gsLst>
              <a:gs pos="0">
                <a:srgbClr val="0070C0"/>
              </a:gs>
              <a:gs pos="100000">
                <a:srgbClr val="00B0F0"/>
              </a:gs>
            </a:gsLst>
            <a:lin ang="5400000" scaled="0"/>
          </a:gradFill>
        </p:spPr>
        <p:txBody>
          <a:bodyPr/>
          <a:lstStyle/>
          <a:p>
            <a:endParaRPr lang="en-IN" dirty="0"/>
          </a:p>
        </p:txBody>
      </p:sp>
      <p:sp>
        <p:nvSpPr>
          <p:cNvPr id="8" name="Rectangle 7">
            <a:extLst>
              <a:ext uri="{FF2B5EF4-FFF2-40B4-BE49-F238E27FC236}">
                <a16:creationId xmlns:a16="http://schemas.microsoft.com/office/drawing/2014/main" id="{00DD6E60-BF33-5948-A8BF-62F163A0FD5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5">
            <a:extLst>
              <a:ext uri="{FF2B5EF4-FFF2-40B4-BE49-F238E27FC236}">
                <a16:creationId xmlns:a16="http://schemas.microsoft.com/office/drawing/2014/main" id="{CA59C085-65BA-9446-BD86-916347174AA3}"/>
              </a:ext>
            </a:extLst>
          </p:cNvPr>
          <p:cNvSpPr>
            <a:spLocks noGrp="1"/>
          </p:cNvSpPr>
          <p:nvPr>
            <p:ph type="title"/>
          </p:nvPr>
        </p:nvSpPr>
        <p:spPr>
          <a:xfrm>
            <a:off x="453103" y="1051776"/>
            <a:ext cx="5295900" cy="738923"/>
          </a:xfrm>
        </p:spPr>
        <p:txBody>
          <a:bodyPr/>
          <a:lstStyle>
            <a:lvl1pPr>
              <a:defRPr>
                <a:solidFill>
                  <a:srgbClr val="0070C0"/>
                </a:solidFill>
              </a:defRPr>
            </a:lvl1pPr>
          </a:lstStyle>
          <a:p>
            <a:r>
              <a:rPr lang="en-US"/>
              <a:t>Click to edit Master title style</a:t>
            </a:r>
          </a:p>
        </p:txBody>
      </p:sp>
      <p:sp>
        <p:nvSpPr>
          <p:cNvPr id="19" name="Text Placeholder 13">
            <a:extLst>
              <a:ext uri="{FF2B5EF4-FFF2-40B4-BE49-F238E27FC236}">
                <a16:creationId xmlns:a16="http://schemas.microsoft.com/office/drawing/2014/main" id="{F5A68B59-430F-6F4A-BC9B-6926F12F43BC}"/>
              </a:ext>
            </a:extLst>
          </p:cNvPr>
          <p:cNvSpPr>
            <a:spLocks noGrp="1"/>
          </p:cNvSpPr>
          <p:nvPr>
            <p:ph idx="1"/>
          </p:nvPr>
        </p:nvSpPr>
        <p:spPr>
          <a:xfrm>
            <a:off x="453104" y="1854200"/>
            <a:ext cx="5283782" cy="4762500"/>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20" name="TextBox 19">
            <a:extLst>
              <a:ext uri="{FF2B5EF4-FFF2-40B4-BE49-F238E27FC236}">
                <a16:creationId xmlns:a16="http://schemas.microsoft.com/office/drawing/2014/main" id="{8D9E1F21-B813-5B4D-B609-03C1E8F258E8}"/>
              </a:ext>
            </a:extLst>
          </p:cNvPr>
          <p:cNvSpPr txBox="1"/>
          <p:nvPr userDrawn="1"/>
        </p:nvSpPr>
        <p:spPr bwMode="gray">
          <a:xfrm>
            <a:off x="11651850" y="6611779"/>
            <a:ext cx="540150" cy="246221"/>
          </a:xfrm>
          <a:prstGeom prst="rect">
            <a:avLst/>
          </a:prstGeom>
          <a:gradFill>
            <a:gsLst>
              <a:gs pos="22000">
                <a:srgbClr val="0070C0"/>
              </a:gs>
              <a:gs pos="100000">
                <a:srgbClr val="00B0F0"/>
              </a:gs>
            </a:gsLst>
            <a:lin ang="10800000" scaled="0"/>
          </a:gradFill>
        </p:spPr>
        <p:txBody>
          <a:bodyPr wrap="square" rtlCol="0">
            <a:spAutoFit/>
          </a:bodyPr>
          <a:lstStyle/>
          <a:p>
            <a:pPr algn="r"/>
            <a:fld id="{F140CDE2-46E4-4E9A-A052-5E0AA249EF7D}" type="slidenum">
              <a:rPr lang="en-GB" sz="1000" smtClean="0">
                <a:solidFill>
                  <a:schemeClr val="bg1"/>
                </a:solidFill>
                <a:latin typeface="+mn-lt"/>
                <a:cs typeface="Helvetica" panose="020B0604020202020204" pitchFamily="34" charset="0"/>
              </a:rPr>
              <a:pPr algn="r"/>
              <a:t>‹#›</a:t>
            </a:fld>
            <a:endParaRPr lang="en-GB" sz="1000" dirty="0">
              <a:solidFill>
                <a:schemeClr val="bg1"/>
              </a:solidFill>
              <a:latin typeface="+mn-lt"/>
              <a:cs typeface="Helvetica" panose="020B0604020202020204" pitchFamily="34" charset="0"/>
            </a:endParaRPr>
          </a:p>
        </p:txBody>
      </p:sp>
      <p:pic>
        <p:nvPicPr>
          <p:cNvPr id="11" name="Picture 10">
            <a:extLst>
              <a:ext uri="{FF2B5EF4-FFF2-40B4-BE49-F238E27FC236}">
                <a16:creationId xmlns:a16="http://schemas.microsoft.com/office/drawing/2014/main" id="{EA7CAABB-20CD-9640-946E-97BF67B0767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946168" y="26634"/>
            <a:ext cx="1200766" cy="829437"/>
          </a:xfrm>
          <a:prstGeom prst="rect">
            <a:avLst/>
          </a:prstGeom>
        </p:spPr>
      </p:pic>
    </p:spTree>
    <p:extLst>
      <p:ext uri="{BB962C8B-B14F-4D97-AF65-F5344CB8AC3E}">
        <p14:creationId xmlns:p14="http://schemas.microsoft.com/office/powerpoint/2010/main" val="2643201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444501" y="1244599"/>
            <a:ext cx="5384799" cy="2946401"/>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DD6E60-BF33-5948-A8BF-62F163A0FD5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icture Placeholder 3">
            <a:extLst>
              <a:ext uri="{FF2B5EF4-FFF2-40B4-BE49-F238E27FC236}">
                <a16:creationId xmlns:a16="http://schemas.microsoft.com/office/drawing/2014/main" id="{C9813E94-81C4-E844-A62D-2764FEDE9F30}"/>
              </a:ext>
            </a:extLst>
          </p:cNvPr>
          <p:cNvSpPr>
            <a:spLocks noGrp="1"/>
          </p:cNvSpPr>
          <p:nvPr>
            <p:ph type="pic" sz="quarter" idx="14"/>
          </p:nvPr>
        </p:nvSpPr>
        <p:spPr>
          <a:xfrm>
            <a:off x="1665785" y="3492500"/>
            <a:ext cx="5408115" cy="2958969"/>
          </a:xfrm>
          <a:gradFill>
            <a:gsLst>
              <a:gs pos="0">
                <a:srgbClr val="0070C0"/>
              </a:gs>
              <a:gs pos="100000">
                <a:srgbClr val="00B0F0"/>
              </a:gs>
            </a:gsLst>
            <a:lin ang="5400000" scaled="0"/>
          </a:gradFill>
        </p:spPr>
        <p:txBody>
          <a:bodyPr/>
          <a:lstStyle/>
          <a:p>
            <a:endParaRPr lang="en-IN" dirty="0"/>
          </a:p>
        </p:txBody>
      </p:sp>
      <p:sp>
        <p:nvSpPr>
          <p:cNvPr id="15" name="Title 5">
            <a:extLst>
              <a:ext uri="{FF2B5EF4-FFF2-40B4-BE49-F238E27FC236}">
                <a16:creationId xmlns:a16="http://schemas.microsoft.com/office/drawing/2014/main" id="{182E3E24-09EA-5D45-800F-318B53295990}"/>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16" name="Text Placeholder 13">
            <a:extLst>
              <a:ext uri="{FF2B5EF4-FFF2-40B4-BE49-F238E27FC236}">
                <a16:creationId xmlns:a16="http://schemas.microsoft.com/office/drawing/2014/main" id="{BDC44516-C031-774C-AC8C-18CC1AF3578E}"/>
              </a:ext>
            </a:extLst>
          </p:cNvPr>
          <p:cNvSpPr>
            <a:spLocks noGrp="1"/>
          </p:cNvSpPr>
          <p:nvPr>
            <p:ph idx="1"/>
          </p:nvPr>
        </p:nvSpPr>
        <p:spPr>
          <a:xfrm>
            <a:off x="7378699" y="1206498"/>
            <a:ext cx="4483683" cy="5346702"/>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Tree>
    <p:extLst>
      <p:ext uri="{BB962C8B-B14F-4D97-AF65-F5344CB8AC3E}">
        <p14:creationId xmlns:p14="http://schemas.microsoft.com/office/powerpoint/2010/main" val="2855093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1 text box">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3">
            <a:extLst>
              <a:ext uri="{FF2B5EF4-FFF2-40B4-BE49-F238E27FC236}">
                <a16:creationId xmlns:a16="http://schemas.microsoft.com/office/drawing/2014/main" id="{77D1EB8B-4872-434B-859B-65F0F49F02BF}"/>
              </a:ext>
            </a:extLst>
          </p:cNvPr>
          <p:cNvSpPr>
            <a:spLocks noGrp="1"/>
          </p:cNvSpPr>
          <p:nvPr>
            <p:ph idx="1"/>
          </p:nvPr>
        </p:nvSpPr>
        <p:spPr>
          <a:xfrm>
            <a:off x="6525491" y="1206498"/>
            <a:ext cx="5336892" cy="5651502"/>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3" name="Picture Placeholder 2">
            <a:extLst>
              <a:ext uri="{FF2B5EF4-FFF2-40B4-BE49-F238E27FC236}">
                <a16:creationId xmlns:a16="http://schemas.microsoft.com/office/drawing/2014/main" id="{454C4339-7ADE-314F-847F-CAD0B0FDC4BF}"/>
              </a:ext>
            </a:extLst>
          </p:cNvPr>
          <p:cNvSpPr>
            <a:spLocks noGrp="1"/>
          </p:cNvSpPr>
          <p:nvPr>
            <p:ph type="pic" sz="quarter" idx="10"/>
          </p:nvPr>
        </p:nvSpPr>
        <p:spPr>
          <a:xfrm>
            <a:off x="0" y="1195388"/>
            <a:ext cx="6255327" cy="5662612"/>
          </a:xfrm>
          <a:gradFill>
            <a:gsLst>
              <a:gs pos="0">
                <a:srgbClr val="0070C0"/>
              </a:gs>
              <a:gs pos="100000">
                <a:srgbClr val="00B0F0"/>
              </a:gs>
            </a:gsLst>
            <a:lin ang="5400000" scaled="0"/>
          </a:gradFill>
        </p:spPr>
        <p:txBody>
          <a:bodyPr/>
          <a:lstStyle/>
          <a:p>
            <a:endParaRPr lang="en-GB" dirty="0"/>
          </a:p>
        </p:txBody>
      </p:sp>
      <p:sp>
        <p:nvSpPr>
          <p:cNvPr id="8" name="Rectangle 7">
            <a:extLst>
              <a:ext uri="{FF2B5EF4-FFF2-40B4-BE49-F238E27FC236}">
                <a16:creationId xmlns:a16="http://schemas.microsoft.com/office/drawing/2014/main" id="{669F2794-4595-1546-B196-A4A16E7941DC}"/>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56">
            <a:extLst>
              <a:ext uri="{FF2B5EF4-FFF2-40B4-BE49-F238E27FC236}">
                <a16:creationId xmlns:a16="http://schemas.microsoft.com/office/drawing/2014/main" id="{62C8225E-7DF0-C049-9E71-E60987F01338}"/>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89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1 text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C4339-7ADE-314F-847F-CAD0B0FDC4BF}"/>
              </a:ext>
            </a:extLst>
          </p:cNvPr>
          <p:cNvSpPr>
            <a:spLocks noGrp="1"/>
          </p:cNvSpPr>
          <p:nvPr>
            <p:ph type="pic" sz="quarter" idx="10"/>
          </p:nvPr>
        </p:nvSpPr>
        <p:spPr>
          <a:xfrm>
            <a:off x="0" y="4218038"/>
            <a:ext cx="12192000" cy="2639961"/>
          </a:xfrm>
          <a:gradFill>
            <a:gsLst>
              <a:gs pos="0">
                <a:srgbClr val="0070C0"/>
              </a:gs>
              <a:gs pos="100000">
                <a:srgbClr val="00B0F0"/>
              </a:gs>
            </a:gsLst>
            <a:lin ang="5400000" scaled="0"/>
          </a:gradFill>
        </p:spPr>
        <p:txBody>
          <a:bodyPr/>
          <a:lstStyle/>
          <a:p>
            <a:endParaRPr lang="en-GB" dirty="0"/>
          </a:p>
        </p:txBody>
      </p:sp>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3">
            <a:extLst>
              <a:ext uri="{FF2B5EF4-FFF2-40B4-BE49-F238E27FC236}">
                <a16:creationId xmlns:a16="http://schemas.microsoft.com/office/drawing/2014/main" id="{77D1EB8B-4872-434B-859B-65F0F49F02BF}"/>
              </a:ext>
            </a:extLst>
          </p:cNvPr>
          <p:cNvSpPr>
            <a:spLocks noGrp="1"/>
          </p:cNvSpPr>
          <p:nvPr>
            <p:ph idx="1"/>
          </p:nvPr>
        </p:nvSpPr>
        <p:spPr>
          <a:xfrm>
            <a:off x="334297" y="1206498"/>
            <a:ext cx="7433187" cy="2849308"/>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8" name="Rectangle 7">
            <a:extLst>
              <a:ext uri="{FF2B5EF4-FFF2-40B4-BE49-F238E27FC236}">
                <a16:creationId xmlns:a16="http://schemas.microsoft.com/office/drawing/2014/main" id="{669F2794-4595-1546-B196-A4A16E7941DC}"/>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56">
            <a:extLst>
              <a:ext uri="{FF2B5EF4-FFF2-40B4-BE49-F238E27FC236}">
                <a16:creationId xmlns:a16="http://schemas.microsoft.com/office/drawing/2014/main" id="{62C8225E-7DF0-C049-9E71-E60987F01338}"/>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3">
            <a:extLst>
              <a:ext uri="{FF2B5EF4-FFF2-40B4-BE49-F238E27FC236}">
                <a16:creationId xmlns:a16="http://schemas.microsoft.com/office/drawing/2014/main" id="{70519594-106A-254A-A815-33E77DCA3D96}"/>
              </a:ext>
            </a:extLst>
          </p:cNvPr>
          <p:cNvSpPr>
            <a:spLocks noGrp="1"/>
          </p:cNvSpPr>
          <p:nvPr>
            <p:ph idx="11"/>
          </p:nvPr>
        </p:nvSpPr>
        <p:spPr>
          <a:xfrm>
            <a:off x="7954297" y="1201582"/>
            <a:ext cx="3859161" cy="2849308"/>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Tree>
    <p:extLst>
      <p:ext uri="{BB962C8B-B14F-4D97-AF65-F5344CB8AC3E}">
        <p14:creationId xmlns:p14="http://schemas.microsoft.com/office/powerpoint/2010/main" val="720081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4" name="Picture 3" descr="A group of people posing for a photo&#10;&#10;Description automatically generated">
            <a:extLst>
              <a:ext uri="{FF2B5EF4-FFF2-40B4-BE49-F238E27FC236}">
                <a16:creationId xmlns:a16="http://schemas.microsoft.com/office/drawing/2014/main" id="{5CAB8750-3ADE-4F18-AC82-A5FB3E2A04C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67" y="0"/>
            <a:ext cx="12177865" cy="6858000"/>
          </a:xfrm>
          <a:prstGeom prst="rect">
            <a:avLst/>
          </a:prstGeom>
        </p:spPr>
      </p:pic>
      <p:sp>
        <p:nvSpPr>
          <p:cNvPr id="11" name="Rectangle 10">
            <a:extLst>
              <a:ext uri="{FF2B5EF4-FFF2-40B4-BE49-F238E27FC236}">
                <a16:creationId xmlns:a16="http://schemas.microsoft.com/office/drawing/2014/main" id="{01D14A92-E9B9-4648-9B9B-E1ED1C4E062A}"/>
              </a:ext>
            </a:extLst>
          </p:cNvPr>
          <p:cNvSpPr/>
          <p:nvPr userDrawn="1"/>
        </p:nvSpPr>
        <p:spPr>
          <a:xfrm>
            <a:off x="2443655" y="1466193"/>
            <a:ext cx="8040414" cy="3972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365760" rtlCol="0" anchor="b"/>
          <a:lstStyle/>
          <a:p>
            <a:pPr algn="ctr"/>
            <a:r>
              <a:rPr lang="en-US" sz="6000" b="1" dirty="0">
                <a:gradFill>
                  <a:gsLst>
                    <a:gs pos="0">
                      <a:srgbClr val="0070C0"/>
                    </a:gs>
                    <a:gs pos="100000">
                      <a:srgbClr val="00B0F0"/>
                    </a:gs>
                  </a:gsLst>
                  <a:lin ang="0" scaled="0"/>
                </a:gradFill>
              </a:rPr>
              <a:t>Thank You</a:t>
            </a:r>
          </a:p>
        </p:txBody>
      </p:sp>
      <p:pic>
        <p:nvPicPr>
          <p:cNvPr id="14" name="Picture 56">
            <a:extLst>
              <a:ext uri="{FF2B5EF4-FFF2-40B4-BE49-F238E27FC236}">
                <a16:creationId xmlns:a16="http://schemas.microsoft.com/office/drawing/2014/main" id="{A4F39A88-3C79-4B80-B26A-0E95EE73D71A}"/>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4929348" y="1835163"/>
            <a:ext cx="3100556" cy="186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7334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4" name="Picture 3" descr="A group of people posing for a photo&#10;&#10;Description automatically generated">
            <a:extLst>
              <a:ext uri="{FF2B5EF4-FFF2-40B4-BE49-F238E27FC236}">
                <a16:creationId xmlns:a16="http://schemas.microsoft.com/office/drawing/2014/main" id="{5CAB8750-3ADE-4F18-AC82-A5FB3E2A04C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67" y="0"/>
            <a:ext cx="12177865" cy="6858000"/>
          </a:xfrm>
          <a:prstGeom prst="rect">
            <a:avLst/>
          </a:prstGeom>
        </p:spPr>
      </p:pic>
      <p:sp>
        <p:nvSpPr>
          <p:cNvPr id="11" name="Rectangle 10">
            <a:extLst>
              <a:ext uri="{FF2B5EF4-FFF2-40B4-BE49-F238E27FC236}">
                <a16:creationId xmlns:a16="http://schemas.microsoft.com/office/drawing/2014/main" id="{01D14A92-E9B9-4648-9B9B-E1ED1C4E062A}"/>
              </a:ext>
            </a:extLst>
          </p:cNvPr>
          <p:cNvSpPr/>
          <p:nvPr userDrawn="1"/>
        </p:nvSpPr>
        <p:spPr>
          <a:xfrm>
            <a:off x="2443655" y="1466193"/>
            <a:ext cx="8040414" cy="3972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365760" rtlCol="0" anchor="b"/>
          <a:lstStyle/>
          <a:p>
            <a:pPr algn="ctr"/>
            <a:endParaRPr lang="en-US" sz="6000" b="1" dirty="0">
              <a:gradFill>
                <a:gsLst>
                  <a:gs pos="0">
                    <a:srgbClr val="0070C0"/>
                  </a:gs>
                  <a:gs pos="100000">
                    <a:srgbClr val="00B0F0"/>
                  </a:gs>
                </a:gsLst>
                <a:lin ang="0" scaled="0"/>
              </a:gradFill>
            </a:endParaRPr>
          </a:p>
        </p:txBody>
      </p:sp>
      <p:pic>
        <p:nvPicPr>
          <p:cNvPr id="14" name="Picture 56">
            <a:extLst>
              <a:ext uri="{FF2B5EF4-FFF2-40B4-BE49-F238E27FC236}">
                <a16:creationId xmlns:a16="http://schemas.microsoft.com/office/drawing/2014/main" id="{A4F39A88-3C79-4B80-B26A-0E95EE73D71A}"/>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4929348" y="2494586"/>
            <a:ext cx="3100556" cy="186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7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3" name="Title 5">
            <a:extLst>
              <a:ext uri="{FF2B5EF4-FFF2-40B4-BE49-F238E27FC236}">
                <a16:creationId xmlns:a16="http://schemas.microsoft.com/office/drawing/2014/main" id="{06247DBE-7CE1-454B-AC12-751827BDE427}"/>
              </a:ext>
            </a:extLst>
          </p:cNvPr>
          <p:cNvSpPr>
            <a:spLocks noGrp="1"/>
          </p:cNvSpPr>
          <p:nvPr>
            <p:ph type="title"/>
          </p:nvPr>
        </p:nvSpPr>
        <p:spPr bwMode="gray">
          <a:xfrm>
            <a:off x="3159834" y="3626615"/>
            <a:ext cx="7457257" cy="1415454"/>
          </a:xfrm>
          <a:noFill/>
          <a:effectLst/>
        </p:spPr>
        <p:txBody>
          <a:bodyPr>
            <a:normAutofit/>
          </a:bodyPr>
          <a:lstStyle>
            <a:lvl1pPr>
              <a:defRPr sz="2800">
                <a:gradFill>
                  <a:gsLst>
                    <a:gs pos="0">
                      <a:srgbClr val="0070C0"/>
                    </a:gs>
                    <a:gs pos="100000">
                      <a:srgbClr val="00B0F0"/>
                    </a:gs>
                  </a:gsLst>
                  <a:lin ang="0" scaled="0"/>
                </a:gradFill>
              </a:defRPr>
            </a:lvl1pPr>
          </a:lstStyle>
          <a:p>
            <a:r>
              <a:rPr lang="en-US"/>
              <a:t>Click to edit Master title style</a:t>
            </a:r>
            <a:endParaRPr lang="en-IN"/>
          </a:p>
        </p:txBody>
      </p:sp>
      <p:sp>
        <p:nvSpPr>
          <p:cNvPr id="14" name="Text Placeholder 14">
            <a:extLst>
              <a:ext uri="{FF2B5EF4-FFF2-40B4-BE49-F238E27FC236}">
                <a16:creationId xmlns:a16="http://schemas.microsoft.com/office/drawing/2014/main" id="{0E6D9004-4F03-4FA7-9DB1-9D2EF83D6AF7}"/>
              </a:ext>
            </a:extLst>
          </p:cNvPr>
          <p:cNvSpPr>
            <a:spLocks noGrp="1"/>
          </p:cNvSpPr>
          <p:nvPr>
            <p:ph type="body" sz="quarter" idx="12"/>
          </p:nvPr>
        </p:nvSpPr>
        <p:spPr bwMode="gray">
          <a:xfrm>
            <a:off x="3157389" y="5093407"/>
            <a:ext cx="7466088" cy="391036"/>
          </a:xfrm>
          <a:prstGeom prst="rect">
            <a:avLst/>
          </a:prstGeom>
          <a:noFill/>
          <a:effectLst/>
        </p:spPr>
        <p:txBody>
          <a:bodyPr anchor="ctr"/>
          <a:lstStyle>
            <a:lvl1pPr marL="0" indent="0">
              <a:buNone/>
              <a:defRPr>
                <a:solidFill>
                  <a:schemeClr val="tx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1" y="-1"/>
            <a:ext cx="2825394" cy="6858000"/>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123F77-244B-F74F-A8DD-0E19658B139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577580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text box">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3">
            <a:extLst>
              <a:ext uri="{FF2B5EF4-FFF2-40B4-BE49-F238E27FC236}">
                <a16:creationId xmlns:a16="http://schemas.microsoft.com/office/drawing/2014/main" id="{77D1EB8B-4872-434B-859B-65F0F49F02BF}"/>
              </a:ext>
            </a:extLst>
          </p:cNvPr>
          <p:cNvSpPr>
            <a:spLocks noGrp="1"/>
          </p:cNvSpPr>
          <p:nvPr>
            <p:ph idx="1"/>
          </p:nvPr>
        </p:nvSpPr>
        <p:spPr>
          <a:xfrm>
            <a:off x="329617" y="1206499"/>
            <a:ext cx="11532766" cy="4864100"/>
          </a:xfrm>
          <a:prstGeom prst="rect">
            <a:avLst/>
          </a:prstGeom>
        </p:spPr>
        <p:txBody>
          <a:bodyPr vert="horz" lIns="0" tIns="45720" rIns="0" bIns="45720" rtlCol="0">
            <a:normAutofit/>
          </a:bodyPr>
          <a:lstStyle>
            <a:lvl1pPr>
              <a:defRPr>
                <a:latin typeface="+mn-lt"/>
              </a:defRPr>
            </a:lvl1pPr>
            <a:lvl2pPr>
              <a:defRPr>
                <a:latin typeface="+mn-lt"/>
              </a:defRPr>
            </a:lvl2pPr>
            <a:lvl4pPr>
              <a:defRPr>
                <a:latin typeface="+mn-lt"/>
              </a:defRPr>
            </a:lvl4pPr>
            <a:lvl6pPr>
              <a:defRPr>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Tree>
    <p:extLst>
      <p:ext uri="{BB962C8B-B14F-4D97-AF65-F5344CB8AC3E}">
        <p14:creationId xmlns:p14="http://schemas.microsoft.com/office/powerpoint/2010/main" val="3531951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tab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able Placeholder 21">
            <a:extLst>
              <a:ext uri="{FF2B5EF4-FFF2-40B4-BE49-F238E27FC236}">
                <a16:creationId xmlns:a16="http://schemas.microsoft.com/office/drawing/2014/main" id="{B58E583D-F3D0-4F3B-92AC-E416EC316255}"/>
              </a:ext>
            </a:extLst>
          </p:cNvPr>
          <p:cNvSpPr>
            <a:spLocks noGrp="1"/>
          </p:cNvSpPr>
          <p:nvPr>
            <p:ph type="tbl" sz="quarter" idx="27"/>
          </p:nvPr>
        </p:nvSpPr>
        <p:spPr>
          <a:xfrm>
            <a:off x="329618" y="1718708"/>
            <a:ext cx="11535508" cy="4351893"/>
          </a:xfrm>
        </p:spPr>
        <p:txBody>
          <a:bodyPr/>
          <a:lstStyle>
            <a:lvl1pPr>
              <a:defRPr sz="1400"/>
            </a:lvl1pPr>
          </a:lstStyle>
          <a:p>
            <a:endParaRPr lang="en-US" dirty="0"/>
          </a:p>
        </p:txBody>
      </p:sp>
      <p:sp>
        <p:nvSpPr>
          <p:cNvPr id="8" name="Text Placeholder 3">
            <a:extLst>
              <a:ext uri="{FF2B5EF4-FFF2-40B4-BE49-F238E27FC236}">
                <a16:creationId xmlns:a16="http://schemas.microsoft.com/office/drawing/2014/main" id="{081A3EBF-21A4-4200-A100-6697BA60B9DF}"/>
              </a:ext>
            </a:extLst>
          </p:cNvPr>
          <p:cNvSpPr>
            <a:spLocks noGrp="1"/>
          </p:cNvSpPr>
          <p:nvPr>
            <p:ph type="body" sz="quarter" idx="28" hasCustomPrompt="1"/>
          </p:nvPr>
        </p:nvSpPr>
        <p:spPr>
          <a:xfrm>
            <a:off x="329618" y="1281228"/>
            <a:ext cx="11535508" cy="365760"/>
          </a:xfrm>
          <a:prstGeom prst="rect">
            <a:avLst/>
          </a:prstGeom>
          <a:noFill/>
          <a:ln>
            <a:noFill/>
          </a:ln>
        </p:spPr>
        <p:txBody>
          <a:bodyPr tIns="0" bIns="0" anchor="ctr"/>
          <a:lstStyle>
            <a:lvl1pPr algn="ctr">
              <a:defRPr sz="1400" b="1">
                <a:solidFill>
                  <a:schemeClr val="tx1"/>
                </a:solidFill>
              </a:defRPr>
            </a:lvl1pPr>
          </a:lstStyle>
          <a:p>
            <a:pPr lvl="0"/>
            <a:r>
              <a:rPr lang="en-US"/>
              <a:t>Title</a:t>
            </a:r>
          </a:p>
        </p:txBody>
      </p:sp>
      <p:cxnSp>
        <p:nvCxnSpPr>
          <p:cNvPr id="9" name="Straight Connector 8">
            <a:extLst>
              <a:ext uri="{FF2B5EF4-FFF2-40B4-BE49-F238E27FC236}">
                <a16:creationId xmlns:a16="http://schemas.microsoft.com/office/drawing/2014/main" id="{27684D11-817F-425A-94DA-BF4AE7EEF49F}"/>
              </a:ext>
            </a:extLst>
          </p:cNvPr>
          <p:cNvCxnSpPr/>
          <p:nvPr userDrawn="1"/>
        </p:nvCxnSpPr>
        <p:spPr>
          <a:xfrm>
            <a:off x="329617" y="1682848"/>
            <a:ext cx="11535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971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8" name="Text Placeholder 3">
            <a:extLst>
              <a:ext uri="{FF2B5EF4-FFF2-40B4-BE49-F238E27FC236}">
                <a16:creationId xmlns:a16="http://schemas.microsoft.com/office/drawing/2014/main" id="{081A3EBF-21A4-4200-A100-6697BA60B9DF}"/>
              </a:ext>
            </a:extLst>
          </p:cNvPr>
          <p:cNvSpPr>
            <a:spLocks noGrp="1"/>
          </p:cNvSpPr>
          <p:nvPr>
            <p:ph type="body" sz="quarter" idx="28" hasCustomPrompt="1"/>
          </p:nvPr>
        </p:nvSpPr>
        <p:spPr>
          <a:xfrm>
            <a:off x="329618" y="1281228"/>
            <a:ext cx="11535508" cy="365760"/>
          </a:xfrm>
          <a:prstGeom prst="rect">
            <a:avLst/>
          </a:prstGeom>
          <a:noFill/>
          <a:ln>
            <a:noFill/>
          </a:ln>
        </p:spPr>
        <p:txBody>
          <a:bodyPr tIns="0" bIns="0" anchor="ctr"/>
          <a:lstStyle>
            <a:lvl1pPr algn="ctr">
              <a:defRPr sz="1400" b="1">
                <a:solidFill>
                  <a:schemeClr val="tx1"/>
                </a:solidFill>
              </a:defRPr>
            </a:lvl1pPr>
          </a:lstStyle>
          <a:p>
            <a:pPr lvl="0"/>
            <a:r>
              <a:rPr lang="en-US"/>
              <a:t>Title</a:t>
            </a:r>
          </a:p>
        </p:txBody>
      </p:sp>
      <p:cxnSp>
        <p:nvCxnSpPr>
          <p:cNvPr id="9" name="Straight Connector 8">
            <a:extLst>
              <a:ext uri="{FF2B5EF4-FFF2-40B4-BE49-F238E27FC236}">
                <a16:creationId xmlns:a16="http://schemas.microsoft.com/office/drawing/2014/main" id="{27684D11-817F-425A-94DA-BF4AE7EEF49F}"/>
              </a:ext>
            </a:extLst>
          </p:cNvPr>
          <p:cNvCxnSpPr/>
          <p:nvPr userDrawn="1"/>
        </p:nvCxnSpPr>
        <p:spPr>
          <a:xfrm>
            <a:off x="329617" y="1682848"/>
            <a:ext cx="11535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9651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text box (smal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99879E-546C-48C3-A5A7-2E4A0DE43AAE}"/>
              </a:ext>
            </a:extLst>
          </p:cNvPr>
          <p:cNvSpPr>
            <a:spLocks noGrp="1"/>
          </p:cNvSpPr>
          <p:nvPr>
            <p:ph type="body" sz="quarter" idx="29"/>
          </p:nvPr>
        </p:nvSpPr>
        <p:spPr>
          <a:xfrm>
            <a:off x="1002374" y="1255810"/>
            <a:ext cx="10187254" cy="4765478"/>
          </a:xfrm>
        </p:spPr>
        <p:txBody>
          <a:bodyPr/>
          <a:lstStyle>
            <a:lvl1pPr>
              <a:defRPr>
                <a:solidFill>
                  <a:schemeClr val="tx1"/>
                </a:solidFill>
                <a:latin typeface="+mn-lt"/>
              </a:defRPr>
            </a:lvl1pPr>
            <a:lvl2pPr>
              <a:defRPr>
                <a:solidFill>
                  <a:schemeClr val="tx1"/>
                </a:solidFill>
                <a:latin typeface="+mn-lt"/>
              </a:defRPr>
            </a:lvl2pPr>
            <a:lvl3pPr marL="457200" indent="-196850">
              <a:defRPr/>
            </a:lvl3pPr>
            <a:lvl4pPr marL="546100" indent="-285750">
              <a:buClr>
                <a:schemeClr val="accent5">
                  <a:lumMod val="60000"/>
                  <a:lumOff val="40000"/>
                </a:schemeClr>
              </a:buClr>
              <a:defRPr kumimoji="0" lang="en-US" sz="1800" b="0" i="0" u="none" strike="noStrike" kern="1200" cap="none" spc="0" normalizeH="0" baseline="0" dirty="0" smtClean="0">
                <a:ln>
                  <a:noFill/>
                </a:ln>
                <a:solidFill>
                  <a:schemeClr val="tx1"/>
                </a:solidFill>
                <a:effectLst/>
                <a:uLnTx/>
                <a:uFillTx/>
                <a:latin typeface="+mn-lt"/>
                <a:ea typeface="+mn-ea"/>
                <a:cs typeface="+mn-cs"/>
              </a:defRPr>
            </a:lvl4pPr>
            <a:lvl6pPr marL="857250" indent="-228600">
              <a:buClr>
                <a:schemeClr val="accent5">
                  <a:lumMod val="60000"/>
                  <a:lumOff val="40000"/>
                </a:schemeClr>
              </a:buClr>
              <a:defRPr lang="en-US" sz="1800" kern="1200" dirty="0">
                <a:solidFill>
                  <a:schemeClr val="tx1"/>
                </a:solidFill>
                <a:latin typeface="+mn-lt"/>
                <a:ea typeface="+mn-ea"/>
                <a:cs typeface="+mn-cs"/>
              </a:defRPr>
            </a:lvl6pPr>
          </a:lstStyle>
          <a:p>
            <a:pPr lvl="0"/>
            <a:r>
              <a:rPr lang="en-US"/>
              <a:t>Edit Master text styles</a:t>
            </a:r>
          </a:p>
          <a:p>
            <a:pPr lvl="1"/>
            <a:r>
              <a:rPr lang="en-US"/>
              <a:t>Second level</a:t>
            </a:r>
          </a:p>
          <a:p>
            <a:pPr marL="457200" lvl="3" indent="-196850" algn="l" defTabSz="914400" rtl="0" eaLnBrk="1" latinLnBrk="0" hangingPunct="1">
              <a:lnSpc>
                <a:spcPct val="90000"/>
              </a:lnSpc>
              <a:spcBef>
                <a:spcPts val="500"/>
              </a:spcBef>
              <a:buClr>
                <a:srgbClr val="00ABBD"/>
              </a:buClr>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4999362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6290765" y="1281228"/>
            <a:ext cx="5574361" cy="478937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9" name="Text Placeholder 15">
            <a:extLst>
              <a:ext uri="{FF2B5EF4-FFF2-40B4-BE49-F238E27FC236}">
                <a16:creationId xmlns:a16="http://schemas.microsoft.com/office/drawing/2014/main" id="{A939EB86-8683-4600-A96D-6FFE1793A68F}"/>
              </a:ext>
            </a:extLst>
          </p:cNvPr>
          <p:cNvSpPr>
            <a:spLocks noGrp="1"/>
          </p:cNvSpPr>
          <p:nvPr>
            <p:ph idx="12"/>
          </p:nvPr>
        </p:nvSpPr>
        <p:spPr bwMode="gray">
          <a:xfrm>
            <a:off x="329618" y="1281228"/>
            <a:ext cx="5574361" cy="478937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12087377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titled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3">
            <a:extLst>
              <a:ext uri="{FF2B5EF4-FFF2-40B4-BE49-F238E27FC236}">
                <a16:creationId xmlns:a16="http://schemas.microsoft.com/office/drawing/2014/main" id="{5BE1FC0F-9CA2-4696-B9F5-9A4E25EB4E2A}"/>
              </a:ext>
            </a:extLst>
          </p:cNvPr>
          <p:cNvSpPr>
            <a:spLocks noGrp="1"/>
          </p:cNvSpPr>
          <p:nvPr>
            <p:ph type="body" sz="quarter" idx="25" hasCustomPrompt="1"/>
          </p:nvPr>
        </p:nvSpPr>
        <p:spPr>
          <a:xfrm>
            <a:off x="329619" y="1281228"/>
            <a:ext cx="5570806" cy="365760"/>
          </a:xfrm>
          <a:prstGeom prst="rect">
            <a:avLst/>
          </a:prstGeom>
          <a:noFill/>
        </p:spPr>
        <p:txBody>
          <a:bodyPr tIns="45720" bIns="45720" anchor="b" anchorCtr="0"/>
          <a:lstStyle>
            <a:lvl1pPr algn="ctr">
              <a:defRPr sz="1400" b="1">
                <a:solidFill>
                  <a:schemeClr val="tx1"/>
                </a:solidFill>
              </a:defRPr>
            </a:lvl1pPr>
          </a:lstStyle>
          <a:p>
            <a:pPr lvl="0"/>
            <a:r>
              <a:rPr lang="en-US"/>
              <a:t>Title</a:t>
            </a:r>
          </a:p>
        </p:txBody>
      </p:sp>
      <p:sp>
        <p:nvSpPr>
          <p:cNvPr id="10" name="Text Placeholder 5">
            <a:extLst>
              <a:ext uri="{FF2B5EF4-FFF2-40B4-BE49-F238E27FC236}">
                <a16:creationId xmlns:a16="http://schemas.microsoft.com/office/drawing/2014/main" id="{9C62A74C-7041-4D51-BE14-8F43898474CC}"/>
              </a:ext>
            </a:extLst>
          </p:cNvPr>
          <p:cNvSpPr>
            <a:spLocks noGrp="1"/>
          </p:cNvSpPr>
          <p:nvPr>
            <p:ph type="body" sz="quarter" idx="26" hasCustomPrompt="1"/>
          </p:nvPr>
        </p:nvSpPr>
        <p:spPr>
          <a:xfrm>
            <a:off x="6294320" y="1281228"/>
            <a:ext cx="5570806" cy="365760"/>
          </a:xfrm>
          <a:prstGeom prst="rect">
            <a:avLst/>
          </a:prstGeom>
          <a:noFill/>
        </p:spPr>
        <p:txBody>
          <a:bodyPr tIns="45720" bIns="45720" anchor="b" anchorCtr="0"/>
          <a:lstStyle>
            <a:lvl1pPr algn="ctr">
              <a:defRPr sz="1400" b="1">
                <a:solidFill>
                  <a:schemeClr val="tx1"/>
                </a:solidFill>
              </a:defRPr>
            </a:lvl1pPr>
          </a:lstStyle>
          <a:p>
            <a:pPr lvl="0"/>
            <a:r>
              <a:rPr lang="en-US"/>
              <a:t>Title</a:t>
            </a:r>
          </a:p>
        </p:txBody>
      </p:sp>
      <p:cxnSp>
        <p:nvCxnSpPr>
          <p:cNvPr id="11" name="Straight Connector 10">
            <a:extLst>
              <a:ext uri="{FF2B5EF4-FFF2-40B4-BE49-F238E27FC236}">
                <a16:creationId xmlns:a16="http://schemas.microsoft.com/office/drawing/2014/main" id="{6D879793-9883-4F64-9FC4-73FA7CE0ED1E}"/>
              </a:ext>
            </a:extLst>
          </p:cNvPr>
          <p:cNvCxnSpPr/>
          <p:nvPr userDrawn="1"/>
        </p:nvCxnSpPr>
        <p:spPr>
          <a:xfrm>
            <a:off x="329619"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25AE57-6FE1-4BA2-B189-301025B3B734}"/>
              </a:ext>
            </a:extLst>
          </p:cNvPr>
          <p:cNvCxnSpPr/>
          <p:nvPr userDrawn="1"/>
        </p:nvCxnSpPr>
        <p:spPr>
          <a:xfrm>
            <a:off x="6283802"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246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9" y="1718707"/>
            <a:ext cx="5570805"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6294321" y="1718707"/>
            <a:ext cx="5570805"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557080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6294320" y="1281228"/>
            <a:ext cx="557080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6283802" y="1682848"/>
            <a:ext cx="557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761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9" y="1718707"/>
            <a:ext cx="3601329"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8263798" y="1718707"/>
            <a:ext cx="3601329"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8263798"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8263798"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2C9BFB39-6217-4252-BC76-2A7B3BC3ED7E}"/>
              </a:ext>
            </a:extLst>
          </p:cNvPr>
          <p:cNvSpPr>
            <a:spLocks noGrp="1"/>
          </p:cNvSpPr>
          <p:nvPr>
            <p:ph idx="27"/>
          </p:nvPr>
        </p:nvSpPr>
        <p:spPr bwMode="gray">
          <a:xfrm>
            <a:off x="4296709" y="1718707"/>
            <a:ext cx="3601329"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4" name="Text Placeholder 5">
            <a:extLst>
              <a:ext uri="{FF2B5EF4-FFF2-40B4-BE49-F238E27FC236}">
                <a16:creationId xmlns:a16="http://schemas.microsoft.com/office/drawing/2014/main" id="{AFAE2306-2279-49DE-9EDF-F18C4D0EAD9D}"/>
              </a:ext>
            </a:extLst>
          </p:cNvPr>
          <p:cNvSpPr>
            <a:spLocks noGrp="1"/>
          </p:cNvSpPr>
          <p:nvPr>
            <p:ph type="body" sz="quarter" idx="28" hasCustomPrompt="1"/>
          </p:nvPr>
        </p:nvSpPr>
        <p:spPr>
          <a:xfrm>
            <a:off x="4296709"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5" name="Straight Connector 14">
            <a:extLst>
              <a:ext uri="{FF2B5EF4-FFF2-40B4-BE49-F238E27FC236}">
                <a16:creationId xmlns:a16="http://schemas.microsoft.com/office/drawing/2014/main" id="{D1D12510-6B99-4FC0-BF9D-20D1B27E6029}"/>
              </a:ext>
            </a:extLst>
          </p:cNvPr>
          <p:cNvCxnSpPr/>
          <p:nvPr userDrawn="1"/>
        </p:nvCxnSpPr>
        <p:spPr>
          <a:xfrm>
            <a:off x="429670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438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3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8263798"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8263798"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AFAE2306-2279-49DE-9EDF-F18C4D0EAD9D}"/>
              </a:ext>
            </a:extLst>
          </p:cNvPr>
          <p:cNvSpPr>
            <a:spLocks noGrp="1"/>
          </p:cNvSpPr>
          <p:nvPr>
            <p:ph type="body" sz="quarter" idx="28" hasCustomPrompt="1"/>
          </p:nvPr>
        </p:nvSpPr>
        <p:spPr>
          <a:xfrm>
            <a:off x="4296709" y="1281228"/>
            <a:ext cx="3601329"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5" name="Straight Connector 14">
            <a:extLst>
              <a:ext uri="{FF2B5EF4-FFF2-40B4-BE49-F238E27FC236}">
                <a16:creationId xmlns:a16="http://schemas.microsoft.com/office/drawing/2014/main" id="{D1D12510-6B99-4FC0-BF9D-20D1B27E6029}"/>
              </a:ext>
            </a:extLst>
          </p:cNvPr>
          <p:cNvCxnSpPr/>
          <p:nvPr userDrawn="1"/>
        </p:nvCxnSpPr>
        <p:spPr>
          <a:xfrm>
            <a:off x="4296709" y="1682848"/>
            <a:ext cx="36013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8178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titled graph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9" y="1718707"/>
            <a:ext cx="2588456"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9276670" y="1718707"/>
            <a:ext cx="2588456"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8" name="Text Placeholder 3">
            <a:extLst>
              <a:ext uri="{FF2B5EF4-FFF2-40B4-BE49-F238E27FC236}">
                <a16:creationId xmlns:a16="http://schemas.microsoft.com/office/drawing/2014/main" id="{578E1244-DE0B-44A5-BF28-E0D333D67AC0}"/>
              </a:ext>
            </a:extLst>
          </p:cNvPr>
          <p:cNvSpPr>
            <a:spLocks noGrp="1"/>
          </p:cNvSpPr>
          <p:nvPr>
            <p:ph type="body" sz="quarter" idx="25" hasCustomPrompt="1"/>
          </p:nvPr>
        </p:nvSpPr>
        <p:spPr>
          <a:xfrm>
            <a:off x="329619" y="1281228"/>
            <a:ext cx="258845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sp>
        <p:nvSpPr>
          <p:cNvPr id="9" name="Text Placeholder 5">
            <a:extLst>
              <a:ext uri="{FF2B5EF4-FFF2-40B4-BE49-F238E27FC236}">
                <a16:creationId xmlns:a16="http://schemas.microsoft.com/office/drawing/2014/main" id="{EA5B7CAB-FCFB-4E00-AC9F-BFD2A83929BD}"/>
              </a:ext>
            </a:extLst>
          </p:cNvPr>
          <p:cNvSpPr>
            <a:spLocks noGrp="1"/>
          </p:cNvSpPr>
          <p:nvPr>
            <p:ph type="body" sz="quarter" idx="26" hasCustomPrompt="1"/>
          </p:nvPr>
        </p:nvSpPr>
        <p:spPr>
          <a:xfrm>
            <a:off x="9276670" y="1281228"/>
            <a:ext cx="258845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1" name="Straight Connector 10">
            <a:extLst>
              <a:ext uri="{FF2B5EF4-FFF2-40B4-BE49-F238E27FC236}">
                <a16:creationId xmlns:a16="http://schemas.microsoft.com/office/drawing/2014/main" id="{B5F771BD-48C1-4FEF-8F6B-F0990BFF2553}"/>
              </a:ext>
            </a:extLst>
          </p:cNvPr>
          <p:cNvCxnSpPr/>
          <p:nvPr userDrawn="1"/>
        </p:nvCxnSpPr>
        <p:spPr>
          <a:xfrm>
            <a:off x="329619"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84A71C-13E0-42AE-A65A-6A9271C90228}"/>
              </a:ext>
            </a:extLst>
          </p:cNvPr>
          <p:cNvCxnSpPr/>
          <p:nvPr userDrawn="1"/>
        </p:nvCxnSpPr>
        <p:spPr>
          <a:xfrm>
            <a:off x="9276670"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2C9BFB39-6217-4252-BC76-2A7B3BC3ED7E}"/>
              </a:ext>
            </a:extLst>
          </p:cNvPr>
          <p:cNvSpPr>
            <a:spLocks noGrp="1"/>
          </p:cNvSpPr>
          <p:nvPr>
            <p:ph idx="27"/>
          </p:nvPr>
        </p:nvSpPr>
        <p:spPr bwMode="gray">
          <a:xfrm>
            <a:off x="3311969" y="1718707"/>
            <a:ext cx="2588456"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4" name="Text Placeholder 5">
            <a:extLst>
              <a:ext uri="{FF2B5EF4-FFF2-40B4-BE49-F238E27FC236}">
                <a16:creationId xmlns:a16="http://schemas.microsoft.com/office/drawing/2014/main" id="{AFAE2306-2279-49DE-9EDF-F18C4D0EAD9D}"/>
              </a:ext>
            </a:extLst>
          </p:cNvPr>
          <p:cNvSpPr>
            <a:spLocks noGrp="1"/>
          </p:cNvSpPr>
          <p:nvPr>
            <p:ph type="body" sz="quarter" idx="28" hasCustomPrompt="1"/>
          </p:nvPr>
        </p:nvSpPr>
        <p:spPr>
          <a:xfrm>
            <a:off x="3311969" y="1281228"/>
            <a:ext cx="258845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5" name="Straight Connector 14">
            <a:extLst>
              <a:ext uri="{FF2B5EF4-FFF2-40B4-BE49-F238E27FC236}">
                <a16:creationId xmlns:a16="http://schemas.microsoft.com/office/drawing/2014/main" id="{D1D12510-6B99-4FC0-BF9D-20D1B27E6029}"/>
              </a:ext>
            </a:extLst>
          </p:cNvPr>
          <p:cNvCxnSpPr/>
          <p:nvPr userDrawn="1"/>
        </p:nvCxnSpPr>
        <p:spPr>
          <a:xfrm>
            <a:off x="3311969"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C2F4529-1701-4617-9BD7-1E8D49493D93}"/>
              </a:ext>
            </a:extLst>
          </p:cNvPr>
          <p:cNvSpPr>
            <a:spLocks noGrp="1"/>
          </p:cNvSpPr>
          <p:nvPr>
            <p:ph idx="29"/>
          </p:nvPr>
        </p:nvSpPr>
        <p:spPr bwMode="gray">
          <a:xfrm>
            <a:off x="6294319" y="1718707"/>
            <a:ext cx="2588456" cy="435189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7" name="Text Placeholder 5">
            <a:extLst>
              <a:ext uri="{FF2B5EF4-FFF2-40B4-BE49-F238E27FC236}">
                <a16:creationId xmlns:a16="http://schemas.microsoft.com/office/drawing/2014/main" id="{0AF36FE1-A734-4923-877B-D74DA1F39157}"/>
              </a:ext>
            </a:extLst>
          </p:cNvPr>
          <p:cNvSpPr>
            <a:spLocks noGrp="1"/>
          </p:cNvSpPr>
          <p:nvPr>
            <p:ph type="body" sz="quarter" idx="30" hasCustomPrompt="1"/>
          </p:nvPr>
        </p:nvSpPr>
        <p:spPr>
          <a:xfrm>
            <a:off x="6294319" y="1281228"/>
            <a:ext cx="2588456" cy="365760"/>
          </a:xfrm>
          <a:prstGeom prst="rect">
            <a:avLst/>
          </a:prstGeom>
          <a:noFill/>
        </p:spPr>
        <p:txBody>
          <a:bodyPr tIns="45720" bIns="45720" anchor="b" anchorCtr="0"/>
          <a:lstStyle>
            <a:lvl1pPr algn="ctr">
              <a:defRPr sz="1400" b="1">
                <a:solidFill>
                  <a:schemeClr val="tx1"/>
                </a:solidFill>
                <a:latin typeface="+mn-lt"/>
              </a:defRPr>
            </a:lvl1pPr>
          </a:lstStyle>
          <a:p>
            <a:pPr lvl="0"/>
            <a:r>
              <a:rPr lang="en-US"/>
              <a:t>Title</a:t>
            </a:r>
          </a:p>
        </p:txBody>
      </p:sp>
      <p:cxnSp>
        <p:nvCxnSpPr>
          <p:cNvPr id="18" name="Straight Connector 17">
            <a:extLst>
              <a:ext uri="{FF2B5EF4-FFF2-40B4-BE49-F238E27FC236}">
                <a16:creationId xmlns:a16="http://schemas.microsoft.com/office/drawing/2014/main" id="{10714381-25EC-4E4A-B577-4D1C40342BBC}"/>
              </a:ext>
            </a:extLst>
          </p:cNvPr>
          <p:cNvCxnSpPr/>
          <p:nvPr userDrawn="1"/>
        </p:nvCxnSpPr>
        <p:spPr>
          <a:xfrm>
            <a:off x="6294319" y="1682848"/>
            <a:ext cx="2588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69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2" y="-1"/>
            <a:ext cx="6252211" cy="6858000"/>
          </a:xfrm>
          <a:gradFill>
            <a:gsLst>
              <a:gs pos="0">
                <a:srgbClr val="0070C0"/>
              </a:gs>
              <a:gs pos="100000">
                <a:srgbClr val="00B0F0"/>
              </a:gs>
            </a:gsLst>
            <a:lin ang="5400000" scaled="0"/>
          </a:gradFill>
        </p:spPr>
        <p:txBody>
          <a:bodyPr/>
          <a:lstStyle/>
          <a:p>
            <a:endParaRPr lang="en-IN" dirty="0"/>
          </a:p>
        </p:txBody>
      </p:sp>
      <p:pic>
        <p:nvPicPr>
          <p:cNvPr id="7" name="Picture 56">
            <a:extLst>
              <a:ext uri="{FF2B5EF4-FFF2-40B4-BE49-F238E27FC236}">
                <a16:creationId xmlns:a16="http://schemas.microsoft.com/office/drawing/2014/main" id="{92C5D477-F8FB-4172-879A-575C679B5DD3}"/>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DD6E60-BF33-5948-A8BF-62F163A0FD5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5">
            <a:extLst>
              <a:ext uri="{FF2B5EF4-FFF2-40B4-BE49-F238E27FC236}">
                <a16:creationId xmlns:a16="http://schemas.microsoft.com/office/drawing/2014/main" id="{CA59C085-65BA-9446-BD86-916347174AA3}"/>
              </a:ext>
            </a:extLst>
          </p:cNvPr>
          <p:cNvSpPr>
            <a:spLocks noGrp="1"/>
          </p:cNvSpPr>
          <p:nvPr>
            <p:ph type="title"/>
          </p:nvPr>
        </p:nvSpPr>
        <p:spPr>
          <a:xfrm>
            <a:off x="6578600" y="1051776"/>
            <a:ext cx="5295900" cy="738923"/>
          </a:xfrm>
        </p:spPr>
        <p:txBody>
          <a:bodyPr/>
          <a:lstStyle>
            <a:lvl1pPr>
              <a:defRPr>
                <a:solidFill>
                  <a:srgbClr val="0070C0"/>
                </a:solidFill>
              </a:defRPr>
            </a:lvl1pPr>
          </a:lstStyle>
          <a:p>
            <a:r>
              <a:rPr lang="en-US"/>
              <a:t>Click to edit Master title style</a:t>
            </a:r>
          </a:p>
        </p:txBody>
      </p:sp>
      <p:sp>
        <p:nvSpPr>
          <p:cNvPr id="19" name="Text Placeholder 13">
            <a:extLst>
              <a:ext uri="{FF2B5EF4-FFF2-40B4-BE49-F238E27FC236}">
                <a16:creationId xmlns:a16="http://schemas.microsoft.com/office/drawing/2014/main" id="{F5A68B59-430F-6F4A-BC9B-6926F12F43BC}"/>
              </a:ext>
            </a:extLst>
          </p:cNvPr>
          <p:cNvSpPr>
            <a:spLocks noGrp="1"/>
          </p:cNvSpPr>
          <p:nvPr>
            <p:ph idx="1"/>
          </p:nvPr>
        </p:nvSpPr>
        <p:spPr>
          <a:xfrm>
            <a:off x="6578601" y="1854200"/>
            <a:ext cx="5283782" cy="4762500"/>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9" name="TextBox 8">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8590465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boxes 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8" y="1281229"/>
            <a:ext cx="5574361" cy="2222501"/>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6290764" y="3776094"/>
            <a:ext cx="5574361" cy="2294509"/>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3" name="Text Placeholder 15">
            <a:extLst>
              <a:ext uri="{FF2B5EF4-FFF2-40B4-BE49-F238E27FC236}">
                <a16:creationId xmlns:a16="http://schemas.microsoft.com/office/drawing/2014/main" id="{2C9BFB39-6217-4252-BC76-2A7B3BC3ED7E}"/>
              </a:ext>
            </a:extLst>
          </p:cNvPr>
          <p:cNvSpPr>
            <a:spLocks noGrp="1"/>
          </p:cNvSpPr>
          <p:nvPr>
            <p:ph idx="27"/>
          </p:nvPr>
        </p:nvSpPr>
        <p:spPr bwMode="gray">
          <a:xfrm>
            <a:off x="6290764" y="1281229"/>
            <a:ext cx="5574361" cy="2222501"/>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6" name="Text Placeholder 15">
            <a:extLst>
              <a:ext uri="{FF2B5EF4-FFF2-40B4-BE49-F238E27FC236}">
                <a16:creationId xmlns:a16="http://schemas.microsoft.com/office/drawing/2014/main" id="{EC2F4529-1701-4617-9BD7-1E8D49493D93}"/>
              </a:ext>
            </a:extLst>
          </p:cNvPr>
          <p:cNvSpPr>
            <a:spLocks noGrp="1"/>
          </p:cNvSpPr>
          <p:nvPr>
            <p:ph idx="29"/>
          </p:nvPr>
        </p:nvSpPr>
        <p:spPr bwMode="gray">
          <a:xfrm>
            <a:off x="329618" y="3776094"/>
            <a:ext cx="5574361" cy="2294509"/>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37535607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4 boxes quadrant titl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9" y="1718707"/>
            <a:ext cx="5574361" cy="1874520"/>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5" name="Text Placeholder 6">
            <a:extLst>
              <a:ext uri="{FF2B5EF4-FFF2-40B4-BE49-F238E27FC236}">
                <a16:creationId xmlns:a16="http://schemas.microsoft.com/office/drawing/2014/main" id="{16F2D1DC-6572-4CCD-AED7-E49F9FB83F47}"/>
              </a:ext>
            </a:extLst>
          </p:cNvPr>
          <p:cNvSpPr>
            <a:spLocks noGrp="1"/>
          </p:cNvSpPr>
          <p:nvPr>
            <p:ph type="body" sz="quarter" idx="25" hasCustomPrompt="1"/>
          </p:nvPr>
        </p:nvSpPr>
        <p:spPr>
          <a:xfrm>
            <a:off x="329619" y="1281228"/>
            <a:ext cx="5570806" cy="365760"/>
          </a:xfrm>
          <a:prstGeom prst="rect">
            <a:avLst/>
          </a:prstGeom>
          <a:noFill/>
          <a:ln>
            <a:noFill/>
          </a:ln>
        </p:spPr>
        <p:txBody>
          <a:bodyPr tIns="45720" bIns="45720" anchor="b" anchorCtr="0"/>
          <a:lstStyle>
            <a:lvl1pPr algn="ctr">
              <a:defRPr sz="1200" b="1">
                <a:solidFill>
                  <a:schemeClr val="tx1"/>
                </a:solidFill>
                <a:latin typeface="+mn-lt"/>
              </a:defRPr>
            </a:lvl1pPr>
          </a:lstStyle>
          <a:p>
            <a:pPr lvl="0"/>
            <a:r>
              <a:rPr lang="en-US"/>
              <a:t>Title</a:t>
            </a:r>
          </a:p>
        </p:txBody>
      </p:sp>
      <p:sp>
        <p:nvSpPr>
          <p:cNvPr id="17" name="Text Placeholder 14">
            <a:extLst>
              <a:ext uri="{FF2B5EF4-FFF2-40B4-BE49-F238E27FC236}">
                <a16:creationId xmlns:a16="http://schemas.microsoft.com/office/drawing/2014/main" id="{7C3A97FF-BC91-4762-B5CA-103C2385364D}"/>
              </a:ext>
            </a:extLst>
          </p:cNvPr>
          <p:cNvSpPr>
            <a:spLocks noGrp="1"/>
          </p:cNvSpPr>
          <p:nvPr>
            <p:ph type="body" sz="quarter" idx="26" hasCustomPrompt="1"/>
          </p:nvPr>
        </p:nvSpPr>
        <p:spPr>
          <a:xfrm>
            <a:off x="6294320" y="1281228"/>
            <a:ext cx="5570806" cy="365760"/>
          </a:xfrm>
          <a:prstGeom prst="rect">
            <a:avLst/>
          </a:prstGeom>
          <a:noFill/>
          <a:ln>
            <a:noFill/>
          </a:ln>
        </p:spPr>
        <p:txBody>
          <a:bodyPr tIns="45720" bIns="45720" anchor="b"/>
          <a:lstStyle>
            <a:lvl1pPr algn="ctr">
              <a:defRPr sz="1200" b="1">
                <a:solidFill>
                  <a:schemeClr val="tx1"/>
                </a:solidFill>
                <a:latin typeface="+mn-lt"/>
              </a:defRPr>
            </a:lvl1pPr>
          </a:lstStyle>
          <a:p>
            <a:pPr lvl="0"/>
            <a:r>
              <a:rPr lang="en-US"/>
              <a:t>Title</a:t>
            </a:r>
          </a:p>
        </p:txBody>
      </p:sp>
      <p:sp>
        <p:nvSpPr>
          <p:cNvPr id="18" name="Text Placeholder 22">
            <a:extLst>
              <a:ext uri="{FF2B5EF4-FFF2-40B4-BE49-F238E27FC236}">
                <a16:creationId xmlns:a16="http://schemas.microsoft.com/office/drawing/2014/main" id="{5E0F8F8E-59DD-4609-9D77-04C1887B89D5}"/>
              </a:ext>
            </a:extLst>
          </p:cNvPr>
          <p:cNvSpPr>
            <a:spLocks noGrp="1"/>
          </p:cNvSpPr>
          <p:nvPr>
            <p:ph type="body" sz="quarter" idx="27" hasCustomPrompt="1"/>
          </p:nvPr>
        </p:nvSpPr>
        <p:spPr>
          <a:xfrm>
            <a:off x="329619" y="3778492"/>
            <a:ext cx="5570806" cy="365760"/>
          </a:xfrm>
          <a:prstGeom prst="rect">
            <a:avLst/>
          </a:prstGeom>
          <a:noFill/>
          <a:ln>
            <a:noFill/>
          </a:ln>
        </p:spPr>
        <p:txBody>
          <a:bodyPr tIns="45720" bIns="45720" anchor="b" anchorCtr="0"/>
          <a:lstStyle>
            <a:lvl1pPr algn="ctr">
              <a:defRPr sz="1200" b="1">
                <a:solidFill>
                  <a:schemeClr val="tx1"/>
                </a:solidFill>
                <a:latin typeface="+mn-lt"/>
              </a:defRPr>
            </a:lvl1pPr>
          </a:lstStyle>
          <a:p>
            <a:pPr lvl="0"/>
            <a:r>
              <a:rPr lang="en-US"/>
              <a:t>Title</a:t>
            </a:r>
          </a:p>
        </p:txBody>
      </p:sp>
      <p:sp>
        <p:nvSpPr>
          <p:cNvPr id="19" name="Text Placeholder 24">
            <a:extLst>
              <a:ext uri="{FF2B5EF4-FFF2-40B4-BE49-F238E27FC236}">
                <a16:creationId xmlns:a16="http://schemas.microsoft.com/office/drawing/2014/main" id="{85298659-9D4B-4539-8DD4-8A976ADCD81C}"/>
              </a:ext>
            </a:extLst>
          </p:cNvPr>
          <p:cNvSpPr>
            <a:spLocks noGrp="1"/>
          </p:cNvSpPr>
          <p:nvPr>
            <p:ph type="body" sz="quarter" idx="28" hasCustomPrompt="1"/>
          </p:nvPr>
        </p:nvSpPr>
        <p:spPr>
          <a:xfrm>
            <a:off x="6294320" y="3778492"/>
            <a:ext cx="5570806" cy="365760"/>
          </a:xfrm>
          <a:prstGeom prst="rect">
            <a:avLst/>
          </a:prstGeom>
          <a:noFill/>
          <a:ln>
            <a:noFill/>
          </a:ln>
        </p:spPr>
        <p:txBody>
          <a:bodyPr tIns="45720" bIns="45720" anchor="b" anchorCtr="0"/>
          <a:lstStyle>
            <a:lvl1pPr algn="ctr">
              <a:defRPr sz="1200" b="1">
                <a:solidFill>
                  <a:schemeClr val="tx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Title</a:t>
            </a:r>
          </a:p>
        </p:txBody>
      </p:sp>
      <p:cxnSp>
        <p:nvCxnSpPr>
          <p:cNvPr id="20" name="Straight Connector 19">
            <a:extLst>
              <a:ext uri="{FF2B5EF4-FFF2-40B4-BE49-F238E27FC236}">
                <a16:creationId xmlns:a16="http://schemas.microsoft.com/office/drawing/2014/main" id="{CD348F8E-B06D-444A-8CF4-D336FF2FD72F}"/>
              </a:ext>
            </a:extLst>
          </p:cNvPr>
          <p:cNvCxnSpPr/>
          <p:nvPr userDrawn="1"/>
        </p:nvCxnSpPr>
        <p:spPr>
          <a:xfrm>
            <a:off x="329619"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9538BD-3709-4929-A358-6F8019ECFD75}"/>
              </a:ext>
            </a:extLst>
          </p:cNvPr>
          <p:cNvCxnSpPr/>
          <p:nvPr userDrawn="1"/>
        </p:nvCxnSpPr>
        <p:spPr>
          <a:xfrm>
            <a:off x="6294320"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CB77CF-1A7B-44F9-8D07-AF3778858573}"/>
              </a:ext>
            </a:extLst>
          </p:cNvPr>
          <p:cNvCxnSpPr/>
          <p:nvPr userDrawn="1"/>
        </p:nvCxnSpPr>
        <p:spPr>
          <a:xfrm>
            <a:off x="329619"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12B127-2585-4F5A-A0F2-E2C1C32BF21E}"/>
              </a:ext>
            </a:extLst>
          </p:cNvPr>
          <p:cNvCxnSpPr/>
          <p:nvPr userDrawn="1"/>
        </p:nvCxnSpPr>
        <p:spPr>
          <a:xfrm>
            <a:off x="6294320"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5">
            <a:extLst>
              <a:ext uri="{FF2B5EF4-FFF2-40B4-BE49-F238E27FC236}">
                <a16:creationId xmlns:a16="http://schemas.microsoft.com/office/drawing/2014/main" id="{F2DD69B0-DA5A-4A82-8F50-2C4B6046515C}"/>
              </a:ext>
            </a:extLst>
          </p:cNvPr>
          <p:cNvSpPr>
            <a:spLocks noGrp="1"/>
          </p:cNvSpPr>
          <p:nvPr>
            <p:ph idx="29"/>
          </p:nvPr>
        </p:nvSpPr>
        <p:spPr bwMode="gray">
          <a:xfrm>
            <a:off x="329619" y="4215971"/>
            <a:ext cx="5574361" cy="1874520"/>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5" name="Text Placeholder 15">
            <a:extLst>
              <a:ext uri="{FF2B5EF4-FFF2-40B4-BE49-F238E27FC236}">
                <a16:creationId xmlns:a16="http://schemas.microsoft.com/office/drawing/2014/main" id="{4C1D4CE8-AF2B-4204-82A4-02B35031DA37}"/>
              </a:ext>
            </a:extLst>
          </p:cNvPr>
          <p:cNvSpPr>
            <a:spLocks noGrp="1"/>
          </p:cNvSpPr>
          <p:nvPr>
            <p:ph idx="30"/>
          </p:nvPr>
        </p:nvSpPr>
        <p:spPr bwMode="gray">
          <a:xfrm>
            <a:off x="6290765" y="1718707"/>
            <a:ext cx="5574361" cy="1874520"/>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6" name="Text Placeholder 15">
            <a:extLst>
              <a:ext uri="{FF2B5EF4-FFF2-40B4-BE49-F238E27FC236}">
                <a16:creationId xmlns:a16="http://schemas.microsoft.com/office/drawing/2014/main" id="{9372616B-CEC0-4B91-BD33-66D69FF8A49A}"/>
              </a:ext>
            </a:extLst>
          </p:cNvPr>
          <p:cNvSpPr>
            <a:spLocks noGrp="1"/>
          </p:cNvSpPr>
          <p:nvPr>
            <p:ph idx="31"/>
          </p:nvPr>
        </p:nvSpPr>
        <p:spPr bwMode="gray">
          <a:xfrm>
            <a:off x="6290765" y="4215971"/>
            <a:ext cx="5574361" cy="1874520"/>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546100" indent="-28575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buFont typeface="Arial" panose="020B0604020202020204" pitchFamily="34" charset="0"/>
              <a:buChar char="•"/>
              <a:defRPr>
                <a:solidFill>
                  <a:schemeClr val="tx1"/>
                </a:solidFill>
              </a:defRPr>
            </a:lvl5pPr>
            <a:lvl6pPr marL="857250" indent="-228600">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5018381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4 boxes quadrant titl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5" name="Text Placeholder 6">
            <a:extLst>
              <a:ext uri="{FF2B5EF4-FFF2-40B4-BE49-F238E27FC236}">
                <a16:creationId xmlns:a16="http://schemas.microsoft.com/office/drawing/2014/main" id="{16F2D1DC-6572-4CCD-AED7-E49F9FB83F47}"/>
              </a:ext>
            </a:extLst>
          </p:cNvPr>
          <p:cNvSpPr>
            <a:spLocks noGrp="1"/>
          </p:cNvSpPr>
          <p:nvPr>
            <p:ph type="body" sz="quarter" idx="25" hasCustomPrompt="1"/>
          </p:nvPr>
        </p:nvSpPr>
        <p:spPr>
          <a:xfrm>
            <a:off x="329619" y="1281228"/>
            <a:ext cx="5570806" cy="365760"/>
          </a:xfrm>
          <a:prstGeom prst="rect">
            <a:avLst/>
          </a:prstGeom>
          <a:noFill/>
          <a:ln>
            <a:noFill/>
          </a:ln>
        </p:spPr>
        <p:txBody>
          <a:bodyPr tIns="45720" bIns="45720" anchor="b" anchorCtr="0"/>
          <a:lstStyle>
            <a:lvl1pPr algn="ctr">
              <a:defRPr sz="1200" b="1">
                <a:solidFill>
                  <a:schemeClr val="tx1"/>
                </a:solidFill>
              </a:defRPr>
            </a:lvl1pPr>
          </a:lstStyle>
          <a:p>
            <a:pPr lvl="0"/>
            <a:r>
              <a:rPr lang="en-US"/>
              <a:t>Title</a:t>
            </a:r>
          </a:p>
        </p:txBody>
      </p:sp>
      <p:sp>
        <p:nvSpPr>
          <p:cNvPr id="17" name="Text Placeholder 14">
            <a:extLst>
              <a:ext uri="{FF2B5EF4-FFF2-40B4-BE49-F238E27FC236}">
                <a16:creationId xmlns:a16="http://schemas.microsoft.com/office/drawing/2014/main" id="{7C3A97FF-BC91-4762-B5CA-103C2385364D}"/>
              </a:ext>
            </a:extLst>
          </p:cNvPr>
          <p:cNvSpPr>
            <a:spLocks noGrp="1"/>
          </p:cNvSpPr>
          <p:nvPr>
            <p:ph type="body" sz="quarter" idx="26" hasCustomPrompt="1"/>
          </p:nvPr>
        </p:nvSpPr>
        <p:spPr>
          <a:xfrm>
            <a:off x="6294320" y="1281228"/>
            <a:ext cx="5570806" cy="365760"/>
          </a:xfrm>
          <a:prstGeom prst="rect">
            <a:avLst/>
          </a:prstGeom>
          <a:noFill/>
          <a:ln>
            <a:noFill/>
          </a:ln>
        </p:spPr>
        <p:txBody>
          <a:bodyPr tIns="45720" bIns="45720" anchor="b"/>
          <a:lstStyle>
            <a:lvl1pPr algn="ctr">
              <a:defRPr sz="1200" b="1">
                <a:solidFill>
                  <a:schemeClr val="tx1"/>
                </a:solidFill>
              </a:defRPr>
            </a:lvl1pPr>
          </a:lstStyle>
          <a:p>
            <a:pPr lvl="0"/>
            <a:r>
              <a:rPr lang="en-US"/>
              <a:t>Title</a:t>
            </a:r>
          </a:p>
        </p:txBody>
      </p:sp>
      <p:sp>
        <p:nvSpPr>
          <p:cNvPr id="18" name="Text Placeholder 22">
            <a:extLst>
              <a:ext uri="{FF2B5EF4-FFF2-40B4-BE49-F238E27FC236}">
                <a16:creationId xmlns:a16="http://schemas.microsoft.com/office/drawing/2014/main" id="{5E0F8F8E-59DD-4609-9D77-04C1887B89D5}"/>
              </a:ext>
            </a:extLst>
          </p:cNvPr>
          <p:cNvSpPr>
            <a:spLocks noGrp="1"/>
          </p:cNvSpPr>
          <p:nvPr>
            <p:ph type="body" sz="quarter" idx="27" hasCustomPrompt="1"/>
          </p:nvPr>
        </p:nvSpPr>
        <p:spPr>
          <a:xfrm>
            <a:off x="329619" y="3778492"/>
            <a:ext cx="5570806" cy="365760"/>
          </a:xfrm>
          <a:prstGeom prst="rect">
            <a:avLst/>
          </a:prstGeom>
          <a:noFill/>
          <a:ln>
            <a:noFill/>
          </a:ln>
        </p:spPr>
        <p:txBody>
          <a:bodyPr tIns="45720" bIns="45720" anchor="b" anchorCtr="0"/>
          <a:lstStyle>
            <a:lvl1pPr algn="ctr">
              <a:defRPr sz="1200" b="1">
                <a:solidFill>
                  <a:schemeClr val="tx1"/>
                </a:solidFill>
              </a:defRPr>
            </a:lvl1pPr>
          </a:lstStyle>
          <a:p>
            <a:pPr lvl="0"/>
            <a:r>
              <a:rPr lang="en-US"/>
              <a:t>Title</a:t>
            </a:r>
          </a:p>
        </p:txBody>
      </p:sp>
      <p:sp>
        <p:nvSpPr>
          <p:cNvPr id="19" name="Text Placeholder 24">
            <a:extLst>
              <a:ext uri="{FF2B5EF4-FFF2-40B4-BE49-F238E27FC236}">
                <a16:creationId xmlns:a16="http://schemas.microsoft.com/office/drawing/2014/main" id="{85298659-9D4B-4539-8DD4-8A976ADCD81C}"/>
              </a:ext>
            </a:extLst>
          </p:cNvPr>
          <p:cNvSpPr>
            <a:spLocks noGrp="1"/>
          </p:cNvSpPr>
          <p:nvPr>
            <p:ph type="body" sz="quarter" idx="28" hasCustomPrompt="1"/>
          </p:nvPr>
        </p:nvSpPr>
        <p:spPr>
          <a:xfrm>
            <a:off x="6294320" y="3778492"/>
            <a:ext cx="5570806" cy="365760"/>
          </a:xfrm>
          <a:prstGeom prst="rect">
            <a:avLst/>
          </a:prstGeom>
          <a:noFill/>
          <a:ln>
            <a:noFill/>
          </a:ln>
        </p:spPr>
        <p:txBody>
          <a:bodyPr tIns="45720" bIns="45720" anchor="b" anchorCtr="0"/>
          <a:lstStyle>
            <a:lvl1pPr algn="ctr">
              <a:defRPr sz="1200" b="1">
                <a:solidFill>
                  <a:schemeClr val="tx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Title</a:t>
            </a:r>
          </a:p>
        </p:txBody>
      </p:sp>
      <p:cxnSp>
        <p:nvCxnSpPr>
          <p:cNvPr id="20" name="Straight Connector 19">
            <a:extLst>
              <a:ext uri="{FF2B5EF4-FFF2-40B4-BE49-F238E27FC236}">
                <a16:creationId xmlns:a16="http://schemas.microsoft.com/office/drawing/2014/main" id="{CD348F8E-B06D-444A-8CF4-D336FF2FD72F}"/>
              </a:ext>
            </a:extLst>
          </p:cNvPr>
          <p:cNvCxnSpPr/>
          <p:nvPr userDrawn="1"/>
        </p:nvCxnSpPr>
        <p:spPr>
          <a:xfrm>
            <a:off x="329619"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9538BD-3709-4929-A358-6F8019ECFD75}"/>
              </a:ext>
            </a:extLst>
          </p:cNvPr>
          <p:cNvCxnSpPr/>
          <p:nvPr userDrawn="1"/>
        </p:nvCxnSpPr>
        <p:spPr>
          <a:xfrm>
            <a:off x="6294320" y="1682848"/>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CB77CF-1A7B-44F9-8D07-AF3778858573}"/>
              </a:ext>
            </a:extLst>
          </p:cNvPr>
          <p:cNvCxnSpPr/>
          <p:nvPr userDrawn="1"/>
        </p:nvCxnSpPr>
        <p:spPr>
          <a:xfrm>
            <a:off x="329619"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12B127-2585-4F5A-A0F2-E2C1C32BF21E}"/>
              </a:ext>
            </a:extLst>
          </p:cNvPr>
          <p:cNvCxnSpPr/>
          <p:nvPr userDrawn="1"/>
        </p:nvCxnSpPr>
        <p:spPr>
          <a:xfrm>
            <a:off x="6294320" y="4180112"/>
            <a:ext cx="55708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893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text boxes 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27" name="Text Placeholder 19">
            <a:extLst>
              <a:ext uri="{FF2B5EF4-FFF2-40B4-BE49-F238E27FC236}">
                <a16:creationId xmlns:a16="http://schemas.microsoft.com/office/drawing/2014/main" id="{60B38834-2298-4C98-B161-F3CFD57F0B7A}"/>
              </a:ext>
            </a:extLst>
          </p:cNvPr>
          <p:cNvSpPr>
            <a:spLocks noGrp="1"/>
          </p:cNvSpPr>
          <p:nvPr>
            <p:ph type="body" sz="quarter" idx="21"/>
          </p:nvPr>
        </p:nvSpPr>
        <p:spPr>
          <a:xfrm>
            <a:off x="329618" y="1281229"/>
            <a:ext cx="5574361" cy="2222501"/>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8" name="Text Placeholder 19">
            <a:extLst>
              <a:ext uri="{FF2B5EF4-FFF2-40B4-BE49-F238E27FC236}">
                <a16:creationId xmlns:a16="http://schemas.microsoft.com/office/drawing/2014/main" id="{7EB6B833-1788-4148-8D9E-4C6DE4B88717}"/>
              </a:ext>
            </a:extLst>
          </p:cNvPr>
          <p:cNvSpPr>
            <a:spLocks noGrp="1"/>
          </p:cNvSpPr>
          <p:nvPr>
            <p:ph type="body" sz="quarter" idx="22"/>
          </p:nvPr>
        </p:nvSpPr>
        <p:spPr>
          <a:xfrm>
            <a:off x="6288024" y="1281229"/>
            <a:ext cx="5574361" cy="2222501"/>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9" name="Text Placeholder 19">
            <a:extLst>
              <a:ext uri="{FF2B5EF4-FFF2-40B4-BE49-F238E27FC236}">
                <a16:creationId xmlns:a16="http://schemas.microsoft.com/office/drawing/2014/main" id="{34FA6CF1-59FC-4D07-8597-54E1A3060C57}"/>
              </a:ext>
            </a:extLst>
          </p:cNvPr>
          <p:cNvSpPr>
            <a:spLocks noGrp="1"/>
          </p:cNvSpPr>
          <p:nvPr>
            <p:ph type="body" sz="quarter" idx="23"/>
          </p:nvPr>
        </p:nvSpPr>
        <p:spPr>
          <a:xfrm>
            <a:off x="329618" y="3776727"/>
            <a:ext cx="5574361" cy="2294509"/>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30" name="Text Placeholder 19">
            <a:extLst>
              <a:ext uri="{FF2B5EF4-FFF2-40B4-BE49-F238E27FC236}">
                <a16:creationId xmlns:a16="http://schemas.microsoft.com/office/drawing/2014/main" id="{370E1C01-F548-4730-A773-584195555FFF}"/>
              </a:ext>
            </a:extLst>
          </p:cNvPr>
          <p:cNvSpPr>
            <a:spLocks noGrp="1"/>
          </p:cNvSpPr>
          <p:nvPr>
            <p:ph type="body" sz="quarter" idx="24"/>
          </p:nvPr>
        </p:nvSpPr>
        <p:spPr>
          <a:xfrm>
            <a:off x="6288024" y="3776727"/>
            <a:ext cx="5574361" cy="2294509"/>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15961795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boxes rows with shaded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3" name="Text Placeholder 4">
            <a:extLst>
              <a:ext uri="{FF2B5EF4-FFF2-40B4-BE49-F238E27FC236}">
                <a16:creationId xmlns:a16="http://schemas.microsoft.com/office/drawing/2014/main" id="{C758CA7A-F6A0-4FAF-BDB0-3079CC115936}"/>
              </a:ext>
            </a:extLst>
          </p:cNvPr>
          <p:cNvSpPr txBox="1">
            <a:spLocks/>
          </p:cNvSpPr>
          <p:nvPr userDrawn="1"/>
        </p:nvSpPr>
        <p:spPr>
          <a:xfrm>
            <a:off x="329619" y="1281228"/>
            <a:ext cx="2213986" cy="2286000"/>
          </a:xfrm>
          <a:prstGeom prst="rect">
            <a:avLst/>
          </a:prstGeom>
          <a:gradFill>
            <a:gsLst>
              <a:gs pos="0">
                <a:srgbClr val="0070C0"/>
              </a:gs>
              <a:gs pos="100000">
                <a:srgbClr val="00B0F0"/>
              </a:gs>
            </a:gsLst>
            <a:lin ang="5400000" scaled="0"/>
          </a:gradFill>
          <a:ln>
            <a:noFill/>
          </a:ln>
        </p:spPr>
        <p:txBody>
          <a:bodyPr lIns="45720" rIns="45720" anchor="ctr"/>
          <a:lstStyle>
            <a:lvl1pPr marL="0" indent="0" algn="ctr" defTabSz="914400" rtl="0" eaLnBrk="1" latinLnBrk="0" hangingPunct="1">
              <a:lnSpc>
                <a:spcPct val="90000"/>
              </a:lnSpc>
              <a:spcBef>
                <a:spcPts val="1000"/>
              </a:spcBef>
              <a:buFont typeface="Arial" panose="020B0604020202020204" pitchFamily="34" charset="0"/>
              <a:buNone/>
              <a:defRPr kumimoji="0" lang="en-US" sz="1400" b="1" i="0" u="none" strike="noStrike" kern="1200" cap="none" spc="0" normalizeH="0" baseline="0">
                <a:ln>
                  <a:noFill/>
                </a:ln>
                <a:solidFill>
                  <a:schemeClr val="bg1"/>
                </a:solidFill>
                <a:effectLst/>
                <a:uLnTx/>
                <a:uFillTx/>
                <a:latin typeface="+mn-lt"/>
                <a:ea typeface="+mn-ea"/>
                <a:cs typeface="+mn-cs"/>
              </a:defRPr>
            </a:lvl1pPr>
            <a:lvl2pPr marL="174625" indent="-174625" algn="l" defTabSz="914400" rtl="0" eaLnBrk="1" latinLnBrk="0" hangingPunct="1">
              <a:lnSpc>
                <a:spcPct val="90000"/>
              </a:lnSpc>
              <a:spcBef>
                <a:spcPts val="500"/>
              </a:spcBef>
              <a:buClr>
                <a:schemeClr val="accent5">
                  <a:lumMod val="60000"/>
                  <a:lumOff val="40000"/>
                </a:schemeClr>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mn-lt"/>
                <a:ea typeface="+mn-ea"/>
                <a:cs typeface="+mn-cs"/>
              </a:defRPr>
            </a:lvl2pPr>
            <a:lvl3pPr marL="174625" indent="-174625" algn="l" defTabSz="914400" rtl="0" eaLnBrk="1" latinLnBrk="0" hangingPunct="1">
              <a:lnSpc>
                <a:spcPct val="90000"/>
              </a:lnSpc>
              <a:spcBef>
                <a:spcPts val="500"/>
              </a:spcBef>
              <a:buClr>
                <a:schemeClr val="bg2"/>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3pPr>
            <a:lvl4pPr marL="457200" indent="-196850" algn="l" defTabSz="914400" rtl="0" eaLnBrk="1" latinLnBrk="0" hangingPunct="1">
              <a:lnSpc>
                <a:spcPct val="90000"/>
              </a:lnSpc>
              <a:spcBef>
                <a:spcPts val="500"/>
              </a:spcBef>
              <a:buClr>
                <a:srgbClr val="00ABBD"/>
              </a:buClr>
              <a:buFont typeface="Calibri" panose="020F050202020403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4pPr>
            <a:lvl5pPr marL="8318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857250" indent="-228600" algn="l" defTabSz="914400" rtl="0" eaLnBrk="1" latinLnBrk="0" hangingPunct="1">
              <a:lnSpc>
                <a:spcPct val="90000"/>
              </a:lnSpc>
              <a:spcBef>
                <a:spcPts val="500"/>
              </a:spcBef>
              <a:buClr>
                <a:srgbClr val="00ABBD"/>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Title</a:t>
            </a:r>
          </a:p>
        </p:txBody>
      </p:sp>
      <p:sp>
        <p:nvSpPr>
          <p:cNvPr id="14" name="Text Placeholder 6">
            <a:extLst>
              <a:ext uri="{FF2B5EF4-FFF2-40B4-BE49-F238E27FC236}">
                <a16:creationId xmlns:a16="http://schemas.microsoft.com/office/drawing/2014/main" id="{13F51013-490F-4C03-A7D8-D997D44C029F}"/>
              </a:ext>
            </a:extLst>
          </p:cNvPr>
          <p:cNvSpPr txBox="1">
            <a:spLocks/>
          </p:cNvSpPr>
          <p:nvPr userDrawn="1"/>
        </p:nvSpPr>
        <p:spPr>
          <a:xfrm>
            <a:off x="329619" y="3784599"/>
            <a:ext cx="2213986" cy="2286000"/>
          </a:xfrm>
          <a:prstGeom prst="rect">
            <a:avLst/>
          </a:prstGeom>
          <a:gradFill>
            <a:gsLst>
              <a:gs pos="0">
                <a:srgbClr val="0070C0"/>
              </a:gs>
              <a:gs pos="100000">
                <a:srgbClr val="00B0F0"/>
              </a:gs>
            </a:gsLst>
            <a:lin ang="5400000" scaled="0"/>
          </a:gradFill>
          <a:ln>
            <a:noFill/>
          </a:ln>
        </p:spPr>
        <p:txBody>
          <a:bodyPr lIns="45720" rIns="45720" anchor="ctr" anchorCtr="0"/>
          <a:lstStyle>
            <a:lvl1pPr marL="0" indent="0" algn="ctr" defTabSz="914400" rtl="0" eaLnBrk="1" latinLnBrk="0" hangingPunct="1">
              <a:lnSpc>
                <a:spcPct val="90000"/>
              </a:lnSpc>
              <a:spcBef>
                <a:spcPts val="1000"/>
              </a:spcBef>
              <a:buFont typeface="Arial" panose="020B0604020202020204" pitchFamily="34" charset="0"/>
              <a:buNone/>
              <a:defRPr kumimoji="0" lang="en-US" sz="1400" b="1" i="0" u="none" strike="noStrike" kern="1200" cap="none" spc="0" normalizeH="0" baseline="0">
                <a:ln>
                  <a:noFill/>
                </a:ln>
                <a:solidFill>
                  <a:schemeClr val="bg1"/>
                </a:solidFill>
                <a:effectLst/>
                <a:uLnTx/>
                <a:uFillTx/>
                <a:latin typeface="+mn-lt"/>
                <a:ea typeface="+mn-ea"/>
                <a:cs typeface="+mn-cs"/>
              </a:defRPr>
            </a:lvl1pPr>
            <a:lvl2pPr marL="174625" indent="-174625" algn="l" defTabSz="914400" rtl="0" eaLnBrk="1" latinLnBrk="0" hangingPunct="1">
              <a:lnSpc>
                <a:spcPct val="90000"/>
              </a:lnSpc>
              <a:spcBef>
                <a:spcPts val="500"/>
              </a:spcBef>
              <a:buClr>
                <a:schemeClr val="accent5">
                  <a:lumMod val="60000"/>
                  <a:lumOff val="40000"/>
                </a:schemeClr>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mn-lt"/>
                <a:ea typeface="+mn-ea"/>
                <a:cs typeface="+mn-cs"/>
              </a:defRPr>
            </a:lvl2pPr>
            <a:lvl3pPr marL="174625" indent="-174625" algn="l" defTabSz="914400" rtl="0" eaLnBrk="1" latinLnBrk="0" hangingPunct="1">
              <a:lnSpc>
                <a:spcPct val="90000"/>
              </a:lnSpc>
              <a:spcBef>
                <a:spcPts val="500"/>
              </a:spcBef>
              <a:buClr>
                <a:schemeClr val="bg2"/>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3pPr>
            <a:lvl4pPr marL="457200" indent="-196850" algn="l" defTabSz="914400" rtl="0" eaLnBrk="1" latinLnBrk="0" hangingPunct="1">
              <a:lnSpc>
                <a:spcPct val="90000"/>
              </a:lnSpc>
              <a:spcBef>
                <a:spcPts val="500"/>
              </a:spcBef>
              <a:buClr>
                <a:srgbClr val="00ABBD"/>
              </a:buClr>
              <a:buFont typeface="Calibri" panose="020F050202020403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4pPr>
            <a:lvl5pPr marL="8318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857250" indent="-228600" algn="l" defTabSz="914400" rtl="0" eaLnBrk="1" latinLnBrk="0" hangingPunct="1">
              <a:lnSpc>
                <a:spcPct val="90000"/>
              </a:lnSpc>
              <a:spcBef>
                <a:spcPts val="500"/>
              </a:spcBef>
              <a:buClr>
                <a:srgbClr val="00ABBD"/>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Title</a:t>
            </a:r>
          </a:p>
        </p:txBody>
      </p:sp>
      <p:sp>
        <p:nvSpPr>
          <p:cNvPr id="15" name="Text Placeholder 19">
            <a:extLst>
              <a:ext uri="{FF2B5EF4-FFF2-40B4-BE49-F238E27FC236}">
                <a16:creationId xmlns:a16="http://schemas.microsoft.com/office/drawing/2014/main" id="{A30E5AB1-882C-4F64-978A-E3B4713A5F58}"/>
              </a:ext>
            </a:extLst>
          </p:cNvPr>
          <p:cNvSpPr>
            <a:spLocks noGrp="1"/>
          </p:cNvSpPr>
          <p:nvPr>
            <p:ph type="body" sz="quarter" idx="21"/>
          </p:nvPr>
        </p:nvSpPr>
        <p:spPr>
          <a:xfrm>
            <a:off x="2743185" y="1281227"/>
            <a:ext cx="9121940" cy="228600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6" name="Text Placeholder 19">
            <a:extLst>
              <a:ext uri="{FF2B5EF4-FFF2-40B4-BE49-F238E27FC236}">
                <a16:creationId xmlns:a16="http://schemas.microsoft.com/office/drawing/2014/main" id="{C79F52A9-B67F-4AFA-AFEB-A92D6405E115}"/>
              </a:ext>
            </a:extLst>
          </p:cNvPr>
          <p:cNvSpPr>
            <a:spLocks noGrp="1"/>
          </p:cNvSpPr>
          <p:nvPr>
            <p:ph type="body" sz="quarter" idx="22"/>
          </p:nvPr>
        </p:nvSpPr>
        <p:spPr>
          <a:xfrm>
            <a:off x="2743186" y="3784599"/>
            <a:ext cx="9121940" cy="228600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1871078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boxes rows with shaded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3" name="Text Placeholder 4">
            <a:extLst>
              <a:ext uri="{FF2B5EF4-FFF2-40B4-BE49-F238E27FC236}">
                <a16:creationId xmlns:a16="http://schemas.microsoft.com/office/drawing/2014/main" id="{8A15533D-2048-4AAF-80BC-BC79E092E294}"/>
              </a:ext>
            </a:extLst>
          </p:cNvPr>
          <p:cNvSpPr>
            <a:spLocks noGrp="1"/>
          </p:cNvSpPr>
          <p:nvPr>
            <p:ph type="body" sz="quarter" idx="28" hasCustomPrompt="1"/>
          </p:nvPr>
        </p:nvSpPr>
        <p:spPr>
          <a:xfrm>
            <a:off x="329619" y="1281228"/>
            <a:ext cx="2213986" cy="146304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14" name="Text Placeholder 6">
            <a:extLst>
              <a:ext uri="{FF2B5EF4-FFF2-40B4-BE49-F238E27FC236}">
                <a16:creationId xmlns:a16="http://schemas.microsoft.com/office/drawing/2014/main" id="{5B63C12C-AEBC-424A-B233-29CF3CDBF4DB}"/>
              </a:ext>
            </a:extLst>
          </p:cNvPr>
          <p:cNvSpPr>
            <a:spLocks noGrp="1"/>
          </p:cNvSpPr>
          <p:nvPr>
            <p:ph type="body" sz="quarter" idx="29" hasCustomPrompt="1"/>
          </p:nvPr>
        </p:nvSpPr>
        <p:spPr>
          <a:xfrm>
            <a:off x="329619" y="2944394"/>
            <a:ext cx="2213986" cy="146304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15" name="Text Placeholder 8">
            <a:extLst>
              <a:ext uri="{FF2B5EF4-FFF2-40B4-BE49-F238E27FC236}">
                <a16:creationId xmlns:a16="http://schemas.microsoft.com/office/drawing/2014/main" id="{851A3F2C-7942-471B-ADDC-13ABDB9E08A2}"/>
              </a:ext>
            </a:extLst>
          </p:cNvPr>
          <p:cNvSpPr>
            <a:spLocks noGrp="1"/>
          </p:cNvSpPr>
          <p:nvPr>
            <p:ph type="body" sz="quarter" idx="30" hasCustomPrompt="1"/>
          </p:nvPr>
        </p:nvSpPr>
        <p:spPr>
          <a:xfrm>
            <a:off x="329619" y="4607559"/>
            <a:ext cx="2213986" cy="146304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11" name="Text Placeholder 19">
            <a:extLst>
              <a:ext uri="{FF2B5EF4-FFF2-40B4-BE49-F238E27FC236}">
                <a16:creationId xmlns:a16="http://schemas.microsoft.com/office/drawing/2014/main" id="{73DD8198-7ACA-462C-9EFB-47C1116774EF}"/>
              </a:ext>
            </a:extLst>
          </p:cNvPr>
          <p:cNvSpPr>
            <a:spLocks noGrp="1"/>
          </p:cNvSpPr>
          <p:nvPr>
            <p:ph type="body" sz="quarter" idx="21"/>
          </p:nvPr>
        </p:nvSpPr>
        <p:spPr>
          <a:xfrm>
            <a:off x="2743186" y="1281228"/>
            <a:ext cx="9121940" cy="146304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9" name="Text Placeholder 19">
            <a:extLst>
              <a:ext uri="{FF2B5EF4-FFF2-40B4-BE49-F238E27FC236}">
                <a16:creationId xmlns:a16="http://schemas.microsoft.com/office/drawing/2014/main" id="{A0CC25EE-D6F5-4353-8A0C-1C6223AAF70D}"/>
              </a:ext>
            </a:extLst>
          </p:cNvPr>
          <p:cNvSpPr>
            <a:spLocks noGrp="1"/>
          </p:cNvSpPr>
          <p:nvPr>
            <p:ph type="body" sz="quarter" idx="32"/>
          </p:nvPr>
        </p:nvSpPr>
        <p:spPr>
          <a:xfrm>
            <a:off x="2743186" y="4607559"/>
            <a:ext cx="9121940" cy="1463040"/>
          </a:xfrm>
        </p:spPr>
        <p:txBody>
          <a:bodyPr>
            <a:noAutofit/>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sz="1400">
                <a:solidFill>
                  <a:srgbClr val="3C3C3C"/>
                </a:solidFill>
                <a:latin typeface="+mn-lt"/>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sz="1400">
                <a:solidFill>
                  <a:srgbClr val="3C3C3C"/>
                </a:solidFill>
                <a:latin typeface="+mn-lt"/>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kumimoji="0" lang="en-US" sz="1200" b="0" i="0" u="none" strike="noStrike" kern="1200" cap="none" spc="0" normalizeH="0" baseline="0" dirty="0" smtClean="0">
                <a:ln>
                  <a:noFill/>
                </a:ln>
                <a:solidFill>
                  <a:schemeClr val="tx1"/>
                </a:solidFill>
                <a:effectLst/>
                <a:uLnTx/>
                <a:uFillTx/>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buClr>
                <a:schemeClr val="bg2"/>
              </a:buClr>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buClr>
                <a:schemeClr val="bg2"/>
              </a:buClr>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chemeClr val="bg2"/>
              </a:buClr>
              <a:buFont typeface="Wingdings" panose="05000000000000000000" pitchFamily="2" charset="2"/>
              <a:buChar char="§"/>
            </a:pPr>
            <a:r>
              <a:rPr lang="en-US"/>
              <a:t>Fourth level</a:t>
            </a:r>
          </a:p>
        </p:txBody>
      </p:sp>
      <p:sp>
        <p:nvSpPr>
          <p:cNvPr id="20" name="Text Placeholder 19">
            <a:extLst>
              <a:ext uri="{FF2B5EF4-FFF2-40B4-BE49-F238E27FC236}">
                <a16:creationId xmlns:a16="http://schemas.microsoft.com/office/drawing/2014/main" id="{81C64FC8-6A71-4A47-887F-F4A736CB4418}"/>
              </a:ext>
            </a:extLst>
          </p:cNvPr>
          <p:cNvSpPr>
            <a:spLocks noGrp="1"/>
          </p:cNvSpPr>
          <p:nvPr>
            <p:ph type="body" sz="quarter" idx="33"/>
          </p:nvPr>
        </p:nvSpPr>
        <p:spPr>
          <a:xfrm>
            <a:off x="2743186" y="2944393"/>
            <a:ext cx="9121940" cy="146304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cxnSp>
        <p:nvCxnSpPr>
          <p:cNvPr id="12" name="Straight Connector 11">
            <a:extLst>
              <a:ext uri="{FF2B5EF4-FFF2-40B4-BE49-F238E27FC236}">
                <a16:creationId xmlns:a16="http://schemas.microsoft.com/office/drawing/2014/main" id="{4E91248D-2B21-4275-845D-6A9B920C33E1}"/>
              </a:ext>
            </a:extLst>
          </p:cNvPr>
          <p:cNvCxnSpPr/>
          <p:nvPr userDrawn="1"/>
        </p:nvCxnSpPr>
        <p:spPr>
          <a:xfrm>
            <a:off x="323850" y="2844331"/>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69E775-BC7F-4B6B-BB44-A4BA1E3DB78D}"/>
              </a:ext>
            </a:extLst>
          </p:cNvPr>
          <p:cNvCxnSpPr/>
          <p:nvPr userDrawn="1"/>
        </p:nvCxnSpPr>
        <p:spPr>
          <a:xfrm>
            <a:off x="323850" y="4507497"/>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93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3 boxes rows with shaded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21" name="Text Placeholder 4">
            <a:extLst>
              <a:ext uri="{FF2B5EF4-FFF2-40B4-BE49-F238E27FC236}">
                <a16:creationId xmlns:a16="http://schemas.microsoft.com/office/drawing/2014/main" id="{B95C37E0-45A4-4D48-ACAF-E1890EF14FCB}"/>
              </a:ext>
            </a:extLst>
          </p:cNvPr>
          <p:cNvSpPr>
            <a:spLocks noGrp="1"/>
          </p:cNvSpPr>
          <p:nvPr>
            <p:ph type="body" sz="quarter" idx="28" hasCustomPrompt="1"/>
          </p:nvPr>
        </p:nvSpPr>
        <p:spPr>
          <a:xfrm>
            <a:off x="326874" y="1281228"/>
            <a:ext cx="2213986" cy="109728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22" name="Text Placeholder 6">
            <a:extLst>
              <a:ext uri="{FF2B5EF4-FFF2-40B4-BE49-F238E27FC236}">
                <a16:creationId xmlns:a16="http://schemas.microsoft.com/office/drawing/2014/main" id="{CEB58A74-3FD1-42FC-9D7D-9BD6C160C89B}"/>
              </a:ext>
            </a:extLst>
          </p:cNvPr>
          <p:cNvSpPr>
            <a:spLocks noGrp="1"/>
          </p:cNvSpPr>
          <p:nvPr>
            <p:ph type="body" sz="quarter" idx="29" hasCustomPrompt="1"/>
          </p:nvPr>
        </p:nvSpPr>
        <p:spPr>
          <a:xfrm>
            <a:off x="326874" y="2511925"/>
            <a:ext cx="2213986" cy="1097280"/>
          </a:xfrm>
          <a:gradFill>
            <a:gsLst>
              <a:gs pos="0">
                <a:srgbClr val="0070C0"/>
              </a:gs>
              <a:gs pos="100000">
                <a:srgbClr val="00B0F0"/>
              </a:gs>
            </a:gsLst>
            <a:lin ang="5400000" scaled="0"/>
          </a:gradFill>
          <a:ln>
            <a:noFill/>
          </a:ln>
        </p:spPr>
        <p:txBody>
          <a:bodyPr lIns="45720" rIns="45720" anchor="ctr" anchorCtr="0"/>
          <a:lstStyle>
            <a:lvl1pPr algn="ctr">
              <a:defRPr sz="1400" b="1">
                <a:solidFill>
                  <a:schemeClr val="bg1"/>
                </a:solidFill>
                <a:latin typeface="+mn-lt"/>
              </a:defRPr>
            </a:lvl1pPr>
          </a:lstStyle>
          <a:p>
            <a:pPr lvl="0"/>
            <a:r>
              <a:rPr lang="en-US"/>
              <a:t>Title</a:t>
            </a:r>
          </a:p>
        </p:txBody>
      </p:sp>
      <p:sp>
        <p:nvSpPr>
          <p:cNvPr id="23" name="Text Placeholder 8">
            <a:extLst>
              <a:ext uri="{FF2B5EF4-FFF2-40B4-BE49-F238E27FC236}">
                <a16:creationId xmlns:a16="http://schemas.microsoft.com/office/drawing/2014/main" id="{49E10C28-D812-4DCD-A546-1542E35E7EA0}"/>
              </a:ext>
            </a:extLst>
          </p:cNvPr>
          <p:cNvSpPr>
            <a:spLocks noGrp="1"/>
          </p:cNvSpPr>
          <p:nvPr>
            <p:ph type="body" sz="quarter" idx="30" hasCustomPrompt="1"/>
          </p:nvPr>
        </p:nvSpPr>
        <p:spPr>
          <a:xfrm>
            <a:off x="326874" y="3742622"/>
            <a:ext cx="2213986" cy="1097280"/>
          </a:xfrm>
          <a:gradFill>
            <a:gsLst>
              <a:gs pos="0">
                <a:srgbClr val="0070C0"/>
              </a:gs>
              <a:gs pos="100000">
                <a:srgbClr val="00B0F0"/>
              </a:gs>
            </a:gsLst>
            <a:lin ang="5400000" scaled="0"/>
          </a:gradFill>
          <a:ln>
            <a:noFill/>
          </a:ln>
        </p:spPr>
        <p:txBody>
          <a:bodyPr lIns="45720" rIns="45720" anchor="ctr" anchorCtr="0"/>
          <a:lstStyle>
            <a:lvl1pPr algn="ctr">
              <a:defRPr sz="1400" b="1">
                <a:solidFill>
                  <a:schemeClr val="bg1"/>
                </a:solidFill>
                <a:latin typeface="+mn-lt"/>
              </a:defRPr>
            </a:lvl1pPr>
          </a:lstStyle>
          <a:p>
            <a:pPr lvl="0"/>
            <a:r>
              <a:rPr lang="en-US"/>
              <a:t>Title</a:t>
            </a:r>
          </a:p>
        </p:txBody>
      </p:sp>
      <p:sp>
        <p:nvSpPr>
          <p:cNvPr id="24" name="Text Placeholder 10">
            <a:extLst>
              <a:ext uri="{FF2B5EF4-FFF2-40B4-BE49-F238E27FC236}">
                <a16:creationId xmlns:a16="http://schemas.microsoft.com/office/drawing/2014/main" id="{F6670527-E859-4E7B-A1B8-FB7B7A55485F}"/>
              </a:ext>
            </a:extLst>
          </p:cNvPr>
          <p:cNvSpPr>
            <a:spLocks noGrp="1"/>
          </p:cNvSpPr>
          <p:nvPr>
            <p:ph type="body" sz="quarter" idx="31" hasCustomPrompt="1"/>
          </p:nvPr>
        </p:nvSpPr>
        <p:spPr>
          <a:xfrm>
            <a:off x="326874" y="4973319"/>
            <a:ext cx="2213986" cy="1097280"/>
          </a:xfrm>
          <a:gradFill>
            <a:gsLst>
              <a:gs pos="0">
                <a:srgbClr val="0070C0"/>
              </a:gs>
              <a:gs pos="100000">
                <a:srgbClr val="00B0F0"/>
              </a:gs>
            </a:gsLst>
            <a:lin ang="5400000" scaled="0"/>
          </a:gradFill>
          <a:ln>
            <a:noFill/>
          </a:ln>
        </p:spPr>
        <p:txBody>
          <a:bodyPr lIns="45720" rIns="45720" anchor="ctr"/>
          <a:lstStyle>
            <a:lvl1pPr algn="ctr">
              <a:defRPr sz="1400" b="1">
                <a:solidFill>
                  <a:schemeClr val="bg1"/>
                </a:solidFill>
                <a:latin typeface="+mn-lt"/>
              </a:defRPr>
            </a:lvl1pPr>
          </a:lstStyle>
          <a:p>
            <a:pPr lvl="0"/>
            <a:r>
              <a:rPr lang="en-US"/>
              <a:t>Title</a:t>
            </a:r>
          </a:p>
        </p:txBody>
      </p:sp>
      <p:sp>
        <p:nvSpPr>
          <p:cNvPr id="13" name="Text Placeholder 19">
            <a:extLst>
              <a:ext uri="{FF2B5EF4-FFF2-40B4-BE49-F238E27FC236}">
                <a16:creationId xmlns:a16="http://schemas.microsoft.com/office/drawing/2014/main" id="{AE3BD0FC-4518-400B-9CDA-656A2723D18A}"/>
              </a:ext>
            </a:extLst>
          </p:cNvPr>
          <p:cNvSpPr>
            <a:spLocks noGrp="1"/>
          </p:cNvSpPr>
          <p:nvPr>
            <p:ph type="body" sz="quarter" idx="21"/>
          </p:nvPr>
        </p:nvSpPr>
        <p:spPr>
          <a:xfrm>
            <a:off x="2743186" y="1281228"/>
            <a:ext cx="9121940"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4" name="Text Placeholder 19">
            <a:extLst>
              <a:ext uri="{FF2B5EF4-FFF2-40B4-BE49-F238E27FC236}">
                <a16:creationId xmlns:a16="http://schemas.microsoft.com/office/drawing/2014/main" id="{8E21FE94-1298-435A-8813-E86CB6DD9F38}"/>
              </a:ext>
            </a:extLst>
          </p:cNvPr>
          <p:cNvSpPr>
            <a:spLocks noGrp="1"/>
          </p:cNvSpPr>
          <p:nvPr>
            <p:ph type="body" sz="quarter" idx="32"/>
          </p:nvPr>
        </p:nvSpPr>
        <p:spPr>
          <a:xfrm>
            <a:off x="2743186" y="2511925"/>
            <a:ext cx="9121940"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5" name="Text Placeholder 19">
            <a:extLst>
              <a:ext uri="{FF2B5EF4-FFF2-40B4-BE49-F238E27FC236}">
                <a16:creationId xmlns:a16="http://schemas.microsoft.com/office/drawing/2014/main" id="{86BAFED1-4661-4684-8351-19C417405AA4}"/>
              </a:ext>
            </a:extLst>
          </p:cNvPr>
          <p:cNvSpPr>
            <a:spLocks noGrp="1"/>
          </p:cNvSpPr>
          <p:nvPr>
            <p:ph type="body" sz="quarter" idx="33"/>
          </p:nvPr>
        </p:nvSpPr>
        <p:spPr>
          <a:xfrm>
            <a:off x="2743186" y="3742622"/>
            <a:ext cx="9121940"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6" name="Text Placeholder 19">
            <a:extLst>
              <a:ext uri="{FF2B5EF4-FFF2-40B4-BE49-F238E27FC236}">
                <a16:creationId xmlns:a16="http://schemas.microsoft.com/office/drawing/2014/main" id="{E1AEF366-0083-4895-8FA8-AD243591D592}"/>
              </a:ext>
            </a:extLst>
          </p:cNvPr>
          <p:cNvSpPr>
            <a:spLocks noGrp="1"/>
          </p:cNvSpPr>
          <p:nvPr>
            <p:ph type="body" sz="quarter" idx="34"/>
          </p:nvPr>
        </p:nvSpPr>
        <p:spPr>
          <a:xfrm>
            <a:off x="2743186" y="4973319"/>
            <a:ext cx="9121940"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cxnSp>
        <p:nvCxnSpPr>
          <p:cNvPr id="17" name="Straight Connector 16">
            <a:extLst>
              <a:ext uri="{FF2B5EF4-FFF2-40B4-BE49-F238E27FC236}">
                <a16:creationId xmlns:a16="http://schemas.microsoft.com/office/drawing/2014/main" id="{023B09D6-3E4C-4F8D-AFE2-60BAB85E7B3D}"/>
              </a:ext>
            </a:extLst>
          </p:cNvPr>
          <p:cNvCxnSpPr/>
          <p:nvPr userDrawn="1"/>
        </p:nvCxnSpPr>
        <p:spPr>
          <a:xfrm>
            <a:off x="323850" y="2445217"/>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A94F51B-64E5-4D78-95F2-5698F20160C8}"/>
              </a:ext>
            </a:extLst>
          </p:cNvPr>
          <p:cNvCxnSpPr/>
          <p:nvPr userDrawn="1"/>
        </p:nvCxnSpPr>
        <p:spPr>
          <a:xfrm>
            <a:off x="323850" y="3675915"/>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4F6C70-90FD-45F4-8924-7AEB87B3701E}"/>
              </a:ext>
            </a:extLst>
          </p:cNvPr>
          <p:cNvCxnSpPr/>
          <p:nvPr userDrawn="1"/>
        </p:nvCxnSpPr>
        <p:spPr>
          <a:xfrm>
            <a:off x="323850" y="4906612"/>
            <a:ext cx="11545496"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3577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boxes row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9" name="Text Placeholder 19">
            <a:extLst>
              <a:ext uri="{FF2B5EF4-FFF2-40B4-BE49-F238E27FC236}">
                <a16:creationId xmlns:a16="http://schemas.microsoft.com/office/drawing/2014/main" id="{1EC6E6EA-DAC0-41B5-8DE6-967D2529DCDE}"/>
              </a:ext>
            </a:extLst>
          </p:cNvPr>
          <p:cNvSpPr>
            <a:spLocks noGrp="1"/>
          </p:cNvSpPr>
          <p:nvPr>
            <p:ph type="body" sz="quarter" idx="21"/>
          </p:nvPr>
        </p:nvSpPr>
        <p:spPr>
          <a:xfrm>
            <a:off x="329621" y="1281227"/>
            <a:ext cx="11535507"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0" name="Text Placeholder 19">
            <a:extLst>
              <a:ext uri="{FF2B5EF4-FFF2-40B4-BE49-F238E27FC236}">
                <a16:creationId xmlns:a16="http://schemas.microsoft.com/office/drawing/2014/main" id="{D333CE15-77E2-4C8C-80B4-B313CE03BD28}"/>
              </a:ext>
            </a:extLst>
          </p:cNvPr>
          <p:cNvSpPr>
            <a:spLocks noGrp="1"/>
          </p:cNvSpPr>
          <p:nvPr>
            <p:ph type="body" sz="quarter" idx="25"/>
          </p:nvPr>
        </p:nvSpPr>
        <p:spPr>
          <a:xfrm>
            <a:off x="329621" y="2511924"/>
            <a:ext cx="11535507"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1" name="Text Placeholder 19">
            <a:extLst>
              <a:ext uri="{FF2B5EF4-FFF2-40B4-BE49-F238E27FC236}">
                <a16:creationId xmlns:a16="http://schemas.microsoft.com/office/drawing/2014/main" id="{B6F618F2-B965-47A2-8585-4CE497262E55}"/>
              </a:ext>
            </a:extLst>
          </p:cNvPr>
          <p:cNvSpPr>
            <a:spLocks noGrp="1"/>
          </p:cNvSpPr>
          <p:nvPr>
            <p:ph type="body" sz="quarter" idx="26"/>
          </p:nvPr>
        </p:nvSpPr>
        <p:spPr>
          <a:xfrm>
            <a:off x="329621" y="3742622"/>
            <a:ext cx="11535507"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2" name="Text Placeholder 19">
            <a:extLst>
              <a:ext uri="{FF2B5EF4-FFF2-40B4-BE49-F238E27FC236}">
                <a16:creationId xmlns:a16="http://schemas.microsoft.com/office/drawing/2014/main" id="{A3E01DB7-66DD-44BF-A784-745D6C1F10E0}"/>
              </a:ext>
            </a:extLst>
          </p:cNvPr>
          <p:cNvSpPr>
            <a:spLocks noGrp="1"/>
          </p:cNvSpPr>
          <p:nvPr>
            <p:ph type="body" sz="quarter" idx="27"/>
          </p:nvPr>
        </p:nvSpPr>
        <p:spPr>
          <a:xfrm>
            <a:off x="329621" y="4973319"/>
            <a:ext cx="11535507" cy="1097280"/>
          </a:xfrm>
        </p:spPr>
        <p:txBody>
          <a:bodyPr/>
          <a:lstStyle>
            <a:lvl1pPr marL="0" indent="0">
              <a:lnSpc>
                <a:spcPct val="100000"/>
              </a:lnSpc>
              <a:spcBef>
                <a:spcPct val="20000"/>
              </a:spcBef>
              <a:spcAft>
                <a:spcPct val="0"/>
              </a:spcAft>
              <a:buFontTx/>
              <a:buNone/>
              <a:defRPr sz="140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sz="140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kumimoji="0" lang="en-US" sz="1400" b="0" i="0" u="none" strike="noStrike" kern="1200" cap="none" spc="0" normalizeH="0" baseline="0" dirty="0">
                <a:ln>
                  <a:noFill/>
                </a:ln>
                <a:solidFill>
                  <a:schemeClr val="tx1"/>
                </a:solidFill>
                <a:effectLst/>
                <a:uLnTx/>
                <a:uFillTx/>
                <a:latin typeface="+mn-lt"/>
                <a:ea typeface="+mn-ea"/>
                <a:cs typeface="+mn-cs"/>
              </a:defRPr>
            </a:lvl4pPr>
            <a:lvl5pPr marL="893763" indent="-180975">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lang="en-US" sz="14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10650519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 boxes row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10" name="Picture 9">
            <a:extLst>
              <a:ext uri="{FF2B5EF4-FFF2-40B4-BE49-F238E27FC236}">
                <a16:creationId xmlns:a16="http://schemas.microsoft.com/office/drawing/2014/main" id="{DD3957AE-92C7-4A60-BD99-B886A044222D}"/>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064147" y="145732"/>
            <a:ext cx="974726" cy="584836"/>
          </a:xfrm>
          <a:prstGeom prst="rect">
            <a:avLst/>
          </a:prstGeom>
        </p:spPr>
      </p:pic>
    </p:spTree>
    <p:extLst>
      <p:ext uri="{BB962C8B-B14F-4D97-AF65-F5344CB8AC3E}">
        <p14:creationId xmlns:p14="http://schemas.microsoft.com/office/powerpoint/2010/main" val="34123326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boxes columns with ico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10" name="Content Placeholder 6">
            <a:extLst>
              <a:ext uri="{FF2B5EF4-FFF2-40B4-BE49-F238E27FC236}">
                <a16:creationId xmlns:a16="http://schemas.microsoft.com/office/drawing/2014/main" id="{51363C48-A8E7-44EE-BE47-DF8AEBB60052}"/>
              </a:ext>
            </a:extLst>
          </p:cNvPr>
          <p:cNvSpPr>
            <a:spLocks noGrp="1"/>
          </p:cNvSpPr>
          <p:nvPr>
            <p:ph sz="quarter" idx="29"/>
          </p:nvPr>
        </p:nvSpPr>
        <p:spPr>
          <a:xfrm>
            <a:off x="3311099" y="3116581"/>
            <a:ext cx="2592286" cy="2954019"/>
          </a:xfrm>
        </p:spPr>
        <p:txBody>
          <a:bodyPr>
            <a:normAutofit/>
          </a:bodyPr>
          <a:lstStyle>
            <a:lvl1pPr marL="0" indent="0">
              <a:lnSpc>
                <a:spcPct val="100000"/>
              </a:lnSpc>
              <a:spcBef>
                <a:spcPct val="20000"/>
              </a:spcBef>
              <a:spcAft>
                <a:spcPct val="0"/>
              </a:spcAft>
              <a:buFontTx/>
              <a:buNone/>
              <a:defRPr sz="1200">
                <a:solidFill>
                  <a:srgbClr val="3C3C3C"/>
                </a:solidFill>
                <a:latin typeface="+mn-lt"/>
              </a:defRPr>
            </a:lvl1pPr>
            <a:lvl2pPr marL="127000" indent="-1270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2pPr>
            <a:lvl3pPr marL="304800" indent="-127000" algn="l">
              <a:lnSpc>
                <a:spcPct val="100000"/>
              </a:lnSpc>
              <a:spcBef>
                <a:spcPct val="20000"/>
              </a:spcBef>
              <a:spcAft>
                <a:spcPct val="0"/>
              </a:spcAft>
              <a:buClr>
                <a:schemeClr val="bg2"/>
              </a:buClr>
              <a:buSzPts val="1200"/>
              <a:buFont typeface="Calibri" panose="020F0502020204030204" pitchFamily="34" charset="0"/>
              <a:buChar char="–"/>
              <a:defRPr sz="1200">
                <a:solidFill>
                  <a:srgbClr val="3C3C3C"/>
                </a:solidFill>
                <a:latin typeface="+mn-lt"/>
              </a:defRPr>
            </a:lvl3pPr>
            <a:lvl4pPr marL="857250" indent="-2286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4pPr>
            <a:lvl6pPr>
              <a:defRPr lang="en-US" sz="12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17" name="Text Placeholder 5">
            <a:extLst>
              <a:ext uri="{FF2B5EF4-FFF2-40B4-BE49-F238E27FC236}">
                <a16:creationId xmlns:a16="http://schemas.microsoft.com/office/drawing/2014/main" id="{801CBF17-BFBE-4733-8AA4-954BD7FA2E6C}"/>
              </a:ext>
            </a:extLst>
          </p:cNvPr>
          <p:cNvSpPr>
            <a:spLocks noGrp="1"/>
          </p:cNvSpPr>
          <p:nvPr>
            <p:ph type="body" sz="quarter" idx="33" hasCustomPrompt="1"/>
          </p:nvPr>
        </p:nvSpPr>
        <p:spPr>
          <a:xfrm>
            <a:off x="329619" y="2685396"/>
            <a:ext cx="2588455" cy="365760"/>
          </a:xfrm>
          <a:prstGeom prst="rect">
            <a:avLst/>
          </a:prstGeom>
          <a:noFill/>
        </p:spPr>
        <p:txBody>
          <a:bodyPr tIns="45720" bIns="45720" anchor="b" anchorCtr="0"/>
          <a:lstStyle>
            <a:lvl1pPr algn="ctr">
              <a:defRPr sz="1200" b="1">
                <a:solidFill>
                  <a:schemeClr val="tx1"/>
                </a:solidFill>
              </a:defRPr>
            </a:lvl1pPr>
          </a:lstStyle>
          <a:p>
            <a:pPr lvl="0"/>
            <a:r>
              <a:rPr lang="en-US"/>
              <a:t>Title</a:t>
            </a:r>
          </a:p>
        </p:txBody>
      </p:sp>
      <p:sp>
        <p:nvSpPr>
          <p:cNvPr id="18" name="Text Placeholder 9">
            <a:extLst>
              <a:ext uri="{FF2B5EF4-FFF2-40B4-BE49-F238E27FC236}">
                <a16:creationId xmlns:a16="http://schemas.microsoft.com/office/drawing/2014/main" id="{0E17B638-94C9-4B51-9391-7BC4F817FF2B}"/>
              </a:ext>
            </a:extLst>
          </p:cNvPr>
          <p:cNvSpPr>
            <a:spLocks noGrp="1"/>
          </p:cNvSpPr>
          <p:nvPr>
            <p:ph type="body" sz="quarter" idx="34" hasCustomPrompt="1"/>
          </p:nvPr>
        </p:nvSpPr>
        <p:spPr>
          <a:xfrm>
            <a:off x="3314929" y="2685396"/>
            <a:ext cx="2588455" cy="365760"/>
          </a:xfrm>
          <a:prstGeom prst="rect">
            <a:avLst/>
          </a:prstGeom>
          <a:noFill/>
        </p:spPr>
        <p:txBody>
          <a:bodyPr tIns="45720" bIns="45720" anchor="b" anchorCtr="0"/>
          <a:lstStyle>
            <a:lvl1pPr algn="ctr">
              <a:defRPr sz="1200" b="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Title</a:t>
            </a:r>
          </a:p>
        </p:txBody>
      </p:sp>
      <p:sp>
        <p:nvSpPr>
          <p:cNvPr id="19" name="Text Placeholder 12">
            <a:extLst>
              <a:ext uri="{FF2B5EF4-FFF2-40B4-BE49-F238E27FC236}">
                <a16:creationId xmlns:a16="http://schemas.microsoft.com/office/drawing/2014/main" id="{B6A304F5-95E8-41E3-9406-BAFB0C0889A4}"/>
              </a:ext>
            </a:extLst>
          </p:cNvPr>
          <p:cNvSpPr>
            <a:spLocks noGrp="1"/>
          </p:cNvSpPr>
          <p:nvPr>
            <p:ph type="body" sz="quarter" idx="35" hasCustomPrompt="1"/>
          </p:nvPr>
        </p:nvSpPr>
        <p:spPr>
          <a:xfrm>
            <a:off x="6294320" y="2685396"/>
            <a:ext cx="2588455" cy="365760"/>
          </a:xfrm>
          <a:prstGeom prst="rect">
            <a:avLst/>
          </a:prstGeom>
          <a:noFill/>
        </p:spPr>
        <p:txBody>
          <a:bodyPr tIns="45720" bIns="45720" anchor="b" anchorCtr="0"/>
          <a:lstStyle>
            <a:lvl1pPr algn="ctr">
              <a:defRPr sz="12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
        <p:nvSpPr>
          <p:cNvPr id="20" name="Text Placeholder 14">
            <a:extLst>
              <a:ext uri="{FF2B5EF4-FFF2-40B4-BE49-F238E27FC236}">
                <a16:creationId xmlns:a16="http://schemas.microsoft.com/office/drawing/2014/main" id="{591D8255-5119-4BF7-85CC-1116B8FE2321}"/>
              </a:ext>
            </a:extLst>
          </p:cNvPr>
          <p:cNvSpPr>
            <a:spLocks noGrp="1"/>
          </p:cNvSpPr>
          <p:nvPr>
            <p:ph type="body" sz="quarter" idx="36" hasCustomPrompt="1"/>
          </p:nvPr>
        </p:nvSpPr>
        <p:spPr>
          <a:xfrm>
            <a:off x="9276671" y="2685396"/>
            <a:ext cx="2588455" cy="365760"/>
          </a:xfrm>
          <a:prstGeom prst="rect">
            <a:avLst/>
          </a:prstGeom>
          <a:noFill/>
        </p:spPr>
        <p:txBody>
          <a:bodyPr tIns="45720" bIns="45720" anchor="b" anchorCtr="0"/>
          <a:lstStyle>
            <a:lvl1pPr algn="ctr">
              <a:defRPr sz="1200" b="1">
                <a:solidFill>
                  <a:schemeClr val="tx1"/>
                </a:solidFill>
              </a:defRPr>
            </a:lvl1pPr>
          </a:lstStyle>
          <a:p>
            <a:pPr lvl="0"/>
            <a:r>
              <a:rPr lang="en-US"/>
              <a:t>Title</a:t>
            </a:r>
          </a:p>
        </p:txBody>
      </p:sp>
      <p:cxnSp>
        <p:nvCxnSpPr>
          <p:cNvPr id="21" name="Straight Connector 20">
            <a:extLst>
              <a:ext uri="{FF2B5EF4-FFF2-40B4-BE49-F238E27FC236}">
                <a16:creationId xmlns:a16="http://schemas.microsoft.com/office/drawing/2014/main" id="{63C54157-5F9E-473F-B67A-6BB7BF9722B4}"/>
              </a:ext>
            </a:extLst>
          </p:cNvPr>
          <p:cNvCxnSpPr/>
          <p:nvPr userDrawn="1"/>
        </p:nvCxnSpPr>
        <p:spPr>
          <a:xfrm>
            <a:off x="329619"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A0D018-CC1C-43DB-A117-3C3AC92F5EB2}"/>
              </a:ext>
            </a:extLst>
          </p:cNvPr>
          <p:cNvCxnSpPr/>
          <p:nvPr userDrawn="1"/>
        </p:nvCxnSpPr>
        <p:spPr>
          <a:xfrm>
            <a:off x="3311969"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A3E791-5CE0-451B-8426-5A8DD7DF9B67}"/>
              </a:ext>
            </a:extLst>
          </p:cNvPr>
          <p:cNvCxnSpPr/>
          <p:nvPr userDrawn="1"/>
        </p:nvCxnSpPr>
        <p:spPr>
          <a:xfrm>
            <a:off x="6294320"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3EFB87-7646-4169-9ABE-72F1CEBA5E24}"/>
              </a:ext>
            </a:extLst>
          </p:cNvPr>
          <p:cNvCxnSpPr/>
          <p:nvPr userDrawn="1"/>
        </p:nvCxnSpPr>
        <p:spPr>
          <a:xfrm>
            <a:off x="9276671" y="3088228"/>
            <a:ext cx="25884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6">
            <a:extLst>
              <a:ext uri="{FF2B5EF4-FFF2-40B4-BE49-F238E27FC236}">
                <a16:creationId xmlns:a16="http://schemas.microsoft.com/office/drawing/2014/main" id="{96B2FA67-E5CD-4389-A9AA-1FE5B78E0015}"/>
              </a:ext>
            </a:extLst>
          </p:cNvPr>
          <p:cNvSpPr>
            <a:spLocks noGrp="1"/>
          </p:cNvSpPr>
          <p:nvPr>
            <p:ph sz="quarter" idx="37"/>
          </p:nvPr>
        </p:nvSpPr>
        <p:spPr>
          <a:xfrm>
            <a:off x="329619" y="3116581"/>
            <a:ext cx="2592286" cy="2954019"/>
          </a:xfrm>
        </p:spPr>
        <p:txBody>
          <a:bodyPr>
            <a:normAutofit/>
          </a:bodyPr>
          <a:lstStyle>
            <a:lvl1pPr marL="0" indent="0">
              <a:lnSpc>
                <a:spcPct val="100000"/>
              </a:lnSpc>
              <a:spcBef>
                <a:spcPct val="20000"/>
              </a:spcBef>
              <a:spcAft>
                <a:spcPct val="0"/>
              </a:spcAft>
              <a:buFontTx/>
              <a:buNone/>
              <a:defRPr sz="1200">
                <a:solidFill>
                  <a:srgbClr val="3C3C3C"/>
                </a:solidFill>
                <a:latin typeface="+mn-lt"/>
              </a:defRPr>
            </a:lvl1pPr>
            <a:lvl2pPr marL="127000" indent="-1270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2pPr>
            <a:lvl3pPr marL="304800" indent="-127000" algn="l">
              <a:lnSpc>
                <a:spcPct val="100000"/>
              </a:lnSpc>
              <a:spcBef>
                <a:spcPct val="20000"/>
              </a:spcBef>
              <a:spcAft>
                <a:spcPct val="0"/>
              </a:spcAft>
              <a:buClr>
                <a:schemeClr val="bg2"/>
              </a:buClr>
              <a:buSzPts val="1200"/>
              <a:buFont typeface="Calibri" panose="020F0502020204030204" pitchFamily="34" charset="0"/>
              <a:buChar char="–"/>
              <a:defRPr sz="1200">
                <a:solidFill>
                  <a:srgbClr val="3C3C3C"/>
                </a:solidFill>
                <a:latin typeface="+mn-lt"/>
              </a:defRPr>
            </a:lvl3pPr>
            <a:lvl4pPr marL="857250" indent="-2286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4pPr>
            <a:lvl6pPr>
              <a:defRPr lang="en-US" sz="12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7" name="Content Placeholder 6">
            <a:extLst>
              <a:ext uri="{FF2B5EF4-FFF2-40B4-BE49-F238E27FC236}">
                <a16:creationId xmlns:a16="http://schemas.microsoft.com/office/drawing/2014/main" id="{3177EF49-3775-4573-AF9D-58298526C128}"/>
              </a:ext>
            </a:extLst>
          </p:cNvPr>
          <p:cNvSpPr>
            <a:spLocks noGrp="1"/>
          </p:cNvSpPr>
          <p:nvPr>
            <p:ph sz="quarter" idx="38"/>
          </p:nvPr>
        </p:nvSpPr>
        <p:spPr>
          <a:xfrm>
            <a:off x="6290489" y="3116581"/>
            <a:ext cx="2592286" cy="2954019"/>
          </a:xfrm>
        </p:spPr>
        <p:txBody>
          <a:bodyPr>
            <a:normAutofit/>
          </a:bodyPr>
          <a:lstStyle>
            <a:lvl1pPr marL="0" indent="0">
              <a:lnSpc>
                <a:spcPct val="100000"/>
              </a:lnSpc>
              <a:spcBef>
                <a:spcPct val="20000"/>
              </a:spcBef>
              <a:spcAft>
                <a:spcPct val="0"/>
              </a:spcAft>
              <a:buFontTx/>
              <a:buNone/>
              <a:defRPr sz="1200">
                <a:solidFill>
                  <a:srgbClr val="3C3C3C"/>
                </a:solidFill>
                <a:latin typeface="+mn-lt"/>
              </a:defRPr>
            </a:lvl1pPr>
            <a:lvl2pPr marL="127000" indent="-1270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2pPr>
            <a:lvl3pPr marL="304800" indent="-127000" algn="l">
              <a:lnSpc>
                <a:spcPct val="100000"/>
              </a:lnSpc>
              <a:spcBef>
                <a:spcPct val="20000"/>
              </a:spcBef>
              <a:spcAft>
                <a:spcPct val="0"/>
              </a:spcAft>
              <a:buClr>
                <a:schemeClr val="bg2"/>
              </a:buClr>
              <a:buSzPts val="1200"/>
              <a:buFont typeface="Calibri" panose="020F0502020204030204" pitchFamily="34" charset="0"/>
              <a:buChar char="–"/>
              <a:defRPr sz="1200">
                <a:solidFill>
                  <a:srgbClr val="3C3C3C"/>
                </a:solidFill>
                <a:latin typeface="+mn-lt"/>
              </a:defRPr>
            </a:lvl3pPr>
            <a:lvl4pPr marL="857250" indent="-2286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4pPr>
            <a:lvl6pPr>
              <a:defRPr lang="en-US" sz="12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28" name="Content Placeholder 6">
            <a:extLst>
              <a:ext uri="{FF2B5EF4-FFF2-40B4-BE49-F238E27FC236}">
                <a16:creationId xmlns:a16="http://schemas.microsoft.com/office/drawing/2014/main" id="{0655202D-2987-49F4-8CAF-CAE630A771B5}"/>
              </a:ext>
            </a:extLst>
          </p:cNvPr>
          <p:cNvSpPr>
            <a:spLocks noGrp="1"/>
          </p:cNvSpPr>
          <p:nvPr>
            <p:ph sz="quarter" idx="39"/>
          </p:nvPr>
        </p:nvSpPr>
        <p:spPr>
          <a:xfrm>
            <a:off x="9272840" y="3116581"/>
            <a:ext cx="2592286" cy="2954019"/>
          </a:xfrm>
        </p:spPr>
        <p:txBody>
          <a:bodyPr>
            <a:normAutofit/>
          </a:bodyPr>
          <a:lstStyle>
            <a:lvl1pPr marL="0" indent="0">
              <a:lnSpc>
                <a:spcPct val="100000"/>
              </a:lnSpc>
              <a:spcBef>
                <a:spcPct val="20000"/>
              </a:spcBef>
              <a:spcAft>
                <a:spcPct val="0"/>
              </a:spcAft>
              <a:buFontTx/>
              <a:buNone/>
              <a:defRPr sz="1200">
                <a:solidFill>
                  <a:srgbClr val="3C3C3C"/>
                </a:solidFill>
                <a:latin typeface="+mn-lt"/>
              </a:defRPr>
            </a:lvl1pPr>
            <a:lvl2pPr marL="127000" indent="-1270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2pPr>
            <a:lvl3pPr marL="304800" indent="-127000" algn="l">
              <a:lnSpc>
                <a:spcPct val="100000"/>
              </a:lnSpc>
              <a:spcBef>
                <a:spcPct val="20000"/>
              </a:spcBef>
              <a:spcAft>
                <a:spcPct val="0"/>
              </a:spcAft>
              <a:buClr>
                <a:schemeClr val="bg2"/>
              </a:buClr>
              <a:buSzPts val="1200"/>
              <a:buFont typeface="Calibri" panose="020F0502020204030204" pitchFamily="34" charset="0"/>
              <a:buChar char="–"/>
              <a:defRPr sz="1200">
                <a:solidFill>
                  <a:srgbClr val="3C3C3C"/>
                </a:solidFill>
                <a:latin typeface="+mn-lt"/>
              </a:defRPr>
            </a:lvl3pPr>
            <a:lvl4pPr marL="857250" indent="-228600" algn="l">
              <a:lnSpc>
                <a:spcPct val="100000"/>
              </a:lnSpc>
              <a:spcBef>
                <a:spcPct val="20000"/>
              </a:spcBef>
              <a:spcAft>
                <a:spcPct val="0"/>
              </a:spcAft>
              <a:buClr>
                <a:schemeClr val="bg2"/>
              </a:buClr>
              <a:buSzPts val="1200"/>
              <a:buFont typeface="Wingdings" panose="05000000000000000000" pitchFamily="2" charset="2"/>
              <a:buChar char="§"/>
              <a:defRPr kumimoji="0" lang="en-US" sz="1200" b="0" i="0" u="none" strike="noStrike" kern="1200" cap="none" spc="0" normalizeH="0" baseline="0" dirty="0">
                <a:ln>
                  <a:noFill/>
                </a:ln>
                <a:solidFill>
                  <a:schemeClr val="tx1"/>
                </a:solidFill>
                <a:effectLst/>
                <a:uLnTx/>
                <a:uFillTx/>
                <a:latin typeface="+mn-lt"/>
                <a:ea typeface="+mn-ea"/>
                <a:cs typeface="+mn-cs"/>
              </a:defRPr>
            </a:lvl4pPr>
            <a:lvl6pPr>
              <a:defRPr lang="en-US" sz="120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spcAft>
                <a:spcPct val="0"/>
              </a:spcAft>
              <a:buClr>
                <a:schemeClr val="accent5">
                  <a:lumMod val="60000"/>
                  <a:lumOff val="40000"/>
                </a:schemeClr>
              </a:buClr>
              <a:buSzPts val="1400"/>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spcAft>
                <a:spcPct val="0"/>
              </a:spcAft>
              <a:buClr>
                <a:srgbClr val="00ABBD"/>
              </a:buClr>
              <a:buSzPts val="1400"/>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rgbClr val="00ABBD"/>
              </a:buClr>
              <a:buFont typeface="Wingdings" panose="05000000000000000000" pitchFamily="2" charset="2"/>
              <a:buChar char="§"/>
            </a:pPr>
            <a:r>
              <a:rPr lang="en-US"/>
              <a:t>Fourth level</a:t>
            </a:r>
          </a:p>
        </p:txBody>
      </p:sp>
      <p:sp>
        <p:nvSpPr>
          <p:cNvPr id="7" name="Picture Placeholder 6">
            <a:extLst>
              <a:ext uri="{FF2B5EF4-FFF2-40B4-BE49-F238E27FC236}">
                <a16:creationId xmlns:a16="http://schemas.microsoft.com/office/drawing/2014/main" id="{1CC53126-39F7-4F59-BADA-45DA7DB4FBA0}"/>
              </a:ext>
            </a:extLst>
          </p:cNvPr>
          <p:cNvSpPr>
            <a:spLocks noGrp="1"/>
          </p:cNvSpPr>
          <p:nvPr>
            <p:ph type="pic" sz="quarter" idx="40" hasCustomPrompt="1"/>
          </p:nvPr>
        </p:nvSpPr>
        <p:spPr>
          <a:xfrm>
            <a:off x="1166646" y="1747157"/>
            <a:ext cx="914400" cy="914400"/>
          </a:xfrm>
        </p:spPr>
        <p:txBody>
          <a:bodyPr anchor="ctr"/>
          <a:lstStyle>
            <a:lvl1pPr algn="ctr">
              <a:defRPr/>
            </a:lvl1pPr>
          </a:lstStyle>
          <a:p>
            <a:r>
              <a:rPr lang="en-IN" dirty="0"/>
              <a:t>Icon</a:t>
            </a:r>
            <a:endParaRPr lang="en-US" dirty="0"/>
          </a:p>
        </p:txBody>
      </p:sp>
      <p:sp>
        <p:nvSpPr>
          <p:cNvPr id="33" name="Picture Placeholder 6">
            <a:extLst>
              <a:ext uri="{FF2B5EF4-FFF2-40B4-BE49-F238E27FC236}">
                <a16:creationId xmlns:a16="http://schemas.microsoft.com/office/drawing/2014/main" id="{26A907EE-F078-40C2-B3FE-BBBD0BC94968}"/>
              </a:ext>
            </a:extLst>
          </p:cNvPr>
          <p:cNvSpPr>
            <a:spLocks noGrp="1"/>
          </p:cNvSpPr>
          <p:nvPr>
            <p:ph type="pic" sz="quarter" idx="41" hasCustomPrompt="1"/>
          </p:nvPr>
        </p:nvSpPr>
        <p:spPr>
          <a:xfrm>
            <a:off x="4151956" y="1747157"/>
            <a:ext cx="914400" cy="914400"/>
          </a:xfrm>
        </p:spPr>
        <p:txBody>
          <a:bodyPr anchor="ctr"/>
          <a:lstStyle>
            <a:lvl1pPr algn="ctr">
              <a:defRPr/>
            </a:lvl1pPr>
          </a:lstStyle>
          <a:p>
            <a:r>
              <a:rPr lang="en-IN" dirty="0"/>
              <a:t>Icon</a:t>
            </a:r>
            <a:endParaRPr lang="en-US" dirty="0"/>
          </a:p>
        </p:txBody>
      </p:sp>
      <p:sp>
        <p:nvSpPr>
          <p:cNvPr id="34" name="Picture Placeholder 6">
            <a:extLst>
              <a:ext uri="{FF2B5EF4-FFF2-40B4-BE49-F238E27FC236}">
                <a16:creationId xmlns:a16="http://schemas.microsoft.com/office/drawing/2014/main" id="{4FE0A083-7674-4F9B-831D-DC5060ED8ADB}"/>
              </a:ext>
            </a:extLst>
          </p:cNvPr>
          <p:cNvSpPr>
            <a:spLocks noGrp="1"/>
          </p:cNvSpPr>
          <p:nvPr>
            <p:ph type="pic" sz="quarter" idx="42" hasCustomPrompt="1"/>
          </p:nvPr>
        </p:nvSpPr>
        <p:spPr>
          <a:xfrm>
            <a:off x="7131347" y="1747157"/>
            <a:ext cx="914400" cy="914400"/>
          </a:xfrm>
        </p:spPr>
        <p:txBody>
          <a:bodyPr anchor="ctr"/>
          <a:lstStyle>
            <a:lvl1pPr algn="ctr">
              <a:defRPr/>
            </a:lvl1pPr>
          </a:lstStyle>
          <a:p>
            <a:r>
              <a:rPr lang="en-IN" dirty="0"/>
              <a:t>Icon</a:t>
            </a:r>
            <a:endParaRPr lang="en-US" dirty="0"/>
          </a:p>
        </p:txBody>
      </p:sp>
      <p:sp>
        <p:nvSpPr>
          <p:cNvPr id="35" name="Picture Placeholder 6">
            <a:extLst>
              <a:ext uri="{FF2B5EF4-FFF2-40B4-BE49-F238E27FC236}">
                <a16:creationId xmlns:a16="http://schemas.microsoft.com/office/drawing/2014/main" id="{6B81129E-48B6-4F26-82E4-BD89B731E8B6}"/>
              </a:ext>
            </a:extLst>
          </p:cNvPr>
          <p:cNvSpPr>
            <a:spLocks noGrp="1"/>
          </p:cNvSpPr>
          <p:nvPr>
            <p:ph type="pic" sz="quarter" idx="43" hasCustomPrompt="1"/>
          </p:nvPr>
        </p:nvSpPr>
        <p:spPr>
          <a:xfrm>
            <a:off x="10113698" y="1747157"/>
            <a:ext cx="914400" cy="914400"/>
          </a:xfrm>
        </p:spPr>
        <p:txBody>
          <a:bodyPr anchor="ctr"/>
          <a:lstStyle>
            <a:lvl1pPr algn="ctr">
              <a:defRPr/>
            </a:lvl1pPr>
          </a:lstStyle>
          <a:p>
            <a:r>
              <a:rPr lang="en-IN" dirty="0"/>
              <a:t>Icon</a:t>
            </a:r>
            <a:endParaRPr lang="en-US" dirty="0"/>
          </a:p>
        </p:txBody>
      </p:sp>
    </p:spTree>
    <p:extLst>
      <p:ext uri="{BB962C8B-B14F-4D97-AF65-F5344CB8AC3E}">
        <p14:creationId xmlns:p14="http://schemas.microsoft.com/office/powerpoint/2010/main" val="347657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5939789" y="-1"/>
            <a:ext cx="6252211" cy="6858000"/>
          </a:xfrm>
          <a:gradFill>
            <a:gsLst>
              <a:gs pos="0">
                <a:srgbClr val="0070C0"/>
              </a:gs>
              <a:gs pos="100000">
                <a:srgbClr val="00B0F0"/>
              </a:gs>
            </a:gsLst>
            <a:lin ang="5400000" scaled="0"/>
          </a:gradFill>
        </p:spPr>
        <p:txBody>
          <a:bodyPr/>
          <a:lstStyle/>
          <a:p>
            <a:endParaRPr lang="en-IN" dirty="0"/>
          </a:p>
        </p:txBody>
      </p:sp>
      <p:sp>
        <p:nvSpPr>
          <p:cNvPr id="8" name="Rectangle 7">
            <a:extLst>
              <a:ext uri="{FF2B5EF4-FFF2-40B4-BE49-F238E27FC236}">
                <a16:creationId xmlns:a16="http://schemas.microsoft.com/office/drawing/2014/main" id="{00DD6E60-BF33-5948-A8BF-62F163A0FD5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5">
            <a:extLst>
              <a:ext uri="{FF2B5EF4-FFF2-40B4-BE49-F238E27FC236}">
                <a16:creationId xmlns:a16="http://schemas.microsoft.com/office/drawing/2014/main" id="{CA59C085-65BA-9446-BD86-916347174AA3}"/>
              </a:ext>
            </a:extLst>
          </p:cNvPr>
          <p:cNvSpPr>
            <a:spLocks noGrp="1"/>
          </p:cNvSpPr>
          <p:nvPr>
            <p:ph type="title"/>
          </p:nvPr>
        </p:nvSpPr>
        <p:spPr>
          <a:xfrm>
            <a:off x="453103" y="1051776"/>
            <a:ext cx="5295900" cy="738923"/>
          </a:xfrm>
        </p:spPr>
        <p:txBody>
          <a:bodyPr/>
          <a:lstStyle>
            <a:lvl1pPr>
              <a:defRPr>
                <a:solidFill>
                  <a:srgbClr val="0070C0"/>
                </a:solidFill>
              </a:defRPr>
            </a:lvl1pPr>
          </a:lstStyle>
          <a:p>
            <a:r>
              <a:rPr lang="en-US"/>
              <a:t>Click to edit Master title style</a:t>
            </a:r>
          </a:p>
        </p:txBody>
      </p:sp>
      <p:sp>
        <p:nvSpPr>
          <p:cNvPr id="19" name="Text Placeholder 13">
            <a:extLst>
              <a:ext uri="{FF2B5EF4-FFF2-40B4-BE49-F238E27FC236}">
                <a16:creationId xmlns:a16="http://schemas.microsoft.com/office/drawing/2014/main" id="{F5A68B59-430F-6F4A-BC9B-6926F12F43BC}"/>
              </a:ext>
            </a:extLst>
          </p:cNvPr>
          <p:cNvSpPr>
            <a:spLocks noGrp="1"/>
          </p:cNvSpPr>
          <p:nvPr>
            <p:ph idx="1"/>
          </p:nvPr>
        </p:nvSpPr>
        <p:spPr>
          <a:xfrm>
            <a:off x="453104" y="1854200"/>
            <a:ext cx="5283782" cy="4762500"/>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pic>
        <p:nvPicPr>
          <p:cNvPr id="11" name="Picture 10">
            <a:extLst>
              <a:ext uri="{FF2B5EF4-FFF2-40B4-BE49-F238E27FC236}">
                <a16:creationId xmlns:a16="http://schemas.microsoft.com/office/drawing/2014/main" id="{EA7CAABB-20CD-9640-946E-97BF67B0767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946168" y="26634"/>
            <a:ext cx="1200766" cy="829437"/>
          </a:xfrm>
          <a:prstGeom prst="rect">
            <a:avLst/>
          </a:prstGeom>
        </p:spPr>
      </p:pic>
      <p:sp>
        <p:nvSpPr>
          <p:cNvPr id="9" name="TextBox 8">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43006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boxes rows with ico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a:xfrm>
            <a:off x="329618" y="0"/>
            <a:ext cx="10599639" cy="876300"/>
          </a:xfrm>
        </p:spPr>
        <p:txBody>
          <a:bodyPr/>
          <a:lstStyle>
            <a:lvl1pPr>
              <a:defRPr>
                <a:solidFill>
                  <a:srgbClr val="0070C0"/>
                </a:solidFill>
              </a:defRPr>
            </a:lvl1pPr>
          </a:lstStyle>
          <a:p>
            <a:r>
              <a:rPr lang="en-US"/>
              <a:t>Click to edit Master title style</a:t>
            </a:r>
          </a:p>
        </p:txBody>
      </p:sp>
      <p:sp>
        <p:nvSpPr>
          <p:cNvPr id="25" name="Content Placeholder 4">
            <a:extLst>
              <a:ext uri="{FF2B5EF4-FFF2-40B4-BE49-F238E27FC236}">
                <a16:creationId xmlns:a16="http://schemas.microsoft.com/office/drawing/2014/main" id="{0FABB04B-60B0-4E0A-8859-363F19BDE874}"/>
              </a:ext>
            </a:extLst>
          </p:cNvPr>
          <p:cNvSpPr>
            <a:spLocks noGrp="1"/>
          </p:cNvSpPr>
          <p:nvPr>
            <p:ph sz="quarter" idx="28"/>
          </p:nvPr>
        </p:nvSpPr>
        <p:spPr>
          <a:xfrm>
            <a:off x="1393370" y="2102933"/>
            <a:ext cx="10097713"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6" name="Content Placeholder 4">
            <a:extLst>
              <a:ext uri="{FF2B5EF4-FFF2-40B4-BE49-F238E27FC236}">
                <a16:creationId xmlns:a16="http://schemas.microsoft.com/office/drawing/2014/main" id="{34646223-B2DF-4CBC-96FA-2D45025AFEFA}"/>
              </a:ext>
            </a:extLst>
          </p:cNvPr>
          <p:cNvSpPr>
            <a:spLocks noGrp="1"/>
          </p:cNvSpPr>
          <p:nvPr>
            <p:ph sz="quarter" idx="34"/>
          </p:nvPr>
        </p:nvSpPr>
        <p:spPr>
          <a:xfrm>
            <a:off x="1393370" y="3263134"/>
            <a:ext cx="10097713"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7" name="Content Placeholder 4">
            <a:extLst>
              <a:ext uri="{FF2B5EF4-FFF2-40B4-BE49-F238E27FC236}">
                <a16:creationId xmlns:a16="http://schemas.microsoft.com/office/drawing/2014/main" id="{13E57D2E-1A6D-482F-9EAB-B53A3E2784A5}"/>
              </a:ext>
            </a:extLst>
          </p:cNvPr>
          <p:cNvSpPr>
            <a:spLocks noGrp="1"/>
          </p:cNvSpPr>
          <p:nvPr>
            <p:ph sz="quarter" idx="36"/>
          </p:nvPr>
        </p:nvSpPr>
        <p:spPr>
          <a:xfrm>
            <a:off x="1393370" y="5574492"/>
            <a:ext cx="10097713"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8" name="Content Placeholder 4">
            <a:extLst>
              <a:ext uri="{FF2B5EF4-FFF2-40B4-BE49-F238E27FC236}">
                <a16:creationId xmlns:a16="http://schemas.microsoft.com/office/drawing/2014/main" id="{332B051C-C8CB-47D4-B371-CF628EF96055}"/>
              </a:ext>
            </a:extLst>
          </p:cNvPr>
          <p:cNvSpPr>
            <a:spLocks noGrp="1"/>
          </p:cNvSpPr>
          <p:nvPr>
            <p:ph sz="quarter" idx="38"/>
          </p:nvPr>
        </p:nvSpPr>
        <p:spPr>
          <a:xfrm>
            <a:off x="1393370" y="4418289"/>
            <a:ext cx="10097713"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9" name="Text Placeholder 5">
            <a:extLst>
              <a:ext uri="{FF2B5EF4-FFF2-40B4-BE49-F238E27FC236}">
                <a16:creationId xmlns:a16="http://schemas.microsoft.com/office/drawing/2014/main" id="{961A62EE-4517-4EE2-AAC7-E744DD6ADBDF}"/>
              </a:ext>
            </a:extLst>
          </p:cNvPr>
          <p:cNvSpPr>
            <a:spLocks noGrp="1"/>
          </p:cNvSpPr>
          <p:nvPr>
            <p:ph type="body" sz="quarter" idx="39" hasCustomPrompt="1"/>
          </p:nvPr>
        </p:nvSpPr>
        <p:spPr>
          <a:xfrm>
            <a:off x="1393255" y="1749365"/>
            <a:ext cx="10093680" cy="29260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0" name="Text Placeholder 7">
            <a:extLst>
              <a:ext uri="{FF2B5EF4-FFF2-40B4-BE49-F238E27FC236}">
                <a16:creationId xmlns:a16="http://schemas.microsoft.com/office/drawing/2014/main" id="{31D2D989-74F3-483C-B606-E9277EC911F1}"/>
              </a:ext>
            </a:extLst>
          </p:cNvPr>
          <p:cNvSpPr>
            <a:spLocks noGrp="1"/>
          </p:cNvSpPr>
          <p:nvPr>
            <p:ph type="body" sz="quarter" idx="40" hasCustomPrompt="1"/>
          </p:nvPr>
        </p:nvSpPr>
        <p:spPr>
          <a:xfrm>
            <a:off x="1393368" y="2906256"/>
            <a:ext cx="10097713"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1" name="Text Placeholder 9">
            <a:extLst>
              <a:ext uri="{FF2B5EF4-FFF2-40B4-BE49-F238E27FC236}">
                <a16:creationId xmlns:a16="http://schemas.microsoft.com/office/drawing/2014/main" id="{87F58612-C28C-4E00-A572-877CAFC01E6C}"/>
              </a:ext>
            </a:extLst>
          </p:cNvPr>
          <p:cNvSpPr>
            <a:spLocks noGrp="1"/>
          </p:cNvSpPr>
          <p:nvPr>
            <p:ph type="body" sz="quarter" idx="41" hasCustomPrompt="1"/>
          </p:nvPr>
        </p:nvSpPr>
        <p:spPr>
          <a:xfrm>
            <a:off x="1393368" y="4061411"/>
            <a:ext cx="10097713"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2" name="Text Placeholder 11">
            <a:extLst>
              <a:ext uri="{FF2B5EF4-FFF2-40B4-BE49-F238E27FC236}">
                <a16:creationId xmlns:a16="http://schemas.microsoft.com/office/drawing/2014/main" id="{31C09D8B-DB4E-4674-B221-D78737B01945}"/>
              </a:ext>
            </a:extLst>
          </p:cNvPr>
          <p:cNvSpPr>
            <a:spLocks noGrp="1"/>
          </p:cNvSpPr>
          <p:nvPr>
            <p:ph type="body" sz="quarter" idx="42" hasCustomPrompt="1"/>
          </p:nvPr>
        </p:nvSpPr>
        <p:spPr>
          <a:xfrm>
            <a:off x="1393368" y="5217614"/>
            <a:ext cx="10097713"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cxnSp>
        <p:nvCxnSpPr>
          <p:cNvPr id="33" name="Straight Connector 32">
            <a:extLst>
              <a:ext uri="{FF2B5EF4-FFF2-40B4-BE49-F238E27FC236}">
                <a16:creationId xmlns:a16="http://schemas.microsoft.com/office/drawing/2014/main" id="{797DFC33-1FE7-4F5A-A6A3-BFE38B9EC4D9}"/>
              </a:ext>
            </a:extLst>
          </p:cNvPr>
          <p:cNvCxnSpPr>
            <a:cxnSpLocks/>
          </p:cNvCxnSpPr>
          <p:nvPr userDrawn="1"/>
        </p:nvCxnSpPr>
        <p:spPr>
          <a:xfrm>
            <a:off x="1393255" y="2072453"/>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E1DEA2-5F24-421A-806E-209A4BCD7A75}"/>
              </a:ext>
            </a:extLst>
          </p:cNvPr>
          <p:cNvCxnSpPr>
            <a:cxnSpLocks/>
          </p:cNvCxnSpPr>
          <p:nvPr userDrawn="1"/>
        </p:nvCxnSpPr>
        <p:spPr>
          <a:xfrm>
            <a:off x="1393255" y="3232654"/>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B67DC6-0CED-4BBD-89B1-DA6E77487C76}"/>
              </a:ext>
            </a:extLst>
          </p:cNvPr>
          <p:cNvCxnSpPr>
            <a:cxnSpLocks/>
          </p:cNvCxnSpPr>
          <p:nvPr userDrawn="1"/>
        </p:nvCxnSpPr>
        <p:spPr>
          <a:xfrm>
            <a:off x="1393255" y="4387809"/>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0EF3FAA-5760-41DB-AB69-5B6A23A2B53A}"/>
              </a:ext>
            </a:extLst>
          </p:cNvPr>
          <p:cNvCxnSpPr>
            <a:cxnSpLocks/>
          </p:cNvCxnSpPr>
          <p:nvPr userDrawn="1"/>
        </p:nvCxnSpPr>
        <p:spPr>
          <a:xfrm>
            <a:off x="1393255" y="5544012"/>
            <a:ext cx="100936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6">
            <a:extLst>
              <a:ext uri="{FF2B5EF4-FFF2-40B4-BE49-F238E27FC236}">
                <a16:creationId xmlns:a16="http://schemas.microsoft.com/office/drawing/2014/main" id="{A4983B47-CB23-44BD-90E2-61D8232428CA}"/>
              </a:ext>
            </a:extLst>
          </p:cNvPr>
          <p:cNvSpPr>
            <a:spLocks noGrp="1"/>
          </p:cNvSpPr>
          <p:nvPr>
            <p:ph type="pic" sz="quarter" idx="43" hasCustomPrompt="1"/>
          </p:nvPr>
        </p:nvSpPr>
        <p:spPr>
          <a:xfrm>
            <a:off x="329618" y="1749365"/>
            <a:ext cx="914400" cy="955739"/>
          </a:xfrm>
        </p:spPr>
        <p:txBody>
          <a:bodyPr anchor="ctr"/>
          <a:lstStyle>
            <a:lvl1pPr algn="ctr">
              <a:defRPr/>
            </a:lvl1pPr>
          </a:lstStyle>
          <a:p>
            <a:r>
              <a:rPr lang="en-IN" dirty="0"/>
              <a:t>Icon</a:t>
            </a:r>
            <a:endParaRPr lang="en-US" dirty="0"/>
          </a:p>
        </p:txBody>
      </p:sp>
      <p:sp>
        <p:nvSpPr>
          <p:cNvPr id="23" name="Picture Placeholder 6">
            <a:extLst>
              <a:ext uri="{FF2B5EF4-FFF2-40B4-BE49-F238E27FC236}">
                <a16:creationId xmlns:a16="http://schemas.microsoft.com/office/drawing/2014/main" id="{53D66676-5E41-4B13-8EE6-617D4ED403BF}"/>
              </a:ext>
            </a:extLst>
          </p:cNvPr>
          <p:cNvSpPr>
            <a:spLocks noGrp="1"/>
          </p:cNvSpPr>
          <p:nvPr>
            <p:ph type="pic" sz="quarter" idx="44" hasCustomPrompt="1"/>
          </p:nvPr>
        </p:nvSpPr>
        <p:spPr>
          <a:xfrm>
            <a:off x="329618" y="2906256"/>
            <a:ext cx="914400" cy="955739"/>
          </a:xfrm>
        </p:spPr>
        <p:txBody>
          <a:bodyPr anchor="ctr"/>
          <a:lstStyle>
            <a:lvl1pPr algn="ctr">
              <a:defRPr/>
            </a:lvl1pPr>
          </a:lstStyle>
          <a:p>
            <a:r>
              <a:rPr lang="en-IN" dirty="0"/>
              <a:t>Icon</a:t>
            </a:r>
            <a:endParaRPr lang="en-US" dirty="0"/>
          </a:p>
        </p:txBody>
      </p:sp>
      <p:sp>
        <p:nvSpPr>
          <p:cNvPr id="24" name="Picture Placeholder 6">
            <a:extLst>
              <a:ext uri="{FF2B5EF4-FFF2-40B4-BE49-F238E27FC236}">
                <a16:creationId xmlns:a16="http://schemas.microsoft.com/office/drawing/2014/main" id="{F41F8E44-9169-4FB9-AD9F-BC6881EE475C}"/>
              </a:ext>
            </a:extLst>
          </p:cNvPr>
          <p:cNvSpPr>
            <a:spLocks noGrp="1"/>
          </p:cNvSpPr>
          <p:nvPr>
            <p:ph type="pic" sz="quarter" idx="45" hasCustomPrompt="1"/>
          </p:nvPr>
        </p:nvSpPr>
        <p:spPr>
          <a:xfrm>
            <a:off x="329618" y="4102630"/>
            <a:ext cx="914400" cy="955739"/>
          </a:xfrm>
        </p:spPr>
        <p:txBody>
          <a:bodyPr anchor="ctr"/>
          <a:lstStyle>
            <a:lvl1pPr algn="ctr">
              <a:defRPr/>
            </a:lvl1pPr>
          </a:lstStyle>
          <a:p>
            <a:r>
              <a:rPr lang="en-IN" dirty="0"/>
              <a:t>Icon</a:t>
            </a:r>
            <a:endParaRPr lang="en-US" dirty="0"/>
          </a:p>
        </p:txBody>
      </p:sp>
      <p:sp>
        <p:nvSpPr>
          <p:cNvPr id="37" name="Picture Placeholder 6">
            <a:extLst>
              <a:ext uri="{FF2B5EF4-FFF2-40B4-BE49-F238E27FC236}">
                <a16:creationId xmlns:a16="http://schemas.microsoft.com/office/drawing/2014/main" id="{DEB4E3E5-8F90-4F90-87D0-DC06D06A51A5}"/>
              </a:ext>
            </a:extLst>
          </p:cNvPr>
          <p:cNvSpPr>
            <a:spLocks noGrp="1"/>
          </p:cNvSpPr>
          <p:nvPr>
            <p:ph type="pic" sz="quarter" idx="46" hasCustomPrompt="1"/>
          </p:nvPr>
        </p:nvSpPr>
        <p:spPr>
          <a:xfrm>
            <a:off x="329618" y="5258833"/>
            <a:ext cx="914400" cy="955739"/>
          </a:xfrm>
        </p:spPr>
        <p:txBody>
          <a:bodyPr anchor="ctr"/>
          <a:lstStyle>
            <a:lvl1pPr algn="ctr">
              <a:defRPr/>
            </a:lvl1pPr>
          </a:lstStyle>
          <a:p>
            <a:r>
              <a:rPr lang="en-IN" dirty="0"/>
              <a:t>Icon</a:t>
            </a:r>
            <a:endParaRPr lang="en-US" dirty="0"/>
          </a:p>
        </p:txBody>
      </p:sp>
    </p:spTree>
    <p:extLst>
      <p:ext uri="{BB962C8B-B14F-4D97-AF65-F5344CB8AC3E}">
        <p14:creationId xmlns:p14="http://schemas.microsoft.com/office/powerpoint/2010/main" val="9277162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2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p>
            <a:r>
              <a:rPr lang="en-US"/>
              <a:t>Click to edit Master title style</a:t>
            </a:r>
          </a:p>
        </p:txBody>
      </p:sp>
      <p:sp>
        <p:nvSpPr>
          <p:cNvPr id="7" name="Text Placeholder 15">
            <a:extLst>
              <a:ext uri="{FF2B5EF4-FFF2-40B4-BE49-F238E27FC236}">
                <a16:creationId xmlns:a16="http://schemas.microsoft.com/office/drawing/2014/main" id="{FA61D616-205E-4C27-8366-0C5E56EAF2DE}"/>
              </a:ext>
            </a:extLst>
          </p:cNvPr>
          <p:cNvSpPr>
            <a:spLocks noGrp="1"/>
          </p:cNvSpPr>
          <p:nvPr>
            <p:ph idx="1"/>
          </p:nvPr>
        </p:nvSpPr>
        <p:spPr bwMode="gray">
          <a:xfrm>
            <a:off x="329618" y="1281228"/>
            <a:ext cx="5574361" cy="478937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b="0" dirty="0" smtClean="0">
                <a:solidFill>
                  <a:srgbClr val="3C3C3C"/>
                </a:solidFill>
                <a:latin typeface="+mn-lt"/>
              </a:defRPr>
            </a:lvl1pPr>
            <a:lvl2pPr marL="148167" indent="-148167"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mn-lt"/>
                <a:ea typeface="+mn-ea"/>
                <a:cs typeface="+mn-cs"/>
              </a:defRPr>
            </a:lvl2pPr>
            <a:lvl3pPr marL="546100" indent="-285750"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857250" indent="-228600" algn="l">
              <a:lnSpc>
                <a:spcPct val="100000"/>
              </a:lnSpc>
              <a:spcBef>
                <a:spcPct val="20000"/>
              </a:spcBef>
              <a:spcAft>
                <a:spcPct val="0"/>
              </a:spcAft>
              <a:buClr>
                <a:schemeClr val="tx1"/>
              </a:buClr>
              <a:buSzPts val="1400"/>
              <a:buFont typeface="Wingdings" panose="05000000000000000000" pitchFamily="2" charset="2"/>
              <a:buChar char="§"/>
              <a:defRPr kumimoji="0" lang="en-US" sz="1400" b="0" i="0" u="none" strike="noStrike" kern="1200" cap="none" spc="0" normalizeH="0" baseline="0" dirty="0">
                <a:ln>
                  <a:noFill/>
                </a:ln>
                <a:solidFill>
                  <a:schemeClr val="tx1"/>
                </a:solidFill>
                <a:effectLst/>
                <a:uLnTx/>
                <a:uFillTx/>
                <a:latin typeface="Calibri" panose="020F0502020204030204" pitchFamily="34" charset="0"/>
                <a:ea typeface="+mn-ea"/>
                <a:cs typeface="+mn-cs"/>
              </a:defRPr>
            </a:lvl4pPr>
            <a:lvl5pPr marL="893763" indent="-180975">
              <a:buFont typeface="Arial" panose="020B0604020202020204" pitchFamily="34" charset="0"/>
              <a:buChar char="•"/>
              <a:defRPr>
                <a:solidFill>
                  <a:schemeClr val="tx1"/>
                </a:solidFill>
              </a:defRPr>
            </a:lvl5pPr>
            <a:lvl6pPr>
              <a:defRPr lang="en-US" sz="1400" b="0" kern="1200" dirty="0">
                <a:solidFill>
                  <a:schemeClr val="tx1"/>
                </a:solidFill>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buClr>
                <a:schemeClr val="bg2"/>
              </a:buClr>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buClr>
                <a:schemeClr val="bg2"/>
              </a:buClr>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chemeClr val="bg2"/>
              </a:buClr>
              <a:buFont typeface="Wingdings" panose="05000000000000000000" pitchFamily="2" charset="2"/>
              <a:buChar char="§"/>
            </a:pPr>
            <a:r>
              <a:rPr lang="en-US"/>
              <a:t>Fourth level</a:t>
            </a:r>
          </a:p>
        </p:txBody>
      </p:sp>
      <p:sp>
        <p:nvSpPr>
          <p:cNvPr id="10" name="Text Placeholder 15">
            <a:extLst>
              <a:ext uri="{FF2B5EF4-FFF2-40B4-BE49-F238E27FC236}">
                <a16:creationId xmlns:a16="http://schemas.microsoft.com/office/drawing/2014/main" id="{381FE396-7265-4687-9287-3F02F1B797EE}"/>
              </a:ext>
            </a:extLst>
          </p:cNvPr>
          <p:cNvSpPr>
            <a:spLocks noGrp="1"/>
          </p:cNvSpPr>
          <p:nvPr>
            <p:ph idx="10"/>
          </p:nvPr>
        </p:nvSpPr>
        <p:spPr bwMode="gray">
          <a:xfrm>
            <a:off x="6290765" y="1281228"/>
            <a:ext cx="5574361" cy="4789373"/>
          </a:xfrm>
          <a:prstGeom prst="rect">
            <a:avLst/>
          </a:prstGeom>
        </p:spPr>
        <p:txBody>
          <a:bodyPr vert="horz" lIns="0" tIns="45720" rIns="0" bIns="45720" rtlCol="0">
            <a:normAutofit/>
          </a:bodyPr>
          <a:lstStyle>
            <a:lvl1pPr marL="0" indent="0">
              <a:lnSpc>
                <a:spcPct val="100000"/>
              </a:lnSpc>
              <a:spcBef>
                <a:spcPct val="20000"/>
              </a:spcBef>
              <a:spcAft>
                <a:spcPct val="0"/>
              </a:spcAft>
              <a:buFontTx/>
              <a:buNone/>
              <a:defRPr lang="en-US" sz="1400" dirty="0" smtClean="0">
                <a:solidFill>
                  <a:srgbClr val="3C3C3C"/>
                </a:solidFill>
                <a:latin typeface="+mn-lt"/>
              </a:defRPr>
            </a:lvl1pPr>
            <a:lvl2pPr marL="174625" indent="-174625" algn="l" defTabSz="914400" rtl="0" eaLnBrk="1" latinLnBrk="0" hangingPunct="1">
              <a:lnSpc>
                <a:spcPct val="90000"/>
              </a:lnSpc>
              <a:spcBef>
                <a:spcPts val="500"/>
              </a:spcBef>
              <a:spcAft>
                <a:spcPct val="0"/>
              </a:spcAft>
              <a:buClr>
                <a:schemeClr val="bg2"/>
              </a:buClr>
              <a:buSzPts val="1400"/>
              <a:buFont typeface="Arial" panose="020B0604020202020204" pitchFamily="34" charset="0"/>
              <a:buChar char="•"/>
              <a:defRPr lang="en-US" sz="1400" dirty="0" smtClean="0">
                <a:solidFill>
                  <a:srgbClr val="3C3C3C"/>
                </a:solidFill>
                <a:latin typeface="+mn-lt"/>
              </a:defRPr>
            </a:lvl2pPr>
            <a:lvl3pPr marL="355600" indent="-148167" algn="l">
              <a:lnSpc>
                <a:spcPct val="100000"/>
              </a:lnSpc>
              <a:spcBef>
                <a:spcPct val="20000"/>
              </a:spcBef>
              <a:spcAft>
                <a:spcPct val="0"/>
              </a:spcAft>
              <a:buClr>
                <a:schemeClr val="tx1"/>
              </a:buClr>
              <a:buSzPts val="1400"/>
              <a:buFont typeface="Calibri" panose="020F0502020204030204" pitchFamily="34" charset="0"/>
              <a:buChar char="–"/>
              <a:defRPr lang="en-US" sz="1400" dirty="0" smtClean="0">
                <a:solidFill>
                  <a:srgbClr val="3C3C3C"/>
                </a:solidFill>
                <a:latin typeface="Calibri" panose="020F0502020204030204" pitchFamily="34" charset="0"/>
              </a:defRPr>
            </a:lvl3pPr>
            <a:lvl4pPr marL="457200" indent="-196850" algn="l" defTabSz="914400" rtl="0" eaLnBrk="1" latinLnBrk="0" hangingPunct="1">
              <a:lnSpc>
                <a:spcPct val="90000"/>
              </a:lnSpc>
              <a:spcBef>
                <a:spcPts val="500"/>
              </a:spcBef>
              <a:spcAft>
                <a:spcPct val="0"/>
              </a:spcAft>
              <a:buClr>
                <a:schemeClr val="bg2"/>
              </a:buClr>
              <a:buSzPts val="1400"/>
              <a:buFont typeface="Calibri" panose="020F0502020204030204" pitchFamily="34" charset="0"/>
              <a:buChar char="─"/>
              <a:defRPr lang="en-IN" sz="1400" dirty="0">
                <a:solidFill>
                  <a:srgbClr val="3C3C3C"/>
                </a:solidFill>
                <a:latin typeface="+mn-lt"/>
              </a:defRPr>
            </a:lvl4pPr>
            <a:lvl5pPr marL="893763" indent="-180975">
              <a:buFont typeface="Arial" panose="020B0604020202020204" pitchFamily="34" charset="0"/>
              <a:buChar char="•"/>
              <a:defRPr>
                <a:solidFill>
                  <a:schemeClr val="tx1"/>
                </a:solidFill>
              </a:defRPr>
            </a:lvl5pPr>
            <a:lvl6pPr marL="857250" indent="-228600" algn="l" defTabSz="914400" rtl="0" eaLnBrk="1" latinLnBrk="0" hangingPunct="1">
              <a:lnSpc>
                <a:spcPct val="90000"/>
              </a:lnSpc>
              <a:spcBef>
                <a:spcPts val="500"/>
              </a:spcBef>
              <a:buClr>
                <a:schemeClr val="bg2"/>
              </a:buClr>
              <a:buFont typeface="Wingdings" panose="05000000000000000000" pitchFamily="2" charset="2"/>
              <a:buChar char="§"/>
              <a:defRPr kumimoji="0" lang="en-US" sz="1400" b="0" i="0" u="none" strike="noStrike" kern="1200" cap="none" spc="0" normalizeH="0" baseline="0" dirty="0" smtClean="0">
                <a:ln>
                  <a:noFill/>
                </a:ln>
                <a:solidFill>
                  <a:schemeClr val="tx1"/>
                </a:solidFill>
                <a:effectLst/>
                <a:uLnTx/>
                <a:uFillTx/>
                <a:latin typeface="+mn-lt"/>
                <a:ea typeface="+mn-ea"/>
                <a:cs typeface="+mn-cs"/>
              </a:defRPr>
            </a:lvl6pPr>
          </a:lstStyle>
          <a:p>
            <a:pPr lvl="0"/>
            <a:r>
              <a:rPr lang="en-US"/>
              <a:t>Edit Master text styles</a:t>
            </a:r>
          </a:p>
          <a:p>
            <a:pPr marL="174625" lvl="1" indent="-174625" algn="l" defTabSz="914400" rtl="0" eaLnBrk="1" latinLnBrk="0" hangingPunct="1">
              <a:lnSpc>
                <a:spcPct val="90000"/>
              </a:lnSpc>
              <a:spcBef>
                <a:spcPts val="500"/>
              </a:spcBef>
              <a:buClr>
                <a:schemeClr val="bg2"/>
              </a:buClr>
              <a:buFont typeface="Arial" panose="020B0604020202020204" pitchFamily="34" charset="0"/>
              <a:buChar char="•"/>
            </a:pPr>
            <a:r>
              <a:rPr lang="en-US"/>
              <a:t>Second level</a:t>
            </a:r>
          </a:p>
          <a:p>
            <a:pPr marL="457200" lvl="3" indent="-196850" algn="l" defTabSz="914400" rtl="0" eaLnBrk="1" latinLnBrk="0" hangingPunct="1">
              <a:lnSpc>
                <a:spcPct val="90000"/>
              </a:lnSpc>
              <a:spcBef>
                <a:spcPts val="500"/>
              </a:spcBef>
              <a:buClr>
                <a:schemeClr val="bg2"/>
              </a:buClr>
              <a:buFont typeface="Calibri" panose="020F0502020204030204" pitchFamily="34" charset="0"/>
              <a:buChar char="─"/>
            </a:pPr>
            <a:r>
              <a:rPr lang="en-US"/>
              <a:t>Third level</a:t>
            </a:r>
          </a:p>
          <a:p>
            <a:pPr marL="857250" lvl="5" indent="-228600" algn="l" defTabSz="914400" rtl="0" eaLnBrk="1" latinLnBrk="0" hangingPunct="1">
              <a:lnSpc>
                <a:spcPct val="90000"/>
              </a:lnSpc>
              <a:spcBef>
                <a:spcPts val="500"/>
              </a:spcBef>
              <a:buClr>
                <a:schemeClr val="bg2"/>
              </a:buClr>
              <a:buFont typeface="Wingdings" panose="05000000000000000000" pitchFamily="2" charset="2"/>
              <a:buChar char="§"/>
            </a:pPr>
            <a:r>
              <a:rPr lang="en-US"/>
              <a:t>Fourth level</a:t>
            </a:r>
          </a:p>
        </p:txBody>
      </p:sp>
    </p:spTree>
    <p:extLst>
      <p:ext uri="{BB962C8B-B14F-4D97-AF65-F5344CB8AC3E}">
        <p14:creationId xmlns:p14="http://schemas.microsoft.com/office/powerpoint/2010/main" val="42718114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4 boxes rows with ico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8B1972D-C06D-4C9E-AE2A-535D21B1B8A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AB96B647-1997-458E-BBAA-0547FFB63031}"/>
              </a:ext>
            </a:extLst>
          </p:cNvPr>
          <p:cNvSpPr>
            <a:spLocks noGrp="1"/>
          </p:cNvSpPr>
          <p:nvPr>
            <p:ph type="title"/>
          </p:nvPr>
        </p:nvSpPr>
        <p:spPr/>
        <p:txBody>
          <a:bodyPr/>
          <a:lstStyle/>
          <a:p>
            <a:r>
              <a:rPr lang="en-US"/>
              <a:t>Click to edit Master title style</a:t>
            </a:r>
          </a:p>
        </p:txBody>
      </p:sp>
      <p:sp>
        <p:nvSpPr>
          <p:cNvPr id="25" name="Content Placeholder 4">
            <a:extLst>
              <a:ext uri="{FF2B5EF4-FFF2-40B4-BE49-F238E27FC236}">
                <a16:creationId xmlns:a16="http://schemas.microsoft.com/office/drawing/2014/main" id="{0FABB04B-60B0-4E0A-8859-363F19BDE874}"/>
              </a:ext>
            </a:extLst>
          </p:cNvPr>
          <p:cNvSpPr>
            <a:spLocks noGrp="1"/>
          </p:cNvSpPr>
          <p:nvPr>
            <p:ph sz="quarter" idx="28"/>
          </p:nvPr>
        </p:nvSpPr>
        <p:spPr>
          <a:xfrm>
            <a:off x="1110608" y="2291615"/>
            <a:ext cx="10380476"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6" name="Content Placeholder 4">
            <a:extLst>
              <a:ext uri="{FF2B5EF4-FFF2-40B4-BE49-F238E27FC236}">
                <a16:creationId xmlns:a16="http://schemas.microsoft.com/office/drawing/2014/main" id="{34646223-B2DF-4CBC-96FA-2D45025AFEFA}"/>
              </a:ext>
            </a:extLst>
          </p:cNvPr>
          <p:cNvSpPr>
            <a:spLocks noGrp="1"/>
          </p:cNvSpPr>
          <p:nvPr>
            <p:ph sz="quarter" idx="34"/>
          </p:nvPr>
        </p:nvSpPr>
        <p:spPr>
          <a:xfrm>
            <a:off x="1110608" y="3451816"/>
            <a:ext cx="10380476"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7" name="Content Placeholder 4">
            <a:extLst>
              <a:ext uri="{FF2B5EF4-FFF2-40B4-BE49-F238E27FC236}">
                <a16:creationId xmlns:a16="http://schemas.microsoft.com/office/drawing/2014/main" id="{13E57D2E-1A6D-482F-9EAB-B53A3E2784A5}"/>
              </a:ext>
            </a:extLst>
          </p:cNvPr>
          <p:cNvSpPr>
            <a:spLocks noGrp="1"/>
          </p:cNvSpPr>
          <p:nvPr>
            <p:ph sz="quarter" idx="36"/>
          </p:nvPr>
        </p:nvSpPr>
        <p:spPr>
          <a:xfrm>
            <a:off x="1110608" y="5763174"/>
            <a:ext cx="10380476"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8" name="Content Placeholder 4">
            <a:extLst>
              <a:ext uri="{FF2B5EF4-FFF2-40B4-BE49-F238E27FC236}">
                <a16:creationId xmlns:a16="http://schemas.microsoft.com/office/drawing/2014/main" id="{332B051C-C8CB-47D4-B371-CF628EF96055}"/>
              </a:ext>
            </a:extLst>
          </p:cNvPr>
          <p:cNvSpPr>
            <a:spLocks noGrp="1"/>
          </p:cNvSpPr>
          <p:nvPr>
            <p:ph sz="quarter" idx="38"/>
          </p:nvPr>
        </p:nvSpPr>
        <p:spPr>
          <a:xfrm>
            <a:off x="1110608" y="4606971"/>
            <a:ext cx="10380476" cy="640080"/>
          </a:xfrm>
        </p:spPr>
        <p:txBody>
          <a:bodyPr/>
          <a:lstStyle>
            <a:lvl1pPr algn="l">
              <a:defRPr sz="1200"/>
            </a:lvl1pPr>
            <a:lvl2pPr algn="l">
              <a:defRPr sz="1200"/>
            </a:lvl2pPr>
            <a:lvl3pPr algn="l">
              <a:defRPr sz="1200"/>
            </a:lvl3pPr>
            <a:lvl4pPr algn="l">
              <a:defRPr sz="1200"/>
            </a:lvl4pPr>
          </a:lstStyle>
          <a:p>
            <a:pPr lvl="0"/>
            <a:r>
              <a:rPr lang="en-US"/>
              <a:t>Edit Master text styles</a:t>
            </a:r>
          </a:p>
        </p:txBody>
      </p:sp>
      <p:sp>
        <p:nvSpPr>
          <p:cNvPr id="29" name="Text Placeholder 5">
            <a:extLst>
              <a:ext uri="{FF2B5EF4-FFF2-40B4-BE49-F238E27FC236}">
                <a16:creationId xmlns:a16="http://schemas.microsoft.com/office/drawing/2014/main" id="{961A62EE-4517-4EE2-AAC7-E744DD6ADBDF}"/>
              </a:ext>
            </a:extLst>
          </p:cNvPr>
          <p:cNvSpPr>
            <a:spLocks noGrp="1"/>
          </p:cNvSpPr>
          <p:nvPr>
            <p:ph type="body" sz="quarter" idx="39" hasCustomPrompt="1"/>
          </p:nvPr>
        </p:nvSpPr>
        <p:spPr>
          <a:xfrm>
            <a:off x="1110605" y="1938047"/>
            <a:ext cx="10376330" cy="29260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0" name="Text Placeholder 7">
            <a:extLst>
              <a:ext uri="{FF2B5EF4-FFF2-40B4-BE49-F238E27FC236}">
                <a16:creationId xmlns:a16="http://schemas.microsoft.com/office/drawing/2014/main" id="{31D2D989-74F3-483C-B606-E9277EC911F1}"/>
              </a:ext>
            </a:extLst>
          </p:cNvPr>
          <p:cNvSpPr>
            <a:spLocks noGrp="1"/>
          </p:cNvSpPr>
          <p:nvPr>
            <p:ph type="body" sz="quarter" idx="40" hasCustomPrompt="1"/>
          </p:nvPr>
        </p:nvSpPr>
        <p:spPr>
          <a:xfrm>
            <a:off x="1110606" y="3094938"/>
            <a:ext cx="10380476"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1" name="Text Placeholder 9">
            <a:extLst>
              <a:ext uri="{FF2B5EF4-FFF2-40B4-BE49-F238E27FC236}">
                <a16:creationId xmlns:a16="http://schemas.microsoft.com/office/drawing/2014/main" id="{87F58612-C28C-4E00-A572-877CAFC01E6C}"/>
              </a:ext>
            </a:extLst>
          </p:cNvPr>
          <p:cNvSpPr>
            <a:spLocks noGrp="1"/>
          </p:cNvSpPr>
          <p:nvPr>
            <p:ph type="body" sz="quarter" idx="41" hasCustomPrompt="1"/>
          </p:nvPr>
        </p:nvSpPr>
        <p:spPr>
          <a:xfrm>
            <a:off x="1110606" y="4250093"/>
            <a:ext cx="10380476"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sp>
        <p:nvSpPr>
          <p:cNvPr id="32" name="Text Placeholder 11">
            <a:extLst>
              <a:ext uri="{FF2B5EF4-FFF2-40B4-BE49-F238E27FC236}">
                <a16:creationId xmlns:a16="http://schemas.microsoft.com/office/drawing/2014/main" id="{31C09D8B-DB4E-4674-B221-D78737B01945}"/>
              </a:ext>
            </a:extLst>
          </p:cNvPr>
          <p:cNvSpPr>
            <a:spLocks noGrp="1"/>
          </p:cNvSpPr>
          <p:nvPr>
            <p:ph type="body" sz="quarter" idx="42" hasCustomPrompt="1"/>
          </p:nvPr>
        </p:nvSpPr>
        <p:spPr>
          <a:xfrm>
            <a:off x="1110606" y="5406296"/>
            <a:ext cx="10380476" cy="295918"/>
          </a:xfrm>
          <a:prstGeom prst="rect">
            <a:avLst/>
          </a:prstGeom>
          <a:noFill/>
          <a:ln>
            <a:noFill/>
          </a:ln>
        </p:spPr>
        <p:txBody>
          <a:bodyPr tIns="45720" bIns="45720" anchor="b" anchorCtr="0"/>
          <a:lstStyle>
            <a:lvl1pPr algn="l">
              <a:defRPr sz="1400" b="1">
                <a:solidFill>
                  <a:schemeClr val="tx1"/>
                </a:solidFill>
              </a:defRPr>
            </a:lvl1pPr>
          </a:lstStyle>
          <a:p>
            <a:pPr lvl="0"/>
            <a:r>
              <a:rPr lang="en-US"/>
              <a:t>Title</a:t>
            </a:r>
          </a:p>
        </p:txBody>
      </p:sp>
      <p:cxnSp>
        <p:nvCxnSpPr>
          <p:cNvPr id="33" name="Straight Connector 32">
            <a:extLst>
              <a:ext uri="{FF2B5EF4-FFF2-40B4-BE49-F238E27FC236}">
                <a16:creationId xmlns:a16="http://schemas.microsoft.com/office/drawing/2014/main" id="{797DFC33-1FE7-4F5A-A6A3-BFE38B9EC4D9}"/>
              </a:ext>
            </a:extLst>
          </p:cNvPr>
          <p:cNvCxnSpPr/>
          <p:nvPr userDrawn="1"/>
        </p:nvCxnSpPr>
        <p:spPr>
          <a:xfrm>
            <a:off x="1110605" y="2261135"/>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E1DEA2-5F24-421A-806E-209A4BCD7A75}"/>
              </a:ext>
            </a:extLst>
          </p:cNvPr>
          <p:cNvCxnSpPr/>
          <p:nvPr userDrawn="1"/>
        </p:nvCxnSpPr>
        <p:spPr>
          <a:xfrm>
            <a:off x="1110605" y="3421336"/>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B67DC6-0CED-4BBD-89B1-DA6E77487C76}"/>
              </a:ext>
            </a:extLst>
          </p:cNvPr>
          <p:cNvCxnSpPr/>
          <p:nvPr userDrawn="1"/>
        </p:nvCxnSpPr>
        <p:spPr>
          <a:xfrm>
            <a:off x="1110605" y="4576491"/>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0EF3FAA-5760-41DB-AB69-5B6A23A2B53A}"/>
              </a:ext>
            </a:extLst>
          </p:cNvPr>
          <p:cNvCxnSpPr/>
          <p:nvPr userDrawn="1"/>
        </p:nvCxnSpPr>
        <p:spPr>
          <a:xfrm>
            <a:off x="1110605" y="5732694"/>
            <a:ext cx="103763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578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E673-16EE-4730-B044-75F60DB5E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932E1C-5839-43C1-9D2E-BF3FD77BD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5A9906-8477-4310-8316-711B6F0A50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8209606-9BFA-47AA-AD54-31A44546C1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8CFF79-CCD0-42E7-B851-80E83CD07442}"/>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727642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BF02-E616-47D0-8B9F-1599D3C73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C6BD4-3F55-467C-B0B8-55316808D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C1342-D8AE-417F-A760-6D2EB235DC4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1D1A419-5434-4913-80E9-A784574C90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7EB87F-C750-48E4-8AF1-E8B2694F8707}"/>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32167715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4FDB-01EF-4D0C-9E33-12FBD6E8C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97DE1-F221-4EB1-A08E-1A7AC27D1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8203EB-0D39-40BE-A74C-375BA1D9765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1B0B69B-8456-47CD-856B-68D36AA223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D12D8B-D2A8-453F-B4CF-6E8C82F0BC55}"/>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4786240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E721-ADD2-41AD-BB2E-372A5B585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851FFC-FF28-4C71-AA07-E557A4095D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8B3DEB-C655-4BD3-9FBB-F5AF92EC7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F7AA5A-81D9-4D9F-9748-0CA48EFAD26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26752C2-400C-499B-9DA4-356D72A07B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D1E205-7B5B-4D24-A4ED-ED38A49DFC3D}"/>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41132667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78A1-E28C-4005-9B7B-DCBCA834C0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25A40C-F1BA-4E95-8659-6A373BD56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60FAF-C935-4D29-A665-11EBCA9428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E4456-8C3F-487D-8458-69E87F7E1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624B60-D72D-4B71-83B2-BA66BF8CD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AA63F-85F2-4B5F-974D-BF028CBDABD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E7A8435-C970-4A1B-8EA0-F4F45F6112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79B9A4-2B21-480D-9F26-7414E314A31E}"/>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6650523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CD41-6238-4C33-AF8F-8E3306CD66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97645A-6A6C-429B-8076-E7B89EB0632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26392C3-A414-4706-96D2-35FF5D6B13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5A4674-92DB-4933-9AA0-812058C9E5A9}"/>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29893308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DDFEE6-A08D-435A-A924-2752ED7BEF1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125C9D9-D4DD-4B3A-B350-E363222589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CC0467-7A90-4C70-87B9-2532D1797E16}"/>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102157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9_Divider_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4AE707C-B5B0-4FE7-BAD6-F4F9694F4B1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Picture Placeholder 3">
            <a:extLst>
              <a:ext uri="{FF2B5EF4-FFF2-40B4-BE49-F238E27FC236}">
                <a16:creationId xmlns:a16="http://schemas.microsoft.com/office/drawing/2014/main" id="{9AE9C8B1-0FDA-4803-982D-1947049BEFB0}"/>
              </a:ext>
            </a:extLst>
          </p:cNvPr>
          <p:cNvSpPr>
            <a:spLocks noGrp="1"/>
          </p:cNvSpPr>
          <p:nvPr>
            <p:ph type="pic" sz="quarter" idx="13"/>
          </p:nvPr>
        </p:nvSpPr>
        <p:spPr>
          <a:xfrm>
            <a:off x="5939789" y="-1"/>
            <a:ext cx="6252211" cy="6812281"/>
          </a:xfrm>
          <a:gradFill>
            <a:gsLst>
              <a:gs pos="0">
                <a:srgbClr val="0070C0"/>
              </a:gs>
              <a:gs pos="100000">
                <a:srgbClr val="00B0F0"/>
              </a:gs>
            </a:gsLst>
            <a:lin ang="5400000" scaled="0"/>
          </a:gradFill>
        </p:spPr>
        <p:txBody>
          <a:bodyPr/>
          <a:lstStyle/>
          <a:p>
            <a:endParaRPr lang="en-IN" dirty="0"/>
          </a:p>
        </p:txBody>
      </p:sp>
      <p:sp>
        <p:nvSpPr>
          <p:cNvPr id="8" name="Rectangle 7">
            <a:extLst>
              <a:ext uri="{FF2B5EF4-FFF2-40B4-BE49-F238E27FC236}">
                <a16:creationId xmlns:a16="http://schemas.microsoft.com/office/drawing/2014/main" id="{00DD6E60-BF33-5948-A8BF-62F163A0FD5E}"/>
              </a:ext>
            </a:extLst>
          </p:cNvPr>
          <p:cNvSpPr/>
          <p:nvPr userDrawn="1"/>
        </p:nvSpPr>
        <p:spPr>
          <a:xfrm>
            <a:off x="12156000" y="0"/>
            <a:ext cx="3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5">
            <a:extLst>
              <a:ext uri="{FF2B5EF4-FFF2-40B4-BE49-F238E27FC236}">
                <a16:creationId xmlns:a16="http://schemas.microsoft.com/office/drawing/2014/main" id="{CA59C085-65BA-9446-BD86-916347174AA3}"/>
              </a:ext>
            </a:extLst>
          </p:cNvPr>
          <p:cNvSpPr>
            <a:spLocks noGrp="1"/>
          </p:cNvSpPr>
          <p:nvPr>
            <p:ph type="title"/>
          </p:nvPr>
        </p:nvSpPr>
        <p:spPr>
          <a:xfrm>
            <a:off x="239538" y="19743"/>
            <a:ext cx="5509465" cy="738923"/>
          </a:xfrm>
        </p:spPr>
        <p:txBody>
          <a:bodyPr/>
          <a:lstStyle>
            <a:lvl1pPr>
              <a:defRPr>
                <a:solidFill>
                  <a:srgbClr val="0070C0"/>
                </a:solidFill>
              </a:defRPr>
            </a:lvl1pPr>
          </a:lstStyle>
          <a:p>
            <a:r>
              <a:rPr lang="en-US"/>
              <a:t>Click to edit Master title style</a:t>
            </a:r>
          </a:p>
        </p:txBody>
      </p:sp>
      <p:sp>
        <p:nvSpPr>
          <p:cNvPr id="19" name="Text Placeholder 13">
            <a:extLst>
              <a:ext uri="{FF2B5EF4-FFF2-40B4-BE49-F238E27FC236}">
                <a16:creationId xmlns:a16="http://schemas.microsoft.com/office/drawing/2014/main" id="{F5A68B59-430F-6F4A-BC9B-6926F12F43BC}"/>
              </a:ext>
            </a:extLst>
          </p:cNvPr>
          <p:cNvSpPr>
            <a:spLocks noGrp="1"/>
          </p:cNvSpPr>
          <p:nvPr>
            <p:ph idx="1"/>
          </p:nvPr>
        </p:nvSpPr>
        <p:spPr>
          <a:xfrm>
            <a:off x="453104" y="1047749"/>
            <a:ext cx="5283782" cy="4762500"/>
          </a:xfrm>
          <a:prstGeom prst="rect">
            <a:avLst/>
          </a:prstGeom>
        </p:spPr>
        <p:txBody>
          <a:bodyPr vert="horz" lIns="0" tIns="45720" rIns="0" bIns="45720" rtlCol="0" anchor="t">
            <a:normAutofit/>
          </a:bodyPr>
          <a:lstStyle>
            <a:lvl1pPr marL="0" indent="0">
              <a:buFont typeface="Arial" panose="020B0604020202020204" pitchFamily="34" charset="0"/>
              <a:buNone/>
              <a:defRPr sz="1600">
                <a:latin typeface="+mn-lt"/>
              </a:defRPr>
            </a:lvl1pPr>
            <a:lvl2pPr marL="0" indent="0">
              <a:buNone/>
              <a:defRPr sz="1600">
                <a:latin typeface="+mn-lt"/>
              </a:defRPr>
            </a:lvl2pPr>
            <a:lvl4pPr marL="260350" indent="0">
              <a:buNone/>
              <a:defRPr sz="1600">
                <a:latin typeface="+mn-lt"/>
              </a:defRPr>
            </a:lvl4pPr>
            <a:lvl6pPr marL="628650" indent="0">
              <a:buNone/>
              <a:defRPr sz="1600">
                <a:latin typeface="+mn-lt"/>
              </a:defRPr>
            </a:lvl6pPr>
          </a:lstStyle>
          <a:p>
            <a:pPr lvl="0"/>
            <a:r>
              <a:rPr lang="en-US"/>
              <a:t>Edit Master text styles</a:t>
            </a:r>
          </a:p>
          <a:p>
            <a:pPr lvl="1"/>
            <a:r>
              <a:rPr lang="en-US"/>
              <a:t>Second level</a:t>
            </a:r>
          </a:p>
          <a:p>
            <a:pPr lvl="3"/>
            <a:r>
              <a:rPr lang="en-US"/>
              <a:t>Third level</a:t>
            </a:r>
          </a:p>
          <a:p>
            <a:pPr lvl="5"/>
            <a:r>
              <a:rPr lang="en-US"/>
              <a:t>Fourth level</a:t>
            </a:r>
          </a:p>
        </p:txBody>
      </p:sp>
      <p:sp>
        <p:nvSpPr>
          <p:cNvPr id="13" name="Rectangle 12">
            <a:extLst>
              <a:ext uri="{FF2B5EF4-FFF2-40B4-BE49-F238E27FC236}">
                <a16:creationId xmlns:a16="http://schemas.microsoft.com/office/drawing/2014/main" id="{A805CF6C-1272-5A45-B94F-274A652A1526}"/>
              </a:ext>
            </a:extLst>
          </p:cNvPr>
          <p:cNvSpPr/>
          <p:nvPr userDrawn="1"/>
        </p:nvSpPr>
        <p:spPr>
          <a:xfrm>
            <a:off x="0" y="6812280"/>
            <a:ext cx="12192000" cy="45720"/>
          </a:xfrm>
          <a:prstGeom prst="rect">
            <a:avLst/>
          </a:prstGeom>
          <a:gradFill>
            <a:gsLst>
              <a:gs pos="10000">
                <a:srgbClr val="0070C0"/>
              </a:gs>
              <a:gs pos="9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9647569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BB14-FB95-4917-B9C9-E2449C641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EF252D-B104-4A32-A6FB-D70451C18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E82B0B-628D-4047-9B2F-F3C462E4C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62E91-CA50-4CEA-A12C-475B906696F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8AA60B-1496-4067-BA1F-AD9FE7FF79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E3541B-C5B5-4134-9CF8-71007F72CC9E}"/>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20172000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BB45-A258-46BA-BA8E-5CA14375C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B513D0-BDF0-4BC0-BB0D-C454A0E6F2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ABB3107-7AD1-4959-9E0E-330194E66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39207-B46D-4087-9BA6-9D86AC8AFF2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F62B1F5-A3F3-4E0F-9B47-64C5748BC6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FAFE7E-04C9-4E03-9ED3-8668D4C10F2F}"/>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4222883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19DE-33B1-4488-91DD-D7779BDDAA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F97A3-D6D5-410E-9345-2ED8E837D6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12493-7E2A-4F45-81D6-82D26915DC6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30A5F25-39FD-4272-833D-D52C20C471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14E752-3A91-43C2-BDBF-4DB1CC95B8FF}"/>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25420492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51EDC-61FD-4245-8E5C-157D8DC46A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F90FB-90BE-4454-9DF3-1122F7C3D6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53DDE-FBCB-4967-AD69-8EDE07B78D2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CF36F11-29BC-4D55-92E1-114B5A5AA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089300-048D-49D5-9EDA-2ABE20F5CE67}"/>
              </a:ext>
            </a:extLst>
          </p:cNvPr>
          <p:cNvSpPr>
            <a:spLocks noGrp="1"/>
          </p:cNvSpPr>
          <p:nvPr>
            <p:ph type="sldNum" sz="quarter" idx="12"/>
          </p:nvPr>
        </p:nvSpPr>
        <p:spPr/>
        <p:txBody>
          <a:bodyPr/>
          <a:lstStyle/>
          <a:p>
            <a:fld id="{22FD5D0C-34AE-4C86-B7C4-CE0A7E93EBA9}" type="slidenum">
              <a:rPr lang="en-US" smtClean="0"/>
              <a:t>‹#›</a:t>
            </a:fld>
            <a:endParaRPr lang="en-US" dirty="0"/>
          </a:p>
        </p:txBody>
      </p:sp>
    </p:spTree>
    <p:extLst>
      <p:ext uri="{BB962C8B-B14F-4D97-AF65-F5344CB8AC3E}">
        <p14:creationId xmlns:p14="http://schemas.microsoft.com/office/powerpoint/2010/main" val="40026721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1 content box">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30C1E5-79CA-4AF1-B130-6BCF452DD7C0}"/>
              </a:ext>
            </a:extLst>
          </p:cNvPr>
          <p:cNvSpPr>
            <a:spLocks noGrp="1"/>
          </p:cNvSpPr>
          <p:nvPr>
            <p:ph sz="quarter" idx="11"/>
          </p:nvPr>
        </p:nvSpPr>
        <p:spPr>
          <a:xfrm>
            <a:off x="330200" y="1203323"/>
            <a:ext cx="11518900" cy="4864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A562E-16BB-4929-8FB9-0CF28FABD97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7" name="Title 5">
            <a:extLst>
              <a:ext uri="{FF2B5EF4-FFF2-40B4-BE49-F238E27FC236}">
                <a16:creationId xmlns:a16="http://schemas.microsoft.com/office/drawing/2014/main" id="{8161580F-7E2E-4789-8A11-3B71F608F75D}"/>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19194512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7_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774FD21-58EE-4D9F-8E50-5F3C443BDBF8}"/>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4" name="Picture 3">
            <a:extLst>
              <a:ext uri="{FF2B5EF4-FFF2-40B4-BE49-F238E27FC236}">
                <a16:creationId xmlns:a16="http://schemas.microsoft.com/office/drawing/2014/main" id="{29F9BDA7-48B7-BB4B-8812-AE3DEF03102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76207" cy="6858000"/>
          </a:xfrm>
          <a:prstGeom prst="rect">
            <a:avLst/>
          </a:prstGeom>
        </p:spPr>
      </p:pic>
      <p:pic>
        <p:nvPicPr>
          <p:cNvPr id="40" name="Picture 39">
            <a:extLst>
              <a:ext uri="{FF2B5EF4-FFF2-40B4-BE49-F238E27FC236}">
                <a16:creationId xmlns:a16="http://schemas.microsoft.com/office/drawing/2014/main" id="{4BE63136-8ABD-4312-BCB4-6295B5946EF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594529" y="4831764"/>
            <a:ext cx="2336035" cy="248960"/>
          </a:xfrm>
          <a:prstGeom prst="rect">
            <a:avLst/>
          </a:prstGeom>
        </p:spPr>
      </p:pic>
      <p:pic>
        <p:nvPicPr>
          <p:cNvPr id="9" name="Picture 56">
            <a:extLst>
              <a:ext uri="{FF2B5EF4-FFF2-40B4-BE49-F238E27FC236}">
                <a16:creationId xmlns:a16="http://schemas.microsoft.com/office/drawing/2014/main" id="{2BA63861-DFD3-41AC-8926-F208E130D730}"/>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9725483" y="3439356"/>
            <a:ext cx="2074128" cy="125015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5">
            <a:extLst>
              <a:ext uri="{FF2B5EF4-FFF2-40B4-BE49-F238E27FC236}">
                <a16:creationId xmlns:a16="http://schemas.microsoft.com/office/drawing/2014/main" id="{C290BA87-F0C5-4DB3-923D-BE82DE5B3A98}"/>
              </a:ext>
            </a:extLst>
          </p:cNvPr>
          <p:cNvSpPr>
            <a:spLocks noGrp="1"/>
          </p:cNvSpPr>
          <p:nvPr>
            <p:ph type="title"/>
          </p:nvPr>
        </p:nvSpPr>
        <p:spPr bwMode="gray">
          <a:xfrm>
            <a:off x="590621" y="4026218"/>
            <a:ext cx="8439984" cy="644100"/>
          </a:xfrm>
          <a:effectLst/>
          <a:extLst>
            <a:ext uri="{AF507438-7753-43e0-B8FC-AC1667EBCBE1}">
              <a14:hiddenEffects xmlns:a14="http://schemas.microsoft.com/office/drawing/2010/main" xmlns="">
                <a:effectLst>
                  <a:outerShdw blurRad="63500" dist="37357" dir="2700000" sx="0" sy="0" rotWithShape="0">
                    <a:scrgbClr r="0" g="0" b="0"/>
                  </a:outerShdw>
                </a:effectLst>
              </a14:hiddenEffects>
            </a:ext>
          </a:extLst>
        </p:spPr>
        <p:txBody>
          <a:bodyPr anchor="b" anchorCtr="0">
            <a:noAutofit/>
          </a:bodyPr>
          <a:lstStyle>
            <a:lvl1pPr>
              <a:lnSpc>
                <a:spcPct val="100000"/>
              </a:lnSpc>
              <a:defRPr sz="2800">
                <a:gradFill>
                  <a:gsLst>
                    <a:gs pos="0">
                      <a:srgbClr val="0070C0"/>
                    </a:gs>
                    <a:gs pos="100000">
                      <a:srgbClr val="00B0F0"/>
                    </a:gs>
                  </a:gsLst>
                  <a:lin ang="0" scaled="0"/>
                </a:gradFill>
                <a:latin typeface="+mj-lt"/>
                <a:ea typeface="+mj-ea"/>
                <a:cs typeface="+mj-cs"/>
                <a:sym typeface="+mj-lt"/>
              </a:defRPr>
            </a:lvl1pPr>
          </a:lstStyle>
          <a:p>
            <a:r>
              <a:rPr lang="en-US"/>
              <a:t>Click to edit Master title style</a:t>
            </a:r>
            <a:endParaRPr lang="en-IN"/>
          </a:p>
        </p:txBody>
      </p:sp>
      <p:sp>
        <p:nvSpPr>
          <p:cNvPr id="11" name="Text Placeholder 14">
            <a:extLst>
              <a:ext uri="{FF2B5EF4-FFF2-40B4-BE49-F238E27FC236}">
                <a16:creationId xmlns:a16="http://schemas.microsoft.com/office/drawing/2014/main" id="{758F5C09-C762-4B58-89F6-CBFEC2EC3DC6}"/>
              </a:ext>
            </a:extLst>
          </p:cNvPr>
          <p:cNvSpPr>
            <a:spLocks noGrp="1"/>
          </p:cNvSpPr>
          <p:nvPr>
            <p:ph type="body" sz="quarter" idx="12"/>
          </p:nvPr>
        </p:nvSpPr>
        <p:spPr bwMode="gray">
          <a:xfrm>
            <a:off x="597460" y="4716879"/>
            <a:ext cx="8449978" cy="366434"/>
          </a:xfrm>
          <a:prstGeom prst="rect">
            <a:avLst/>
          </a:prstGeom>
          <a:noFill/>
          <a:effectLst/>
        </p:spPr>
        <p:txBody>
          <a:bodyPr anchor="t" anchorCtr="0">
            <a:noAutofit/>
          </a:bodyPr>
          <a:lstStyle>
            <a:lvl1pPr marL="0" indent="0">
              <a:lnSpc>
                <a:spcPct val="100000"/>
              </a:lnSpc>
              <a:spcBef>
                <a:spcPts val="0"/>
              </a:spcBef>
              <a:buNone/>
              <a:defRPr sz="1050">
                <a:solidFill>
                  <a:schemeClr val="tx1"/>
                </a:solidFill>
                <a:latin typeface="+mn-lt"/>
                <a:ea typeface="+mn-ea"/>
                <a:cs typeface="+mn-cs"/>
                <a:sym typeface="+mn-lt"/>
              </a:defRPr>
            </a:lvl1pPr>
          </a:lstStyle>
          <a:p>
            <a:pPr lvl="0"/>
            <a:r>
              <a:rPr lang="en-US"/>
              <a:t>Edit Master text styles</a:t>
            </a:r>
          </a:p>
        </p:txBody>
      </p:sp>
      <p:sp>
        <p:nvSpPr>
          <p:cNvPr id="12" name="Rectangle 11">
            <a:extLst>
              <a:ext uri="{FF2B5EF4-FFF2-40B4-BE49-F238E27FC236}">
                <a16:creationId xmlns:a16="http://schemas.microsoft.com/office/drawing/2014/main" id="{430DC74B-D87E-4839-B6F1-998FAF2BD510}"/>
              </a:ext>
            </a:extLst>
          </p:cNvPr>
          <p:cNvSpPr/>
          <p:nvPr userDrawn="1"/>
        </p:nvSpPr>
        <p:spPr>
          <a:xfrm>
            <a:off x="0" y="3364348"/>
            <a:ext cx="9947564" cy="276999"/>
          </a:xfrm>
          <a:prstGeom prst="rect">
            <a:avLst/>
          </a:prstGeom>
        </p:spPr>
        <p:txBody>
          <a:bodyPr wrap="square">
            <a:spAutoFit/>
          </a:bodyPr>
          <a:lstStyle/>
          <a:p>
            <a:r>
              <a:rPr lang="en-ZA" sz="600" dirty="0">
                <a:solidFill>
                  <a:schemeClr val="tx1">
                    <a:lumMod val="65000"/>
                    <a:lumOff val="35000"/>
                  </a:schemeClr>
                </a:solidFill>
                <a:ea typeface="Calibri" panose="020F0502020204030204" pitchFamily="34" charset="0"/>
                <a:cs typeface="Helvetica" panose="020B0604020202020204" pitchFamily="34" charset="0"/>
              </a:rPr>
              <a:t>The information contained in this document is or may constitute unpublished price sensitive information. By accepting this document the recipient undertakes to keep  this information confidential and not to disseminate such information to any party / parties not authorised to receive such information and to only utilise such information for the purpose for which it has been presented to such recipient. Any person that is found to be in breach of such undertaking may be guilty of an offence in terms of the Financial Markets Act.</a:t>
            </a:r>
          </a:p>
        </p:txBody>
      </p:sp>
    </p:spTree>
    <p:extLst>
      <p:ext uri="{BB962C8B-B14F-4D97-AF65-F5344CB8AC3E}">
        <p14:creationId xmlns:p14="http://schemas.microsoft.com/office/powerpoint/2010/main" val="30737085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04A4E6-2163-4AE7-A3A0-2B04FC9786C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3" name="Object 2" hidden="1">
                        <a:extLst>
                          <a:ext uri="{FF2B5EF4-FFF2-40B4-BE49-F238E27FC236}">
                            <a16:creationId xmlns:a16="http://schemas.microsoft.com/office/drawing/2014/main" id="{3604A4E6-2163-4AE7-A3A0-2B04FC9786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descr="A group of people posing for a photo&#10;&#10;Description automatically generated">
            <a:extLst>
              <a:ext uri="{FF2B5EF4-FFF2-40B4-BE49-F238E27FC236}">
                <a16:creationId xmlns:a16="http://schemas.microsoft.com/office/drawing/2014/main" id="{5CAB8750-3ADE-4F18-AC82-A5FB3E2A04C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067" y="0"/>
            <a:ext cx="12177865" cy="6858000"/>
          </a:xfrm>
          <a:prstGeom prst="rect">
            <a:avLst/>
          </a:prstGeom>
        </p:spPr>
      </p:pic>
      <p:sp>
        <p:nvSpPr>
          <p:cNvPr id="11" name="Rectangle 10">
            <a:extLst>
              <a:ext uri="{FF2B5EF4-FFF2-40B4-BE49-F238E27FC236}">
                <a16:creationId xmlns:a16="http://schemas.microsoft.com/office/drawing/2014/main" id="{01D14A92-E9B9-4648-9B9B-E1ED1C4E062A}"/>
              </a:ext>
            </a:extLst>
          </p:cNvPr>
          <p:cNvSpPr/>
          <p:nvPr userDrawn="1"/>
        </p:nvSpPr>
        <p:spPr>
          <a:xfrm>
            <a:off x="2443655" y="1466193"/>
            <a:ext cx="8040414" cy="3972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365760" rtlCol="0" anchor="b"/>
          <a:lstStyle/>
          <a:p>
            <a:pPr algn="ctr"/>
            <a:endParaRPr lang="en-US" sz="6000" b="1" dirty="0">
              <a:gradFill>
                <a:gsLst>
                  <a:gs pos="0">
                    <a:srgbClr val="0070C0"/>
                  </a:gs>
                  <a:gs pos="100000">
                    <a:srgbClr val="00B0F0"/>
                  </a:gs>
                </a:gsLst>
                <a:lin ang="0" scaled="0"/>
              </a:gradFill>
              <a:latin typeface="+mn-lt"/>
              <a:ea typeface="+mn-ea"/>
              <a:cs typeface="+mn-cs"/>
              <a:sym typeface="+mn-lt"/>
            </a:endParaRPr>
          </a:p>
        </p:txBody>
      </p:sp>
      <p:pic>
        <p:nvPicPr>
          <p:cNvPr id="7" name="Picture 56">
            <a:extLst>
              <a:ext uri="{FF2B5EF4-FFF2-40B4-BE49-F238E27FC236}">
                <a16:creationId xmlns:a16="http://schemas.microsoft.com/office/drawing/2014/main" id="{BD4D4F61-0BDD-47AD-AF96-F8070380D85E}"/>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929348" y="2332732"/>
            <a:ext cx="3100556" cy="18688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648999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1 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A562E-16BB-4929-8FB9-0CF28FABD97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7" name="Title 5">
            <a:extLst>
              <a:ext uri="{FF2B5EF4-FFF2-40B4-BE49-F238E27FC236}">
                <a16:creationId xmlns:a16="http://schemas.microsoft.com/office/drawing/2014/main" id="{10CC07A2-0F3E-48D7-8095-0E9F388EEAD6}"/>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Tree>
    <p:extLst>
      <p:ext uri="{BB962C8B-B14F-4D97-AF65-F5344CB8AC3E}">
        <p14:creationId xmlns:p14="http://schemas.microsoft.com/office/powerpoint/2010/main" val="36269908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ke Out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A562E-16BB-4929-8FB9-0CF28FABD97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7" name="Text Placeholder 6">
            <a:extLst>
              <a:ext uri="{FF2B5EF4-FFF2-40B4-BE49-F238E27FC236}">
                <a16:creationId xmlns:a16="http://schemas.microsoft.com/office/drawing/2014/main" id="{66877787-BBD8-4A4E-BEE3-4C33825C122C}"/>
              </a:ext>
            </a:extLst>
          </p:cNvPr>
          <p:cNvSpPr>
            <a:spLocks noGrp="1"/>
          </p:cNvSpPr>
          <p:nvPr>
            <p:ph type="body" sz="quarter" idx="12"/>
          </p:nvPr>
        </p:nvSpPr>
        <p:spPr>
          <a:xfrm>
            <a:off x="13854" y="6677459"/>
            <a:ext cx="11107738" cy="166687"/>
          </a:xfrm>
        </p:spPr>
        <p:txBody>
          <a:bodyPr>
            <a:noAutofit/>
          </a:bodyPr>
          <a:lstStyle>
            <a:lvl1pPr>
              <a:defRPr sz="800">
                <a:solidFill>
                  <a:schemeClr val="bg1">
                    <a:lumMod val="50000"/>
                  </a:schemeClr>
                </a:solidFill>
              </a:defRPr>
            </a:lvl1pPr>
            <a:lvl2pPr>
              <a:defRPr sz="800">
                <a:solidFill>
                  <a:schemeClr val="bg1">
                    <a:lumMod val="50000"/>
                  </a:schemeClr>
                </a:solidFill>
              </a:defRPr>
            </a:lvl2pPr>
            <a:lvl3pPr>
              <a:defRPr sz="800">
                <a:solidFill>
                  <a:schemeClr val="bg1">
                    <a:lumMod val="50000"/>
                  </a:schemeClr>
                </a:solidFill>
              </a:defRPr>
            </a:lvl3pPr>
            <a:lvl4pPr>
              <a:defRPr sz="800">
                <a:solidFill>
                  <a:schemeClr val="bg1">
                    <a:lumMod val="50000"/>
                  </a:schemeClr>
                </a:solidFill>
              </a:defRPr>
            </a:lvl4pPr>
            <a:lvl5pPr>
              <a:defRPr sz="800">
                <a:solidFill>
                  <a:schemeClr val="bg1">
                    <a:lumMod val="50000"/>
                  </a:schemeClr>
                </a:solidFill>
              </a:defRPr>
            </a:lvl5pPr>
          </a:lstStyle>
          <a:p>
            <a:pPr lvl="0"/>
            <a:r>
              <a:rPr lang="en-US"/>
              <a:t>Edit Master text styles</a:t>
            </a:r>
            <a:endParaRPr lang="en-ZA"/>
          </a:p>
        </p:txBody>
      </p:sp>
      <p:sp>
        <p:nvSpPr>
          <p:cNvPr id="8" name="Title 5">
            <a:extLst>
              <a:ext uri="{FF2B5EF4-FFF2-40B4-BE49-F238E27FC236}">
                <a16:creationId xmlns:a16="http://schemas.microsoft.com/office/drawing/2014/main" id="{F1E05621-E2A7-47B6-BAE5-58135E8FE4C7}"/>
              </a:ext>
            </a:extLst>
          </p:cNvPr>
          <p:cNvSpPr>
            <a:spLocks noGrp="1"/>
          </p:cNvSpPr>
          <p:nvPr>
            <p:ph type="title"/>
          </p:nvPr>
        </p:nvSpPr>
        <p:spPr>
          <a:xfrm>
            <a:off x="239538" y="6773"/>
            <a:ext cx="11007249" cy="614733"/>
          </a:xfrm>
        </p:spPr>
        <p:txBody>
          <a:bodyPr>
            <a:noAutofit/>
          </a:bodyPr>
          <a:lstStyle>
            <a:lvl1pPr>
              <a:defRPr sz="2000">
                <a:solidFill>
                  <a:srgbClr val="0070C0"/>
                </a:solidFill>
                <a:latin typeface="+mj-lt"/>
                <a:ea typeface="+mj-ea"/>
                <a:cs typeface="+mj-cs"/>
                <a:sym typeface="+mj-lt"/>
              </a:defRPr>
            </a:lvl1pPr>
          </a:lstStyle>
          <a:p>
            <a:r>
              <a:rPr lang="en-US"/>
              <a:t>Click to edit Master title style</a:t>
            </a:r>
          </a:p>
        </p:txBody>
      </p:sp>
      <p:sp>
        <p:nvSpPr>
          <p:cNvPr id="9" name="Text Placeholder 3">
            <a:extLst>
              <a:ext uri="{FF2B5EF4-FFF2-40B4-BE49-F238E27FC236}">
                <a16:creationId xmlns:a16="http://schemas.microsoft.com/office/drawing/2014/main" id="{D414333D-0B59-46D9-85FD-DDF8333646EA}"/>
              </a:ext>
            </a:extLst>
          </p:cNvPr>
          <p:cNvSpPr>
            <a:spLocks noGrp="1"/>
          </p:cNvSpPr>
          <p:nvPr>
            <p:ph type="body" sz="quarter" idx="11"/>
          </p:nvPr>
        </p:nvSpPr>
        <p:spPr>
          <a:xfrm>
            <a:off x="254408" y="553342"/>
            <a:ext cx="11121592" cy="358775"/>
          </a:xfrm>
          <a:ln>
            <a:noFill/>
          </a:ln>
        </p:spPr>
        <p:txBody>
          <a:bodyPr anchor="t" anchorCtr="0">
            <a:noAutofit/>
          </a:bodyPr>
          <a:lstStyle>
            <a:lvl1pPr>
              <a:lnSpc>
                <a:spcPct val="100000"/>
              </a:lnSpc>
              <a:spcBef>
                <a:spcPts val="0"/>
              </a:spcBef>
              <a:defRPr sz="1100">
                <a:solidFill>
                  <a:schemeClr val="bg1">
                    <a:lumMod val="50000"/>
                  </a:schemeClr>
                </a:solidFill>
              </a:defRPr>
            </a:lvl1pPr>
            <a:lvl2pPr>
              <a:defRPr sz="1200"/>
            </a:lvl2pPr>
            <a:lvl3pPr>
              <a:defRPr sz="1200"/>
            </a:lvl3pPr>
            <a:lvl4pPr>
              <a:defRPr sz="1200"/>
            </a:lvl4pPr>
            <a:lvl5pPr>
              <a:defRPr sz="1200"/>
            </a:lvl5pPr>
          </a:lstStyle>
          <a:p>
            <a:pPr lvl="0"/>
            <a:r>
              <a:rPr lang="en-US"/>
              <a:t>Edit Master text styles</a:t>
            </a:r>
            <a:endParaRPr lang="en-ZA"/>
          </a:p>
        </p:txBody>
      </p:sp>
    </p:spTree>
    <p:extLst>
      <p:ext uri="{BB962C8B-B14F-4D97-AF65-F5344CB8AC3E}">
        <p14:creationId xmlns:p14="http://schemas.microsoft.com/office/powerpoint/2010/main" val="4218988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4539B-6273-4DC3-8AC5-CEFA8BE1BD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CF64539B-6273-4DC3-8AC5-CEFA8BE1BD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A562E-16BB-4929-8FB9-0CF28FABD97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7EE7444B-974E-450E-813E-0A30E3F2BB2A}"/>
              </a:ext>
            </a:extLst>
          </p:cNvPr>
          <p:cNvSpPr>
            <a:spLocks noGrp="1"/>
          </p:cNvSpPr>
          <p:nvPr>
            <p:ph type="body" sz="quarter" idx="10"/>
          </p:nvPr>
        </p:nvSpPr>
        <p:spPr>
          <a:xfrm>
            <a:off x="238176" y="1206499"/>
            <a:ext cx="11706174" cy="4864100"/>
          </a:xfrm>
        </p:spPr>
        <p:txBody>
          <a:bodyPr lIns="0" rIns="0">
            <a:normAutofit/>
          </a:bodyPr>
          <a:lstStyle>
            <a:lvl1pPr>
              <a:defRPr sz="1600"/>
            </a:lvl1pPr>
            <a:lvl2pPr>
              <a:defRPr sz="1600"/>
            </a:lvl2pPr>
            <a:lvl3pPr>
              <a:defRPr sz="16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5">
            <a:extLst>
              <a:ext uri="{FF2B5EF4-FFF2-40B4-BE49-F238E27FC236}">
                <a16:creationId xmlns:a16="http://schemas.microsoft.com/office/drawing/2014/main" id="{B40F2470-6BF1-4EE8-8EA4-001F137A3FC1}"/>
              </a:ext>
            </a:extLst>
          </p:cNvPr>
          <p:cNvSpPr>
            <a:spLocks noGrp="1"/>
          </p:cNvSpPr>
          <p:nvPr>
            <p:ph type="title"/>
          </p:nvPr>
        </p:nvSpPr>
        <p:spPr>
          <a:xfrm>
            <a:off x="239538" y="143933"/>
            <a:ext cx="11007249" cy="614733"/>
          </a:xfrm>
        </p:spPr>
        <p:txBody>
          <a:bodyPr>
            <a:noAutofit/>
          </a:bodyPr>
          <a:lstStyle>
            <a:lvl1pPr>
              <a:defRPr sz="2400">
                <a:gradFill>
                  <a:gsLst>
                    <a:gs pos="10000">
                      <a:srgbClr val="0070C0"/>
                    </a:gs>
                    <a:gs pos="90000">
                      <a:srgbClr val="00B0F0"/>
                    </a:gs>
                  </a:gsLst>
                  <a:lin ang="0" scaled="0"/>
                </a:gradFill>
                <a:latin typeface="+mj-lt"/>
                <a:ea typeface="+mj-ea"/>
                <a:cs typeface="+mj-cs"/>
                <a:sym typeface="+mj-lt"/>
              </a:defRPr>
            </a:lvl1pPr>
          </a:lstStyle>
          <a:p>
            <a:r>
              <a:rPr lang="en-US"/>
              <a:t>Click to edit Master title style</a:t>
            </a:r>
          </a:p>
        </p:txBody>
      </p:sp>
      <p:sp>
        <p:nvSpPr>
          <p:cNvPr id="3" name="Rectangle 2">
            <a:extLst>
              <a:ext uri="{FF2B5EF4-FFF2-40B4-BE49-F238E27FC236}">
                <a16:creationId xmlns:a16="http://schemas.microsoft.com/office/drawing/2014/main" id="{5A4661DC-1AE3-1440-8455-9D31F3D2CC65}"/>
              </a:ext>
            </a:extLst>
          </p:cNvPr>
          <p:cNvSpPr/>
          <p:nvPr userDrawn="1"/>
        </p:nvSpPr>
        <p:spPr>
          <a:xfrm>
            <a:off x="0" y="6812280"/>
            <a:ext cx="12192000" cy="45720"/>
          </a:xfrm>
          <a:prstGeom prst="rect">
            <a:avLst/>
          </a:prstGeom>
          <a:gradFill>
            <a:gsLst>
              <a:gs pos="10000">
                <a:srgbClr val="0070C0"/>
              </a:gs>
              <a:gs pos="9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7276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tags" Target="../tags/tag9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image" Target="../media/image2.png"/><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41" Type="http://schemas.openxmlformats.org/officeDocument/2006/relationships/image" Target="../media/image1.e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theme" Target="../theme/theme2.xml"/><Relationship Id="rId40" Type="http://schemas.openxmlformats.org/officeDocument/2006/relationships/oleObject" Target="../embeddings/oleObject34.bin"/><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8" Type="http://schemas.openxmlformats.org/officeDocument/2006/relationships/slideLayout" Target="../slideLayouts/slideLayout54.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tags" Target="../tags/tag9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3.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21" Type="http://schemas.openxmlformats.org/officeDocument/2006/relationships/slideLayout" Target="../slideLayouts/slideLayout115.xml"/><Relationship Id="rId34" Type="http://schemas.openxmlformats.org/officeDocument/2006/relationships/tags" Target="../tags/tag171.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tags" Target="../tags/tag170.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theme" Target="../theme/theme4.xml"/><Relationship Id="rId37" Type="http://schemas.openxmlformats.org/officeDocument/2006/relationships/image" Target="../media/image13.pn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image" Target="../media/image1.emf"/><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oleObject" Target="../embeddings/oleObject66.bin"/><Relationship Id="rId8" Type="http://schemas.openxmlformats.org/officeDocument/2006/relationships/slideLayout" Target="../slideLayouts/slideLayout102.xml"/><Relationship Id="rId3"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A80FE2A-A024-4B79-A90F-A7710EB42909}"/>
              </a:ext>
            </a:extLst>
          </p:cNvPr>
          <p:cNvGraphicFramePr>
            <a:graphicFrameLocks noChangeAspect="1"/>
          </p:cNvGraphicFramePr>
          <p:nvPr userDrawn="1">
            <p:custDataLst>
              <p:tags r:id="rId48"/>
            </p:custDataLst>
            <p:extLst>
              <p:ext uri="{D42A27DB-BD31-4B8C-83A1-F6EECF244321}">
                <p14:modId xmlns:p14="http://schemas.microsoft.com/office/powerpoint/2010/main" val="2854638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378" imgH="377" progId="TCLayout.ActiveDocument.1">
                  <p:embed/>
                </p:oleObj>
              </mc:Choice>
              <mc:Fallback>
                <p:oleObj name="think-cell Slide" r:id="rId50" imgW="378" imgH="377" progId="TCLayout.ActiveDocument.1">
                  <p:embed/>
                  <p:pic>
                    <p:nvPicPr>
                      <p:cNvPr id="8" name="Object 7" hidden="1">
                        <a:extLst>
                          <a:ext uri="{FF2B5EF4-FFF2-40B4-BE49-F238E27FC236}">
                            <a16:creationId xmlns:a16="http://schemas.microsoft.com/office/drawing/2014/main" id="{DA80FE2A-A024-4B79-A90F-A7710EB42909}"/>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711AB3-C527-419A-A7EE-F1376BB47629}"/>
              </a:ext>
            </a:extLst>
          </p:cNvPr>
          <p:cNvSpPr/>
          <p:nvPr userDrawn="1">
            <p:custDataLst>
              <p:tags r:id="rId4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4" name="Text Placeholder 13">
            <a:extLst>
              <a:ext uri="{FF2B5EF4-FFF2-40B4-BE49-F238E27FC236}">
                <a16:creationId xmlns:a16="http://schemas.microsoft.com/office/drawing/2014/main" id="{AAD47F18-3391-4D27-BACC-7F571CD8C4B1}"/>
              </a:ext>
            </a:extLst>
          </p:cNvPr>
          <p:cNvSpPr>
            <a:spLocks noGrp="1"/>
          </p:cNvSpPr>
          <p:nvPr userDrawn="1">
            <p:ph type="body" idx="1"/>
          </p:nvPr>
        </p:nvSpPr>
        <p:spPr>
          <a:xfrm>
            <a:off x="329618" y="1206499"/>
            <a:ext cx="11532766" cy="4864100"/>
          </a:xfrm>
          <a:prstGeom prst="rect">
            <a:avLst/>
          </a:prstGeom>
        </p:spPr>
        <p:txBody>
          <a:bodyPr vert="horz" lIns="0" tIns="45720" rIns="0" bIns="45720" rtlCol="0">
            <a:normAutofit/>
          </a:bodyPr>
          <a:lstStyle/>
          <a:p>
            <a:pPr lvl="0"/>
            <a:r>
              <a:rPr lang="en-US"/>
              <a:t>Edit Master text styles</a:t>
            </a:r>
          </a:p>
          <a:p>
            <a:pPr lvl="1"/>
            <a:r>
              <a:rPr lang="en-US"/>
              <a:t>Second level</a:t>
            </a:r>
          </a:p>
          <a:p>
            <a:pPr lvl="3"/>
            <a:r>
              <a:rPr lang="en-US"/>
              <a:t>Third level</a:t>
            </a:r>
          </a:p>
          <a:p>
            <a:pPr lvl="5"/>
            <a:r>
              <a:rPr lang="en-US"/>
              <a:t>Fourth level</a:t>
            </a:r>
          </a:p>
        </p:txBody>
      </p:sp>
      <p:sp>
        <p:nvSpPr>
          <p:cNvPr id="15" name="TextBox 14">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
        <p:nvSpPr>
          <p:cNvPr id="4" name="Title Placeholder 3">
            <a:extLst>
              <a:ext uri="{FF2B5EF4-FFF2-40B4-BE49-F238E27FC236}">
                <a16:creationId xmlns:a16="http://schemas.microsoft.com/office/drawing/2014/main" id="{D3DB5776-B149-4706-BDF8-BF37CDFD6385}"/>
              </a:ext>
            </a:extLst>
          </p:cNvPr>
          <p:cNvSpPr>
            <a:spLocks noGrp="1"/>
          </p:cNvSpPr>
          <p:nvPr userDrawn="1">
            <p:ph type="title"/>
          </p:nvPr>
        </p:nvSpPr>
        <p:spPr>
          <a:xfrm>
            <a:off x="329618" y="0"/>
            <a:ext cx="10599639" cy="876300"/>
          </a:xfrm>
          <a:prstGeom prst="rect">
            <a:avLst/>
          </a:prstGeom>
        </p:spPr>
        <p:txBody>
          <a:bodyPr vert="horz" lIns="0" tIns="45720" rIns="0" bIns="91440" rtlCol="0" anchor="b">
            <a:normAutofit/>
          </a:bodyPr>
          <a:lstStyle/>
          <a:p>
            <a:r>
              <a:rPr lang="en-US"/>
              <a:t>Click to edit Master title style</a:t>
            </a:r>
          </a:p>
        </p:txBody>
      </p:sp>
      <p:pic>
        <p:nvPicPr>
          <p:cNvPr id="10" name="Picture 56">
            <a:extLst>
              <a:ext uri="{FF2B5EF4-FFF2-40B4-BE49-F238E27FC236}">
                <a16:creationId xmlns:a16="http://schemas.microsoft.com/office/drawing/2014/main" id="{BACAE69F-C302-4AD5-8B7A-CF772CB88240}"/>
              </a:ext>
            </a:extLst>
          </p:cNvPr>
          <p:cNvPicPr>
            <a:picLocks noChangeAspect="1" noChangeArrowheads="1"/>
          </p:cNvPicPr>
          <p:nvPr userDrawn="1"/>
        </p:nvPicPr>
        <p:blipFill>
          <a:blip r:embed="rId52"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429296"/>
      </p:ext>
    </p:extLst>
  </p:cSld>
  <p:clrMap bg1="lt1" tx1="dk1" bg2="lt2" tx2="dk2" accent1="accent1" accent2="accent2" accent3="accent3" accent4="accent4" accent5="accent5" accent6="accent6" hlink="hlink" folHlink="folHlink"/>
  <p:sldLayoutIdLst>
    <p:sldLayoutId id="2147483713" r:id="rId1"/>
    <p:sldLayoutId id="2147483700" r:id="rId2"/>
    <p:sldLayoutId id="2147483695" r:id="rId3"/>
    <p:sldLayoutId id="2147483714" r:id="rId4"/>
    <p:sldLayoutId id="2147483715" r:id="rId5"/>
    <p:sldLayoutId id="2147483716" r:id="rId6"/>
    <p:sldLayoutId id="2147483717" r:id="rId7"/>
    <p:sldLayoutId id="2147483718" r:id="rId8"/>
    <p:sldLayoutId id="2147483817" r:id="rId9"/>
    <p:sldLayoutId id="2147483719" r:id="rId10"/>
    <p:sldLayoutId id="2147483720" r:id="rId11"/>
    <p:sldLayoutId id="2147483721"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683" r:id="rId22"/>
    <p:sldLayoutId id="2147483652" r:id="rId23"/>
    <p:sldLayoutId id="2147483653" r:id="rId24"/>
    <p:sldLayoutId id="2147483654" r:id="rId25"/>
    <p:sldLayoutId id="2147483655" r:id="rId26"/>
    <p:sldLayoutId id="2147483657" r:id="rId27"/>
    <p:sldLayoutId id="2147483658" r:id="rId28"/>
    <p:sldLayoutId id="2147483659" r:id="rId29"/>
    <p:sldLayoutId id="2147483660" r:id="rId30"/>
    <p:sldLayoutId id="2147483661" r:id="rId31"/>
    <p:sldLayoutId id="2147483662" r:id="rId32"/>
    <p:sldLayoutId id="2147483663" r:id="rId33"/>
    <p:sldLayoutId id="2147483664" r:id="rId34"/>
    <p:sldLayoutId id="2147483665" r:id="rId35"/>
    <p:sldLayoutId id="2147483666" r:id="rId36"/>
    <p:sldLayoutId id="2147483667" r:id="rId37"/>
    <p:sldLayoutId id="2147483668" r:id="rId38"/>
    <p:sldLayoutId id="2147483669" r:id="rId39"/>
    <p:sldLayoutId id="2147483670" r:id="rId40"/>
    <p:sldLayoutId id="2147483671" r:id="rId41"/>
    <p:sldLayoutId id="2147483672" r:id="rId42"/>
    <p:sldLayoutId id="2147483673" r:id="rId43"/>
    <p:sldLayoutId id="2147483691" r:id="rId44"/>
    <p:sldLayoutId id="2147483693" r:id="rId45"/>
    <p:sldLayoutId id="2147483822" r:id="rId46"/>
  </p:sldLayoutIdLst>
  <p:hf hdr="0" dt="0"/>
  <p:txStyles>
    <p:titleStyle>
      <a:lvl1pPr algn="l" defTabSz="914400" rtl="0" eaLnBrk="1" latinLnBrk="0" hangingPunct="1">
        <a:lnSpc>
          <a:spcPct val="90000"/>
        </a:lnSpc>
        <a:spcBef>
          <a:spcPct val="0"/>
        </a:spcBef>
        <a:buNone/>
        <a:defRPr sz="2800" b="1" kern="1200">
          <a:solidFill>
            <a:srgbClr val="0070C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0" lang="en-US" sz="1800" b="0" i="0" u="none" strike="noStrike" kern="1200" cap="none" spc="0" normalizeH="0" baseline="0" dirty="0">
          <a:ln>
            <a:noFill/>
          </a:ln>
          <a:solidFill>
            <a:schemeClr val="tx1"/>
          </a:solidFill>
          <a:effectLst/>
          <a:uLnTx/>
          <a:uFillTx/>
          <a:latin typeface="+mn-lt"/>
          <a:ea typeface="+mn-ea"/>
          <a:cs typeface="+mn-cs"/>
        </a:defRPr>
      </a:lvl1pPr>
      <a:lvl2pPr marL="174625" indent="-174625" algn="l" defTabSz="914400" rtl="0" eaLnBrk="1" latinLnBrk="0" hangingPunct="1">
        <a:lnSpc>
          <a:spcPct val="90000"/>
        </a:lnSpc>
        <a:spcBef>
          <a:spcPts val="500"/>
        </a:spcBef>
        <a:buClr>
          <a:schemeClr val="accent5">
            <a:lumMod val="60000"/>
            <a:lumOff val="40000"/>
          </a:schemeClr>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mn-lt"/>
          <a:ea typeface="+mn-ea"/>
          <a:cs typeface="+mn-cs"/>
        </a:defRPr>
      </a:lvl2pPr>
      <a:lvl3pPr marL="174625" indent="-174625" algn="l" defTabSz="914400" rtl="0" eaLnBrk="1" latinLnBrk="0" hangingPunct="1">
        <a:lnSpc>
          <a:spcPct val="90000"/>
        </a:lnSpc>
        <a:spcBef>
          <a:spcPts val="500"/>
        </a:spcBef>
        <a:buClr>
          <a:schemeClr val="bg2"/>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3pPr>
      <a:lvl4pPr marL="457200" indent="-196850" algn="l" defTabSz="914400" rtl="0" eaLnBrk="1" latinLnBrk="0" hangingPunct="1">
        <a:lnSpc>
          <a:spcPct val="90000"/>
        </a:lnSpc>
        <a:spcBef>
          <a:spcPts val="500"/>
        </a:spcBef>
        <a:buClr>
          <a:srgbClr val="00ABBD"/>
        </a:buClr>
        <a:buFont typeface="Calibri" panose="020F050202020403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4pPr>
      <a:lvl5pPr marL="8318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857250" indent="-228600" algn="l" defTabSz="914400" rtl="0" eaLnBrk="1" latinLnBrk="0" hangingPunct="1">
        <a:lnSpc>
          <a:spcPct val="90000"/>
        </a:lnSpc>
        <a:spcBef>
          <a:spcPts val="500"/>
        </a:spcBef>
        <a:buClr>
          <a:srgbClr val="00ABBD"/>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A80FE2A-A024-4B79-A90F-A7710EB42909}"/>
              </a:ext>
            </a:extLst>
          </p:cNvPr>
          <p:cNvGraphicFramePr>
            <a:graphicFrameLocks noChangeAspect="1"/>
          </p:cNvGraphicFramePr>
          <p:nvPr userDrawn="1">
            <p:custDataLst>
              <p:tags r:id="rId3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78" imgH="377" progId="TCLayout.ActiveDocument.1">
                  <p:embed/>
                </p:oleObj>
              </mc:Choice>
              <mc:Fallback>
                <p:oleObj name="think-cell Slide" r:id="rId40" imgW="378" imgH="377" progId="TCLayout.ActiveDocument.1">
                  <p:embed/>
                  <p:pic>
                    <p:nvPicPr>
                      <p:cNvPr id="8" name="Object 7" hidden="1">
                        <a:extLst>
                          <a:ext uri="{FF2B5EF4-FFF2-40B4-BE49-F238E27FC236}">
                            <a16:creationId xmlns:a16="http://schemas.microsoft.com/office/drawing/2014/main" id="{DA80FE2A-A024-4B79-A90F-A7710EB42909}"/>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711AB3-C527-419A-A7EE-F1376BB47629}"/>
              </a:ext>
            </a:extLst>
          </p:cNvPr>
          <p:cNvSpPr/>
          <p:nvPr userDrawn="1">
            <p:custDataLst>
              <p:tags r:id="rId3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4" name="Text Placeholder 13">
            <a:extLst>
              <a:ext uri="{FF2B5EF4-FFF2-40B4-BE49-F238E27FC236}">
                <a16:creationId xmlns:a16="http://schemas.microsoft.com/office/drawing/2014/main" id="{AAD47F18-3391-4D27-BACC-7F571CD8C4B1}"/>
              </a:ext>
            </a:extLst>
          </p:cNvPr>
          <p:cNvSpPr>
            <a:spLocks noGrp="1"/>
          </p:cNvSpPr>
          <p:nvPr userDrawn="1">
            <p:ph type="body" idx="1"/>
          </p:nvPr>
        </p:nvSpPr>
        <p:spPr>
          <a:xfrm>
            <a:off x="329618" y="1206499"/>
            <a:ext cx="11532766" cy="4864100"/>
          </a:xfrm>
          <a:prstGeom prst="rect">
            <a:avLst/>
          </a:prstGeom>
        </p:spPr>
        <p:txBody>
          <a:bodyPr vert="horz" lIns="0" tIns="45720" rIns="0" bIns="45720" rtlCol="0">
            <a:normAutofit/>
          </a:bodyPr>
          <a:lstStyle/>
          <a:p>
            <a:pPr lvl="0"/>
            <a:r>
              <a:rPr lang="en-US"/>
              <a:t>Edit Master text styles</a:t>
            </a:r>
          </a:p>
          <a:p>
            <a:pPr lvl="1"/>
            <a:r>
              <a:rPr lang="en-US"/>
              <a:t>Second level</a:t>
            </a:r>
          </a:p>
          <a:p>
            <a:pPr lvl="3"/>
            <a:r>
              <a:rPr lang="en-US"/>
              <a:t>Third level</a:t>
            </a:r>
          </a:p>
          <a:p>
            <a:pPr lvl="5"/>
            <a:r>
              <a:rPr lang="en-US"/>
              <a:t>Fourth level</a:t>
            </a:r>
          </a:p>
        </p:txBody>
      </p:sp>
      <p:sp>
        <p:nvSpPr>
          <p:cNvPr id="15" name="TextBox 14">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
        <p:nvSpPr>
          <p:cNvPr id="4" name="Title Placeholder 3">
            <a:extLst>
              <a:ext uri="{FF2B5EF4-FFF2-40B4-BE49-F238E27FC236}">
                <a16:creationId xmlns:a16="http://schemas.microsoft.com/office/drawing/2014/main" id="{D3DB5776-B149-4706-BDF8-BF37CDFD6385}"/>
              </a:ext>
            </a:extLst>
          </p:cNvPr>
          <p:cNvSpPr>
            <a:spLocks noGrp="1"/>
          </p:cNvSpPr>
          <p:nvPr userDrawn="1">
            <p:ph type="title"/>
          </p:nvPr>
        </p:nvSpPr>
        <p:spPr>
          <a:xfrm>
            <a:off x="329618" y="0"/>
            <a:ext cx="10599639" cy="876300"/>
          </a:xfrm>
          <a:prstGeom prst="rect">
            <a:avLst/>
          </a:prstGeom>
        </p:spPr>
        <p:txBody>
          <a:bodyPr vert="horz" lIns="0" tIns="45720" rIns="0" bIns="91440" rtlCol="0" anchor="b">
            <a:normAutofit/>
          </a:bodyPr>
          <a:lstStyle/>
          <a:p>
            <a:r>
              <a:rPr lang="en-US"/>
              <a:t>Click to edit Master title style</a:t>
            </a:r>
          </a:p>
        </p:txBody>
      </p:sp>
      <p:pic>
        <p:nvPicPr>
          <p:cNvPr id="10" name="Picture 56">
            <a:extLst>
              <a:ext uri="{FF2B5EF4-FFF2-40B4-BE49-F238E27FC236}">
                <a16:creationId xmlns:a16="http://schemas.microsoft.com/office/drawing/2014/main" id="{BACAE69F-C302-4AD5-8B7A-CF772CB88240}"/>
              </a:ext>
            </a:extLst>
          </p:cNvPr>
          <p:cNvPicPr>
            <a:picLocks noChangeAspect="1" noChangeArrowheads="1"/>
          </p:cNvPicPr>
          <p:nvPr userDrawn="1"/>
        </p:nvPicPr>
        <p:blipFill>
          <a:blip r:embed="rId42" cstate="screen">
            <a:extLst>
              <a:ext uri="{28A0092B-C50C-407E-A947-70E740481C1C}">
                <a14:useLocalDpi xmlns:a14="http://schemas.microsoft.com/office/drawing/2010/main"/>
              </a:ext>
            </a:extLst>
          </a:blip>
          <a:stretch>
            <a:fillRect/>
          </a:stretch>
        </p:blipFill>
        <p:spPr bwMode="auto">
          <a:xfrm>
            <a:off x="11064147" y="196614"/>
            <a:ext cx="974726" cy="58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9439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Lst>
  <p:hf hdr="0" dt="0"/>
  <p:txStyles>
    <p:titleStyle>
      <a:lvl1pPr algn="l" defTabSz="914400" rtl="0" eaLnBrk="1" latinLnBrk="0" hangingPunct="1">
        <a:lnSpc>
          <a:spcPct val="90000"/>
        </a:lnSpc>
        <a:spcBef>
          <a:spcPct val="0"/>
        </a:spcBef>
        <a:buNone/>
        <a:defRPr sz="2800" b="1" kern="1200">
          <a:solidFill>
            <a:srgbClr val="0070C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0" lang="en-US" sz="1800" b="0" i="0" u="none" strike="noStrike" kern="1200" cap="none" spc="0" normalizeH="0" baseline="0" dirty="0">
          <a:ln>
            <a:noFill/>
          </a:ln>
          <a:solidFill>
            <a:schemeClr val="tx1"/>
          </a:solidFill>
          <a:effectLst/>
          <a:uLnTx/>
          <a:uFillTx/>
          <a:latin typeface="+mn-lt"/>
          <a:ea typeface="+mn-ea"/>
          <a:cs typeface="+mn-cs"/>
        </a:defRPr>
      </a:lvl1pPr>
      <a:lvl2pPr marL="174625" indent="-174625" algn="l" defTabSz="914400" rtl="0" eaLnBrk="1" latinLnBrk="0" hangingPunct="1">
        <a:lnSpc>
          <a:spcPct val="90000"/>
        </a:lnSpc>
        <a:spcBef>
          <a:spcPts val="500"/>
        </a:spcBef>
        <a:buClr>
          <a:schemeClr val="accent5">
            <a:lumMod val="60000"/>
            <a:lumOff val="40000"/>
          </a:schemeClr>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mn-lt"/>
          <a:ea typeface="+mn-ea"/>
          <a:cs typeface="+mn-cs"/>
        </a:defRPr>
      </a:lvl2pPr>
      <a:lvl3pPr marL="174625" indent="-174625" algn="l" defTabSz="914400" rtl="0" eaLnBrk="1" latinLnBrk="0" hangingPunct="1">
        <a:lnSpc>
          <a:spcPct val="90000"/>
        </a:lnSpc>
        <a:spcBef>
          <a:spcPts val="500"/>
        </a:spcBef>
        <a:buClr>
          <a:schemeClr val="bg2"/>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3pPr>
      <a:lvl4pPr marL="457200" indent="-196850" algn="l" defTabSz="914400" rtl="0" eaLnBrk="1" latinLnBrk="0" hangingPunct="1">
        <a:lnSpc>
          <a:spcPct val="90000"/>
        </a:lnSpc>
        <a:spcBef>
          <a:spcPts val="500"/>
        </a:spcBef>
        <a:buClr>
          <a:srgbClr val="00ABBD"/>
        </a:buClr>
        <a:buFont typeface="Calibri" panose="020F0502020204030204" pitchFamily="34" charset="0"/>
        <a:buChar char="─"/>
        <a:defRPr kumimoji="0" lang="en-US" sz="1800" b="0" i="0" u="none" strike="noStrike" kern="1200" cap="none" spc="0" normalizeH="0" baseline="0" dirty="0" smtClean="0">
          <a:ln>
            <a:noFill/>
          </a:ln>
          <a:solidFill>
            <a:schemeClr val="tx1"/>
          </a:solidFill>
          <a:effectLst/>
          <a:uLnTx/>
          <a:uFillTx/>
          <a:latin typeface="Calibri" panose="020F0502020204030204" pitchFamily="34" charset="0"/>
          <a:ea typeface="+mn-ea"/>
          <a:cs typeface="+mn-cs"/>
        </a:defRPr>
      </a:lvl4pPr>
      <a:lvl5pPr marL="8318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857250" indent="-228600" algn="l" defTabSz="914400" rtl="0" eaLnBrk="1" latinLnBrk="0" hangingPunct="1">
        <a:lnSpc>
          <a:spcPct val="90000"/>
        </a:lnSpc>
        <a:spcBef>
          <a:spcPts val="500"/>
        </a:spcBef>
        <a:buClr>
          <a:srgbClr val="00ABBD"/>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1C1F7-0673-4D07-B62A-0DDA7801E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0D7FF7-4E17-484B-91D8-16EAAF2DEE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C4202-3ECC-4EE5-864B-9A6D33E2D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77D941D-5875-41C6-B1CD-22086D87F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F709C7-2767-4722-96F7-C8692F1A0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D5D0C-34AE-4C86-B7C4-CE0A7E93EBA9}" type="slidenum">
              <a:rPr lang="en-US" smtClean="0"/>
              <a:t>‹#›</a:t>
            </a:fld>
            <a:endParaRPr lang="en-US" dirty="0"/>
          </a:p>
        </p:txBody>
      </p:sp>
    </p:spTree>
    <p:extLst>
      <p:ext uri="{BB962C8B-B14F-4D97-AF65-F5344CB8AC3E}">
        <p14:creationId xmlns:p14="http://schemas.microsoft.com/office/powerpoint/2010/main" val="134550818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A80FE2A-A024-4B79-A90F-A7710EB42909}"/>
              </a:ext>
            </a:extLst>
          </p:cNvPr>
          <p:cNvGraphicFramePr>
            <a:graphicFrameLocks noChangeAspect="1"/>
          </p:cNvGraphicFramePr>
          <p:nvPr userDrawn="1">
            <p:custDataLst>
              <p:tags r:id="rId3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78" imgH="377" progId="TCLayout.ActiveDocument.1">
                  <p:embed/>
                </p:oleObj>
              </mc:Choice>
              <mc:Fallback>
                <p:oleObj name="think-cell Slide" r:id="rId35" imgW="378" imgH="377" progId="TCLayout.ActiveDocument.1">
                  <p:embed/>
                  <p:pic>
                    <p:nvPicPr>
                      <p:cNvPr id="8" name="Object 7" hidden="1">
                        <a:extLst>
                          <a:ext uri="{FF2B5EF4-FFF2-40B4-BE49-F238E27FC236}">
                            <a16:creationId xmlns:a16="http://schemas.microsoft.com/office/drawing/2014/main" id="{DA80FE2A-A024-4B79-A90F-A7710EB42909}"/>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8EDFC20-F952-4BF7-A11F-19CCA970ECE8}"/>
              </a:ext>
            </a:extLst>
          </p:cNvPr>
          <p:cNvSpPr/>
          <p:nvPr userDrawn="1">
            <p:custDataLst>
              <p:tags r:id="rId3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5" name="TextBox 14">
            <a:extLst>
              <a:ext uri="{FF2B5EF4-FFF2-40B4-BE49-F238E27FC236}">
                <a16:creationId xmlns:a16="http://schemas.microsoft.com/office/drawing/2014/main" id="{14CD9322-7A05-4533-88D9-9ED675367E99}"/>
              </a:ext>
            </a:extLst>
          </p:cNvPr>
          <p:cNvSpPr txBox="1"/>
          <p:nvPr userDrawn="1"/>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mn-lt"/>
                <a:ea typeface="+mn-ea"/>
                <a:cs typeface="+mn-cs"/>
                <a:sym typeface="+mn-lt"/>
              </a:rPr>
              <a:pPr algn="r"/>
              <a:t>‹#›</a:t>
            </a:fld>
            <a:endParaRPr lang="en-GB" sz="1000" dirty="0">
              <a:solidFill>
                <a:schemeClr val="tx1">
                  <a:lumMod val="50000"/>
                  <a:lumOff val="50000"/>
                </a:schemeClr>
              </a:solidFill>
              <a:latin typeface="+mn-lt"/>
              <a:ea typeface="+mn-ea"/>
              <a:cs typeface="+mn-cs"/>
              <a:sym typeface="+mn-lt"/>
            </a:endParaRPr>
          </a:p>
        </p:txBody>
      </p:sp>
      <p:sp>
        <p:nvSpPr>
          <p:cNvPr id="4" name="Title Placeholder 3">
            <a:extLst>
              <a:ext uri="{FF2B5EF4-FFF2-40B4-BE49-F238E27FC236}">
                <a16:creationId xmlns:a16="http://schemas.microsoft.com/office/drawing/2014/main" id="{D3DB5776-B149-4706-BDF8-BF37CDFD6385}"/>
              </a:ext>
            </a:extLst>
          </p:cNvPr>
          <p:cNvSpPr>
            <a:spLocks noGrp="1"/>
          </p:cNvSpPr>
          <p:nvPr userDrawn="1">
            <p:ph type="title"/>
          </p:nvPr>
        </p:nvSpPr>
        <p:spPr>
          <a:xfrm>
            <a:off x="329618" y="0"/>
            <a:ext cx="10599639" cy="876300"/>
          </a:xfrm>
          <a:prstGeom prst="rect">
            <a:avLst/>
          </a:prstGeom>
        </p:spPr>
        <p:txBody>
          <a:bodyPr vert="horz" lIns="0" tIns="45720" rIns="0" bIns="91440" rtlCol="0" anchor="b">
            <a:normAutofit/>
          </a:bodyPr>
          <a:lstStyle/>
          <a:p>
            <a:r>
              <a:rPr lang="en-US"/>
              <a:t>Click to edit Master title style</a:t>
            </a:r>
          </a:p>
        </p:txBody>
      </p:sp>
      <p:pic>
        <p:nvPicPr>
          <p:cNvPr id="9" name="Picture 56">
            <a:extLst>
              <a:ext uri="{FF2B5EF4-FFF2-40B4-BE49-F238E27FC236}">
                <a16:creationId xmlns:a16="http://schemas.microsoft.com/office/drawing/2014/main" id="{810F5989-3F5B-4A5B-8B9C-4476AA6F5CE0}"/>
              </a:ext>
            </a:extLst>
          </p:cNvPr>
          <p:cNvPicPr>
            <a:picLocks noChangeAspect="1" noChangeArrowheads="1"/>
          </p:cNvPicPr>
          <p:nvPr userDrawn="1"/>
        </p:nvPicPr>
        <p:blipFill>
          <a:blip r:embed="rId37" cstate="screen">
            <a:extLst>
              <a:ext uri="{28A0092B-C50C-407E-A947-70E740481C1C}">
                <a14:useLocalDpi xmlns:a14="http://schemas.microsoft.com/office/drawing/2010/main"/>
              </a:ext>
            </a:extLst>
          </a:blip>
          <a:stretch>
            <a:fillRect/>
          </a:stretch>
        </p:blipFill>
        <p:spPr bwMode="auto">
          <a:xfrm>
            <a:off x="11064148" y="146496"/>
            <a:ext cx="974726" cy="58597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a:extLst>
              <a:ext uri="{FF2B5EF4-FFF2-40B4-BE49-F238E27FC236}">
                <a16:creationId xmlns:a16="http://schemas.microsoft.com/office/drawing/2014/main" id="{012877AE-9F0A-46D1-900C-01A485BE5371}"/>
              </a:ext>
            </a:extLst>
          </p:cNvPr>
          <p:cNvSpPr>
            <a:spLocks noGrp="1"/>
          </p:cNvSpPr>
          <p:nvPr>
            <p:ph type="body" idx="1"/>
          </p:nvPr>
        </p:nvSpPr>
        <p:spPr>
          <a:xfrm>
            <a:off x="329618" y="1206499"/>
            <a:ext cx="11532766" cy="48641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36195099"/>
      </p:ext>
    </p:extLst>
  </p:cSld>
  <p:clrMap bg1="lt1" tx1="dk1" bg2="lt2" tx2="dk2" accent1="accent1" accent2="accent2" accent3="accent3" accent4="accent4" accent5="accent5" accent6="accent6" hlink="hlink" folHlink="folHlink"/>
  <p:sldLayoutIdLst>
    <p:sldLayoutId id="2147483782" r:id="rId1"/>
    <p:sldLayoutId id="2147483785" r:id="rId2"/>
    <p:sldLayoutId id="2147483786" r:id="rId3"/>
    <p:sldLayoutId id="2147483787" r:id="rId4"/>
    <p:sldLayoutId id="2147483788"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3" r:id="rId28"/>
    <p:sldLayoutId id="2147483814" r:id="rId29"/>
    <p:sldLayoutId id="2147483815" r:id="rId30"/>
    <p:sldLayoutId id="2147483818" r:id="rId31"/>
  </p:sldLayoutIdLst>
  <p:hf hdr="0" dt="0"/>
  <p:txStyles>
    <p:titleStyle>
      <a:lvl1pPr algn="l" defTabSz="914400" rtl="0" eaLnBrk="1" latinLnBrk="0" hangingPunct="1">
        <a:lnSpc>
          <a:spcPct val="90000"/>
        </a:lnSpc>
        <a:spcBef>
          <a:spcPct val="0"/>
        </a:spcBef>
        <a:buNone/>
        <a:defRPr sz="2800" b="1" kern="1200">
          <a:solidFill>
            <a:srgbClr val="0070C0"/>
          </a:solidFill>
          <a:latin typeface="+mj-lt"/>
          <a:ea typeface="+mj-ea"/>
          <a:cs typeface="+mj-cs"/>
          <a:sym typeface="+mj-lt"/>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0" lang="en-US" sz="1800" b="0" i="0" u="none" strike="noStrike" kern="1200" cap="none" spc="0" normalizeH="0" baseline="0" dirty="0">
          <a:ln>
            <a:noFill/>
          </a:ln>
          <a:solidFill>
            <a:schemeClr val="tx1"/>
          </a:solidFill>
          <a:effectLst/>
          <a:uLnTx/>
          <a:uFillTx/>
          <a:latin typeface="+mn-lt"/>
          <a:ea typeface="+mn-ea"/>
          <a:cs typeface="+mn-cs"/>
          <a:sym typeface="+mn-lt"/>
        </a:defRPr>
      </a:lvl1pPr>
      <a:lvl2pPr marL="174625" indent="-174625" algn="l" defTabSz="914400" rtl="0" eaLnBrk="1" latinLnBrk="0" hangingPunct="1">
        <a:lnSpc>
          <a:spcPct val="90000"/>
        </a:lnSpc>
        <a:spcBef>
          <a:spcPts val="500"/>
        </a:spcBef>
        <a:buClr>
          <a:schemeClr val="accent3"/>
        </a:buClr>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mn-lt"/>
          <a:ea typeface="+mn-ea"/>
          <a:cs typeface="+mn-cs"/>
          <a:sym typeface="+mn-lt"/>
        </a:defRPr>
      </a:lvl2pPr>
      <a:lvl3pPr marL="400050" indent="-174625" algn="l" defTabSz="914400" rtl="0" eaLnBrk="1" latinLnBrk="0" hangingPunct="1">
        <a:lnSpc>
          <a:spcPct val="90000"/>
        </a:lnSpc>
        <a:spcBef>
          <a:spcPts val="500"/>
        </a:spcBef>
        <a:buClr>
          <a:schemeClr val="accent3"/>
        </a:buClr>
        <a:buFont typeface="Calibri" panose="020F0502020204030204" pitchFamily="34" charset="0"/>
        <a:buChar char="−"/>
        <a:defRPr kumimoji="0" lang="en-US" sz="1800" b="0" i="0" u="none" strike="noStrike" kern="1200" cap="none" spc="0" normalizeH="0" baseline="0" dirty="0" smtClean="0">
          <a:ln>
            <a:noFill/>
          </a:ln>
          <a:solidFill>
            <a:schemeClr val="tx1"/>
          </a:solidFill>
          <a:effectLst/>
          <a:uLnTx/>
          <a:uFillTx/>
          <a:latin typeface="+mn-lt"/>
          <a:ea typeface="+mn-ea"/>
          <a:cs typeface="+mn-cs"/>
        </a:defRPr>
      </a:lvl3pPr>
      <a:lvl4pPr marL="685800" indent="-196850" algn="l" defTabSz="914400" rtl="0" eaLnBrk="1" latinLnBrk="0" hangingPunct="1">
        <a:lnSpc>
          <a:spcPct val="90000"/>
        </a:lnSpc>
        <a:spcBef>
          <a:spcPts val="500"/>
        </a:spcBef>
        <a:buClr>
          <a:schemeClr val="accent3"/>
        </a:buClr>
        <a:buFont typeface="Wingdings" panose="05000000000000000000" pitchFamily="2" charset="2"/>
        <a:buChar char="§"/>
        <a:defRPr kumimoji="0" lang="en-US" sz="1800" b="0" i="0" u="none" strike="noStrike" kern="1200" cap="none" spc="0" normalizeH="0" baseline="0" dirty="0" smtClean="0">
          <a:ln>
            <a:noFill/>
          </a:ln>
          <a:solidFill>
            <a:schemeClr val="tx1"/>
          </a:solidFill>
          <a:effectLst/>
          <a:uLnTx/>
          <a:uFillTx/>
          <a:latin typeface="+mn-lt"/>
          <a:ea typeface="+mn-ea"/>
          <a:cs typeface="+mn-cs"/>
          <a:sym typeface="+mn-lt"/>
        </a:defRPr>
      </a:lvl4pPr>
      <a:lvl5pPr marL="8318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857250" indent="-228600" algn="l" defTabSz="914400" rtl="0" eaLnBrk="1" latinLnBrk="0" hangingPunct="1">
        <a:lnSpc>
          <a:spcPct val="90000"/>
        </a:lnSpc>
        <a:spcBef>
          <a:spcPts val="500"/>
        </a:spcBef>
        <a:buClr>
          <a:schemeClr val="accent5">
            <a:lumMod val="60000"/>
            <a:lumOff val="40000"/>
          </a:schemeClr>
        </a:buClr>
        <a:buFont typeface="Wingdings" panose="05000000000000000000" pitchFamily="2" charset="2"/>
        <a:buChar char="§"/>
        <a:defRPr sz="1800" kern="1200">
          <a:solidFill>
            <a:schemeClr val="tx1"/>
          </a:solidFill>
          <a:latin typeface="+mn-lt"/>
          <a:ea typeface="+mn-ea"/>
          <a:cs typeface="+mn-cs"/>
          <a:sym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21.emf"/><Relationship Id="rId5" Type="http://schemas.openxmlformats.org/officeDocument/2006/relationships/oleObject" Target="../embeddings/oleObject93.bin"/><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0A632078-F184-4365-A32B-E42C324D3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782" y="0"/>
            <a:ext cx="12305782" cy="6858000"/>
          </a:xfrm>
          <a:prstGeom prst="rect">
            <a:avLst/>
          </a:prstGeom>
        </p:spPr>
      </p:pic>
      <p:sp>
        <p:nvSpPr>
          <p:cNvPr id="12" name="Title 1">
            <a:extLst>
              <a:ext uri="{FF2B5EF4-FFF2-40B4-BE49-F238E27FC236}">
                <a16:creationId xmlns:a16="http://schemas.microsoft.com/office/drawing/2014/main" id="{980B0892-CB01-104E-B47F-2471AAB4F15B}"/>
              </a:ext>
            </a:extLst>
          </p:cNvPr>
          <p:cNvSpPr txBox="1">
            <a:spLocks/>
          </p:cNvSpPr>
          <p:nvPr/>
        </p:nvSpPr>
        <p:spPr>
          <a:xfrm>
            <a:off x="318050" y="3691160"/>
            <a:ext cx="8730700" cy="55516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gradFill>
                  <a:gsLst>
                    <a:gs pos="0">
                      <a:srgbClr val="0070C0"/>
                    </a:gs>
                    <a:gs pos="100000">
                      <a:srgbClr val="00B0F0"/>
                    </a:gs>
                  </a:gsLst>
                  <a:lin ang="0" scaled="0"/>
                </a:gradFill>
                <a:effectLst/>
                <a:uLnTx/>
                <a:uFillTx/>
                <a:latin typeface="Arial" panose="020B0604020202020204" pitchFamily="34" charset="0"/>
                <a:ea typeface="+mj-ea"/>
                <a:cs typeface="Arial" panose="020B0604020202020204" pitchFamily="34" charset="0"/>
                <a:sym typeface="+mj-lt"/>
              </a:rPr>
              <a:t>Copyright Amendment Bill &amp; Performers Protection Amendment Bill</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sym typeface="+mj-lt"/>
            </a:endParaRPr>
          </a:p>
        </p:txBody>
      </p:sp>
      <p:sp>
        <p:nvSpPr>
          <p:cNvPr id="5" name="Title 1">
            <a:extLst>
              <a:ext uri="{FF2B5EF4-FFF2-40B4-BE49-F238E27FC236}">
                <a16:creationId xmlns:a16="http://schemas.microsoft.com/office/drawing/2014/main" id="{2C367966-26DE-4C4E-9BC6-F97D41E6A0C2}"/>
              </a:ext>
            </a:extLst>
          </p:cNvPr>
          <p:cNvSpPr txBox="1">
            <a:spLocks/>
          </p:cNvSpPr>
          <p:nvPr/>
        </p:nvSpPr>
        <p:spPr>
          <a:xfrm>
            <a:off x="318050" y="4617689"/>
            <a:ext cx="8336617" cy="55516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600" b="0" dirty="0">
                <a:solidFill>
                  <a:schemeClr val="tx1"/>
                </a:solidFill>
                <a:latin typeface="Arial" panose="020B0604020202020204" pitchFamily="34" charset="0"/>
                <a:cs typeface="Arial" panose="020B0604020202020204" pitchFamily="34" charset="0"/>
              </a:rPr>
              <a:t>Aynon Doyle, Head: Policy Analysis &amp; Research</a:t>
            </a:r>
          </a:p>
        </p:txBody>
      </p:sp>
      <p:sp>
        <p:nvSpPr>
          <p:cNvPr id="2" name="Slide Number Placeholder 1">
            <a:extLst>
              <a:ext uri="{FF2B5EF4-FFF2-40B4-BE49-F238E27FC236}">
                <a16:creationId xmlns:a16="http://schemas.microsoft.com/office/drawing/2014/main" id="{0FA4EEB6-689E-40B9-8A38-558CC30039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D5D0C-34AE-4C86-B7C4-CE0A7E93EB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2C856F8-53B3-48E1-8916-11769688552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009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88E494-0468-4827-B125-7D5E98F7FA22}"/>
              </a:ext>
            </a:extLst>
          </p:cNvPr>
          <p:cNvGraphicFramePr>
            <a:graphicFrameLocks noChangeAspect="1"/>
          </p:cNvGraphicFramePr>
          <p:nvPr>
            <p:custDataLst>
              <p:tags r:id="rId1"/>
            </p:custDataLst>
            <p:extLst>
              <p:ext uri="{D42A27DB-BD31-4B8C-83A1-F6EECF244321}">
                <p14:modId xmlns:p14="http://schemas.microsoft.com/office/powerpoint/2010/main" val="3547420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9" imgH="399" progId="TCLayout.ActiveDocument.1">
                  <p:embed/>
                </p:oleObj>
              </mc:Choice>
              <mc:Fallback>
                <p:oleObj name="think-cell Slide" r:id="rId5" imgW="399" imgH="399" progId="TCLayout.ActiveDocument.1">
                  <p:embed/>
                  <p:pic>
                    <p:nvPicPr>
                      <p:cNvPr id="5" name="Object 4" hidden="1">
                        <a:extLst>
                          <a:ext uri="{FF2B5EF4-FFF2-40B4-BE49-F238E27FC236}">
                            <a16:creationId xmlns:a16="http://schemas.microsoft.com/office/drawing/2014/main" id="{6088E494-0468-4827-B125-7D5E98F7FA2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E7AC4C1-ACFB-4A6D-82AA-5212B4CBFAC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6" name="TextBox 5">
            <a:extLst>
              <a:ext uri="{FF2B5EF4-FFF2-40B4-BE49-F238E27FC236}">
                <a16:creationId xmlns:a16="http://schemas.microsoft.com/office/drawing/2014/main" id="{14CD9322-7A05-4533-88D9-9ED675367E99}"/>
              </a:ext>
            </a:extLst>
          </p:cNvPr>
          <p:cNvSpPr txBox="1"/>
          <p:nvPr/>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10</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90601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F4C1D-04AF-449C-94A8-4E2BEECC724D}"/>
              </a:ext>
            </a:extLst>
          </p:cNvPr>
          <p:cNvSpPr>
            <a:spLocks noGrp="1"/>
          </p:cNvSpPr>
          <p:nvPr>
            <p:ph type="title"/>
          </p:nvPr>
        </p:nvSpPr>
        <p:spPr/>
        <p:txBody>
          <a:bodyPr>
            <a:normAutofit/>
          </a:bodyPr>
          <a:lstStyle/>
          <a:p>
            <a:r>
              <a:rPr lang="en-US" sz="3200" dirty="0"/>
              <a:t>Introduction</a:t>
            </a:r>
          </a:p>
        </p:txBody>
      </p:sp>
      <p:sp>
        <p:nvSpPr>
          <p:cNvPr id="4" name="Content Placeholder 3">
            <a:extLst>
              <a:ext uri="{FF2B5EF4-FFF2-40B4-BE49-F238E27FC236}">
                <a16:creationId xmlns:a16="http://schemas.microsoft.com/office/drawing/2014/main" id="{38CD626C-4841-45E4-8B1A-E320B6952A24}"/>
              </a:ext>
            </a:extLst>
          </p:cNvPr>
          <p:cNvSpPr>
            <a:spLocks noGrp="1"/>
          </p:cNvSpPr>
          <p:nvPr>
            <p:ph type="body" sz="quarter" idx="28"/>
          </p:nvPr>
        </p:nvSpPr>
        <p:spPr>
          <a:xfrm>
            <a:off x="465420" y="1320165"/>
            <a:ext cx="11087047" cy="4217670"/>
          </a:xfrm>
        </p:spPr>
        <p:txBody>
          <a:bodyPr anchor="t" anchorCtr="0">
            <a:noAutofit/>
          </a:bodyPr>
          <a:lstStyle/>
          <a:p>
            <a:pPr marL="285750" indent="-285750" algn="l">
              <a:buFont typeface="Arial" panose="020B0604020202020204" pitchFamily="34" charset="0"/>
              <a:buChar char="•"/>
            </a:pPr>
            <a:r>
              <a:rPr lang="en-US" sz="1800" dirty="0">
                <a:solidFill>
                  <a:schemeClr val="accent4"/>
                </a:solidFill>
              </a:rPr>
              <a:t>MultiChoice and M-Net welcome the opportunity to make submissions on the Bills </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We are major investors in and users of copyright – the copyright framework is therefore of critical importance to us </a:t>
            </a:r>
          </a:p>
          <a:p>
            <a:pPr marL="285750" indent="-285750" algn="l">
              <a:buFont typeface="Arial" panose="020B0604020202020204" pitchFamily="34" charset="0"/>
              <a:buChar char="•"/>
            </a:pPr>
            <a:endParaRPr lang="en-GB"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We support the – </a:t>
            </a:r>
          </a:p>
          <a:p>
            <a:pPr marL="285750" indent="-285750" algn="l">
              <a:buFont typeface="Arial" panose="020B0604020202020204" pitchFamily="34" charset="0"/>
              <a:buChar char="•"/>
            </a:pPr>
            <a:endParaRPr lang="en-US" sz="1000" dirty="0">
              <a:solidFill>
                <a:schemeClr val="accent4"/>
              </a:solidFill>
            </a:endParaRPr>
          </a:p>
          <a:p>
            <a:pPr marL="742950" lvl="3" indent="-285750"/>
            <a:r>
              <a:rPr lang="en-US" sz="1600" dirty="0">
                <a:solidFill>
                  <a:schemeClr val="accent4"/>
                </a:solidFill>
                <a:latin typeface="+mn-lt"/>
              </a:rPr>
              <a:t>Updating of  South Africa’s copyright regime; and </a:t>
            </a:r>
          </a:p>
          <a:p>
            <a:pPr marL="460375" lvl="2" indent="-285750"/>
            <a:endParaRPr lang="en-US" dirty="0">
              <a:solidFill>
                <a:schemeClr val="accent4"/>
              </a:solidFill>
              <a:latin typeface="+mn-lt"/>
            </a:endParaRPr>
          </a:p>
          <a:p>
            <a:pPr marL="742950" lvl="3" indent="-285750"/>
            <a:r>
              <a:rPr lang="en-US" sz="1600" dirty="0">
                <a:solidFill>
                  <a:schemeClr val="accent4"/>
                </a:solidFill>
                <a:latin typeface="+mn-lt"/>
              </a:rPr>
              <a:t>We support the objectives of the two Bills</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We are very concerned because of flaws in the Bills, that make it unlikely that the laudable objectives will be met. Instead, damage will likely be caused to our industry</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p:txBody>
      </p:sp>
    </p:spTree>
    <p:extLst>
      <p:ext uri="{BB962C8B-B14F-4D97-AF65-F5344CB8AC3E}">
        <p14:creationId xmlns:p14="http://schemas.microsoft.com/office/powerpoint/2010/main" val="60654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F4C1D-04AF-449C-94A8-4E2BEECC724D}"/>
              </a:ext>
            </a:extLst>
          </p:cNvPr>
          <p:cNvSpPr>
            <a:spLocks noGrp="1"/>
          </p:cNvSpPr>
          <p:nvPr>
            <p:ph type="title"/>
          </p:nvPr>
        </p:nvSpPr>
        <p:spPr/>
        <p:txBody>
          <a:bodyPr>
            <a:normAutofit/>
          </a:bodyPr>
          <a:lstStyle/>
          <a:p>
            <a:r>
              <a:rPr lang="en-US" sz="3200" dirty="0"/>
              <a:t>What is Copyright?</a:t>
            </a:r>
          </a:p>
        </p:txBody>
      </p:sp>
      <p:sp>
        <p:nvSpPr>
          <p:cNvPr id="4" name="Content Placeholder 3">
            <a:extLst>
              <a:ext uri="{FF2B5EF4-FFF2-40B4-BE49-F238E27FC236}">
                <a16:creationId xmlns:a16="http://schemas.microsoft.com/office/drawing/2014/main" id="{38CD626C-4841-45E4-8B1A-E320B6952A24}"/>
              </a:ext>
            </a:extLst>
          </p:cNvPr>
          <p:cNvSpPr>
            <a:spLocks noGrp="1"/>
          </p:cNvSpPr>
          <p:nvPr>
            <p:ph type="body" sz="quarter" idx="28"/>
          </p:nvPr>
        </p:nvSpPr>
        <p:spPr>
          <a:xfrm>
            <a:off x="465420" y="1320165"/>
            <a:ext cx="11087047" cy="4217670"/>
          </a:xfrm>
        </p:spPr>
        <p:txBody>
          <a:bodyPr anchor="t" anchorCtr="0">
            <a:noAutofit/>
          </a:bodyPr>
          <a:lstStyle/>
          <a:p>
            <a:pPr marL="285750" indent="-285750" algn="l">
              <a:buFont typeface="Arial" panose="020B0604020202020204" pitchFamily="34" charset="0"/>
              <a:buChar char="•"/>
            </a:pPr>
            <a:r>
              <a:rPr lang="en-US" sz="1800" dirty="0">
                <a:solidFill>
                  <a:schemeClr val="accent4"/>
                </a:solidFill>
              </a:rPr>
              <a:t>Copyright is a legal right, which protects the copyright owner and/or the creator of a work.</a:t>
            </a:r>
          </a:p>
          <a:p>
            <a:pPr algn="l"/>
            <a:r>
              <a:rPr lang="en-US" sz="1800" dirty="0">
                <a:solidFill>
                  <a:schemeClr val="accent4"/>
                </a:solidFill>
              </a:rPr>
              <a:t> </a:t>
            </a:r>
          </a:p>
          <a:p>
            <a:pPr marL="285750" indent="-285750" algn="l">
              <a:buFont typeface="Arial" panose="020B0604020202020204" pitchFamily="34" charset="0"/>
              <a:buChar char="•"/>
            </a:pPr>
            <a:r>
              <a:rPr lang="en-US" sz="1800" dirty="0">
                <a:solidFill>
                  <a:schemeClr val="accent4"/>
                </a:solidFill>
              </a:rPr>
              <a:t>Copyright gives the owner </a:t>
            </a:r>
            <a:r>
              <a:rPr lang="en-US" sz="1800" u="sng" dirty="0">
                <a:solidFill>
                  <a:schemeClr val="accent4"/>
                </a:solidFill>
              </a:rPr>
              <a:t>control over their work </a:t>
            </a:r>
            <a:r>
              <a:rPr lang="en-US" sz="1800" dirty="0">
                <a:solidFill>
                  <a:schemeClr val="accent4"/>
                </a:solidFill>
              </a:rPr>
              <a:t>and </a:t>
            </a:r>
            <a:r>
              <a:rPr lang="en-US" sz="1800" u="sng" dirty="0">
                <a:solidFill>
                  <a:schemeClr val="accent4"/>
                </a:solidFill>
              </a:rPr>
              <a:t>how it is used</a:t>
            </a:r>
            <a:r>
              <a:rPr lang="en-US" sz="1800" dirty="0">
                <a:solidFill>
                  <a:schemeClr val="accent4"/>
                </a:solidFill>
              </a:rPr>
              <a:t>. Owners of copyright can use, sell or license a work (to a third party). </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The first owner of copyright will usually be the author. In most cases, the author is the person who created the work: the composer of the text or the music, the artist, the photographer. There may be exceptions to this.</a:t>
            </a:r>
          </a:p>
          <a:p>
            <a:pPr marL="285750" indent="-285750" algn="l">
              <a:buFont typeface="Arial" panose="020B0604020202020204" pitchFamily="34" charset="0"/>
              <a:buChar char="•"/>
            </a:pPr>
            <a:endParaRPr lang="en-US" sz="1800" dirty="0">
              <a:solidFill>
                <a:schemeClr val="accent4"/>
              </a:solidFill>
            </a:endParaRPr>
          </a:p>
          <a:p>
            <a:pPr marL="742950" lvl="3" indent="-285750"/>
            <a:r>
              <a:rPr lang="en-US" sz="1600" dirty="0">
                <a:solidFill>
                  <a:schemeClr val="accent4"/>
                </a:solidFill>
                <a:latin typeface="+mn-lt"/>
              </a:rPr>
              <a:t>an employer can be the first owner of copyright in any work which is made in the course of an author's employment under a contract of service.</a:t>
            </a:r>
          </a:p>
          <a:p>
            <a:pPr marL="742950" lvl="3" indent="-285750"/>
            <a:endParaRPr lang="en-US" sz="1600" dirty="0">
              <a:solidFill>
                <a:schemeClr val="accent4"/>
              </a:solidFill>
              <a:latin typeface="+mn-lt"/>
            </a:endParaRPr>
          </a:p>
          <a:p>
            <a:pPr marL="742950" lvl="3" indent="-285750"/>
            <a:r>
              <a:rPr lang="en-US" sz="1600" dirty="0">
                <a:solidFill>
                  <a:schemeClr val="accent4"/>
                </a:solidFill>
                <a:latin typeface="+mn-lt"/>
              </a:rPr>
              <a:t>Similarly, for a commissioned work the copyright may lie with the person who has commissioned the work, unless there is an agreement in place to the contrary. </a:t>
            </a:r>
          </a:p>
          <a:p>
            <a:pPr marL="742950" lvl="3" indent="-285750"/>
            <a:endParaRPr lang="en-US" sz="1600" dirty="0">
              <a:solidFill>
                <a:schemeClr val="accent4"/>
              </a:solidFill>
              <a:latin typeface="+mn-lt"/>
            </a:endParaRPr>
          </a:p>
          <a:p>
            <a:pPr marL="742950" lvl="3" indent="-285750"/>
            <a:r>
              <a:rPr lang="en-US" sz="1600" dirty="0">
                <a:solidFill>
                  <a:schemeClr val="accent4"/>
                </a:solidFill>
                <a:latin typeface="+mn-lt"/>
              </a:rPr>
              <a:t>The same may apply as above where government is the employer or has provided state funds for the work.</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p:txBody>
      </p:sp>
    </p:spTree>
    <p:extLst>
      <p:ext uri="{BB962C8B-B14F-4D97-AF65-F5344CB8AC3E}">
        <p14:creationId xmlns:p14="http://schemas.microsoft.com/office/powerpoint/2010/main" val="416641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F4C1D-04AF-449C-94A8-4E2BEECC724D}"/>
              </a:ext>
            </a:extLst>
          </p:cNvPr>
          <p:cNvSpPr>
            <a:spLocks noGrp="1"/>
          </p:cNvSpPr>
          <p:nvPr>
            <p:ph type="title"/>
          </p:nvPr>
        </p:nvSpPr>
        <p:spPr/>
        <p:txBody>
          <a:bodyPr>
            <a:normAutofit/>
          </a:bodyPr>
          <a:lstStyle/>
          <a:p>
            <a:r>
              <a:rPr lang="en-US" sz="3200" dirty="0"/>
              <a:t>What are reasonable exceptions to Copyright?</a:t>
            </a:r>
          </a:p>
        </p:txBody>
      </p:sp>
      <p:sp>
        <p:nvSpPr>
          <p:cNvPr id="4" name="Content Placeholder 3">
            <a:extLst>
              <a:ext uri="{FF2B5EF4-FFF2-40B4-BE49-F238E27FC236}">
                <a16:creationId xmlns:a16="http://schemas.microsoft.com/office/drawing/2014/main" id="{38CD626C-4841-45E4-8B1A-E320B6952A24}"/>
              </a:ext>
            </a:extLst>
          </p:cNvPr>
          <p:cNvSpPr>
            <a:spLocks noGrp="1"/>
          </p:cNvSpPr>
          <p:nvPr>
            <p:ph type="body" sz="quarter" idx="28"/>
          </p:nvPr>
        </p:nvSpPr>
        <p:spPr>
          <a:xfrm>
            <a:off x="465420" y="1320165"/>
            <a:ext cx="11087047" cy="4217670"/>
          </a:xfrm>
        </p:spPr>
        <p:txBody>
          <a:bodyPr anchor="t" anchorCtr="0">
            <a:noAutofit/>
          </a:bodyPr>
          <a:lstStyle/>
          <a:p>
            <a:pPr marL="285750" indent="-285750" algn="l">
              <a:buFont typeface="Arial" panose="020B0604020202020204" pitchFamily="34" charset="0"/>
              <a:buChar char="•"/>
            </a:pPr>
            <a:r>
              <a:rPr lang="en-US" sz="1800" dirty="0">
                <a:solidFill>
                  <a:schemeClr val="accent4"/>
                </a:solidFill>
              </a:rPr>
              <a:t>UK Copyright law, which similar to SA is  based on Fair Dealing regime, allows copies to lawfully be made for certain purposes (list was last updated in 2014), these include: </a:t>
            </a:r>
          </a:p>
          <a:p>
            <a:pPr marL="285750" indent="-285750" algn="l">
              <a:buFont typeface="Arial" panose="020B0604020202020204" pitchFamily="34" charset="0"/>
              <a:buChar char="•"/>
            </a:pPr>
            <a:endParaRPr lang="en-US" dirty="0">
              <a:solidFill>
                <a:schemeClr val="accent4"/>
              </a:solidFill>
            </a:endParaRPr>
          </a:p>
          <a:p>
            <a:pPr marL="742950" lvl="3" indent="-285750"/>
            <a:r>
              <a:rPr lang="en-US" dirty="0">
                <a:solidFill>
                  <a:schemeClr val="accent4"/>
                </a:solidFill>
                <a:latin typeface="+mn-lt"/>
              </a:rPr>
              <a:t>Limited copying of books, journals, sound recordings, films and artistic works made by an individual for their own private study or non-commercial research purposes, may fall under the fair dealing exception</a:t>
            </a:r>
          </a:p>
          <a:p>
            <a:pPr marL="742950" lvl="3" indent="-285750"/>
            <a:r>
              <a:rPr lang="en-US" dirty="0">
                <a:solidFill>
                  <a:schemeClr val="accent4"/>
                </a:solidFill>
                <a:latin typeface="+mn-lt"/>
              </a:rPr>
              <a:t>Fair dealing for criticism, review and reporting current events</a:t>
            </a:r>
          </a:p>
          <a:p>
            <a:pPr marL="742950" lvl="3" indent="-285750"/>
            <a:r>
              <a:rPr lang="en-US" dirty="0">
                <a:solidFill>
                  <a:schemeClr val="accent4"/>
                </a:solidFill>
                <a:latin typeface="+mn-lt"/>
              </a:rPr>
              <a:t>Making a copy for a disabled person if no accessible version is commercially available</a:t>
            </a:r>
          </a:p>
          <a:p>
            <a:pPr marL="742950" lvl="3" indent="-285750"/>
            <a:r>
              <a:rPr lang="en-US" dirty="0">
                <a:solidFill>
                  <a:schemeClr val="accent4"/>
                </a:solidFill>
                <a:latin typeface="+mn-lt"/>
              </a:rPr>
              <a:t>Time-shifting of radio or TV broadcasts for personal use</a:t>
            </a:r>
          </a:p>
          <a:p>
            <a:pPr marL="742950" lvl="3" indent="-285750"/>
            <a:r>
              <a:rPr lang="en-US" dirty="0">
                <a:solidFill>
                  <a:schemeClr val="accent4"/>
                </a:solidFill>
                <a:latin typeface="+mn-lt"/>
              </a:rPr>
              <a:t>Text and data mining for non-commercial research</a:t>
            </a:r>
          </a:p>
          <a:p>
            <a:pPr marL="742950" lvl="3" indent="-285750"/>
            <a:r>
              <a:rPr lang="en-US" dirty="0">
                <a:solidFill>
                  <a:schemeClr val="accent4"/>
                </a:solidFill>
                <a:latin typeface="+mn-lt"/>
              </a:rPr>
              <a:t>Teaching</a:t>
            </a:r>
          </a:p>
          <a:p>
            <a:pPr marL="742950" lvl="3" indent="-285750"/>
            <a:r>
              <a:rPr lang="en-US" dirty="0">
                <a:solidFill>
                  <a:schemeClr val="accent4"/>
                </a:solidFill>
                <a:latin typeface="+mn-lt"/>
              </a:rPr>
              <a:t>Parody, caricature and pastiche </a:t>
            </a: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r>
              <a:rPr lang="en-US" sz="2000" dirty="0">
                <a:solidFill>
                  <a:schemeClr val="accent4"/>
                </a:solidFill>
              </a:rPr>
              <a:t>Closed list with a power to make regulations to add to list, subject to 3 step test,  is preferable as it provides legal certainty and reduces the cost of litigation to protect one’s copyright against infringement simply by a claim of fair use.</a:t>
            </a:r>
          </a:p>
          <a:p>
            <a:pPr marL="285750" indent="-285750" algn="l">
              <a:buFont typeface="Arial" panose="020B0604020202020204" pitchFamily="34" charset="0"/>
              <a:buChar char="•"/>
            </a:pPr>
            <a:endParaRPr lang="en-US" dirty="0">
              <a:solidFill>
                <a:schemeClr val="accent4"/>
              </a:solidFill>
            </a:endParaRPr>
          </a:p>
          <a:p>
            <a:pPr algn="l"/>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p:txBody>
      </p:sp>
    </p:spTree>
    <p:extLst>
      <p:ext uri="{BB962C8B-B14F-4D97-AF65-F5344CB8AC3E}">
        <p14:creationId xmlns:p14="http://schemas.microsoft.com/office/powerpoint/2010/main" val="339945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F4C1D-04AF-449C-94A8-4E2BEECC724D}"/>
              </a:ext>
            </a:extLst>
          </p:cNvPr>
          <p:cNvSpPr>
            <a:spLocks noGrp="1"/>
          </p:cNvSpPr>
          <p:nvPr>
            <p:ph type="title"/>
          </p:nvPr>
        </p:nvSpPr>
        <p:spPr/>
        <p:txBody>
          <a:bodyPr>
            <a:normAutofit/>
          </a:bodyPr>
          <a:lstStyle/>
          <a:p>
            <a:r>
              <a:rPr lang="en-US" sz="3200" dirty="0"/>
              <a:t>Our commitment to local content investment</a:t>
            </a:r>
          </a:p>
        </p:txBody>
      </p:sp>
      <p:sp>
        <p:nvSpPr>
          <p:cNvPr id="4" name="Content Placeholder 3">
            <a:extLst>
              <a:ext uri="{FF2B5EF4-FFF2-40B4-BE49-F238E27FC236}">
                <a16:creationId xmlns:a16="http://schemas.microsoft.com/office/drawing/2014/main" id="{38CD626C-4841-45E4-8B1A-E320B6952A24}"/>
              </a:ext>
            </a:extLst>
          </p:cNvPr>
          <p:cNvSpPr>
            <a:spLocks noGrp="1"/>
          </p:cNvSpPr>
          <p:nvPr>
            <p:ph type="body" sz="quarter" idx="28"/>
          </p:nvPr>
        </p:nvSpPr>
        <p:spPr>
          <a:xfrm>
            <a:off x="465420" y="1320165"/>
            <a:ext cx="11087047" cy="4217670"/>
          </a:xfrm>
        </p:spPr>
        <p:txBody>
          <a:bodyPr anchor="t" anchorCtr="0">
            <a:noAutofit/>
          </a:bodyPr>
          <a:lstStyle/>
          <a:p>
            <a:pPr marL="285750" indent="-285750" algn="l">
              <a:buFont typeface="Arial" panose="020B0604020202020204" pitchFamily="34" charset="0"/>
              <a:buChar char="•"/>
            </a:pPr>
            <a:r>
              <a:rPr lang="en-US" sz="1800" dirty="0">
                <a:solidFill>
                  <a:schemeClr val="accent4"/>
                </a:solidFill>
              </a:rPr>
              <a:t>Local content not only entertains audiences. It also brings a range of social and economic benefits </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Creating local content boosts the local film industry and creates opportunities for writers, actors, producers and numerous support positions </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MultiChoice is proud to have developed over 20 proprietary local TV channels across 10 markets in Africa </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We also have a local content library in Africa spanning 69,997 hours</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In 2022 alone, MultiChoice produced 6,028 hours of local content for African markets and invested R7.3 billion in local general entertainment and sport content.</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p:txBody>
      </p:sp>
    </p:spTree>
    <p:extLst>
      <p:ext uri="{BB962C8B-B14F-4D97-AF65-F5344CB8AC3E}">
        <p14:creationId xmlns:p14="http://schemas.microsoft.com/office/powerpoint/2010/main" val="11584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C154-71D6-6533-83A8-F28C869A4E2C}"/>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2A687EBE-0A14-9573-14B5-09711D13E743}"/>
              </a:ext>
            </a:extLst>
          </p:cNvPr>
          <p:cNvSpPr>
            <a:spLocks noGrp="1"/>
          </p:cNvSpPr>
          <p:nvPr>
            <p:ph type="body" sz="quarter" idx="12"/>
          </p:nvPr>
        </p:nvSpPr>
        <p:spPr/>
        <p:txBody>
          <a:bodyPr/>
          <a:lstStyle/>
          <a:p>
            <a:endParaRPr lang="en-ZA" dirty="0"/>
          </a:p>
        </p:txBody>
      </p:sp>
      <p:sp>
        <p:nvSpPr>
          <p:cNvPr id="4" name="Picture Placeholder 3">
            <a:extLst>
              <a:ext uri="{FF2B5EF4-FFF2-40B4-BE49-F238E27FC236}">
                <a16:creationId xmlns:a16="http://schemas.microsoft.com/office/drawing/2014/main" id="{B85238C9-0AEF-FCF0-1E3F-24929E337472}"/>
              </a:ext>
            </a:extLst>
          </p:cNvPr>
          <p:cNvSpPr>
            <a:spLocks noGrp="1"/>
          </p:cNvSpPr>
          <p:nvPr>
            <p:ph type="pic" sz="quarter" idx="13"/>
          </p:nvPr>
        </p:nvSpPr>
        <p:spPr/>
      </p:sp>
      <p:pic>
        <p:nvPicPr>
          <p:cNvPr id="6" name="Picture 5">
            <a:extLst>
              <a:ext uri="{FF2B5EF4-FFF2-40B4-BE49-F238E27FC236}">
                <a16:creationId xmlns:a16="http://schemas.microsoft.com/office/drawing/2014/main" id="{3159F4D0-55EE-E5CE-B030-9E2955FB63EB}"/>
              </a:ext>
            </a:extLst>
          </p:cNvPr>
          <p:cNvPicPr>
            <a:picLocks noChangeAspect="1"/>
          </p:cNvPicPr>
          <p:nvPr/>
        </p:nvPicPr>
        <p:blipFill>
          <a:blip r:embed="rId3"/>
          <a:stretch>
            <a:fillRect/>
          </a:stretch>
        </p:blipFill>
        <p:spPr>
          <a:xfrm>
            <a:off x="-1" y="-1"/>
            <a:ext cx="12192000" cy="6858000"/>
          </a:xfrm>
          <a:prstGeom prst="rect">
            <a:avLst/>
          </a:prstGeom>
        </p:spPr>
      </p:pic>
    </p:spTree>
    <p:extLst>
      <p:ext uri="{BB962C8B-B14F-4D97-AF65-F5344CB8AC3E}">
        <p14:creationId xmlns:p14="http://schemas.microsoft.com/office/powerpoint/2010/main" val="376281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F4C1D-04AF-449C-94A8-4E2BEECC724D}"/>
              </a:ext>
            </a:extLst>
          </p:cNvPr>
          <p:cNvSpPr>
            <a:spLocks noGrp="1"/>
          </p:cNvSpPr>
          <p:nvPr>
            <p:ph type="title"/>
          </p:nvPr>
        </p:nvSpPr>
        <p:spPr>
          <a:xfrm>
            <a:off x="329618" y="163617"/>
            <a:ext cx="10599639" cy="876300"/>
          </a:xfrm>
        </p:spPr>
        <p:txBody>
          <a:bodyPr>
            <a:normAutofit/>
          </a:bodyPr>
          <a:lstStyle/>
          <a:p>
            <a:r>
              <a:rPr lang="en-US" sz="3200" dirty="0">
                <a:highlight>
                  <a:srgbClr val="FFFFFF"/>
                </a:highlight>
              </a:rPr>
              <a:t>One size fits all approach</a:t>
            </a:r>
          </a:p>
        </p:txBody>
      </p:sp>
      <p:sp>
        <p:nvSpPr>
          <p:cNvPr id="4" name="Content Placeholder 3">
            <a:extLst>
              <a:ext uri="{FF2B5EF4-FFF2-40B4-BE49-F238E27FC236}">
                <a16:creationId xmlns:a16="http://schemas.microsoft.com/office/drawing/2014/main" id="{38CD626C-4841-45E4-8B1A-E320B6952A24}"/>
              </a:ext>
            </a:extLst>
          </p:cNvPr>
          <p:cNvSpPr>
            <a:spLocks noGrp="1"/>
          </p:cNvSpPr>
          <p:nvPr>
            <p:ph type="body" sz="quarter" idx="28"/>
          </p:nvPr>
        </p:nvSpPr>
        <p:spPr>
          <a:xfrm>
            <a:off x="404839" y="1396873"/>
            <a:ext cx="11382322" cy="4732610"/>
          </a:xfrm>
        </p:spPr>
        <p:txBody>
          <a:bodyPr anchor="t" anchorCtr="0">
            <a:noAutofit/>
          </a:bodyPr>
          <a:lstStyle/>
          <a:p>
            <a:pPr marL="285750" indent="-285750" algn="l">
              <a:buFont typeface="Arial" panose="020B0604020202020204" pitchFamily="34" charset="0"/>
              <a:buChar char="•"/>
            </a:pPr>
            <a:r>
              <a:rPr lang="en-US" sz="1800" dirty="0">
                <a:solidFill>
                  <a:schemeClr val="accent4"/>
                </a:solidFill>
              </a:rPr>
              <a:t>The Copyright Bill proposes a ‘one size fits all approach’ that is unsuitable for the creative world in general and television in particular</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For example, the Bill gives the Minister wide powers to prescribe compulsory and standard contractual terms to be included in agreements and to set royalty rates and tariffs</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It is also impractical. There are many different types of audiovisual content where the same contract cannot work e.g. adverts, educational videos, big budget movies and video games etc.</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Even where the type of content is the same, every production is unique, differing in cast, investors, funding model, location, language, source material, musical score etc. </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Standard contracts are not appropriate for this sector and will slow down the pace at which content can be produced. Parties should have the freedom to negotiate their own agreements. </a:t>
            </a:r>
          </a:p>
          <a:p>
            <a:pPr marL="285750" indent="-285750" algn="l">
              <a:buFont typeface="Arial" panose="020B0604020202020204" pitchFamily="34" charset="0"/>
              <a:buChar char="•"/>
            </a:pPr>
            <a:endParaRPr lang="en-US" sz="1800"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p:txBody>
      </p:sp>
    </p:spTree>
    <p:extLst>
      <p:ext uri="{BB962C8B-B14F-4D97-AF65-F5344CB8AC3E}">
        <p14:creationId xmlns:p14="http://schemas.microsoft.com/office/powerpoint/2010/main" val="243655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CC9C6-20C4-61C7-4505-046955F4D6E0}"/>
              </a:ext>
            </a:extLst>
          </p:cNvPr>
          <p:cNvSpPr>
            <a:spLocks noGrp="1"/>
          </p:cNvSpPr>
          <p:nvPr>
            <p:ph type="title"/>
          </p:nvPr>
        </p:nvSpPr>
        <p:spPr>
          <a:xfrm>
            <a:off x="239538" y="19743"/>
            <a:ext cx="7410640" cy="738923"/>
          </a:xfrm>
        </p:spPr>
        <p:txBody>
          <a:bodyPr/>
          <a:lstStyle/>
          <a:p>
            <a:r>
              <a:rPr lang="en-ZA" dirty="0"/>
              <a:t>Minimum amendments required</a:t>
            </a:r>
          </a:p>
        </p:txBody>
      </p:sp>
      <p:graphicFrame>
        <p:nvGraphicFramePr>
          <p:cNvPr id="5" name="Content Placeholder 4">
            <a:extLst>
              <a:ext uri="{FF2B5EF4-FFF2-40B4-BE49-F238E27FC236}">
                <a16:creationId xmlns:a16="http://schemas.microsoft.com/office/drawing/2014/main" id="{19C9170C-7AF5-0EB8-E382-A1C2A6F6062F}"/>
              </a:ext>
            </a:extLst>
          </p:cNvPr>
          <p:cNvGraphicFramePr>
            <a:graphicFrameLocks noGrp="1"/>
          </p:cNvGraphicFramePr>
          <p:nvPr>
            <p:ph idx="1"/>
          </p:nvPr>
        </p:nvGraphicFramePr>
        <p:xfrm>
          <a:off x="840509" y="1138285"/>
          <a:ext cx="10594109" cy="527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52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DAA4F-794A-414D-B0B9-73FC068824A0}"/>
              </a:ext>
            </a:extLst>
          </p:cNvPr>
          <p:cNvSpPr>
            <a:spLocks noGrp="1"/>
          </p:cNvSpPr>
          <p:nvPr>
            <p:ph type="title"/>
          </p:nvPr>
        </p:nvSpPr>
        <p:spPr/>
        <p:txBody>
          <a:bodyPr>
            <a:normAutofit/>
          </a:bodyPr>
          <a:lstStyle/>
          <a:p>
            <a:r>
              <a:rPr lang="en-US" sz="3200" dirty="0">
                <a:solidFill>
                  <a:schemeClr val="accent4"/>
                </a:solidFill>
                <a:latin typeface="Arial" panose="020B0604020202020204" pitchFamily="34" charset="0"/>
                <a:cs typeface="Arial" panose="020B0604020202020204" pitchFamily="34" charset="0"/>
              </a:rPr>
              <a:t>Conclusion</a:t>
            </a:r>
          </a:p>
        </p:txBody>
      </p:sp>
      <p:sp>
        <p:nvSpPr>
          <p:cNvPr id="5" name="TextBox 4">
            <a:extLst>
              <a:ext uri="{FF2B5EF4-FFF2-40B4-BE49-F238E27FC236}">
                <a16:creationId xmlns:a16="http://schemas.microsoft.com/office/drawing/2014/main" id="{14CD9322-7A05-4533-88D9-9ED675367E99}"/>
              </a:ext>
            </a:extLst>
          </p:cNvPr>
          <p:cNvSpPr txBox="1"/>
          <p:nvPr/>
        </p:nvSpPr>
        <p:spPr bwMode="gray">
          <a:xfrm>
            <a:off x="11549606" y="6584587"/>
            <a:ext cx="540150" cy="246221"/>
          </a:xfrm>
          <a:prstGeom prst="rect">
            <a:avLst/>
          </a:prstGeom>
          <a:noFill/>
        </p:spPr>
        <p:txBody>
          <a:bodyPr wrap="square" rtlCol="0">
            <a:spAutoFit/>
          </a:bodyPr>
          <a:lstStyle/>
          <a:p>
            <a:pPr algn="r"/>
            <a:fld id="{F140CDE2-46E4-4E9A-A052-5E0AA249EF7D}" type="slidenum">
              <a:rPr lang="en-GB" sz="1000" smtClean="0">
                <a:solidFill>
                  <a:schemeClr val="tx1">
                    <a:lumMod val="50000"/>
                    <a:lumOff val="50000"/>
                  </a:schemeClr>
                </a:solidFill>
                <a:latin typeface="Calibri" panose="020F0502020204030204" pitchFamily="34" charset="0"/>
                <a:cs typeface="Helvetica" panose="020B0604020202020204" pitchFamily="34" charset="0"/>
              </a:rPr>
              <a:pPr algn="r"/>
              <a:t>9</a:t>
            </a:fld>
            <a:endParaRPr lang="en-GB" sz="1000" dirty="0">
              <a:solidFill>
                <a:schemeClr val="tx1">
                  <a:lumMod val="50000"/>
                  <a:lumOff val="50000"/>
                </a:schemeClr>
              </a:solidFill>
              <a:latin typeface="Calibri" panose="020F0502020204030204" pitchFamily="34" charset="0"/>
              <a:cs typeface="Helvetica" panose="020B0604020202020204" pitchFamily="34" charset="0"/>
            </a:endParaRPr>
          </a:p>
        </p:txBody>
      </p:sp>
      <p:sp>
        <p:nvSpPr>
          <p:cNvPr id="7" name="Content Placeholder 6">
            <a:extLst>
              <a:ext uri="{FF2B5EF4-FFF2-40B4-BE49-F238E27FC236}">
                <a16:creationId xmlns:a16="http://schemas.microsoft.com/office/drawing/2014/main" id="{69DB84DA-383E-415C-A89E-76579CB80F3A}"/>
              </a:ext>
            </a:extLst>
          </p:cNvPr>
          <p:cNvSpPr>
            <a:spLocks noGrp="1"/>
          </p:cNvSpPr>
          <p:nvPr>
            <p:ph idx="1"/>
          </p:nvPr>
        </p:nvSpPr>
        <p:spPr>
          <a:xfrm>
            <a:off x="239538" y="1065761"/>
            <a:ext cx="10786602" cy="5090595"/>
          </a:xfrm>
        </p:spPr>
        <p:txBody>
          <a:bodyPr>
            <a:normAutofit/>
          </a:bodyPr>
          <a:lstStyle/>
          <a:p>
            <a:pPr marL="285750" indent="-285750">
              <a:lnSpc>
                <a:spcPct val="100000"/>
              </a:lnSpc>
              <a:buFont typeface="Arial" panose="020B0604020202020204" pitchFamily="34" charset="0"/>
              <a:buChar char="•"/>
            </a:pPr>
            <a:r>
              <a:rPr lang="en-GB" sz="1800" dirty="0">
                <a:solidFill>
                  <a:schemeClr val="accent4"/>
                </a:solidFill>
              </a:rPr>
              <a:t>We are thankful for the opportunity to comment on the Bills and reiterate our support for their objectives</a:t>
            </a:r>
          </a:p>
          <a:p>
            <a:pPr marL="285750" indent="-285750">
              <a:lnSpc>
                <a:spcPct val="100000"/>
              </a:lnSpc>
              <a:buFont typeface="Arial" panose="020B0604020202020204" pitchFamily="34" charset="0"/>
              <a:buChar char="•"/>
            </a:pPr>
            <a:endParaRPr lang="en-GB" sz="1800" dirty="0">
              <a:solidFill>
                <a:schemeClr val="accent4"/>
              </a:solidFill>
            </a:endParaRPr>
          </a:p>
          <a:p>
            <a:pPr marL="285750" indent="-285750" algn="l">
              <a:buFont typeface="Arial" panose="020B0604020202020204" pitchFamily="34" charset="0"/>
              <a:buChar char="•"/>
            </a:pPr>
            <a:r>
              <a:rPr lang="en-US" sz="1800" dirty="0">
                <a:solidFill>
                  <a:schemeClr val="accent4"/>
                </a:solidFill>
              </a:rPr>
              <a:t>We emphasise our core recommendation that the two Bills should be delinked:</a:t>
            </a:r>
          </a:p>
          <a:p>
            <a:pPr marL="460375" lvl="1" indent="-285750">
              <a:buFont typeface="Arial" panose="020B0604020202020204" pitchFamily="34" charset="0"/>
              <a:buChar char="•"/>
            </a:pPr>
            <a:endParaRPr lang="en-US" sz="1800" dirty="0">
              <a:solidFill>
                <a:schemeClr val="accent4"/>
              </a:solidFill>
            </a:endParaRPr>
          </a:p>
          <a:p>
            <a:pPr marL="746125" indent="-285750">
              <a:buFont typeface="Courier New" panose="02070309020205020404" pitchFamily="49" charset="0"/>
              <a:buChar char="o"/>
            </a:pPr>
            <a:r>
              <a:rPr lang="en-US" sz="1800" dirty="0">
                <a:solidFill>
                  <a:schemeClr val="accent4"/>
                </a:solidFill>
              </a:rPr>
              <a:t>The Copyright Bill, despite its admirable objectives, remains critically flawed and should be extensively revised</a:t>
            </a:r>
          </a:p>
          <a:p>
            <a:pPr marL="746125" indent="-285750">
              <a:buFont typeface="Courier New" panose="02070309020205020404" pitchFamily="49" charset="0"/>
              <a:buChar char="o"/>
            </a:pPr>
            <a:r>
              <a:rPr lang="en-US" sz="1800" dirty="0">
                <a:solidFill>
                  <a:schemeClr val="accent4"/>
                </a:solidFill>
              </a:rPr>
              <a:t>The PPA Bill only requires amendments in several specific instances and should be progressed</a:t>
            </a:r>
            <a:endParaRPr lang="en-GB" sz="1800" dirty="0">
              <a:solidFill>
                <a:schemeClr val="accent4"/>
              </a:solidFill>
            </a:endParaRPr>
          </a:p>
          <a:p>
            <a:pPr marL="285750" indent="-285750" algn="l">
              <a:buFont typeface="Arial" panose="020B0604020202020204" pitchFamily="34" charset="0"/>
              <a:buChar char="•"/>
            </a:pPr>
            <a:endParaRPr lang="en-US" dirty="0">
              <a:solidFill>
                <a:schemeClr val="accent4"/>
              </a:solidFill>
            </a:endParaRPr>
          </a:p>
          <a:p>
            <a:pPr marL="285750" indent="-285750">
              <a:lnSpc>
                <a:spcPct val="100000"/>
              </a:lnSpc>
              <a:buFont typeface="Arial" panose="020B0604020202020204" pitchFamily="34" charset="0"/>
              <a:buChar char="•"/>
            </a:pPr>
            <a:r>
              <a:rPr lang="en-US" sz="1800" dirty="0">
                <a:solidFill>
                  <a:schemeClr val="accent4"/>
                </a:solidFill>
                <a:highlight>
                  <a:srgbClr val="FFFFFF"/>
                </a:highlight>
              </a:rPr>
              <a:t>We also refer you to our practical drafting proposals, which have been summarized in Annexure A of our written submission</a:t>
            </a:r>
          </a:p>
          <a:p>
            <a:pPr marL="285750" indent="-285750">
              <a:lnSpc>
                <a:spcPct val="100000"/>
              </a:lnSpc>
              <a:buFont typeface="Arial" panose="020B0604020202020204" pitchFamily="34" charset="0"/>
              <a:buChar char="•"/>
            </a:pPr>
            <a:endParaRPr lang="en-US" sz="1800" dirty="0">
              <a:solidFill>
                <a:schemeClr val="accent4"/>
              </a:solidFill>
              <a:highlight>
                <a:srgbClr val="FFFFFF"/>
              </a:highlight>
            </a:endParaRPr>
          </a:p>
          <a:p>
            <a:pPr marL="285750" indent="-285750">
              <a:lnSpc>
                <a:spcPct val="100000"/>
              </a:lnSpc>
              <a:buFont typeface="Arial" panose="020B0604020202020204" pitchFamily="34" charset="0"/>
              <a:buChar char="•"/>
            </a:pPr>
            <a:endParaRPr lang="en-US" dirty="0">
              <a:solidFill>
                <a:schemeClr val="accent4"/>
              </a:solidFill>
              <a:highlight>
                <a:srgbClr val="FFFF00"/>
              </a:highlight>
            </a:endParaRPr>
          </a:p>
          <a:p>
            <a:pPr marL="285750" indent="-285750">
              <a:lnSpc>
                <a:spcPct val="100000"/>
              </a:lnSpc>
              <a:buFont typeface="Arial" panose="020B0604020202020204" pitchFamily="34" charset="0"/>
              <a:buChar char="•"/>
            </a:pPr>
            <a:endParaRPr lang="en-US" dirty="0">
              <a:solidFill>
                <a:schemeClr val="accent4"/>
              </a:solidFill>
              <a:highlight>
                <a:srgbClr val="FFFF00"/>
              </a:highlight>
            </a:endParaRPr>
          </a:p>
        </p:txBody>
      </p:sp>
    </p:spTree>
    <p:extLst>
      <p:ext uri="{BB962C8B-B14F-4D97-AF65-F5344CB8AC3E}">
        <p14:creationId xmlns:p14="http://schemas.microsoft.com/office/powerpoint/2010/main" val="2244372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zLPVy7XRhycw6bWzrFGE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8GYkPcP2TmGPsxuH9r0pO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1rBwkUpRQOon0T3MfATg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ozLPVy7XRhycw6bWzrFGE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ozLPVy7XRhycw6bWzrFGE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ozLPVy7XRhycw6bWzrFGE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5JZDqrGeRAuYMlFb7OlYl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IiipjTdaRX6E5JVqR9NM9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YQCq7c2SQ9Kv0nxFPiUp9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YKfzK9soSOOAfm16a1tzO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XgrgeM4S8..u9sQQyZs7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rc6ZSHOQTqO_Eqq1QLqv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m_gJG3tBSDuavtu9nh9MO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8E5VRffRoSIVOGLn9TJG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rWwyw24oTXWLgqkMiV1lp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gZq3tSyjQBu_G88MfcbRu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v6RNklzRoWwOQiUJsT2H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91ur7vomSEu6m4LI2oO0f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4cR07_jwRQiK4I9PDopNx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bR.fwf80Tvudj_BDTOqFB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9jcSWrsNQsKzTdTHaBDvJ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Pyc5ch5CRj2SkslzU35vF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w3.qArQbRmyZJk7DPRfN1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bnZWbk0.TFKunQ84sOiY_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TZgZF1lcRfyFjEwvfhYL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mpf4Cg8nRxygq2j5dQLBp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YiRoni2St.3vEM7t_2SM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ozLPVy7XRhycw6bWzrFGE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9149TYGxRTCJHphksZszK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BQYaVZ7QQSrHu_G..6es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0To25VAR_SQbp6JTO_iJ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BQYaVZ7QQSrHu_G..6es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hrh5pB2SiiyAt4EhNHLtA"/>
</p:tagLst>
</file>

<file path=ppt/theme/theme1.xml><?xml version="1.0" encoding="utf-8"?>
<a:theme xmlns:a="http://schemas.openxmlformats.org/drawingml/2006/main" name="1_Office Theme">
  <a:themeElements>
    <a:clrScheme name="MCG Colour Profile">
      <a:dk1>
        <a:srgbClr val="3C3C3C"/>
      </a:dk1>
      <a:lt1>
        <a:srgbClr val="FFFFFF"/>
      </a:lt1>
      <a:dk2>
        <a:srgbClr val="1E1E1E"/>
      </a:dk2>
      <a:lt2>
        <a:srgbClr val="E95814"/>
      </a:lt2>
      <a:accent1>
        <a:srgbClr val="92D050"/>
      </a:accent1>
      <a:accent2>
        <a:srgbClr val="00B0F0"/>
      </a:accent2>
      <a:accent3>
        <a:srgbClr val="0A94DD"/>
      </a:accent3>
      <a:accent4>
        <a:srgbClr val="0070C0"/>
      </a:accent4>
      <a:accent5>
        <a:srgbClr val="005E85"/>
      </a:accent5>
      <a:accent6>
        <a:srgbClr val="164365"/>
      </a:accent6>
      <a:hlink>
        <a:srgbClr val="1CBCFF"/>
      </a:hlink>
      <a:folHlink>
        <a:srgbClr val="4095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MCG Colour Profile">
      <a:dk1>
        <a:srgbClr val="3C3C3C"/>
      </a:dk1>
      <a:lt1>
        <a:srgbClr val="FFFFFF"/>
      </a:lt1>
      <a:dk2>
        <a:srgbClr val="1E1E1E"/>
      </a:dk2>
      <a:lt2>
        <a:srgbClr val="E95814"/>
      </a:lt2>
      <a:accent1>
        <a:srgbClr val="92D050"/>
      </a:accent1>
      <a:accent2>
        <a:srgbClr val="00B0F0"/>
      </a:accent2>
      <a:accent3>
        <a:srgbClr val="0A94DD"/>
      </a:accent3>
      <a:accent4>
        <a:srgbClr val="0070C0"/>
      </a:accent4>
      <a:accent5>
        <a:srgbClr val="005E85"/>
      </a:accent5>
      <a:accent6>
        <a:srgbClr val="164365"/>
      </a:accent6>
      <a:hlink>
        <a:srgbClr val="1CBCFF"/>
      </a:hlink>
      <a:folHlink>
        <a:srgbClr val="4095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MultiChoice_light_New3">
      <a:dk1>
        <a:srgbClr val="3C3C3C"/>
      </a:dk1>
      <a:lt1>
        <a:sysClr val="window" lastClr="FFFFFF"/>
      </a:lt1>
      <a:dk2>
        <a:srgbClr val="1E1E1E"/>
      </a:dk2>
      <a:lt2>
        <a:srgbClr val="E95814"/>
      </a:lt2>
      <a:accent1>
        <a:srgbClr val="92D050"/>
      </a:accent1>
      <a:accent2>
        <a:srgbClr val="00B0F0"/>
      </a:accent2>
      <a:accent3>
        <a:srgbClr val="0A94DD"/>
      </a:accent3>
      <a:accent4>
        <a:srgbClr val="0070C0"/>
      </a:accent4>
      <a:accent5>
        <a:srgbClr val="005E85"/>
      </a:accent5>
      <a:accent6>
        <a:srgbClr val="164365"/>
      </a:accent6>
      <a:hlink>
        <a:srgbClr val="1CBCFF"/>
      </a:hlink>
      <a:folHlink>
        <a:srgbClr val="4095D5"/>
      </a:folHlink>
    </a:clrScheme>
    <a:fontScheme name="Multichoice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a:gsLst>
            <a:gs pos="0">
              <a:srgbClr val="0070C0"/>
            </a:gs>
            <a:gs pos="100000">
              <a:srgbClr val="00B0F0"/>
            </a:gs>
          </a:gsLst>
          <a:lin ang="0" scaled="0"/>
        </a:gradFill>
        <a:ln>
          <a:noFill/>
        </a:ln>
      </a:spPr>
      <a:bodyPr vert="horz" lIns="45720" tIns="45720" rIns="45720" bIns="45720" rtlCol="0" anchor="ctr">
        <a:normAutofit/>
      </a:bodyPr>
      <a:lstStyle>
        <a:defPPr algn="ctr">
          <a:defRPr dirty="0">
            <a:latin typeface="+mn-lt"/>
            <a:ea typeface="+mn-ea"/>
            <a:cs typeface="+mn-cs"/>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D6D3DF20F43147B59B9062B1F7373E" ma:contentTypeVersion="14" ma:contentTypeDescription="Create a new document." ma:contentTypeScope="" ma:versionID="6894b4a1dcd2c23b875d7efde61746d9">
  <xsd:schema xmlns:xsd="http://www.w3.org/2001/XMLSchema" xmlns:xs="http://www.w3.org/2001/XMLSchema" xmlns:p="http://schemas.microsoft.com/office/2006/metadata/properties" xmlns:ns3="28aa9d1c-6540-4076-a8dd-edc709269bcc" xmlns:ns4="b247c685-4e90-4fa3-bfc9-fa5fa1787e59" targetNamespace="http://schemas.microsoft.com/office/2006/metadata/properties" ma:root="true" ma:fieldsID="4a201a053056170100498118da321903" ns3:_="" ns4:_="">
    <xsd:import namespace="28aa9d1c-6540-4076-a8dd-edc709269bcc"/>
    <xsd:import namespace="b247c685-4e90-4fa3-bfc9-fa5fa1787e5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a9d1c-6540-4076-a8dd-edc709269bc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7c685-4e90-4fa3-bfc9-fa5fa1787e5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ADFC3F-714C-44CF-A2D8-70F41526940B}">
  <ds:schemaRefs>
    <ds:schemaRef ds:uri="http://schemas.microsoft.com/sharepoint/v3/contenttype/forms"/>
  </ds:schemaRefs>
</ds:datastoreItem>
</file>

<file path=customXml/itemProps2.xml><?xml version="1.0" encoding="utf-8"?>
<ds:datastoreItem xmlns:ds="http://schemas.openxmlformats.org/officeDocument/2006/customXml" ds:itemID="{A219250E-979E-4288-AB0D-B828541ECF18}">
  <ds:schemaRefs>
    <ds:schemaRef ds:uri="http://purl.org/dc/terms/"/>
    <ds:schemaRef ds:uri="http://schemas.microsoft.com/office/2006/metadata/properties"/>
    <ds:schemaRef ds:uri="http://www.w3.org/XML/1998/namespace"/>
    <ds:schemaRef ds:uri="28aa9d1c-6540-4076-a8dd-edc709269bcc"/>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b247c685-4e90-4fa3-bfc9-fa5fa1787e59"/>
    <ds:schemaRef ds:uri="http://purl.org/dc/elements/1.1/"/>
  </ds:schemaRefs>
</ds:datastoreItem>
</file>

<file path=customXml/itemProps3.xml><?xml version="1.0" encoding="utf-8"?>
<ds:datastoreItem xmlns:ds="http://schemas.openxmlformats.org/officeDocument/2006/customXml" ds:itemID="{EDA651EB-0D52-4A1C-99F5-AF9731230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a9d1c-6540-4076-a8dd-edc709269bcc"/>
    <ds:schemaRef ds:uri="b247c685-4e90-4fa3-bfc9-fa5fa1787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17116</TotalTime>
  <Words>1596</Words>
  <Application>Microsoft Office PowerPoint</Application>
  <PresentationFormat>Widescreen</PresentationFormat>
  <Paragraphs>147</Paragraphs>
  <Slides>10</Slides>
  <Notes>9</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21" baseType="lpstr">
      <vt:lpstr>Arial</vt:lpstr>
      <vt:lpstr>Calibri</vt:lpstr>
      <vt:lpstr>Calibri Light</vt:lpstr>
      <vt:lpstr>Courier New</vt:lpstr>
      <vt:lpstr>Montserrat</vt:lpstr>
      <vt:lpstr>Wingdings</vt:lpstr>
      <vt:lpstr>1_Office Theme</vt:lpstr>
      <vt:lpstr>3_Office Theme</vt:lpstr>
      <vt:lpstr>Office Theme</vt:lpstr>
      <vt:lpstr>2_Office Theme</vt:lpstr>
      <vt:lpstr>think-cell Slide</vt:lpstr>
      <vt:lpstr>PowerPoint Presentation</vt:lpstr>
      <vt:lpstr>Introduction</vt:lpstr>
      <vt:lpstr>What is Copyright?</vt:lpstr>
      <vt:lpstr>What are reasonable exceptions to Copyright?</vt:lpstr>
      <vt:lpstr>Our commitment to local content investment</vt:lpstr>
      <vt:lpstr>PowerPoint Presentation</vt:lpstr>
      <vt:lpstr>One size fits all approach</vt:lpstr>
      <vt:lpstr>Minimum amendments required</vt:lpstr>
      <vt:lpstr>Conclusion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Hussain Mohammed</dc:creator>
  <cp:keywords/>
  <dc:description/>
  <cp:lastModifiedBy>Aynon Doyle</cp:lastModifiedBy>
  <cp:revision>230</cp:revision>
  <cp:lastPrinted>2022-07-07T07:15:05Z</cp:lastPrinted>
  <dcterms:created xsi:type="dcterms:W3CDTF">2018-10-30T12:06:20Z</dcterms:created>
  <dcterms:modified xsi:type="dcterms:W3CDTF">2023-03-06T05:52:20Z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c1a253-da90-48fc-bc60-26d38ab8b20d_Enabled">
    <vt:lpwstr>true</vt:lpwstr>
  </property>
  <property fmtid="{D5CDD505-2E9C-101B-9397-08002B2CF9AE}" pid="3" name="MSIP_Label_3ac1a253-da90-48fc-bc60-26d38ab8b20d_SetDate">
    <vt:lpwstr>2020-09-21T09:29:53Z</vt:lpwstr>
  </property>
  <property fmtid="{D5CDD505-2E9C-101B-9397-08002B2CF9AE}" pid="4" name="MSIP_Label_3ac1a253-da90-48fc-bc60-26d38ab8b20d_Method">
    <vt:lpwstr>Standard</vt:lpwstr>
  </property>
  <property fmtid="{D5CDD505-2E9C-101B-9397-08002B2CF9AE}" pid="5" name="MSIP_Label_3ac1a253-da90-48fc-bc60-26d38ab8b20d_Name">
    <vt:lpwstr>Public</vt:lpwstr>
  </property>
  <property fmtid="{D5CDD505-2E9C-101B-9397-08002B2CF9AE}" pid="6" name="MSIP_Label_3ac1a253-da90-48fc-bc60-26d38ab8b20d_SiteId">
    <vt:lpwstr>01ea1ee8-0c15-4160-9922-f383f39a19be</vt:lpwstr>
  </property>
  <property fmtid="{D5CDD505-2E9C-101B-9397-08002B2CF9AE}" pid="7" name="MSIP_Label_3ac1a253-da90-48fc-bc60-26d38ab8b20d_ActionId">
    <vt:lpwstr>587eb011-72af-4de2-8735-81672b180bbe</vt:lpwstr>
  </property>
  <property fmtid="{D5CDD505-2E9C-101B-9397-08002B2CF9AE}" pid="8" name="MSIP_Label_3ac1a253-da90-48fc-bc60-26d38ab8b20d_ContentBits">
    <vt:lpwstr>0</vt:lpwstr>
  </property>
  <property fmtid="{D5CDD505-2E9C-101B-9397-08002B2CF9AE}" pid="9" name="ContentTypeId">
    <vt:lpwstr>0x010100B8D6D3DF20F43147B59B9062B1F7373E</vt:lpwstr>
  </property>
</Properties>
</file>