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diagrams/layout1.xml" ContentType="application/vnd.openxmlformats-officedocument.drawingml.diagram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Default Extension="emf" ContentType="image/x-emf"/>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69" r:id="rId5"/>
    <p:sldMasterId id="2147483676" r:id="rId6"/>
    <p:sldMasterId id="2147483688" r:id="rId7"/>
    <p:sldMasterId id="2147483700" r:id="rId8"/>
    <p:sldMasterId id="2147483712" r:id="rId9"/>
    <p:sldMasterId id="2147483724" r:id="rId10"/>
    <p:sldMasterId id="2147483736" r:id="rId11"/>
    <p:sldMasterId id="2147483748" r:id="rId12"/>
    <p:sldMasterId id="2147483760" r:id="rId13"/>
    <p:sldMasterId id="2147483772" r:id="rId14"/>
    <p:sldMasterId id="2147483784" r:id="rId15"/>
    <p:sldMasterId id="2147483794" r:id="rId16"/>
    <p:sldMasterId id="2147483806" r:id="rId17"/>
    <p:sldMasterId id="2147483818" r:id="rId18"/>
    <p:sldMasterId id="2147483829" r:id="rId19"/>
  </p:sldMasterIdLst>
  <p:notesMasterIdLst>
    <p:notesMasterId r:id="rId61"/>
  </p:notesMasterIdLst>
  <p:sldIdLst>
    <p:sldId id="256" r:id="rId20"/>
    <p:sldId id="7804" r:id="rId21"/>
    <p:sldId id="595" r:id="rId22"/>
    <p:sldId id="7853" r:id="rId23"/>
    <p:sldId id="7854" r:id="rId24"/>
    <p:sldId id="7849" r:id="rId25"/>
    <p:sldId id="7851" r:id="rId26"/>
    <p:sldId id="7861" r:id="rId27"/>
    <p:sldId id="7822" r:id="rId28"/>
    <p:sldId id="7836" r:id="rId29"/>
    <p:sldId id="1690" r:id="rId30"/>
    <p:sldId id="7843" r:id="rId31"/>
    <p:sldId id="7823" r:id="rId32"/>
    <p:sldId id="7859" r:id="rId33"/>
    <p:sldId id="7846" r:id="rId34"/>
    <p:sldId id="604" r:id="rId35"/>
    <p:sldId id="7848" r:id="rId36"/>
    <p:sldId id="7856" r:id="rId37"/>
    <p:sldId id="7860" r:id="rId38"/>
    <p:sldId id="7838" r:id="rId39"/>
    <p:sldId id="7839" r:id="rId40"/>
    <p:sldId id="605" r:id="rId41"/>
    <p:sldId id="7841" r:id="rId42"/>
    <p:sldId id="7842" r:id="rId43"/>
    <p:sldId id="306" r:id="rId44"/>
    <p:sldId id="322" r:id="rId45"/>
    <p:sldId id="311" r:id="rId46"/>
    <p:sldId id="313" r:id="rId47"/>
    <p:sldId id="314" r:id="rId48"/>
    <p:sldId id="315" r:id="rId49"/>
    <p:sldId id="316" r:id="rId50"/>
    <p:sldId id="7829" r:id="rId51"/>
    <p:sldId id="7844" r:id="rId52"/>
    <p:sldId id="7858" r:id="rId53"/>
    <p:sldId id="7807" r:id="rId54"/>
    <p:sldId id="7820" r:id="rId55"/>
    <p:sldId id="3892" r:id="rId56"/>
    <p:sldId id="7787" r:id="rId57"/>
    <p:sldId id="7862" r:id="rId58"/>
    <p:sldId id="7852" r:id="rId59"/>
    <p:sldId id="2594" r:id="rId6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8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0E842D"/>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797"/>
    <p:restoredTop sz="94623"/>
  </p:normalViewPr>
  <p:slideViewPr>
    <p:cSldViewPr snapToGrid="0" showGuides="1">
      <p:cViewPr varScale="1">
        <p:scale>
          <a:sx n="66" d="100"/>
          <a:sy n="66" d="100"/>
        </p:scale>
        <p:origin x="-498" y="-96"/>
      </p:cViewPr>
      <p:guideLst>
        <p:guide orient="horz" pos="2160"/>
        <p:guide pos="3885"/>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theme" Target="theme/theme1.xml"/><Relationship Id="rId8" Type="http://schemas.openxmlformats.org/officeDocument/2006/relationships/slideMaster" Target="slideMasters/slideMaster5.xml"/><Relationship Id="rId51" Type="http://schemas.openxmlformats.org/officeDocument/2006/relationships/slide" Target="slides/slide32.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DC206C-8447-4F08-BB8F-695A06930E8B}" type="doc">
      <dgm:prSet loTypeId="urn:microsoft.com/office/officeart/2016/7/layout/RepeatingBendingProcessNew" loCatId="process" qsTypeId="urn:microsoft.com/office/officeart/2005/8/quickstyle/simple1" qsCatId="simple" csTypeId="urn:microsoft.com/office/officeart/2005/8/colors/accent1_2" csCatId="accent1" phldr="1"/>
      <dgm:spPr/>
      <dgm:t>
        <a:bodyPr/>
        <a:lstStyle/>
        <a:p>
          <a:endParaRPr lang="en-ZA"/>
        </a:p>
      </dgm:t>
    </dgm:pt>
    <dgm:pt modelId="{8CD40A65-B60F-4A5C-908E-858AB85BEB2D}">
      <dgm:prSet phldrT="[Text]"/>
      <dgm:spPr/>
      <dgm:t>
        <a:bodyPr/>
        <a:lstStyle/>
        <a:p>
          <a:r>
            <a:rPr lang="en-ZA" dirty="0">
              <a:latin typeface="Arial" panose="020B0604020202020204" pitchFamily="34" charset="0"/>
              <a:cs typeface="Arial" panose="020B0604020202020204" pitchFamily="34" charset="0"/>
            </a:rPr>
            <a:t>EHSOS Received from MDMC</a:t>
          </a:r>
        </a:p>
      </dgm:t>
    </dgm:pt>
    <dgm:pt modelId="{8DE83840-EAFA-4F4D-ACE3-F748D51E9C13}" type="parTrans" cxnId="{A77C61F5-54AE-4756-8030-BF2F2F4073DF}">
      <dgm:prSet/>
      <dgm:spPr/>
      <dgm:t>
        <a:bodyPr/>
        <a:lstStyle/>
        <a:p>
          <a:endParaRPr lang="en-ZA"/>
        </a:p>
      </dgm:t>
    </dgm:pt>
    <dgm:pt modelId="{772CA336-E696-4FC7-A5FA-CA89CA7F4E49}" type="sibTrans" cxnId="{A77C61F5-54AE-4756-8030-BF2F2F4073DF}">
      <dgm:prSet/>
      <dgm:spPr/>
      <dgm:t>
        <a:bodyPr/>
        <a:lstStyle/>
        <a:p>
          <a:endParaRPr lang="en-ZA"/>
        </a:p>
      </dgm:t>
    </dgm:pt>
    <dgm:pt modelId="{260DA75C-155B-4000-B83A-B4D8562511C1}">
      <dgm:prSet phldrT="[Text]"/>
      <dgm:spPr/>
      <dgm:t>
        <a:bodyPr/>
        <a:lstStyle/>
        <a:p>
          <a:r>
            <a:rPr lang="en-ZA" dirty="0"/>
            <a:t>EHSOS Relayed to EHRR in the first 1-2 hours</a:t>
          </a:r>
        </a:p>
      </dgm:t>
    </dgm:pt>
    <dgm:pt modelId="{30916929-EFF8-44FE-846B-07AEFA808A0E}" type="parTrans" cxnId="{7EDDB98A-9DD4-4EE7-BE0C-856D1FA8E6B2}">
      <dgm:prSet/>
      <dgm:spPr/>
      <dgm:t>
        <a:bodyPr/>
        <a:lstStyle/>
        <a:p>
          <a:endParaRPr lang="en-ZA"/>
        </a:p>
      </dgm:t>
    </dgm:pt>
    <dgm:pt modelId="{E9E27508-8BA2-4E33-8A9C-FA570A9D9479}" type="sibTrans" cxnId="{7EDDB98A-9DD4-4EE7-BE0C-856D1FA8E6B2}">
      <dgm:prSet/>
      <dgm:spPr/>
      <dgm:t>
        <a:bodyPr/>
        <a:lstStyle/>
        <a:p>
          <a:endParaRPr lang="en-ZA"/>
        </a:p>
      </dgm:t>
    </dgm:pt>
    <dgm:pt modelId="{11276870-C3B9-4D93-94A7-D67F8A754FE6}">
      <dgm:prSet phldrT="[Text]"/>
      <dgm:spPr/>
      <dgm:t>
        <a:bodyPr/>
        <a:lstStyle/>
        <a:p>
          <a:r>
            <a:rPr lang="en-ZA" dirty="0"/>
            <a:t>Head of EHRR sends first responders immediately to start the recovery process </a:t>
          </a:r>
        </a:p>
      </dgm:t>
    </dgm:pt>
    <dgm:pt modelId="{99799B5C-DC93-4E1A-8411-08607C5522DC}" type="parTrans" cxnId="{0D1F1CA8-431E-4A9C-A7A1-7F212459CE01}">
      <dgm:prSet/>
      <dgm:spPr/>
      <dgm:t>
        <a:bodyPr/>
        <a:lstStyle/>
        <a:p>
          <a:endParaRPr lang="en-ZA"/>
        </a:p>
      </dgm:t>
    </dgm:pt>
    <dgm:pt modelId="{84909145-73AE-4F51-AB86-36366EA72397}" type="sibTrans" cxnId="{0D1F1CA8-431E-4A9C-A7A1-7F212459CE01}">
      <dgm:prSet/>
      <dgm:spPr/>
      <dgm:t>
        <a:bodyPr/>
        <a:lstStyle/>
        <a:p>
          <a:endParaRPr lang="en-ZA"/>
        </a:p>
      </dgm:t>
    </dgm:pt>
    <dgm:pt modelId="{CA6DA1FB-2E8E-4ACA-A8D6-015C47A12EFB}">
      <dgm:prSet phldrT="[Text]"/>
      <dgm:spPr/>
      <dgm:t>
        <a:bodyPr/>
        <a:lstStyle/>
        <a:p>
          <a:r>
            <a:rPr lang="en-ZA"/>
            <a:t>First responders' Report(s) submitted within 24hrs of being on the ground </a:t>
          </a:r>
        </a:p>
      </dgm:t>
    </dgm:pt>
    <dgm:pt modelId="{0326B699-EBC4-4BE2-AD3D-575DBAD7621C}" type="parTrans" cxnId="{0D9C1E40-ECF3-425D-A478-BBBBD24A3DAD}">
      <dgm:prSet/>
      <dgm:spPr/>
      <dgm:t>
        <a:bodyPr/>
        <a:lstStyle/>
        <a:p>
          <a:endParaRPr lang="en-ZA"/>
        </a:p>
      </dgm:t>
    </dgm:pt>
    <dgm:pt modelId="{20717BF0-2155-474E-B3E9-B52CF30C2373}" type="sibTrans" cxnId="{0D9C1E40-ECF3-425D-A478-BBBBD24A3DAD}">
      <dgm:prSet/>
      <dgm:spPr/>
      <dgm:t>
        <a:bodyPr/>
        <a:lstStyle/>
        <a:p>
          <a:endParaRPr lang="en-ZA"/>
        </a:p>
      </dgm:t>
    </dgm:pt>
    <dgm:pt modelId="{BEB986FA-54C4-4360-B8A5-47AB0469C40E}">
      <dgm:prSet phldrT="[Text]"/>
      <dgm:spPr/>
      <dgm:t>
        <a:bodyPr/>
        <a:lstStyle/>
        <a:p>
          <a:r>
            <a:rPr lang="en-ZA" dirty="0"/>
            <a:t>EHRR convene to make recommendations on the way forward (48hrs after EHSOS)</a:t>
          </a:r>
        </a:p>
      </dgm:t>
    </dgm:pt>
    <dgm:pt modelId="{2A701474-3F26-463A-9BED-CDE312BE5423}" type="parTrans" cxnId="{717053B5-03D7-468A-88DB-841F54E53B47}">
      <dgm:prSet/>
      <dgm:spPr/>
      <dgm:t>
        <a:bodyPr/>
        <a:lstStyle/>
        <a:p>
          <a:endParaRPr lang="en-ZA"/>
        </a:p>
      </dgm:t>
    </dgm:pt>
    <dgm:pt modelId="{C59AE2A7-ADA8-4995-A43B-A1D58B4A0413}" type="sibTrans" cxnId="{717053B5-03D7-468A-88DB-841F54E53B47}">
      <dgm:prSet/>
      <dgm:spPr/>
      <dgm:t>
        <a:bodyPr/>
        <a:lstStyle/>
        <a:p>
          <a:endParaRPr lang="en-ZA"/>
        </a:p>
      </dgm:t>
    </dgm:pt>
    <dgm:pt modelId="{61709C22-F2B8-49E5-A6CE-88D2383943DC}">
      <dgm:prSet/>
      <dgm:spPr/>
      <dgm:t>
        <a:bodyPr/>
        <a:lstStyle/>
        <a:p>
          <a:r>
            <a:rPr lang="en-ZA" dirty="0"/>
            <a:t>Approval of intervention</a:t>
          </a:r>
        </a:p>
      </dgm:t>
    </dgm:pt>
    <dgm:pt modelId="{4963CDCD-46EA-446D-BC29-F5183B366770}" type="parTrans" cxnId="{636C701E-85BE-4EAC-9C63-C5B244822D5C}">
      <dgm:prSet/>
      <dgm:spPr/>
      <dgm:t>
        <a:bodyPr/>
        <a:lstStyle/>
        <a:p>
          <a:endParaRPr lang="en-ZA"/>
        </a:p>
      </dgm:t>
    </dgm:pt>
    <dgm:pt modelId="{8EFE8CCD-0E7B-4DF5-A0A5-DC6760653C6D}" type="sibTrans" cxnId="{636C701E-85BE-4EAC-9C63-C5B244822D5C}">
      <dgm:prSet/>
      <dgm:spPr/>
      <dgm:t>
        <a:bodyPr/>
        <a:lstStyle/>
        <a:p>
          <a:endParaRPr lang="en-ZA"/>
        </a:p>
      </dgm:t>
    </dgm:pt>
    <dgm:pt modelId="{1BD5498E-5880-4818-A5B0-21D6314996C0}">
      <dgm:prSet/>
      <dgm:spPr/>
      <dgm:t>
        <a:bodyPr/>
        <a:lstStyle/>
        <a:p>
          <a:r>
            <a:rPr lang="en-ZA"/>
            <a:t>Execution of intervention if detailed assessment is not required(3days after the incident)</a:t>
          </a:r>
        </a:p>
      </dgm:t>
    </dgm:pt>
    <dgm:pt modelId="{3603DAB7-B055-4F0E-9BA4-8498690ECF58}" type="parTrans" cxnId="{7F98410F-3139-460C-89F5-5E52D6DD4B37}">
      <dgm:prSet/>
      <dgm:spPr/>
      <dgm:t>
        <a:bodyPr/>
        <a:lstStyle/>
        <a:p>
          <a:endParaRPr lang="en-ZA"/>
        </a:p>
      </dgm:t>
    </dgm:pt>
    <dgm:pt modelId="{87793CA6-7FA1-4733-8959-4F7F59B27942}" type="sibTrans" cxnId="{7F98410F-3139-460C-89F5-5E52D6DD4B37}">
      <dgm:prSet/>
      <dgm:spPr/>
      <dgm:t>
        <a:bodyPr/>
        <a:lstStyle/>
        <a:p>
          <a:endParaRPr lang="en-ZA"/>
        </a:p>
      </dgm:t>
    </dgm:pt>
    <dgm:pt modelId="{5F8A2F1B-1273-4F02-9529-1DF0ABCB345F}">
      <dgm:prSet/>
      <dgm:spPr/>
      <dgm:t>
        <a:bodyPr/>
        <a:lstStyle/>
        <a:p>
          <a:r>
            <a:rPr lang="en-ZA"/>
            <a:t>If detailed assesment is required move households to temporary accommodation if left destitute </a:t>
          </a:r>
        </a:p>
      </dgm:t>
    </dgm:pt>
    <dgm:pt modelId="{81EDCF5F-814F-46A6-82B5-87CEA6B34380}" type="parTrans" cxnId="{1550B3A9-0CD8-445A-A5D6-A8456841B81B}">
      <dgm:prSet/>
      <dgm:spPr/>
      <dgm:t>
        <a:bodyPr/>
        <a:lstStyle/>
        <a:p>
          <a:endParaRPr lang="en-ZA"/>
        </a:p>
      </dgm:t>
    </dgm:pt>
    <dgm:pt modelId="{91F127FD-CC1D-465A-BB53-9E3DF698473C}" type="sibTrans" cxnId="{1550B3A9-0CD8-445A-A5D6-A8456841B81B}">
      <dgm:prSet/>
      <dgm:spPr/>
      <dgm:t>
        <a:bodyPr/>
        <a:lstStyle/>
        <a:p>
          <a:endParaRPr lang="en-ZA"/>
        </a:p>
      </dgm:t>
    </dgm:pt>
    <dgm:pt modelId="{E70BB14A-B271-4035-873A-F234B8F5B479}">
      <dgm:prSet/>
      <dgm:spPr/>
      <dgm:t>
        <a:bodyPr/>
        <a:lstStyle/>
        <a:p>
          <a:r>
            <a:rPr lang="en-ZA"/>
            <a:t>Claims for preliminary assessment submitted</a:t>
          </a:r>
        </a:p>
      </dgm:t>
    </dgm:pt>
    <dgm:pt modelId="{3F2F1CF9-060C-4939-857D-ECF4DD2C6D78}" type="parTrans" cxnId="{D5E0F7E7-DE33-430E-B4BA-96812CABDC0A}">
      <dgm:prSet/>
      <dgm:spPr/>
      <dgm:t>
        <a:bodyPr/>
        <a:lstStyle/>
        <a:p>
          <a:endParaRPr lang="en-ZA"/>
        </a:p>
      </dgm:t>
    </dgm:pt>
    <dgm:pt modelId="{9BBA4194-FF92-4792-A2CC-E40E2E09A164}" type="sibTrans" cxnId="{D5E0F7E7-DE33-430E-B4BA-96812CABDC0A}">
      <dgm:prSet/>
      <dgm:spPr/>
      <dgm:t>
        <a:bodyPr/>
        <a:lstStyle/>
        <a:p>
          <a:endParaRPr lang="en-ZA"/>
        </a:p>
      </dgm:t>
    </dgm:pt>
    <dgm:pt modelId="{F88367A8-4FED-4AF7-97EB-885E4FDCAD2E}" type="pres">
      <dgm:prSet presAssocID="{6ADC206C-8447-4F08-BB8F-695A06930E8B}" presName="Name0" presStyleCnt="0">
        <dgm:presLayoutVars>
          <dgm:dir/>
          <dgm:resizeHandles val="exact"/>
        </dgm:presLayoutVars>
      </dgm:prSet>
      <dgm:spPr/>
      <dgm:t>
        <a:bodyPr/>
        <a:lstStyle/>
        <a:p>
          <a:endParaRPr lang="en-ZA"/>
        </a:p>
      </dgm:t>
    </dgm:pt>
    <dgm:pt modelId="{DC0D784A-62FA-4ECB-85DE-6226EC889B16}" type="pres">
      <dgm:prSet presAssocID="{8CD40A65-B60F-4A5C-908E-858AB85BEB2D}" presName="node" presStyleLbl="node1" presStyleIdx="0" presStyleCnt="9">
        <dgm:presLayoutVars>
          <dgm:bulletEnabled val="1"/>
        </dgm:presLayoutVars>
      </dgm:prSet>
      <dgm:spPr/>
      <dgm:t>
        <a:bodyPr/>
        <a:lstStyle/>
        <a:p>
          <a:endParaRPr lang="en-ZA"/>
        </a:p>
      </dgm:t>
    </dgm:pt>
    <dgm:pt modelId="{7DA55B6E-CD99-45A1-B24E-4C95F75C9BBD}" type="pres">
      <dgm:prSet presAssocID="{772CA336-E696-4FC7-A5FA-CA89CA7F4E49}" presName="sibTrans" presStyleLbl="sibTrans1D1" presStyleIdx="0" presStyleCnt="8"/>
      <dgm:spPr/>
      <dgm:t>
        <a:bodyPr/>
        <a:lstStyle/>
        <a:p>
          <a:endParaRPr lang="en-ZA"/>
        </a:p>
      </dgm:t>
    </dgm:pt>
    <dgm:pt modelId="{CA3EBBBF-71D0-40B0-88FB-4F0A31BC80D9}" type="pres">
      <dgm:prSet presAssocID="{772CA336-E696-4FC7-A5FA-CA89CA7F4E49}" presName="connectorText" presStyleLbl="sibTrans1D1" presStyleIdx="0" presStyleCnt="8"/>
      <dgm:spPr/>
      <dgm:t>
        <a:bodyPr/>
        <a:lstStyle/>
        <a:p>
          <a:endParaRPr lang="en-ZA"/>
        </a:p>
      </dgm:t>
    </dgm:pt>
    <dgm:pt modelId="{94F5DE9A-26DF-47B5-BEEA-616F3DA96650}" type="pres">
      <dgm:prSet presAssocID="{260DA75C-155B-4000-B83A-B4D8562511C1}" presName="node" presStyleLbl="node1" presStyleIdx="1" presStyleCnt="9">
        <dgm:presLayoutVars>
          <dgm:bulletEnabled val="1"/>
        </dgm:presLayoutVars>
      </dgm:prSet>
      <dgm:spPr/>
      <dgm:t>
        <a:bodyPr/>
        <a:lstStyle/>
        <a:p>
          <a:endParaRPr lang="en-ZA"/>
        </a:p>
      </dgm:t>
    </dgm:pt>
    <dgm:pt modelId="{807794D4-03EA-4644-8630-F621866DCAAD}" type="pres">
      <dgm:prSet presAssocID="{E9E27508-8BA2-4E33-8A9C-FA570A9D9479}" presName="sibTrans" presStyleLbl="sibTrans1D1" presStyleIdx="1" presStyleCnt="8"/>
      <dgm:spPr/>
      <dgm:t>
        <a:bodyPr/>
        <a:lstStyle/>
        <a:p>
          <a:endParaRPr lang="en-ZA"/>
        </a:p>
      </dgm:t>
    </dgm:pt>
    <dgm:pt modelId="{0EB48359-79A4-4B6A-B55A-889CE0B00590}" type="pres">
      <dgm:prSet presAssocID="{E9E27508-8BA2-4E33-8A9C-FA570A9D9479}" presName="connectorText" presStyleLbl="sibTrans1D1" presStyleIdx="1" presStyleCnt="8"/>
      <dgm:spPr/>
      <dgm:t>
        <a:bodyPr/>
        <a:lstStyle/>
        <a:p>
          <a:endParaRPr lang="en-ZA"/>
        </a:p>
      </dgm:t>
    </dgm:pt>
    <dgm:pt modelId="{F3202710-4582-4FE3-8047-AC7A96A80EDB}" type="pres">
      <dgm:prSet presAssocID="{11276870-C3B9-4D93-94A7-D67F8A754FE6}" presName="node" presStyleLbl="node1" presStyleIdx="2" presStyleCnt="9">
        <dgm:presLayoutVars>
          <dgm:bulletEnabled val="1"/>
        </dgm:presLayoutVars>
      </dgm:prSet>
      <dgm:spPr/>
      <dgm:t>
        <a:bodyPr/>
        <a:lstStyle/>
        <a:p>
          <a:endParaRPr lang="en-ZA"/>
        </a:p>
      </dgm:t>
    </dgm:pt>
    <dgm:pt modelId="{137299BF-C81D-49BE-8613-B189EC07E2BE}" type="pres">
      <dgm:prSet presAssocID="{84909145-73AE-4F51-AB86-36366EA72397}" presName="sibTrans" presStyleLbl="sibTrans1D1" presStyleIdx="2" presStyleCnt="8"/>
      <dgm:spPr/>
      <dgm:t>
        <a:bodyPr/>
        <a:lstStyle/>
        <a:p>
          <a:endParaRPr lang="en-ZA"/>
        </a:p>
      </dgm:t>
    </dgm:pt>
    <dgm:pt modelId="{A7F8BEC7-C0F4-4DAA-AF10-668FDDCF3FDE}" type="pres">
      <dgm:prSet presAssocID="{84909145-73AE-4F51-AB86-36366EA72397}" presName="connectorText" presStyleLbl="sibTrans1D1" presStyleIdx="2" presStyleCnt="8"/>
      <dgm:spPr/>
      <dgm:t>
        <a:bodyPr/>
        <a:lstStyle/>
        <a:p>
          <a:endParaRPr lang="en-ZA"/>
        </a:p>
      </dgm:t>
    </dgm:pt>
    <dgm:pt modelId="{5B8E2FBF-9431-4700-9148-47601211CC81}" type="pres">
      <dgm:prSet presAssocID="{CA6DA1FB-2E8E-4ACA-A8D6-015C47A12EFB}" presName="node" presStyleLbl="node1" presStyleIdx="3" presStyleCnt="9">
        <dgm:presLayoutVars>
          <dgm:bulletEnabled val="1"/>
        </dgm:presLayoutVars>
      </dgm:prSet>
      <dgm:spPr/>
      <dgm:t>
        <a:bodyPr/>
        <a:lstStyle/>
        <a:p>
          <a:endParaRPr lang="en-ZA"/>
        </a:p>
      </dgm:t>
    </dgm:pt>
    <dgm:pt modelId="{6A7C7DF6-4AC5-4CFD-9161-EEB2030E6F6C}" type="pres">
      <dgm:prSet presAssocID="{20717BF0-2155-474E-B3E9-B52CF30C2373}" presName="sibTrans" presStyleLbl="sibTrans1D1" presStyleIdx="3" presStyleCnt="8"/>
      <dgm:spPr/>
      <dgm:t>
        <a:bodyPr/>
        <a:lstStyle/>
        <a:p>
          <a:endParaRPr lang="en-ZA"/>
        </a:p>
      </dgm:t>
    </dgm:pt>
    <dgm:pt modelId="{BCE3FAD0-8FF8-4F23-94DD-0233D6B4D42D}" type="pres">
      <dgm:prSet presAssocID="{20717BF0-2155-474E-B3E9-B52CF30C2373}" presName="connectorText" presStyleLbl="sibTrans1D1" presStyleIdx="3" presStyleCnt="8"/>
      <dgm:spPr/>
      <dgm:t>
        <a:bodyPr/>
        <a:lstStyle/>
        <a:p>
          <a:endParaRPr lang="en-ZA"/>
        </a:p>
      </dgm:t>
    </dgm:pt>
    <dgm:pt modelId="{17601CD8-DC4D-4D92-97EA-9B6B1F200350}" type="pres">
      <dgm:prSet presAssocID="{BEB986FA-54C4-4360-B8A5-47AB0469C40E}" presName="node" presStyleLbl="node1" presStyleIdx="4" presStyleCnt="9">
        <dgm:presLayoutVars>
          <dgm:bulletEnabled val="1"/>
        </dgm:presLayoutVars>
      </dgm:prSet>
      <dgm:spPr/>
      <dgm:t>
        <a:bodyPr/>
        <a:lstStyle/>
        <a:p>
          <a:endParaRPr lang="en-ZA"/>
        </a:p>
      </dgm:t>
    </dgm:pt>
    <dgm:pt modelId="{D6AF7B8B-067E-4FB5-9F52-99C98C012FD2}" type="pres">
      <dgm:prSet presAssocID="{C59AE2A7-ADA8-4995-A43B-A1D58B4A0413}" presName="sibTrans" presStyleLbl="sibTrans1D1" presStyleIdx="4" presStyleCnt="8"/>
      <dgm:spPr/>
      <dgm:t>
        <a:bodyPr/>
        <a:lstStyle/>
        <a:p>
          <a:endParaRPr lang="en-ZA"/>
        </a:p>
      </dgm:t>
    </dgm:pt>
    <dgm:pt modelId="{44E1F2D9-D0FB-45FD-8428-2AB4BEAAC03D}" type="pres">
      <dgm:prSet presAssocID="{C59AE2A7-ADA8-4995-A43B-A1D58B4A0413}" presName="connectorText" presStyleLbl="sibTrans1D1" presStyleIdx="4" presStyleCnt="8"/>
      <dgm:spPr/>
      <dgm:t>
        <a:bodyPr/>
        <a:lstStyle/>
        <a:p>
          <a:endParaRPr lang="en-ZA"/>
        </a:p>
      </dgm:t>
    </dgm:pt>
    <dgm:pt modelId="{DF9FCBAB-A096-4EB1-91D5-70C4E980D2EB}" type="pres">
      <dgm:prSet presAssocID="{61709C22-F2B8-49E5-A6CE-88D2383943DC}" presName="node" presStyleLbl="node1" presStyleIdx="5" presStyleCnt="9">
        <dgm:presLayoutVars>
          <dgm:bulletEnabled val="1"/>
        </dgm:presLayoutVars>
      </dgm:prSet>
      <dgm:spPr/>
      <dgm:t>
        <a:bodyPr/>
        <a:lstStyle/>
        <a:p>
          <a:endParaRPr lang="en-ZA"/>
        </a:p>
      </dgm:t>
    </dgm:pt>
    <dgm:pt modelId="{7857E899-BC9C-4D0B-9011-8E35B92CDF3F}" type="pres">
      <dgm:prSet presAssocID="{8EFE8CCD-0E7B-4DF5-A0A5-DC6760653C6D}" presName="sibTrans" presStyleLbl="sibTrans1D1" presStyleIdx="5" presStyleCnt="8"/>
      <dgm:spPr/>
      <dgm:t>
        <a:bodyPr/>
        <a:lstStyle/>
        <a:p>
          <a:endParaRPr lang="en-ZA"/>
        </a:p>
      </dgm:t>
    </dgm:pt>
    <dgm:pt modelId="{4E5A1B0E-3AF8-4D1B-8916-4C1949D8EEC2}" type="pres">
      <dgm:prSet presAssocID="{8EFE8CCD-0E7B-4DF5-A0A5-DC6760653C6D}" presName="connectorText" presStyleLbl="sibTrans1D1" presStyleIdx="5" presStyleCnt="8"/>
      <dgm:spPr/>
      <dgm:t>
        <a:bodyPr/>
        <a:lstStyle/>
        <a:p>
          <a:endParaRPr lang="en-ZA"/>
        </a:p>
      </dgm:t>
    </dgm:pt>
    <dgm:pt modelId="{BF6128D3-1464-44CF-AD65-0713701D106B}" type="pres">
      <dgm:prSet presAssocID="{1BD5498E-5880-4818-A5B0-21D6314996C0}" presName="node" presStyleLbl="node1" presStyleIdx="6" presStyleCnt="9">
        <dgm:presLayoutVars>
          <dgm:bulletEnabled val="1"/>
        </dgm:presLayoutVars>
      </dgm:prSet>
      <dgm:spPr/>
      <dgm:t>
        <a:bodyPr/>
        <a:lstStyle/>
        <a:p>
          <a:endParaRPr lang="en-ZA"/>
        </a:p>
      </dgm:t>
    </dgm:pt>
    <dgm:pt modelId="{75A24B41-8B42-464F-B565-84455162ABAE}" type="pres">
      <dgm:prSet presAssocID="{87793CA6-7FA1-4733-8959-4F7F59B27942}" presName="sibTrans" presStyleLbl="sibTrans1D1" presStyleIdx="6" presStyleCnt="8"/>
      <dgm:spPr/>
      <dgm:t>
        <a:bodyPr/>
        <a:lstStyle/>
        <a:p>
          <a:endParaRPr lang="en-ZA"/>
        </a:p>
      </dgm:t>
    </dgm:pt>
    <dgm:pt modelId="{FAD97ED7-7D99-43D2-8DBE-2DC0B5F72BD5}" type="pres">
      <dgm:prSet presAssocID="{87793CA6-7FA1-4733-8959-4F7F59B27942}" presName="connectorText" presStyleLbl="sibTrans1D1" presStyleIdx="6" presStyleCnt="8"/>
      <dgm:spPr/>
      <dgm:t>
        <a:bodyPr/>
        <a:lstStyle/>
        <a:p>
          <a:endParaRPr lang="en-ZA"/>
        </a:p>
      </dgm:t>
    </dgm:pt>
    <dgm:pt modelId="{07F33725-1199-4ABC-B8B3-C4DA750952AB}" type="pres">
      <dgm:prSet presAssocID="{5F8A2F1B-1273-4F02-9529-1DF0ABCB345F}" presName="node" presStyleLbl="node1" presStyleIdx="7" presStyleCnt="9">
        <dgm:presLayoutVars>
          <dgm:bulletEnabled val="1"/>
        </dgm:presLayoutVars>
      </dgm:prSet>
      <dgm:spPr/>
      <dgm:t>
        <a:bodyPr/>
        <a:lstStyle/>
        <a:p>
          <a:endParaRPr lang="en-ZA"/>
        </a:p>
      </dgm:t>
    </dgm:pt>
    <dgm:pt modelId="{8B5C61B1-EC1C-47F3-A188-8F49CA9991A7}" type="pres">
      <dgm:prSet presAssocID="{91F127FD-CC1D-465A-BB53-9E3DF698473C}" presName="sibTrans" presStyleLbl="sibTrans1D1" presStyleIdx="7" presStyleCnt="8"/>
      <dgm:spPr/>
      <dgm:t>
        <a:bodyPr/>
        <a:lstStyle/>
        <a:p>
          <a:endParaRPr lang="en-ZA"/>
        </a:p>
      </dgm:t>
    </dgm:pt>
    <dgm:pt modelId="{B3248ED1-825E-4113-A877-67C51393E7CF}" type="pres">
      <dgm:prSet presAssocID="{91F127FD-CC1D-465A-BB53-9E3DF698473C}" presName="connectorText" presStyleLbl="sibTrans1D1" presStyleIdx="7" presStyleCnt="8"/>
      <dgm:spPr/>
      <dgm:t>
        <a:bodyPr/>
        <a:lstStyle/>
        <a:p>
          <a:endParaRPr lang="en-ZA"/>
        </a:p>
      </dgm:t>
    </dgm:pt>
    <dgm:pt modelId="{954396E8-484A-4895-B9A7-07D03384698F}" type="pres">
      <dgm:prSet presAssocID="{E70BB14A-B271-4035-873A-F234B8F5B479}" presName="node" presStyleLbl="node1" presStyleIdx="8" presStyleCnt="9">
        <dgm:presLayoutVars>
          <dgm:bulletEnabled val="1"/>
        </dgm:presLayoutVars>
      </dgm:prSet>
      <dgm:spPr/>
      <dgm:t>
        <a:bodyPr/>
        <a:lstStyle/>
        <a:p>
          <a:endParaRPr lang="en-ZA"/>
        </a:p>
      </dgm:t>
    </dgm:pt>
  </dgm:ptLst>
  <dgm:cxnLst>
    <dgm:cxn modelId="{2D8A7CDA-39C7-4109-955B-0FB0B42EFA9D}" type="presOf" srcId="{11276870-C3B9-4D93-94A7-D67F8A754FE6}" destId="{F3202710-4582-4FE3-8047-AC7A96A80EDB}" srcOrd="0" destOrd="0" presId="urn:microsoft.com/office/officeart/2016/7/layout/RepeatingBendingProcessNew"/>
    <dgm:cxn modelId="{7892FFD4-1D78-4AC2-A35C-6976D693762F}" type="presOf" srcId="{8EFE8CCD-0E7B-4DF5-A0A5-DC6760653C6D}" destId="{7857E899-BC9C-4D0B-9011-8E35B92CDF3F}" srcOrd="0" destOrd="0" presId="urn:microsoft.com/office/officeart/2016/7/layout/RepeatingBendingProcessNew"/>
    <dgm:cxn modelId="{947FDFD9-8E46-4C10-A38F-24C2622C0CB3}" type="presOf" srcId="{84909145-73AE-4F51-AB86-36366EA72397}" destId="{A7F8BEC7-C0F4-4DAA-AF10-668FDDCF3FDE}" srcOrd="1" destOrd="0" presId="urn:microsoft.com/office/officeart/2016/7/layout/RepeatingBendingProcessNew"/>
    <dgm:cxn modelId="{902D6FAE-9F7E-4042-A5EA-F6E05B953BDA}" type="presOf" srcId="{C59AE2A7-ADA8-4995-A43B-A1D58B4A0413}" destId="{D6AF7B8B-067E-4FB5-9F52-99C98C012FD2}" srcOrd="0" destOrd="0" presId="urn:microsoft.com/office/officeart/2016/7/layout/RepeatingBendingProcessNew"/>
    <dgm:cxn modelId="{7EDDB98A-9DD4-4EE7-BE0C-856D1FA8E6B2}" srcId="{6ADC206C-8447-4F08-BB8F-695A06930E8B}" destId="{260DA75C-155B-4000-B83A-B4D8562511C1}" srcOrd="1" destOrd="0" parTransId="{30916929-EFF8-44FE-846B-07AEFA808A0E}" sibTransId="{E9E27508-8BA2-4E33-8A9C-FA570A9D9479}"/>
    <dgm:cxn modelId="{2BC4FDB2-2C90-4395-BC2A-B15CBFE0130E}" type="presOf" srcId="{E70BB14A-B271-4035-873A-F234B8F5B479}" destId="{954396E8-484A-4895-B9A7-07D03384698F}" srcOrd="0" destOrd="0" presId="urn:microsoft.com/office/officeart/2016/7/layout/RepeatingBendingProcessNew"/>
    <dgm:cxn modelId="{7F98410F-3139-460C-89F5-5E52D6DD4B37}" srcId="{6ADC206C-8447-4F08-BB8F-695A06930E8B}" destId="{1BD5498E-5880-4818-A5B0-21D6314996C0}" srcOrd="6" destOrd="0" parTransId="{3603DAB7-B055-4F0E-9BA4-8498690ECF58}" sibTransId="{87793CA6-7FA1-4733-8959-4F7F59B27942}"/>
    <dgm:cxn modelId="{BC3BB338-E727-43C3-94E7-CDC42C038AF4}" type="presOf" srcId="{61709C22-F2B8-49E5-A6CE-88D2383943DC}" destId="{DF9FCBAB-A096-4EB1-91D5-70C4E980D2EB}" srcOrd="0" destOrd="0" presId="urn:microsoft.com/office/officeart/2016/7/layout/RepeatingBendingProcessNew"/>
    <dgm:cxn modelId="{DCF9D6EE-0F5C-4BA8-87AB-85D87EFDFD58}" type="presOf" srcId="{E9E27508-8BA2-4E33-8A9C-FA570A9D9479}" destId="{807794D4-03EA-4644-8630-F621866DCAAD}" srcOrd="0" destOrd="0" presId="urn:microsoft.com/office/officeart/2016/7/layout/RepeatingBendingProcessNew"/>
    <dgm:cxn modelId="{0D1F1CA8-431E-4A9C-A7A1-7F212459CE01}" srcId="{6ADC206C-8447-4F08-BB8F-695A06930E8B}" destId="{11276870-C3B9-4D93-94A7-D67F8A754FE6}" srcOrd="2" destOrd="0" parTransId="{99799B5C-DC93-4E1A-8411-08607C5522DC}" sibTransId="{84909145-73AE-4F51-AB86-36366EA72397}"/>
    <dgm:cxn modelId="{404622BB-1203-4A40-8145-B5651C05728C}" type="presOf" srcId="{20717BF0-2155-474E-B3E9-B52CF30C2373}" destId="{6A7C7DF6-4AC5-4CFD-9161-EEB2030E6F6C}" srcOrd="0" destOrd="0" presId="urn:microsoft.com/office/officeart/2016/7/layout/RepeatingBendingProcessNew"/>
    <dgm:cxn modelId="{BF1C4690-42E4-42C0-A466-FD54FA525F30}" type="presOf" srcId="{BEB986FA-54C4-4360-B8A5-47AB0469C40E}" destId="{17601CD8-DC4D-4D92-97EA-9B6B1F200350}" srcOrd="0" destOrd="0" presId="urn:microsoft.com/office/officeart/2016/7/layout/RepeatingBendingProcessNew"/>
    <dgm:cxn modelId="{DC243A42-4994-4BBB-BE1B-BDC6C41A5DF4}" type="presOf" srcId="{87793CA6-7FA1-4733-8959-4F7F59B27942}" destId="{FAD97ED7-7D99-43D2-8DBE-2DC0B5F72BD5}" srcOrd="1" destOrd="0" presId="urn:microsoft.com/office/officeart/2016/7/layout/RepeatingBendingProcessNew"/>
    <dgm:cxn modelId="{6349BDD8-55B9-4AFB-A51E-90179A1D3E28}" type="presOf" srcId="{8CD40A65-B60F-4A5C-908E-858AB85BEB2D}" destId="{DC0D784A-62FA-4ECB-85DE-6226EC889B16}" srcOrd="0" destOrd="0" presId="urn:microsoft.com/office/officeart/2016/7/layout/RepeatingBendingProcessNew"/>
    <dgm:cxn modelId="{1550B3A9-0CD8-445A-A5D6-A8456841B81B}" srcId="{6ADC206C-8447-4F08-BB8F-695A06930E8B}" destId="{5F8A2F1B-1273-4F02-9529-1DF0ABCB345F}" srcOrd="7" destOrd="0" parTransId="{81EDCF5F-814F-46A6-82B5-87CEA6B34380}" sibTransId="{91F127FD-CC1D-465A-BB53-9E3DF698473C}"/>
    <dgm:cxn modelId="{070F1767-1A90-44E2-82DF-C914CCF77314}" type="presOf" srcId="{772CA336-E696-4FC7-A5FA-CA89CA7F4E49}" destId="{CA3EBBBF-71D0-40B0-88FB-4F0A31BC80D9}" srcOrd="1" destOrd="0" presId="urn:microsoft.com/office/officeart/2016/7/layout/RepeatingBendingProcessNew"/>
    <dgm:cxn modelId="{A13FF13F-AC26-4049-96A2-169DB985599F}" type="presOf" srcId="{CA6DA1FB-2E8E-4ACA-A8D6-015C47A12EFB}" destId="{5B8E2FBF-9431-4700-9148-47601211CC81}" srcOrd="0" destOrd="0" presId="urn:microsoft.com/office/officeart/2016/7/layout/RepeatingBendingProcessNew"/>
    <dgm:cxn modelId="{636C701E-85BE-4EAC-9C63-C5B244822D5C}" srcId="{6ADC206C-8447-4F08-BB8F-695A06930E8B}" destId="{61709C22-F2B8-49E5-A6CE-88D2383943DC}" srcOrd="5" destOrd="0" parTransId="{4963CDCD-46EA-446D-BC29-F5183B366770}" sibTransId="{8EFE8CCD-0E7B-4DF5-A0A5-DC6760653C6D}"/>
    <dgm:cxn modelId="{3CB21B3D-7EDA-4F40-9DC9-5FF3B6176D99}" type="presOf" srcId="{20717BF0-2155-474E-B3E9-B52CF30C2373}" destId="{BCE3FAD0-8FF8-4F23-94DD-0233D6B4D42D}" srcOrd="1" destOrd="0" presId="urn:microsoft.com/office/officeart/2016/7/layout/RepeatingBendingProcessNew"/>
    <dgm:cxn modelId="{717053B5-03D7-468A-88DB-841F54E53B47}" srcId="{6ADC206C-8447-4F08-BB8F-695A06930E8B}" destId="{BEB986FA-54C4-4360-B8A5-47AB0469C40E}" srcOrd="4" destOrd="0" parTransId="{2A701474-3F26-463A-9BED-CDE312BE5423}" sibTransId="{C59AE2A7-ADA8-4995-A43B-A1D58B4A0413}"/>
    <dgm:cxn modelId="{B853D731-1CC7-485E-A54A-8C69589F0CA3}" type="presOf" srcId="{E9E27508-8BA2-4E33-8A9C-FA570A9D9479}" destId="{0EB48359-79A4-4B6A-B55A-889CE0B00590}" srcOrd="1" destOrd="0" presId="urn:microsoft.com/office/officeart/2016/7/layout/RepeatingBendingProcessNew"/>
    <dgm:cxn modelId="{0D9C1E40-ECF3-425D-A478-BBBBD24A3DAD}" srcId="{6ADC206C-8447-4F08-BB8F-695A06930E8B}" destId="{CA6DA1FB-2E8E-4ACA-A8D6-015C47A12EFB}" srcOrd="3" destOrd="0" parTransId="{0326B699-EBC4-4BE2-AD3D-575DBAD7621C}" sibTransId="{20717BF0-2155-474E-B3E9-B52CF30C2373}"/>
    <dgm:cxn modelId="{4512BDD4-807A-4CCC-A9D7-D6F1AFE91064}" type="presOf" srcId="{1BD5498E-5880-4818-A5B0-21D6314996C0}" destId="{BF6128D3-1464-44CF-AD65-0713701D106B}" srcOrd="0" destOrd="0" presId="urn:microsoft.com/office/officeart/2016/7/layout/RepeatingBendingProcessNew"/>
    <dgm:cxn modelId="{D5E0F7E7-DE33-430E-B4BA-96812CABDC0A}" srcId="{6ADC206C-8447-4F08-BB8F-695A06930E8B}" destId="{E70BB14A-B271-4035-873A-F234B8F5B479}" srcOrd="8" destOrd="0" parTransId="{3F2F1CF9-060C-4939-857D-ECF4DD2C6D78}" sibTransId="{9BBA4194-FF92-4792-A2CC-E40E2E09A164}"/>
    <dgm:cxn modelId="{EC13E1D2-188C-4F92-90D4-7901E12D02CB}" type="presOf" srcId="{5F8A2F1B-1273-4F02-9529-1DF0ABCB345F}" destId="{07F33725-1199-4ABC-B8B3-C4DA750952AB}" srcOrd="0" destOrd="0" presId="urn:microsoft.com/office/officeart/2016/7/layout/RepeatingBendingProcessNew"/>
    <dgm:cxn modelId="{BC5F0FB2-B4A5-412D-80C1-731F577F9CF7}" type="presOf" srcId="{C59AE2A7-ADA8-4995-A43B-A1D58B4A0413}" destId="{44E1F2D9-D0FB-45FD-8428-2AB4BEAAC03D}" srcOrd="1" destOrd="0" presId="urn:microsoft.com/office/officeart/2016/7/layout/RepeatingBendingProcessNew"/>
    <dgm:cxn modelId="{65937D30-5846-42F9-8F20-3D0A85F9EB51}" type="presOf" srcId="{87793CA6-7FA1-4733-8959-4F7F59B27942}" destId="{75A24B41-8B42-464F-B565-84455162ABAE}" srcOrd="0" destOrd="0" presId="urn:microsoft.com/office/officeart/2016/7/layout/RepeatingBendingProcessNew"/>
    <dgm:cxn modelId="{A77C61F5-54AE-4756-8030-BF2F2F4073DF}" srcId="{6ADC206C-8447-4F08-BB8F-695A06930E8B}" destId="{8CD40A65-B60F-4A5C-908E-858AB85BEB2D}" srcOrd="0" destOrd="0" parTransId="{8DE83840-EAFA-4F4D-ACE3-F748D51E9C13}" sibTransId="{772CA336-E696-4FC7-A5FA-CA89CA7F4E49}"/>
    <dgm:cxn modelId="{7BF7CBCA-A03B-4250-909E-B7AFC6C196CC}" type="presOf" srcId="{8EFE8CCD-0E7B-4DF5-A0A5-DC6760653C6D}" destId="{4E5A1B0E-3AF8-4D1B-8916-4C1949D8EEC2}" srcOrd="1" destOrd="0" presId="urn:microsoft.com/office/officeart/2016/7/layout/RepeatingBendingProcessNew"/>
    <dgm:cxn modelId="{F6AE5F03-3B12-4752-A7BE-4847E8C26CEE}" type="presOf" srcId="{772CA336-E696-4FC7-A5FA-CA89CA7F4E49}" destId="{7DA55B6E-CD99-45A1-B24E-4C95F75C9BBD}" srcOrd="0" destOrd="0" presId="urn:microsoft.com/office/officeart/2016/7/layout/RepeatingBendingProcessNew"/>
    <dgm:cxn modelId="{6086AC80-7A78-48CB-9107-5F918CE49319}" type="presOf" srcId="{91F127FD-CC1D-465A-BB53-9E3DF698473C}" destId="{8B5C61B1-EC1C-47F3-A188-8F49CA9991A7}" srcOrd="0" destOrd="0" presId="urn:microsoft.com/office/officeart/2016/7/layout/RepeatingBendingProcessNew"/>
    <dgm:cxn modelId="{EA2BC356-8367-4BDA-A067-19F7D92E9F91}" type="presOf" srcId="{91F127FD-CC1D-465A-BB53-9E3DF698473C}" destId="{B3248ED1-825E-4113-A877-67C51393E7CF}" srcOrd="1" destOrd="0" presId="urn:microsoft.com/office/officeart/2016/7/layout/RepeatingBendingProcessNew"/>
    <dgm:cxn modelId="{39BCB6E4-8FA5-4AB7-A219-E45A908E7E21}" type="presOf" srcId="{260DA75C-155B-4000-B83A-B4D8562511C1}" destId="{94F5DE9A-26DF-47B5-BEEA-616F3DA96650}" srcOrd="0" destOrd="0" presId="urn:microsoft.com/office/officeart/2016/7/layout/RepeatingBendingProcessNew"/>
    <dgm:cxn modelId="{559DD571-FCB9-49A9-B2F4-8D0392C82057}" type="presOf" srcId="{6ADC206C-8447-4F08-BB8F-695A06930E8B}" destId="{F88367A8-4FED-4AF7-97EB-885E4FDCAD2E}" srcOrd="0" destOrd="0" presId="urn:microsoft.com/office/officeart/2016/7/layout/RepeatingBendingProcessNew"/>
    <dgm:cxn modelId="{38BD342D-940A-4F0F-93F5-CC475DC90AF8}" type="presOf" srcId="{84909145-73AE-4F51-AB86-36366EA72397}" destId="{137299BF-C81D-49BE-8613-B189EC07E2BE}" srcOrd="0" destOrd="0" presId="urn:microsoft.com/office/officeart/2016/7/layout/RepeatingBendingProcessNew"/>
    <dgm:cxn modelId="{8DFE7822-5129-4051-A943-4C303DBCD571}" type="presParOf" srcId="{F88367A8-4FED-4AF7-97EB-885E4FDCAD2E}" destId="{DC0D784A-62FA-4ECB-85DE-6226EC889B16}" srcOrd="0" destOrd="0" presId="urn:microsoft.com/office/officeart/2016/7/layout/RepeatingBendingProcessNew"/>
    <dgm:cxn modelId="{6F3FC553-0AF1-428D-8DCA-690201DE4472}" type="presParOf" srcId="{F88367A8-4FED-4AF7-97EB-885E4FDCAD2E}" destId="{7DA55B6E-CD99-45A1-B24E-4C95F75C9BBD}" srcOrd="1" destOrd="0" presId="urn:microsoft.com/office/officeart/2016/7/layout/RepeatingBendingProcessNew"/>
    <dgm:cxn modelId="{78BF97EF-2D61-4899-B242-09346AF32351}" type="presParOf" srcId="{7DA55B6E-CD99-45A1-B24E-4C95F75C9BBD}" destId="{CA3EBBBF-71D0-40B0-88FB-4F0A31BC80D9}" srcOrd="0" destOrd="0" presId="urn:microsoft.com/office/officeart/2016/7/layout/RepeatingBendingProcessNew"/>
    <dgm:cxn modelId="{76BA5B42-BAAE-4E52-9445-D5E0D412BC44}" type="presParOf" srcId="{F88367A8-4FED-4AF7-97EB-885E4FDCAD2E}" destId="{94F5DE9A-26DF-47B5-BEEA-616F3DA96650}" srcOrd="2" destOrd="0" presId="urn:microsoft.com/office/officeart/2016/7/layout/RepeatingBendingProcessNew"/>
    <dgm:cxn modelId="{D0280C5E-C80C-482C-BC20-23A9A9A0D38F}" type="presParOf" srcId="{F88367A8-4FED-4AF7-97EB-885E4FDCAD2E}" destId="{807794D4-03EA-4644-8630-F621866DCAAD}" srcOrd="3" destOrd="0" presId="urn:microsoft.com/office/officeart/2016/7/layout/RepeatingBendingProcessNew"/>
    <dgm:cxn modelId="{34AB7B4E-C58E-4E88-BF3B-776C6C1CFCB6}" type="presParOf" srcId="{807794D4-03EA-4644-8630-F621866DCAAD}" destId="{0EB48359-79A4-4B6A-B55A-889CE0B00590}" srcOrd="0" destOrd="0" presId="urn:microsoft.com/office/officeart/2016/7/layout/RepeatingBendingProcessNew"/>
    <dgm:cxn modelId="{907F31EF-C86E-4ED9-B9ED-BA9877B59B26}" type="presParOf" srcId="{F88367A8-4FED-4AF7-97EB-885E4FDCAD2E}" destId="{F3202710-4582-4FE3-8047-AC7A96A80EDB}" srcOrd="4" destOrd="0" presId="urn:microsoft.com/office/officeart/2016/7/layout/RepeatingBendingProcessNew"/>
    <dgm:cxn modelId="{0FAD61F1-524D-4073-9216-A1CD9FCC1FDF}" type="presParOf" srcId="{F88367A8-4FED-4AF7-97EB-885E4FDCAD2E}" destId="{137299BF-C81D-49BE-8613-B189EC07E2BE}" srcOrd="5" destOrd="0" presId="urn:microsoft.com/office/officeart/2016/7/layout/RepeatingBendingProcessNew"/>
    <dgm:cxn modelId="{2A68B3FD-38FA-4CB8-9C9A-2B86A0C13526}" type="presParOf" srcId="{137299BF-C81D-49BE-8613-B189EC07E2BE}" destId="{A7F8BEC7-C0F4-4DAA-AF10-668FDDCF3FDE}" srcOrd="0" destOrd="0" presId="urn:microsoft.com/office/officeart/2016/7/layout/RepeatingBendingProcessNew"/>
    <dgm:cxn modelId="{FB9FB4A9-9651-487E-8E0D-53CDA8D55381}" type="presParOf" srcId="{F88367A8-4FED-4AF7-97EB-885E4FDCAD2E}" destId="{5B8E2FBF-9431-4700-9148-47601211CC81}" srcOrd="6" destOrd="0" presId="urn:microsoft.com/office/officeart/2016/7/layout/RepeatingBendingProcessNew"/>
    <dgm:cxn modelId="{B2CFB636-1A62-425A-8080-EB6CAEA01A33}" type="presParOf" srcId="{F88367A8-4FED-4AF7-97EB-885E4FDCAD2E}" destId="{6A7C7DF6-4AC5-4CFD-9161-EEB2030E6F6C}" srcOrd="7" destOrd="0" presId="urn:microsoft.com/office/officeart/2016/7/layout/RepeatingBendingProcessNew"/>
    <dgm:cxn modelId="{60831937-CC30-4D24-A80C-7E875FBE6F0B}" type="presParOf" srcId="{6A7C7DF6-4AC5-4CFD-9161-EEB2030E6F6C}" destId="{BCE3FAD0-8FF8-4F23-94DD-0233D6B4D42D}" srcOrd="0" destOrd="0" presId="urn:microsoft.com/office/officeart/2016/7/layout/RepeatingBendingProcessNew"/>
    <dgm:cxn modelId="{1FC384FC-194E-4ACD-AC21-B5A026A91C3A}" type="presParOf" srcId="{F88367A8-4FED-4AF7-97EB-885E4FDCAD2E}" destId="{17601CD8-DC4D-4D92-97EA-9B6B1F200350}" srcOrd="8" destOrd="0" presId="urn:microsoft.com/office/officeart/2016/7/layout/RepeatingBendingProcessNew"/>
    <dgm:cxn modelId="{B58C5926-399D-4CB2-87DC-AF1FFF067713}" type="presParOf" srcId="{F88367A8-4FED-4AF7-97EB-885E4FDCAD2E}" destId="{D6AF7B8B-067E-4FB5-9F52-99C98C012FD2}" srcOrd="9" destOrd="0" presId="urn:microsoft.com/office/officeart/2016/7/layout/RepeatingBendingProcessNew"/>
    <dgm:cxn modelId="{17779827-F689-4D50-92AC-66549EFCE512}" type="presParOf" srcId="{D6AF7B8B-067E-4FB5-9F52-99C98C012FD2}" destId="{44E1F2D9-D0FB-45FD-8428-2AB4BEAAC03D}" srcOrd="0" destOrd="0" presId="urn:microsoft.com/office/officeart/2016/7/layout/RepeatingBendingProcessNew"/>
    <dgm:cxn modelId="{9D82886D-ABDA-4C2A-929D-4B4790F7D9EF}" type="presParOf" srcId="{F88367A8-4FED-4AF7-97EB-885E4FDCAD2E}" destId="{DF9FCBAB-A096-4EB1-91D5-70C4E980D2EB}" srcOrd="10" destOrd="0" presId="urn:microsoft.com/office/officeart/2016/7/layout/RepeatingBendingProcessNew"/>
    <dgm:cxn modelId="{B3A21B71-4827-4155-AA14-0316B1934B1F}" type="presParOf" srcId="{F88367A8-4FED-4AF7-97EB-885E4FDCAD2E}" destId="{7857E899-BC9C-4D0B-9011-8E35B92CDF3F}" srcOrd="11" destOrd="0" presId="urn:microsoft.com/office/officeart/2016/7/layout/RepeatingBendingProcessNew"/>
    <dgm:cxn modelId="{AA6458ED-0431-4463-8CC1-162659980F7A}" type="presParOf" srcId="{7857E899-BC9C-4D0B-9011-8E35B92CDF3F}" destId="{4E5A1B0E-3AF8-4D1B-8916-4C1949D8EEC2}" srcOrd="0" destOrd="0" presId="urn:microsoft.com/office/officeart/2016/7/layout/RepeatingBendingProcessNew"/>
    <dgm:cxn modelId="{CB7A18D0-3801-4A4B-8D46-496EA09DEC7B}" type="presParOf" srcId="{F88367A8-4FED-4AF7-97EB-885E4FDCAD2E}" destId="{BF6128D3-1464-44CF-AD65-0713701D106B}" srcOrd="12" destOrd="0" presId="urn:microsoft.com/office/officeart/2016/7/layout/RepeatingBendingProcessNew"/>
    <dgm:cxn modelId="{E2DD5445-F493-455C-BC6A-1A6E7F2BF19B}" type="presParOf" srcId="{F88367A8-4FED-4AF7-97EB-885E4FDCAD2E}" destId="{75A24B41-8B42-464F-B565-84455162ABAE}" srcOrd="13" destOrd="0" presId="urn:microsoft.com/office/officeart/2016/7/layout/RepeatingBendingProcessNew"/>
    <dgm:cxn modelId="{16397700-CC9C-41C6-9351-41CAB4604FDE}" type="presParOf" srcId="{75A24B41-8B42-464F-B565-84455162ABAE}" destId="{FAD97ED7-7D99-43D2-8DBE-2DC0B5F72BD5}" srcOrd="0" destOrd="0" presId="urn:microsoft.com/office/officeart/2016/7/layout/RepeatingBendingProcessNew"/>
    <dgm:cxn modelId="{F5F46ABE-54D1-4F9A-BB47-A9796B9E470F}" type="presParOf" srcId="{F88367A8-4FED-4AF7-97EB-885E4FDCAD2E}" destId="{07F33725-1199-4ABC-B8B3-C4DA750952AB}" srcOrd="14" destOrd="0" presId="urn:microsoft.com/office/officeart/2016/7/layout/RepeatingBendingProcessNew"/>
    <dgm:cxn modelId="{5B4D6AC9-91E5-4480-8CDF-A71BE3DF1DCC}" type="presParOf" srcId="{F88367A8-4FED-4AF7-97EB-885E4FDCAD2E}" destId="{8B5C61B1-EC1C-47F3-A188-8F49CA9991A7}" srcOrd="15" destOrd="0" presId="urn:microsoft.com/office/officeart/2016/7/layout/RepeatingBendingProcessNew"/>
    <dgm:cxn modelId="{6FF71506-8EA5-4041-873E-5352FE59F66F}" type="presParOf" srcId="{8B5C61B1-EC1C-47F3-A188-8F49CA9991A7}" destId="{B3248ED1-825E-4113-A877-67C51393E7CF}" srcOrd="0" destOrd="0" presId="urn:microsoft.com/office/officeart/2016/7/layout/RepeatingBendingProcessNew"/>
    <dgm:cxn modelId="{CF47CB34-AAC4-4D15-96BD-4BFB8E623556}" type="presParOf" srcId="{F88367A8-4FED-4AF7-97EB-885E4FDCAD2E}" destId="{954396E8-484A-4895-B9A7-07D03384698F}" srcOrd="16" destOrd="0" presId="urn:microsoft.com/office/officeart/2016/7/layout/RepeatingBendingProcessNew"/>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A6FAC80-7B7E-7B4F-B69E-01C88429F24C}" type="datetimeFigureOut">
              <a:rPr lang="en-GB" smtClean="0"/>
              <a:pPr/>
              <a:t>06/07/2023</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D5499ABA-5B97-F54D-95C8-6D7DBF17141D}" type="slidenum">
              <a:rPr lang="en-GB" smtClean="0"/>
              <a:pPr/>
              <a:t>‹#›</a:t>
            </a:fld>
            <a:endParaRPr lang="en-GB"/>
          </a:p>
        </p:txBody>
      </p:sp>
    </p:spTree>
    <p:extLst>
      <p:ext uri="{BB962C8B-B14F-4D97-AF65-F5344CB8AC3E}">
        <p14:creationId xmlns:p14="http://schemas.microsoft.com/office/powerpoint/2010/main" xmlns="" val="2643875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499ABA-5B97-F54D-95C8-6D7DBF17141D}" type="slidenum">
              <a:rPr lang="en-GB" smtClean="0"/>
              <a:pPr/>
              <a:t>5</a:t>
            </a:fld>
            <a:endParaRPr lang="en-GB"/>
          </a:p>
        </p:txBody>
      </p:sp>
    </p:spTree>
    <p:extLst>
      <p:ext uri="{BB962C8B-B14F-4D97-AF65-F5344CB8AC3E}">
        <p14:creationId xmlns:p14="http://schemas.microsoft.com/office/powerpoint/2010/main" xmlns="" val="2598585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499ABA-5B97-F54D-95C8-6D7DBF17141D}" type="slidenum">
              <a:rPr lang="en-GB" smtClean="0"/>
              <a:pPr/>
              <a:t>8</a:t>
            </a:fld>
            <a:endParaRPr lang="en-GB"/>
          </a:p>
        </p:txBody>
      </p:sp>
    </p:spTree>
    <p:extLst>
      <p:ext uri="{BB962C8B-B14F-4D97-AF65-F5344CB8AC3E}">
        <p14:creationId xmlns:p14="http://schemas.microsoft.com/office/powerpoint/2010/main" xmlns="" val="5826999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499ABA-5B97-F54D-95C8-6D7DBF17141D}" type="slidenum">
              <a:rPr lang="en-GB" smtClean="0"/>
              <a:pPr/>
              <a:t>12</a:t>
            </a:fld>
            <a:endParaRPr lang="en-GB"/>
          </a:p>
        </p:txBody>
      </p:sp>
    </p:spTree>
    <p:extLst>
      <p:ext uri="{BB962C8B-B14F-4D97-AF65-F5344CB8AC3E}">
        <p14:creationId xmlns:p14="http://schemas.microsoft.com/office/powerpoint/2010/main" xmlns="" val="3192426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xmlns="" id="{5CC6E9C0-5D4F-7B11-123B-110F6C4B62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2531" name="Notes Placeholder 2">
            <a:extLst>
              <a:ext uri="{FF2B5EF4-FFF2-40B4-BE49-F238E27FC236}">
                <a16:creationId xmlns:a16="http://schemas.microsoft.com/office/drawing/2014/main" xmlns="" id="{B07812F8-6748-EFD7-1DA2-8EBABC34F6B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a:extLst>
              <a:ext uri="{FF2B5EF4-FFF2-40B4-BE49-F238E27FC236}">
                <a16:creationId xmlns:a16="http://schemas.microsoft.com/office/drawing/2014/main" xmlns="" id="{AE792433-4206-889E-EDDB-50FC06F7E648}"/>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Calibri" panose="020F0502020204030204" pitchFamily="34" charset="0"/>
                <a:ea typeface="MS PGothic" panose="020B0600070205080204" pitchFamily="34" charset="-128"/>
              </a:defRPr>
            </a:lvl1pPr>
            <a:lvl2pPr marL="742950" indent="-285750">
              <a:defRPr sz="2400">
                <a:solidFill>
                  <a:schemeClr val="tx1"/>
                </a:solidFill>
                <a:latin typeface="Calibri" panose="020F0502020204030204" pitchFamily="34" charset="0"/>
                <a:ea typeface="MS PGothic" panose="020B0600070205080204" pitchFamily="34" charset="-128"/>
              </a:defRPr>
            </a:lvl2pPr>
            <a:lvl3pPr marL="1143000" indent="-228600">
              <a:defRPr sz="2400">
                <a:solidFill>
                  <a:schemeClr val="tx1"/>
                </a:solidFill>
                <a:latin typeface="Calibri" panose="020F0502020204030204" pitchFamily="34" charset="0"/>
                <a:ea typeface="MS PGothic" panose="020B0600070205080204" pitchFamily="34" charset="-128"/>
              </a:defRPr>
            </a:lvl3pPr>
            <a:lvl4pPr marL="1600200" indent="-228600">
              <a:defRPr sz="2400">
                <a:solidFill>
                  <a:schemeClr val="tx1"/>
                </a:solidFill>
                <a:latin typeface="Calibri" panose="020F0502020204030204" pitchFamily="34" charset="0"/>
                <a:ea typeface="MS PGothic" panose="020B0600070205080204" pitchFamily="34" charset="-128"/>
              </a:defRPr>
            </a:lvl4pPr>
            <a:lvl5pPr marL="2057400" indent="-228600">
              <a:defRPr sz="24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fld id="{0CE9EE1A-5DD3-49E4-B25D-2F3184F01A30}" type="slidenum">
              <a:rPr lang="en-US" altLang="en-US" sz="1200" smtClean="0"/>
              <a:pPr/>
              <a:t>16</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499ABA-5B97-F54D-95C8-6D7DBF17141D}" type="slidenum">
              <a:rPr lang="en-GB" smtClean="0"/>
              <a:pPr/>
              <a:t>18</a:t>
            </a:fld>
            <a:endParaRPr lang="en-GB"/>
          </a:p>
        </p:txBody>
      </p:sp>
    </p:spTree>
    <p:extLst>
      <p:ext uri="{BB962C8B-B14F-4D97-AF65-F5344CB8AC3E}">
        <p14:creationId xmlns:p14="http://schemas.microsoft.com/office/powerpoint/2010/main" xmlns="" val="2391736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D5499ABA-5B97-F54D-95C8-6D7DBF17141D}" type="slidenum">
              <a:rPr lang="en-GB" smtClean="0"/>
              <a:pPr/>
              <a:t>26</a:t>
            </a:fld>
            <a:endParaRPr lang="en-GB"/>
          </a:p>
        </p:txBody>
      </p:sp>
    </p:spTree>
    <p:extLst>
      <p:ext uri="{BB962C8B-B14F-4D97-AF65-F5344CB8AC3E}">
        <p14:creationId xmlns:p14="http://schemas.microsoft.com/office/powerpoint/2010/main" xmlns="" val="2902728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E2F452-BBC8-48A0-81EB-29E797DD877A}"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408068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2.xml"/><Relationship Id="rId4" Type="http://schemas.openxmlformats.org/officeDocument/2006/relationships/image" Target="NUL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Master" Target="../slideMasters/slideMaster1.xml"/><Relationship Id="rId4" Type="http://schemas.openxmlformats.org/officeDocument/2006/relationships/image" Target="NUL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7015239" y="810498"/>
            <a:ext cx="8990728"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p:nvSpPr>
        <p:spPr>
          <a:xfrm rot="1837372">
            <a:off x="6991977" y="2493553"/>
            <a:ext cx="2805583"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Rounded Rectangle 7">
            <a:extLst>
              <a:ext uri="{FF2B5EF4-FFF2-40B4-BE49-F238E27FC236}">
                <a16:creationId xmlns:a16="http://schemas.microsoft.com/office/drawing/2014/main" xmlns="" id="{B3E9546B-5E50-CB44-916D-A579A103C1DE}"/>
              </a:ext>
            </a:extLst>
          </p:cNvPr>
          <p:cNvSpPr/>
          <p:nvPr/>
        </p:nvSpPr>
        <p:spPr>
          <a:xfrm rot="1800000">
            <a:off x="7066507" y="-1448358"/>
            <a:ext cx="3951789"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95BD2D4D-B90E-6742-A304-468A56FEDCD7}"/>
              </a:ext>
            </a:extLst>
          </p:cNvPr>
          <p:cNvSpPr/>
          <p:nvPr/>
        </p:nvSpPr>
        <p:spPr>
          <a:xfrm rot="1800000">
            <a:off x="8430866" y="2611536"/>
            <a:ext cx="3247895"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p:nvSpPr>
        <p:spPr bwMode="auto">
          <a:xfrm>
            <a:off x="1310219" y="6292851"/>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 name="Subtitle 2"/>
          <p:cNvSpPr>
            <a:spLocks noGrp="1"/>
          </p:cNvSpPr>
          <p:nvPr>
            <p:ph type="subTitle" idx="1"/>
          </p:nvPr>
        </p:nvSpPr>
        <p:spPr>
          <a:xfrm>
            <a:off x="824193" y="2286000"/>
            <a:ext cx="3646208" cy="685800"/>
          </a:xfrm>
        </p:spPr>
        <p:txBody>
          <a:bodyPr/>
          <a:lstStyle>
            <a:lvl1pPr marL="0" indent="0" algn="l">
              <a:buNone/>
              <a:defRPr sz="1350" baseline="0">
                <a:solidFill>
                  <a:srgbClr val="E97816"/>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812801" y="1220804"/>
            <a:ext cx="5181601" cy="1065196"/>
          </a:xfrm>
        </p:spPr>
        <p:txBody>
          <a:bodyPr/>
          <a:lstStyle>
            <a:lvl1pPr algn="l">
              <a:defRPr sz="1950" b="1" i="0" cap="all" baseline="0">
                <a:solidFill>
                  <a:srgbClr val="00592B"/>
                </a:solidFill>
              </a:defRPr>
            </a:lvl1pPr>
          </a:lstStyle>
          <a:p>
            <a:r>
              <a:rPr lang="en-GB"/>
              <a:t>Click to edit Master title style</a:t>
            </a:r>
            <a:endParaRPr lang="en-US" dirty="0"/>
          </a:p>
        </p:txBody>
      </p:sp>
    </p:spTree>
    <p:extLst>
      <p:ext uri="{BB962C8B-B14F-4D97-AF65-F5344CB8AC3E}">
        <p14:creationId xmlns:p14="http://schemas.microsoft.com/office/powerpoint/2010/main" xmlns="" val="734306242"/>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26E761-740B-3346-B45C-E5C8D2ED6492}"/>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378F1EC9-0386-2740-B5A7-39C1C38DD30D}"/>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xmlns="" id="{29B31FF4-F6AE-CA4C-97E6-CB6DF50F0B9F}"/>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39889B-6FB2-D142-A9E4-040C4329348E}"/>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xmlns="" id="{CBDFFCD5-20FE-CC41-9942-C5ACC1BA7116}"/>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6F4E929E-5612-7841-B5A7-BC47927BC9AC}"/>
              </a:ext>
            </a:extLst>
          </p:cNvPr>
          <p:cNvSpPr>
            <a:spLocks noGrp="1"/>
          </p:cNvSpPr>
          <p:nvPr>
            <p:ph type="dt" sz="half" idx="10"/>
          </p:nvPr>
        </p:nvSpPr>
        <p:spPr/>
        <p:txBody>
          <a:bodyPr/>
          <a:lstStyle/>
          <a:p>
            <a:fld id="{AD2C2AC3-58FE-C24F-9615-7C632175A636}" type="datetimeFigureOut">
              <a:rPr lang="en-US" smtClean="0"/>
              <a:pPr/>
              <a:t>7/6/2023</a:t>
            </a:fld>
            <a:endParaRPr lang="en-US"/>
          </a:p>
        </p:txBody>
      </p:sp>
      <p:sp>
        <p:nvSpPr>
          <p:cNvPr id="8" name="Footer Placeholder 7">
            <a:extLst>
              <a:ext uri="{FF2B5EF4-FFF2-40B4-BE49-F238E27FC236}">
                <a16:creationId xmlns:a16="http://schemas.microsoft.com/office/drawing/2014/main" xmlns="" id="{E9BF7EB3-E4EF-A548-A127-B8A55C0B0D1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948FCDB-50C5-EB4C-BA60-02F6E9723E88}"/>
              </a:ext>
            </a:extLst>
          </p:cNvPr>
          <p:cNvSpPr>
            <a:spLocks noGrp="1"/>
          </p:cNvSpPr>
          <p:nvPr>
            <p:ph type="sldNum" sz="quarter" idx="12"/>
          </p:nvPr>
        </p:nvSpPr>
        <p:spPr/>
        <p:txBody>
          <a:bodyPr/>
          <a:lstStyle/>
          <a:p>
            <a:fld id="{C86111F0-BDD8-0C49-A488-AAA426DE2DF7}" type="slidenum">
              <a:rPr lang="en-US" smtClean="0"/>
              <a:pPr/>
              <a:t>‹#›</a:t>
            </a:fld>
            <a:endParaRPr lang="en-US"/>
          </a:p>
        </p:txBody>
      </p:sp>
    </p:spTree>
    <p:extLst>
      <p:ext uri="{BB962C8B-B14F-4D97-AF65-F5344CB8AC3E}">
        <p14:creationId xmlns:p14="http://schemas.microsoft.com/office/powerpoint/2010/main" xmlns="" val="17209745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CE8D7-5505-6F4A-AB31-9EE416D14CCF}"/>
              </a:ext>
            </a:extLst>
          </p:cNvPr>
          <p:cNvSpPr>
            <a:spLocks noGrp="1"/>
          </p:cNvSpPr>
          <p:nvPr>
            <p:ph type="title"/>
          </p:nvPr>
        </p:nvSpPr>
        <p:spPr>
          <a:xfrm>
            <a:off x="839788" y="365127"/>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F34D1877-2BA4-7A4A-A6F2-9E8398A179B3}"/>
              </a:ext>
            </a:extLst>
          </p:cNvPr>
          <p:cNvSpPr>
            <a:spLocks noGrp="1"/>
          </p:cNvSpPr>
          <p:nvPr>
            <p:ph type="body" idx="1"/>
          </p:nvPr>
        </p:nvSpPr>
        <p:spPr>
          <a:xfrm>
            <a:off x="839789" y="1681163"/>
            <a:ext cx="5157787" cy="823912"/>
          </a:xfrm>
        </p:spPr>
        <p:txBody>
          <a:bodyPr anchor="b"/>
          <a:lstStyle>
            <a:lvl1pPr marL="0" indent="0">
              <a:buNone/>
              <a:defRPr sz="1800" b="1">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xmlns="" id="{E917EF4C-76A9-7E44-9D36-D0501019A739}"/>
              </a:ext>
            </a:extLst>
          </p:cNvPr>
          <p:cNvSpPr>
            <a:spLocks noGrp="1"/>
          </p:cNvSpPr>
          <p:nvPr>
            <p:ph type="body" sz="quarter" idx="3"/>
          </p:nvPr>
        </p:nvSpPr>
        <p:spPr>
          <a:xfrm>
            <a:off x="6172202" y="1681163"/>
            <a:ext cx="5183188" cy="823912"/>
          </a:xfrm>
        </p:spPr>
        <p:txBody>
          <a:bodyPr anchor="b"/>
          <a:lstStyle>
            <a:lvl1pPr marL="0" indent="0">
              <a:buNone/>
              <a:defRPr sz="1800" b="1">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380CF28-914A-4049-A9B7-671D3C26875B}"/>
              </a:ext>
            </a:extLst>
          </p:cNvPr>
          <p:cNvSpPr>
            <a:spLocks noGrp="1"/>
          </p:cNvSpPr>
          <p:nvPr>
            <p:ph sz="quarter" idx="4"/>
          </p:nvPr>
        </p:nvSpPr>
        <p:spPr>
          <a:xfrm>
            <a:off x="6172202"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xmlns="" id="{3770EDFA-1348-2D4B-9760-0226A1D86C5E}"/>
              </a:ext>
            </a:extLst>
          </p:cNvPr>
          <p:cNvSpPr>
            <a:spLocks noGrp="1"/>
          </p:cNvSpPr>
          <p:nvPr>
            <p:ph type="dt" sz="half" idx="10"/>
          </p:nvPr>
        </p:nvSpPr>
        <p:spPr/>
        <p:txBody>
          <a:bodyPr/>
          <a:lstStyle/>
          <a:p>
            <a:pPr>
              <a:defRPr/>
            </a:pPr>
            <a:fld id="{83627F3F-7424-CF4D-A27B-E1C911CC1714}" type="datetime1">
              <a:rPr lang="en-ZA" smtClean="0"/>
              <a:pPr>
                <a:defRPr/>
              </a:pPr>
              <a:t>2023/07/06</a:t>
            </a:fld>
            <a:endParaRPr lang="en-US" sz="1400">
              <a:solidFill>
                <a:schemeClr val="tx2"/>
              </a:solidFill>
            </a:endParaRPr>
          </a:p>
        </p:txBody>
      </p:sp>
      <p:sp>
        <p:nvSpPr>
          <p:cNvPr id="8" name="Footer Placeholder 7">
            <a:extLst>
              <a:ext uri="{FF2B5EF4-FFF2-40B4-BE49-F238E27FC236}">
                <a16:creationId xmlns:a16="http://schemas.microsoft.com/office/drawing/2014/main" xmlns="" id="{38A19F59-2F2F-CA41-BB97-48577D54F1C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645FB2C2-60A3-B142-A608-6ED34B2C66D5}"/>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9185684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16C06-D49A-1744-AD3A-9507B0199F3D}"/>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xmlns="" id="{44A353CF-9A5E-E64D-8331-2DEE5C06CADE}"/>
              </a:ext>
            </a:extLst>
          </p:cNvPr>
          <p:cNvSpPr>
            <a:spLocks noGrp="1"/>
          </p:cNvSpPr>
          <p:nvPr>
            <p:ph idx="1"/>
          </p:nvPr>
        </p:nvSpPr>
        <p:spPr>
          <a:xfrm>
            <a:off x="5183188" y="987428"/>
            <a:ext cx="6172200" cy="4873625"/>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xmlns="" id="{FC61F25C-13C5-C948-BCCD-0810C2DF16CD}"/>
              </a:ext>
            </a:extLst>
          </p:cNvPr>
          <p:cNvSpPr>
            <a:spLocks noGrp="1"/>
          </p:cNvSpPr>
          <p:nvPr>
            <p:ph type="body" sz="half" idx="2"/>
          </p:nvPr>
        </p:nvSpPr>
        <p:spPr>
          <a:xfrm>
            <a:off x="839788" y="2057401"/>
            <a:ext cx="3932237" cy="3811588"/>
          </a:xfrm>
        </p:spPr>
        <p:txBody>
          <a:bodyPr/>
          <a:lstStyle>
            <a:lvl1pPr marL="0" indent="0">
              <a:buNone/>
              <a:defRPr sz="1200">
                <a:latin typeface="Century Gothic" panose="020B0502020202020204" pitchFamily="34" charset="0"/>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DB2D58B1-F243-324E-AFCF-694632A8CC00}"/>
              </a:ext>
            </a:extLst>
          </p:cNvPr>
          <p:cNvSpPr>
            <a:spLocks noGrp="1"/>
          </p:cNvSpPr>
          <p:nvPr>
            <p:ph type="dt" sz="half" idx="10"/>
          </p:nvPr>
        </p:nvSpPr>
        <p:spPr/>
        <p:txBody>
          <a:bodyPr/>
          <a:lstStyle/>
          <a:p>
            <a:pPr>
              <a:defRPr/>
            </a:pPr>
            <a:fld id="{365F1E94-08D2-6647-AF95-3C82D000C297}" type="datetime1">
              <a:rPr lang="en-ZA" smtClean="0"/>
              <a:pPr>
                <a:defRPr/>
              </a:pPr>
              <a:t>2023/07/06</a:t>
            </a:fld>
            <a:endParaRPr lang="en-US" sz="1400">
              <a:solidFill>
                <a:schemeClr val="tx2"/>
              </a:solidFill>
            </a:endParaRPr>
          </a:p>
        </p:txBody>
      </p:sp>
      <p:sp>
        <p:nvSpPr>
          <p:cNvPr id="6" name="Footer Placeholder 5">
            <a:extLst>
              <a:ext uri="{FF2B5EF4-FFF2-40B4-BE49-F238E27FC236}">
                <a16:creationId xmlns:a16="http://schemas.microsoft.com/office/drawing/2014/main" xmlns="" id="{E49A1F78-F729-2547-A024-CCDC0472F13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F801CDF-3716-DB4E-9DB2-B8483673F639}"/>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322165252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019AC-B4D5-D949-9163-875C297ADF92}"/>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xmlns="" id="{6AB89C4E-00C0-1E47-A40F-F0BF57566C65}"/>
              </a:ext>
            </a:extLst>
          </p:cNvPr>
          <p:cNvSpPr>
            <a:spLocks noGrp="1"/>
          </p:cNvSpPr>
          <p:nvPr>
            <p:ph type="pic" idx="1"/>
          </p:nvPr>
        </p:nvSpPr>
        <p:spPr>
          <a:xfrm>
            <a:off x="5183188" y="987428"/>
            <a:ext cx="6172200" cy="4873625"/>
          </a:xfrm>
        </p:spPr>
        <p:txBody>
          <a:bodyPr/>
          <a:lstStyle>
            <a:lvl1pPr marL="0" indent="0">
              <a:buNone/>
              <a:defRPr sz="2400">
                <a:latin typeface="+mn-l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GB" dirty="0"/>
          </a:p>
        </p:txBody>
      </p:sp>
      <p:sp>
        <p:nvSpPr>
          <p:cNvPr id="4" name="Text Placeholder 3">
            <a:extLst>
              <a:ext uri="{FF2B5EF4-FFF2-40B4-BE49-F238E27FC236}">
                <a16:creationId xmlns:a16="http://schemas.microsoft.com/office/drawing/2014/main" xmlns="" id="{7782DCF8-1F52-6549-B2D6-06BD05115F92}"/>
              </a:ext>
            </a:extLst>
          </p:cNvPr>
          <p:cNvSpPr>
            <a:spLocks noGrp="1"/>
          </p:cNvSpPr>
          <p:nvPr>
            <p:ph type="body" sz="half" idx="2"/>
          </p:nvPr>
        </p:nvSpPr>
        <p:spPr>
          <a:xfrm>
            <a:off x="839788" y="2057401"/>
            <a:ext cx="3932237" cy="3811588"/>
          </a:xfrm>
        </p:spPr>
        <p:txBody>
          <a:bodyPr/>
          <a:lstStyle>
            <a:lvl1pPr marL="0" indent="0">
              <a:buNone/>
              <a:defRPr sz="1200">
                <a:latin typeface="+mn-lt"/>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17CE897-A88E-C641-8C40-56AA212ED4F2}"/>
              </a:ext>
            </a:extLst>
          </p:cNvPr>
          <p:cNvSpPr>
            <a:spLocks noGrp="1"/>
          </p:cNvSpPr>
          <p:nvPr>
            <p:ph type="dt" sz="half" idx="10"/>
          </p:nvPr>
        </p:nvSpPr>
        <p:spPr/>
        <p:txBody>
          <a:bodyPr/>
          <a:lstStyle/>
          <a:p>
            <a:pPr>
              <a:defRPr/>
            </a:pPr>
            <a:fld id="{BF372DCD-9D48-BD4C-91CE-6B0EBB4E1521}" type="datetime1">
              <a:rPr lang="en-ZA" smtClean="0"/>
              <a:pPr>
                <a:defRPr/>
              </a:pPr>
              <a:t>2023/07/06</a:t>
            </a:fld>
            <a:endParaRPr lang="en-US" sz="1400">
              <a:solidFill>
                <a:schemeClr val="tx2"/>
              </a:solidFill>
            </a:endParaRPr>
          </a:p>
        </p:txBody>
      </p:sp>
      <p:sp>
        <p:nvSpPr>
          <p:cNvPr id="6" name="Footer Placeholder 5">
            <a:extLst>
              <a:ext uri="{FF2B5EF4-FFF2-40B4-BE49-F238E27FC236}">
                <a16:creationId xmlns:a16="http://schemas.microsoft.com/office/drawing/2014/main" xmlns="" id="{E643F06F-FE3C-904E-AF60-CA01C0B7B19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332EDD2-974B-9648-B235-496304A251D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84130210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798D-8CD0-B740-A6F2-2FC96CB7B35E}"/>
              </a:ext>
            </a:extLst>
          </p:cNvPr>
          <p:cNvSpPr>
            <a:spLocks noGrp="1"/>
          </p:cNvSpPr>
          <p:nvPr>
            <p:ph type="title"/>
          </p:nvPr>
        </p:nvSpPr>
        <p:spPr>
          <a:xfrm>
            <a:off x="831851" y="1709742"/>
            <a:ext cx="10515600" cy="2852737"/>
          </a:xfrm>
        </p:spPr>
        <p:txBody>
          <a:bodyPr anchor="b"/>
          <a:lstStyle>
            <a:lvl1pPr>
              <a:defRPr sz="45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49C1551A-DD9D-7548-B1B7-4CFDC4D2887D}"/>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25FF0D7-6096-A843-B8DB-D6B8EF73141E}"/>
              </a:ext>
            </a:extLst>
          </p:cNvPr>
          <p:cNvSpPr>
            <a:spLocks noGrp="1"/>
          </p:cNvSpPr>
          <p:nvPr>
            <p:ph type="dt" sz="half" idx="10"/>
          </p:nvPr>
        </p:nvSpPr>
        <p:spPr/>
        <p:txBody>
          <a:bodyPr/>
          <a:lstStyle/>
          <a:p>
            <a:pPr>
              <a:defRPr/>
            </a:pPr>
            <a:fld id="{E7A4180A-E527-A248-86E2-37DE6F77CE3C}" type="datetime1">
              <a:rPr lang="en-ZA" smtClean="0"/>
              <a:pPr>
                <a:defRPr/>
              </a:pPr>
              <a:t>2023/07/06</a:t>
            </a:fld>
            <a:endParaRPr lang="en-US" sz="1400">
              <a:solidFill>
                <a:schemeClr val="tx2"/>
              </a:solidFill>
            </a:endParaRPr>
          </a:p>
        </p:txBody>
      </p:sp>
      <p:sp>
        <p:nvSpPr>
          <p:cNvPr id="5" name="Footer Placeholder 4">
            <a:extLst>
              <a:ext uri="{FF2B5EF4-FFF2-40B4-BE49-F238E27FC236}">
                <a16:creationId xmlns:a16="http://schemas.microsoft.com/office/drawing/2014/main" xmlns="" id="{4C3831E3-9E25-E94A-AC7D-5EAF04A7FD5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A1DA710-A0D6-874D-968B-9F2567B1B1D7}"/>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93936822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844A61DA-6E8A-9540-B562-702867635B57}"/>
              </a:ext>
            </a:extLst>
          </p:cNvPr>
          <p:cNvSpPr>
            <a:spLocks noGrp="1"/>
          </p:cNvSpPr>
          <p:nvPr>
            <p:ph type="dt" sz="half" idx="14"/>
          </p:nvPr>
        </p:nvSpPr>
        <p:spPr/>
        <p:txBody>
          <a:bodyPr/>
          <a:lstStyle>
            <a:lvl1pPr>
              <a:defRPr smtClean="0"/>
            </a:lvl1pPr>
          </a:lstStyle>
          <a:p>
            <a:pPr>
              <a:defRPr/>
            </a:pPr>
            <a:fld id="{DBFB55FB-7CF5-5248-8A73-CCE9958D5A75}" type="datetime1">
              <a:rPr lang="en-ZA" smtClean="0"/>
              <a:pPr>
                <a:defRPr/>
              </a:pPr>
              <a:t>2023/07/06</a:t>
            </a:fld>
            <a:endParaRPr lang="en-US"/>
          </a:p>
        </p:txBody>
      </p:sp>
      <p:sp>
        <p:nvSpPr>
          <p:cNvPr id="6" name="Footer Placeholder 5">
            <a:extLst>
              <a:ext uri="{FF2B5EF4-FFF2-40B4-BE49-F238E27FC236}">
                <a16:creationId xmlns:a16="http://schemas.microsoft.com/office/drawing/2014/main" xmlns="" id="{20031DCB-BD8A-EC45-B517-52DCC752AA4D}"/>
              </a:ext>
            </a:extLst>
          </p:cNvPr>
          <p:cNvSpPr>
            <a:spLocks noGrp="1"/>
          </p:cNvSpPr>
          <p:nvPr>
            <p:ph type="ftr" sz="quarter" idx="15"/>
          </p:nvPr>
        </p:nvSpPr>
        <p:spPr/>
        <p:txBody>
          <a:bodyPr/>
          <a:lstStyle>
            <a:lvl1pPr algn="ctr">
              <a:defRPr sz="1200">
                <a:solidFill>
                  <a:schemeClr val="tx1"/>
                </a:solidFill>
              </a:defRPr>
            </a:lvl1pPr>
            <a:extLst/>
          </a:lstStyle>
          <a:p>
            <a:pPr>
              <a:defRPr/>
            </a:pPr>
            <a:endParaRPr lang="en-US"/>
          </a:p>
        </p:txBody>
      </p:sp>
      <p:sp>
        <p:nvSpPr>
          <p:cNvPr id="8" name="Slide Number Placeholder 7">
            <a:extLst>
              <a:ext uri="{FF2B5EF4-FFF2-40B4-BE49-F238E27FC236}">
                <a16:creationId xmlns:a16="http://schemas.microsoft.com/office/drawing/2014/main" xmlns="" id="{577B6653-E1A8-474C-AA51-0180A86EBC7C}"/>
              </a:ext>
            </a:extLst>
          </p:cNvPr>
          <p:cNvSpPr>
            <a:spLocks noGrp="1"/>
          </p:cNvSpPr>
          <p:nvPr>
            <p:ph type="sldNum" sz="quarter" idx="16"/>
          </p:nvPr>
        </p:nvSpPr>
        <p:spPr/>
        <p:txBody>
          <a:bodyPr/>
          <a:lstStyle>
            <a:lvl1pPr>
              <a:defRPr/>
            </a:lvl1pPr>
          </a:lstStyle>
          <a:p>
            <a:fld id="{6BDA138A-36CB-A748-96D2-77A2A1358C09}" type="slidenum">
              <a:rPr lang="en-US" altLang="en-US"/>
              <a:pPr/>
              <a:t>‹#›</a:t>
            </a:fld>
            <a:endParaRPr lang="en-US" altLang="en-US" sz="1200" b="0">
              <a:solidFill>
                <a:schemeClr val="tx1"/>
              </a:solidFill>
            </a:endParaRPr>
          </a:p>
        </p:txBody>
      </p:sp>
    </p:spTree>
    <p:extLst>
      <p:ext uri="{BB962C8B-B14F-4D97-AF65-F5344CB8AC3E}">
        <p14:creationId xmlns:p14="http://schemas.microsoft.com/office/powerpoint/2010/main" xmlns="" val="387848013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36869A-816B-A746-8A50-4F10EBCA9998}"/>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xmlns="" id="{8A64682E-437D-164B-9057-296D00B5352E}"/>
              </a:ext>
            </a:extLst>
          </p:cNvPr>
          <p:cNvSpPr>
            <a:spLocks noGrp="1"/>
          </p:cNvSpPr>
          <p:nvPr>
            <p:ph type="subTitle" idx="1"/>
          </p:nvPr>
        </p:nvSpPr>
        <p:spPr>
          <a:xfrm>
            <a:off x="1524000" y="3602039"/>
            <a:ext cx="9144000" cy="1655763"/>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xmlns="" id="{9103D0B5-114B-0F4D-BBCE-A1F7BDB346F2}"/>
              </a:ext>
            </a:extLst>
          </p:cNvPr>
          <p:cNvSpPr>
            <a:spLocks noGrp="1"/>
          </p:cNvSpPr>
          <p:nvPr>
            <p:ph type="dt" sz="half" idx="10"/>
          </p:nvPr>
        </p:nvSpPr>
        <p:spPr/>
        <p:txBody>
          <a:bodyPr/>
          <a:lstStyle/>
          <a:p>
            <a:fld id="{D8717FAB-8339-4942-BC90-3441CA340D93}" type="datetime1">
              <a:rPr lang="en-ZA" smtClean="0"/>
              <a:pPr/>
              <a:t>2023/07/06</a:t>
            </a:fld>
            <a:endParaRPr lang="en-GB"/>
          </a:p>
        </p:txBody>
      </p:sp>
      <p:sp>
        <p:nvSpPr>
          <p:cNvPr id="5" name="Footer Placeholder 4">
            <a:extLst>
              <a:ext uri="{FF2B5EF4-FFF2-40B4-BE49-F238E27FC236}">
                <a16:creationId xmlns:a16="http://schemas.microsoft.com/office/drawing/2014/main" xmlns="" id="{7DD6C484-3480-6E40-A8BD-BBB5A1DC7B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9A035426-ADDB-8D45-9584-D045C0546918}"/>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189492698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FD71883-0EB9-B842-AF1A-7306A2F8B96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DFE704C2-42AD-CE45-9357-EEF48DB415A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BE940AB9-7B78-D645-B6B3-52817DF181F7}"/>
              </a:ext>
            </a:extLst>
          </p:cNvPr>
          <p:cNvSpPr>
            <a:spLocks noGrp="1"/>
          </p:cNvSpPr>
          <p:nvPr>
            <p:ph type="dt" sz="half" idx="10"/>
          </p:nvPr>
        </p:nvSpPr>
        <p:spPr/>
        <p:txBody>
          <a:bodyPr/>
          <a:lstStyle/>
          <a:p>
            <a:fld id="{3CB569E7-DF4A-1B40-B56D-806FBFAE502C}" type="datetime1">
              <a:rPr lang="en-ZA" smtClean="0"/>
              <a:pPr/>
              <a:t>2023/07/06</a:t>
            </a:fld>
            <a:endParaRPr lang="en-GB"/>
          </a:p>
        </p:txBody>
      </p:sp>
      <p:sp>
        <p:nvSpPr>
          <p:cNvPr id="5" name="Footer Placeholder 4">
            <a:extLst>
              <a:ext uri="{FF2B5EF4-FFF2-40B4-BE49-F238E27FC236}">
                <a16:creationId xmlns:a16="http://schemas.microsoft.com/office/drawing/2014/main" xmlns="" id="{F195ED9C-776E-6C4A-9568-2459908CFF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41051C5C-EA0D-D147-9458-9A91C4385712}"/>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11378528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4D6FF6-69AF-A047-BD80-9A3275F97503}"/>
              </a:ext>
            </a:extLst>
          </p:cNvPr>
          <p:cNvSpPr>
            <a:spLocks noGrp="1"/>
          </p:cNvSpPr>
          <p:nvPr>
            <p:ph type="title"/>
          </p:nvPr>
        </p:nvSpPr>
        <p:spPr>
          <a:xfrm>
            <a:off x="831851" y="1709742"/>
            <a:ext cx="105156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xmlns="" id="{8BF4BE1F-96FD-1D45-B226-945F62CE8631}"/>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715940BC-980C-E649-A03B-2DC503A7FCF3}"/>
              </a:ext>
            </a:extLst>
          </p:cNvPr>
          <p:cNvSpPr>
            <a:spLocks noGrp="1"/>
          </p:cNvSpPr>
          <p:nvPr>
            <p:ph type="dt" sz="half" idx="10"/>
          </p:nvPr>
        </p:nvSpPr>
        <p:spPr/>
        <p:txBody>
          <a:bodyPr/>
          <a:lstStyle/>
          <a:p>
            <a:fld id="{532F08D5-3931-3C4C-989F-C8C9249FB386}" type="datetime1">
              <a:rPr lang="en-ZA" smtClean="0"/>
              <a:pPr/>
              <a:t>2023/07/06</a:t>
            </a:fld>
            <a:endParaRPr lang="en-GB"/>
          </a:p>
        </p:txBody>
      </p:sp>
      <p:sp>
        <p:nvSpPr>
          <p:cNvPr id="5" name="Footer Placeholder 4">
            <a:extLst>
              <a:ext uri="{FF2B5EF4-FFF2-40B4-BE49-F238E27FC236}">
                <a16:creationId xmlns:a16="http://schemas.microsoft.com/office/drawing/2014/main" xmlns="" id="{FE7E9FE1-DB07-2C42-ACA2-BA48C9BD8CC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8E5395B-D8B9-5E4C-A87A-FA374C0DE1FD}"/>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8366469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00D381E-6832-6448-848C-07E8220D328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017B4F1C-9E7C-6F4C-8EBE-36455D0A490C}"/>
              </a:ext>
            </a:extLst>
          </p:cNvPr>
          <p:cNvSpPr>
            <a:spLocks noGrp="1"/>
          </p:cNvSpPr>
          <p:nvPr>
            <p:ph sz="half" idx="1"/>
          </p:nvPr>
        </p:nvSpPr>
        <p:spPr>
          <a:xfrm>
            <a:off x="838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3223A62D-58FA-1D4F-B661-EDAD63B7397D}"/>
              </a:ext>
            </a:extLst>
          </p:cNvPr>
          <p:cNvSpPr>
            <a:spLocks noGrp="1"/>
          </p:cNvSpPr>
          <p:nvPr>
            <p:ph sz="half" idx="2"/>
          </p:nvPr>
        </p:nvSpPr>
        <p:spPr>
          <a:xfrm>
            <a:off x="6172200" y="1825625"/>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10973517-C04F-E542-BF8F-8284EA34A7A4}"/>
              </a:ext>
            </a:extLst>
          </p:cNvPr>
          <p:cNvSpPr>
            <a:spLocks noGrp="1"/>
          </p:cNvSpPr>
          <p:nvPr>
            <p:ph type="dt" sz="half" idx="10"/>
          </p:nvPr>
        </p:nvSpPr>
        <p:spPr/>
        <p:txBody>
          <a:bodyPr/>
          <a:lstStyle/>
          <a:p>
            <a:fld id="{94E31BB4-118B-7C42-B8E1-0CD6DE83C34A}" type="datetime1">
              <a:rPr lang="en-ZA" smtClean="0"/>
              <a:pPr/>
              <a:t>2023/07/06</a:t>
            </a:fld>
            <a:endParaRPr lang="en-GB"/>
          </a:p>
        </p:txBody>
      </p:sp>
      <p:sp>
        <p:nvSpPr>
          <p:cNvPr id="6" name="Footer Placeholder 5">
            <a:extLst>
              <a:ext uri="{FF2B5EF4-FFF2-40B4-BE49-F238E27FC236}">
                <a16:creationId xmlns:a16="http://schemas.microsoft.com/office/drawing/2014/main" xmlns="" id="{7E5F1B84-B657-2846-8AFA-7D42070E641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7CAAF62B-474A-7842-A852-3BE43B39C5A4}"/>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38283683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A6894-82BC-934B-812C-69E726EC80EF}"/>
              </a:ext>
            </a:extLst>
          </p:cNvPr>
          <p:cNvSpPr>
            <a:spLocks noGrp="1"/>
          </p:cNvSpPr>
          <p:nvPr>
            <p:ph type="title"/>
          </p:nvPr>
        </p:nvSpPr>
        <p:spPr>
          <a:xfrm>
            <a:off x="839788" y="365127"/>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2AC34993-B6B6-BC40-BE7B-969B4C838C3F}"/>
              </a:ext>
            </a:extLst>
          </p:cNvPr>
          <p:cNvSpPr>
            <a:spLocks noGrp="1"/>
          </p:cNvSpPr>
          <p:nvPr>
            <p:ph type="body" idx="1"/>
          </p:nvPr>
        </p:nvSpPr>
        <p:spPr>
          <a:xfrm>
            <a:off x="839789" y="1681163"/>
            <a:ext cx="5157787"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C782B996-E78F-6B4C-B434-E5A71B1DCE4F}"/>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302415C5-E618-BF42-9BB3-F2CF530027D0}"/>
              </a:ext>
            </a:extLst>
          </p:cNvPr>
          <p:cNvSpPr>
            <a:spLocks noGrp="1"/>
          </p:cNvSpPr>
          <p:nvPr>
            <p:ph type="body" sz="quarter" idx="3"/>
          </p:nvPr>
        </p:nvSpPr>
        <p:spPr>
          <a:xfrm>
            <a:off x="6172202" y="1681163"/>
            <a:ext cx="5183188"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B67B12B-4C46-C44C-B8ED-738E098B0248}"/>
              </a:ext>
            </a:extLst>
          </p:cNvPr>
          <p:cNvSpPr>
            <a:spLocks noGrp="1"/>
          </p:cNvSpPr>
          <p:nvPr>
            <p:ph sz="quarter" idx="4"/>
          </p:nvPr>
        </p:nvSpPr>
        <p:spPr>
          <a:xfrm>
            <a:off x="6172202"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B416A536-EF44-C846-A963-EA6532CB4AE1}"/>
              </a:ext>
            </a:extLst>
          </p:cNvPr>
          <p:cNvSpPr>
            <a:spLocks noGrp="1"/>
          </p:cNvSpPr>
          <p:nvPr>
            <p:ph type="dt" sz="half" idx="10"/>
          </p:nvPr>
        </p:nvSpPr>
        <p:spPr/>
        <p:txBody>
          <a:bodyPr/>
          <a:lstStyle/>
          <a:p>
            <a:fld id="{552A2145-FEB6-674E-A22A-306D0CB07C57}" type="datetime1">
              <a:rPr lang="en-ZA" smtClean="0"/>
              <a:pPr/>
              <a:t>2023/07/06</a:t>
            </a:fld>
            <a:endParaRPr lang="en-GB"/>
          </a:p>
        </p:txBody>
      </p:sp>
      <p:sp>
        <p:nvSpPr>
          <p:cNvPr id="8" name="Footer Placeholder 7">
            <a:extLst>
              <a:ext uri="{FF2B5EF4-FFF2-40B4-BE49-F238E27FC236}">
                <a16:creationId xmlns:a16="http://schemas.microsoft.com/office/drawing/2014/main" xmlns="" id="{811D1013-53C1-1C4F-BC52-B329025BF4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A8F1FB55-EE05-A346-8121-0F23AE6664C7}"/>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372876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xmlns="" id="{136C452F-0466-BF45-AABD-8C6B986E142C}"/>
              </a:ext>
            </a:extLst>
          </p:cNvPr>
          <p:cNvPicPr>
            <a:picLocks noChangeAspect="1"/>
          </p:cNvPicPr>
          <p:nvPr/>
        </p:nvPicPr>
        <p:blipFill>
          <a:blip r:embed="rId2" cstate="email">
            <a:alphaModFix amt="61000"/>
            <a:extLst>
              <a:ext uri="{28A0092B-C50C-407E-A947-70E740481C1C}">
                <a14:useLocalDpi xmlns:a14="http://schemas.microsoft.com/office/drawing/2010/main" xmlns=""/>
              </a:ext>
            </a:extLst>
          </a:blip>
          <a:stretch>
            <a:fillRect/>
          </a:stretch>
        </p:blipFill>
        <p:spPr>
          <a:xfrm rot="20675068">
            <a:off x="7015239" y="810498"/>
            <a:ext cx="8990728" cy="4764979"/>
          </a:xfrm>
          <a:prstGeom prst="rect">
            <a:avLst/>
          </a:prstGeom>
        </p:spPr>
      </p:pic>
      <p:sp>
        <p:nvSpPr>
          <p:cNvPr id="6" name="Rounded Rectangle 5">
            <a:extLst>
              <a:ext uri="{FF2B5EF4-FFF2-40B4-BE49-F238E27FC236}">
                <a16:creationId xmlns:a16="http://schemas.microsoft.com/office/drawing/2014/main" xmlns="" id="{CDEF047D-868F-EA45-BE9D-224645CEB79A}"/>
              </a:ext>
            </a:extLst>
          </p:cNvPr>
          <p:cNvSpPr/>
          <p:nvPr/>
        </p:nvSpPr>
        <p:spPr>
          <a:xfrm rot="1837372">
            <a:off x="6991977" y="2493553"/>
            <a:ext cx="2805583" cy="2533650"/>
          </a:xfrm>
          <a:prstGeom prst="roundRect">
            <a:avLst>
              <a:gd name="adj" fmla="val 0"/>
            </a:avLst>
          </a:prstGeom>
          <a:solidFill>
            <a:srgbClr val="CFB866"/>
          </a:solidFill>
          <a:ln w="0">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p>
        </p:txBody>
      </p:sp>
      <p:sp>
        <p:nvSpPr>
          <p:cNvPr id="8" name="Rounded Rectangle 7">
            <a:extLst>
              <a:ext uri="{FF2B5EF4-FFF2-40B4-BE49-F238E27FC236}">
                <a16:creationId xmlns:a16="http://schemas.microsoft.com/office/drawing/2014/main" xmlns="" id="{B3E9546B-5E50-CB44-916D-A579A103C1DE}"/>
              </a:ext>
            </a:extLst>
          </p:cNvPr>
          <p:cNvSpPr/>
          <p:nvPr/>
        </p:nvSpPr>
        <p:spPr>
          <a:xfrm rot="1800000">
            <a:off x="7066507" y="-1448358"/>
            <a:ext cx="3951789" cy="6302860"/>
          </a:xfrm>
          <a:prstGeom prst="roundRect">
            <a:avLst>
              <a:gd name="adj" fmla="val 0"/>
            </a:avLst>
          </a:prstGeom>
          <a:blipFill dpi="0" rotWithShape="0">
            <a:blip r:embed="rId3" cstate="email">
              <a:extLst>
                <a:ext uri="{28A0092B-C50C-407E-A947-70E740481C1C}">
                  <a14:useLocalDpi xmlns:a14="http://schemas.microsoft.com/office/drawing/2010/main" xmlns=""/>
                </a:ext>
              </a:extLst>
            </a:blip>
            <a:srcRect/>
            <a:stretch>
              <a:fillRect t="3000"/>
            </a:stretch>
          </a:bli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9" name="Rounded Rectangle 8">
            <a:extLst>
              <a:ext uri="{FF2B5EF4-FFF2-40B4-BE49-F238E27FC236}">
                <a16:creationId xmlns:a16="http://schemas.microsoft.com/office/drawing/2014/main" xmlns="" id="{95BD2D4D-B90E-6742-A304-468A56FEDCD7}"/>
              </a:ext>
            </a:extLst>
          </p:cNvPr>
          <p:cNvSpPr/>
          <p:nvPr/>
        </p:nvSpPr>
        <p:spPr>
          <a:xfrm rot="1800000">
            <a:off x="8430866" y="2611536"/>
            <a:ext cx="3247895" cy="2475693"/>
          </a:xfrm>
          <a:prstGeom prst="roundRect">
            <a:avLst>
              <a:gd name="adj" fmla="val 0"/>
            </a:avLst>
          </a:prstGeom>
          <a:blipFill dpi="0" rotWithShape="0">
            <a:blip r:embed="rId4" cstate="email">
              <a:extLst>
                <a:ext uri="{28A0092B-C50C-407E-A947-70E740481C1C}">
                  <a14:useLocalDpi xmlns:a14="http://schemas.microsoft.com/office/drawing/2010/main" xmlns=""/>
                </a:ext>
              </a:extLst>
            </a:blip>
            <a:srcRect/>
            <a:stretch>
              <a:fillRect t="3000"/>
            </a:stretch>
          </a:blip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sp>
        <p:nvSpPr>
          <p:cNvPr id="10" name="TextBox 14">
            <a:extLst>
              <a:ext uri="{FF2B5EF4-FFF2-40B4-BE49-F238E27FC236}">
                <a16:creationId xmlns:a16="http://schemas.microsoft.com/office/drawing/2014/main" xmlns="" id="{AB2DA2FC-D21F-C548-8311-AA730F84B90C}"/>
              </a:ext>
            </a:extLst>
          </p:cNvPr>
          <p:cNvSpPr txBox="1">
            <a:spLocks noChangeArrowheads="1"/>
          </p:cNvSpPr>
          <p:nvPr/>
        </p:nvSpPr>
        <p:spPr bwMode="auto">
          <a:xfrm>
            <a:off x="1310219" y="6292851"/>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 name="Subtitle 2"/>
          <p:cNvSpPr>
            <a:spLocks noGrp="1"/>
          </p:cNvSpPr>
          <p:nvPr>
            <p:ph type="subTitle" idx="1"/>
          </p:nvPr>
        </p:nvSpPr>
        <p:spPr>
          <a:xfrm>
            <a:off x="824193" y="2286000"/>
            <a:ext cx="3646208" cy="685800"/>
          </a:xfrm>
        </p:spPr>
        <p:txBody>
          <a:bodyPr/>
          <a:lstStyle>
            <a:lvl1pPr marL="0" indent="0" algn="l">
              <a:buNone/>
              <a:defRPr sz="1350" baseline="0">
                <a:solidFill>
                  <a:srgbClr val="E97816"/>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812801" y="1220804"/>
            <a:ext cx="5181601" cy="1065196"/>
          </a:xfrm>
        </p:spPr>
        <p:txBody>
          <a:bodyPr/>
          <a:lstStyle>
            <a:lvl1pPr algn="l">
              <a:defRPr sz="1950" b="1" i="0" cap="all" baseline="0">
                <a:solidFill>
                  <a:srgbClr val="00592B"/>
                </a:solidFill>
              </a:defRPr>
            </a:lvl1pPr>
          </a:lstStyle>
          <a:p>
            <a:r>
              <a:rPr lang="en-GB"/>
              <a:t>Click to edit Master title style</a:t>
            </a:r>
            <a:endParaRPr lang="en-US" dirty="0"/>
          </a:p>
        </p:txBody>
      </p:sp>
    </p:spTree>
    <p:extLst>
      <p:ext uri="{BB962C8B-B14F-4D97-AF65-F5344CB8AC3E}">
        <p14:creationId xmlns:p14="http://schemas.microsoft.com/office/powerpoint/2010/main" xmlns="" val="1525497355"/>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77ED34-A4EC-E745-9CBB-9EACF475EED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A9F1C33B-EB44-424F-BC52-1261AEBC7BE2}"/>
              </a:ext>
            </a:extLst>
          </p:cNvPr>
          <p:cNvSpPr>
            <a:spLocks noGrp="1"/>
          </p:cNvSpPr>
          <p:nvPr>
            <p:ph type="dt" sz="half" idx="10"/>
          </p:nvPr>
        </p:nvSpPr>
        <p:spPr/>
        <p:txBody>
          <a:bodyPr/>
          <a:lstStyle/>
          <a:p>
            <a:fld id="{40449FEA-8763-4348-8AFE-7E96B3F0A3FC}" type="datetime1">
              <a:rPr lang="en-ZA" smtClean="0"/>
              <a:pPr/>
              <a:t>2023/07/06</a:t>
            </a:fld>
            <a:endParaRPr lang="en-GB"/>
          </a:p>
        </p:txBody>
      </p:sp>
      <p:sp>
        <p:nvSpPr>
          <p:cNvPr id="4" name="Footer Placeholder 3">
            <a:extLst>
              <a:ext uri="{FF2B5EF4-FFF2-40B4-BE49-F238E27FC236}">
                <a16:creationId xmlns:a16="http://schemas.microsoft.com/office/drawing/2014/main" xmlns="" id="{DD6A9099-0C2C-0B4E-86C4-7080E89DF8D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1E2966C8-F6CF-AE49-B683-E200AD27A14E}"/>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405010685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B252D6C2-7DF0-5A4F-9477-0DD798A2D64A}"/>
              </a:ext>
            </a:extLst>
          </p:cNvPr>
          <p:cNvSpPr>
            <a:spLocks noGrp="1"/>
          </p:cNvSpPr>
          <p:nvPr>
            <p:ph type="dt" sz="half" idx="10"/>
          </p:nvPr>
        </p:nvSpPr>
        <p:spPr/>
        <p:txBody>
          <a:bodyPr/>
          <a:lstStyle/>
          <a:p>
            <a:fld id="{05EC89C4-CC5D-784B-8F89-A159CD27BCA6}" type="datetime1">
              <a:rPr lang="en-ZA" smtClean="0"/>
              <a:pPr/>
              <a:t>2023/07/06</a:t>
            </a:fld>
            <a:endParaRPr lang="en-GB"/>
          </a:p>
        </p:txBody>
      </p:sp>
      <p:sp>
        <p:nvSpPr>
          <p:cNvPr id="3" name="Footer Placeholder 2">
            <a:extLst>
              <a:ext uri="{FF2B5EF4-FFF2-40B4-BE49-F238E27FC236}">
                <a16:creationId xmlns:a16="http://schemas.microsoft.com/office/drawing/2014/main" xmlns="" id="{3946C69E-5435-044B-898C-5C65FA2B891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E355A561-2018-374C-B95F-B73A53CC0CFD}"/>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186347574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D5EBDC9-B85C-974A-9639-5605D9525F3D}"/>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xmlns="" id="{09C09508-DCAB-7641-85B6-B51B90E0339E}"/>
              </a:ext>
            </a:extLst>
          </p:cNvPr>
          <p:cNvSpPr>
            <a:spLocks noGrp="1"/>
          </p:cNvSpPr>
          <p:nvPr>
            <p:ph idx="1"/>
          </p:nvPr>
        </p:nvSpPr>
        <p:spPr>
          <a:xfrm>
            <a:off x="5183188" y="987428"/>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BF8819F7-9362-E642-8F1B-20591AB5E0C2}"/>
              </a:ext>
            </a:extLst>
          </p:cNvPr>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8856A71-F41B-DA40-A774-9A20759577F0}"/>
              </a:ext>
            </a:extLst>
          </p:cNvPr>
          <p:cNvSpPr>
            <a:spLocks noGrp="1"/>
          </p:cNvSpPr>
          <p:nvPr>
            <p:ph type="dt" sz="half" idx="10"/>
          </p:nvPr>
        </p:nvSpPr>
        <p:spPr/>
        <p:txBody>
          <a:bodyPr/>
          <a:lstStyle/>
          <a:p>
            <a:fld id="{339A429D-5589-2E41-9412-850D771DA6AD}" type="datetime1">
              <a:rPr lang="en-ZA" smtClean="0"/>
              <a:pPr/>
              <a:t>2023/07/06</a:t>
            </a:fld>
            <a:endParaRPr lang="en-GB"/>
          </a:p>
        </p:txBody>
      </p:sp>
      <p:sp>
        <p:nvSpPr>
          <p:cNvPr id="6" name="Footer Placeholder 5">
            <a:extLst>
              <a:ext uri="{FF2B5EF4-FFF2-40B4-BE49-F238E27FC236}">
                <a16:creationId xmlns:a16="http://schemas.microsoft.com/office/drawing/2014/main" xmlns="" id="{9654B0A3-22FD-2D4F-A18A-70A31786F0A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FD53E666-1C50-2B49-A337-B6779B2CA196}"/>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20290241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F455B9-F8C8-1F46-9053-4E0C79C0C6E1}"/>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xmlns="" id="{F97ED9A1-DD32-BA44-8748-35342EED8B40}"/>
              </a:ext>
            </a:extLst>
          </p:cNvPr>
          <p:cNvSpPr>
            <a:spLocks noGrp="1"/>
          </p:cNvSpPr>
          <p:nvPr>
            <p:ph type="pic" idx="1"/>
          </p:nvPr>
        </p:nvSpPr>
        <p:spPr>
          <a:xfrm>
            <a:off x="5183188" y="987428"/>
            <a:ext cx="617220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p>
        </p:txBody>
      </p:sp>
      <p:sp>
        <p:nvSpPr>
          <p:cNvPr id="4" name="Text Placeholder 3">
            <a:extLst>
              <a:ext uri="{FF2B5EF4-FFF2-40B4-BE49-F238E27FC236}">
                <a16:creationId xmlns:a16="http://schemas.microsoft.com/office/drawing/2014/main" xmlns="" id="{27E8CD84-021F-964F-B829-A40999082C16}"/>
              </a:ext>
            </a:extLst>
          </p:cNvPr>
          <p:cNvSpPr>
            <a:spLocks noGrp="1"/>
          </p:cNvSpPr>
          <p:nvPr>
            <p:ph type="body" sz="half" idx="2"/>
          </p:nvPr>
        </p:nvSpPr>
        <p:spPr>
          <a:xfrm>
            <a:off x="839788" y="2057401"/>
            <a:ext cx="3932237"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AC03DA0-5299-D543-BAFF-C80162C0D0CD}"/>
              </a:ext>
            </a:extLst>
          </p:cNvPr>
          <p:cNvSpPr>
            <a:spLocks noGrp="1"/>
          </p:cNvSpPr>
          <p:nvPr>
            <p:ph type="dt" sz="half" idx="10"/>
          </p:nvPr>
        </p:nvSpPr>
        <p:spPr/>
        <p:txBody>
          <a:bodyPr/>
          <a:lstStyle/>
          <a:p>
            <a:fld id="{57B77A5B-14DF-E744-95CE-1061BF92E15E}" type="datetime1">
              <a:rPr lang="en-ZA" smtClean="0"/>
              <a:pPr/>
              <a:t>2023/07/06</a:t>
            </a:fld>
            <a:endParaRPr lang="en-GB"/>
          </a:p>
        </p:txBody>
      </p:sp>
      <p:sp>
        <p:nvSpPr>
          <p:cNvPr id="6" name="Footer Placeholder 5">
            <a:extLst>
              <a:ext uri="{FF2B5EF4-FFF2-40B4-BE49-F238E27FC236}">
                <a16:creationId xmlns:a16="http://schemas.microsoft.com/office/drawing/2014/main" xmlns="" id="{DEA92F8F-709D-D84B-B111-165B252B2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81C40D3-01C6-E647-9D63-D5E25C94DDFB}"/>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2418681748"/>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DB5233-B677-7841-89BA-8772BB037F8D}"/>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F97F0517-40A3-DA41-8E88-9861F01067D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8DD6A127-2E77-CF43-80C6-CF540DD998BA}"/>
              </a:ext>
            </a:extLst>
          </p:cNvPr>
          <p:cNvSpPr>
            <a:spLocks noGrp="1"/>
          </p:cNvSpPr>
          <p:nvPr>
            <p:ph type="dt" sz="half" idx="10"/>
          </p:nvPr>
        </p:nvSpPr>
        <p:spPr/>
        <p:txBody>
          <a:bodyPr/>
          <a:lstStyle/>
          <a:p>
            <a:fld id="{37A9793A-C35A-1A44-9AE4-268524838312}" type="datetime1">
              <a:rPr lang="en-ZA" smtClean="0"/>
              <a:pPr/>
              <a:t>2023/07/06</a:t>
            </a:fld>
            <a:endParaRPr lang="en-GB"/>
          </a:p>
        </p:txBody>
      </p:sp>
      <p:sp>
        <p:nvSpPr>
          <p:cNvPr id="5" name="Footer Placeholder 4">
            <a:extLst>
              <a:ext uri="{FF2B5EF4-FFF2-40B4-BE49-F238E27FC236}">
                <a16:creationId xmlns:a16="http://schemas.microsoft.com/office/drawing/2014/main" xmlns="" id="{03E9266B-AE7C-6747-811C-AC4F7460D6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77ECCBF-E7FF-F446-A6F5-37A36534035D}"/>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232218765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60E4D911-5F18-FD4F-A2BC-14FBDCA0F340}"/>
              </a:ext>
            </a:extLst>
          </p:cNvPr>
          <p:cNvSpPr>
            <a:spLocks noGrp="1"/>
          </p:cNvSpPr>
          <p:nvPr>
            <p:ph type="title" orient="vert"/>
          </p:nvPr>
        </p:nvSpPr>
        <p:spPr>
          <a:xfrm>
            <a:off x="8724902" y="365128"/>
            <a:ext cx="2628900" cy="581183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0DA76B84-5874-A041-B050-FEC4B779536B}"/>
              </a:ext>
            </a:extLst>
          </p:cNvPr>
          <p:cNvSpPr>
            <a:spLocks noGrp="1"/>
          </p:cNvSpPr>
          <p:nvPr>
            <p:ph type="body" orient="vert" idx="1"/>
          </p:nvPr>
        </p:nvSpPr>
        <p:spPr>
          <a:xfrm>
            <a:off x="838202" y="365128"/>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C4742B7C-3033-5D4D-85BC-CB78B2850C0B}"/>
              </a:ext>
            </a:extLst>
          </p:cNvPr>
          <p:cNvSpPr>
            <a:spLocks noGrp="1"/>
          </p:cNvSpPr>
          <p:nvPr>
            <p:ph type="dt" sz="half" idx="10"/>
          </p:nvPr>
        </p:nvSpPr>
        <p:spPr/>
        <p:txBody>
          <a:bodyPr/>
          <a:lstStyle/>
          <a:p>
            <a:fld id="{05A54524-5E8F-C74D-A32B-DDE9362FD0E4}" type="datetime1">
              <a:rPr lang="en-ZA" smtClean="0"/>
              <a:pPr/>
              <a:t>2023/07/06</a:t>
            </a:fld>
            <a:endParaRPr lang="en-GB"/>
          </a:p>
        </p:txBody>
      </p:sp>
      <p:sp>
        <p:nvSpPr>
          <p:cNvPr id="5" name="Footer Placeholder 4">
            <a:extLst>
              <a:ext uri="{FF2B5EF4-FFF2-40B4-BE49-F238E27FC236}">
                <a16:creationId xmlns:a16="http://schemas.microsoft.com/office/drawing/2014/main" xmlns="" id="{1711A9F7-156F-AB4E-B1FF-6C596CFAD2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F53A52AC-C548-F24C-90C5-F01D4D5C6180}"/>
              </a:ext>
            </a:extLst>
          </p:cNvPr>
          <p:cNvSpPr>
            <a:spLocks noGrp="1"/>
          </p:cNvSpPr>
          <p:nvPr>
            <p:ph type="sldNum" sz="quarter" idx="12"/>
          </p:nvPr>
        </p:nvSpPr>
        <p:spPr/>
        <p:txBody>
          <a:body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174094594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1800" baseline="0">
                <a:solidFill>
                  <a:schemeClr val="bg1"/>
                </a:solidFill>
                <a:latin typeface="Century Gothic" panose="020B0502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225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xmlns="" id="{E76C7AAD-2202-1741-99E7-2E2530882453}"/>
              </a:ext>
            </a:extLst>
          </p:cNvPr>
          <p:cNvSpPr>
            <a:spLocks noGrp="1"/>
          </p:cNvSpPr>
          <p:nvPr>
            <p:ph type="dt" sz="half" idx="10"/>
          </p:nvPr>
        </p:nvSpPr>
        <p:spPr/>
        <p:txBody>
          <a:bodyPr/>
          <a:lstStyle/>
          <a:p>
            <a:fld id="{3CEF8F6B-48F6-FC41-A253-DB908E0FA775}" type="datetime1">
              <a:rPr lang="en-ZA" smtClean="0"/>
              <a:pPr/>
              <a:t>2023/07/06</a:t>
            </a:fld>
            <a:endParaRPr lang="en-GB"/>
          </a:p>
        </p:txBody>
      </p:sp>
      <p:sp>
        <p:nvSpPr>
          <p:cNvPr id="9" name="Footer Placeholder 8">
            <a:extLst>
              <a:ext uri="{FF2B5EF4-FFF2-40B4-BE49-F238E27FC236}">
                <a16:creationId xmlns:a16="http://schemas.microsoft.com/office/drawing/2014/main" xmlns="" id="{78535A6F-D3EC-2F41-A7FE-1091B1157F8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xmlns="" id="{81C07BEE-47BD-3A4D-AF47-983DB691DE35}"/>
              </a:ext>
            </a:extLst>
          </p:cNvPr>
          <p:cNvSpPr>
            <a:spLocks noGrp="1"/>
          </p:cNvSpPr>
          <p:nvPr>
            <p:ph type="sldNum" sz="quarter" idx="12"/>
          </p:nvPr>
        </p:nvSpPr>
        <p:spPr/>
        <p:txBody>
          <a:bodyPr/>
          <a:lstStyle/>
          <a:p>
            <a:fld id="{A88A4ECB-5303-EA44-863F-69D388C2A56E}" type="slidenum">
              <a:rPr lang="en-GB" smtClean="0"/>
              <a:pPr/>
              <a:t>‹#›</a:t>
            </a:fld>
            <a:endParaRPr lang="en-GB"/>
          </a:p>
        </p:txBody>
      </p:sp>
    </p:spTree>
    <p:extLst>
      <p:ext uri="{BB962C8B-B14F-4D97-AF65-F5344CB8AC3E}">
        <p14:creationId xmlns:p14="http://schemas.microsoft.com/office/powerpoint/2010/main" xmlns="" val="80007341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A88A4ECB-5303-EA44-863F-69D388C2A56E}" type="slidenum">
              <a:rPr lang="en-GB" smtClean="0"/>
              <a:pPr/>
              <a:t>‹#›</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47CA9198-4209-AB49-AEAA-E7B6A6CD423C}" type="datetime1">
              <a:rPr lang="en-ZA" smtClean="0"/>
              <a:pPr/>
              <a:t>2023/07/06</a:t>
            </a:fld>
            <a:endParaRPr lang="en-GB"/>
          </a:p>
        </p:txBody>
      </p:sp>
    </p:spTree>
    <p:extLst>
      <p:ext uri="{BB962C8B-B14F-4D97-AF65-F5344CB8AC3E}">
        <p14:creationId xmlns:p14="http://schemas.microsoft.com/office/powerpoint/2010/main" xmlns="" val="19769174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A88A4ECB-5303-EA44-863F-69D388C2A56E}" type="slidenum">
              <a:rPr lang="en-GB" smtClean="0"/>
              <a:pPr/>
              <a:t>‹#›</a:t>
            </a:fld>
            <a:endParaRPr lang="en-GB"/>
          </a:p>
        </p:txBody>
      </p:sp>
      <p:sp>
        <p:nvSpPr>
          <p:cNvPr id="8" name="Footer Placeholder 2"/>
          <p:cNvSpPr>
            <a:spLocks noGrp="1"/>
          </p:cNvSpPr>
          <p:nvPr>
            <p:ph type="ftr" sz="quarter" idx="12"/>
          </p:nvPr>
        </p:nvSpPr>
        <p:spPr/>
        <p:txBody>
          <a:bodyPr/>
          <a:lstStyle>
            <a:lvl1pPr>
              <a:defRPr/>
            </a:lvl1pPr>
          </a:lstStyle>
          <a:p>
            <a:endParaRPr lang="en-GB"/>
          </a:p>
        </p:txBody>
      </p:sp>
      <p:sp>
        <p:nvSpPr>
          <p:cNvPr id="9" name="Date Placeholder 3"/>
          <p:cNvSpPr>
            <a:spLocks noGrp="1"/>
          </p:cNvSpPr>
          <p:nvPr>
            <p:ph type="dt" sz="half" idx="13"/>
          </p:nvPr>
        </p:nvSpPr>
        <p:spPr/>
        <p:txBody>
          <a:bodyPr/>
          <a:lstStyle>
            <a:lvl1pPr>
              <a:defRPr/>
            </a:lvl1pPr>
          </a:lstStyle>
          <a:p>
            <a:fld id="{A66F8DF7-B7FE-6D40-8AB1-448A4E05DC38}" type="datetime1">
              <a:rPr lang="en-ZA" smtClean="0"/>
              <a:pPr/>
              <a:t>2023/07/06</a:t>
            </a:fld>
            <a:endParaRPr lang="en-GB"/>
          </a:p>
        </p:txBody>
      </p:sp>
    </p:spTree>
    <p:extLst>
      <p:ext uri="{BB962C8B-B14F-4D97-AF65-F5344CB8AC3E}">
        <p14:creationId xmlns:p14="http://schemas.microsoft.com/office/powerpoint/2010/main" xmlns="" val="448622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A88A4ECB-5303-EA44-863F-69D388C2A56E}" type="slidenum">
              <a:rPr lang="en-GB" smtClean="0"/>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fld id="{BA4A08C8-88D7-C744-A22A-4ACE6B9BB13A}" type="datetime1">
              <a:rPr lang="en-ZA" smtClean="0"/>
              <a:pPr/>
              <a:t>2023/07/06</a:t>
            </a:fld>
            <a:endParaRPr lang="en-GB"/>
          </a:p>
        </p:txBody>
      </p:sp>
    </p:spTree>
    <p:extLst>
      <p:ext uri="{BB962C8B-B14F-4D97-AF65-F5344CB8AC3E}">
        <p14:creationId xmlns:p14="http://schemas.microsoft.com/office/powerpoint/2010/main" xmlns="" val="22354793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fld id="{0FECD5C5-D369-7F4A-B897-7C6D1A61327F}" type="slidenum">
              <a:rPr lang="en-GB" smtClean="0"/>
              <a:pPr/>
              <a:t>‹#›</a:t>
            </a:fld>
            <a:endParaRPr lang="en-GB"/>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endParaRPr lang="en-GB"/>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fld id="{FB11B728-413B-B144-A610-AD063CFF9450}" type="datetime1">
              <a:rPr lang="en-ZA" smtClean="0"/>
              <a:pPr/>
              <a:t>2023/07/06</a:t>
            </a:fld>
            <a:endParaRPr lang="en-GB"/>
          </a:p>
        </p:txBody>
      </p:sp>
    </p:spTree>
    <p:extLst>
      <p:ext uri="{BB962C8B-B14F-4D97-AF65-F5344CB8AC3E}">
        <p14:creationId xmlns:p14="http://schemas.microsoft.com/office/powerpoint/2010/main" xmlns="" val="2337330774"/>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xmlns="" id="{4AC3C471-F5B3-E54E-B070-14364DADD476}"/>
              </a:ext>
            </a:extLst>
          </p:cNvPr>
          <p:cNvSpPr>
            <a:spLocks noGrp="1"/>
          </p:cNvSpPr>
          <p:nvPr>
            <p:ph type="dt" sz="half" idx="10"/>
          </p:nvPr>
        </p:nvSpPr>
        <p:spPr/>
        <p:txBody>
          <a:bodyPr/>
          <a:lstStyle/>
          <a:p>
            <a:fld id="{FF507D3F-7701-EF4F-839D-BFA288E784C7}" type="datetime1">
              <a:rPr lang="en-ZA" smtClean="0"/>
              <a:pPr/>
              <a:t>2023/07/06</a:t>
            </a:fld>
            <a:endParaRPr lang="en-GB"/>
          </a:p>
        </p:txBody>
      </p:sp>
      <p:sp>
        <p:nvSpPr>
          <p:cNvPr id="4" name="Footer Placeholder 3">
            <a:extLst>
              <a:ext uri="{FF2B5EF4-FFF2-40B4-BE49-F238E27FC236}">
                <a16:creationId xmlns:a16="http://schemas.microsoft.com/office/drawing/2014/main" xmlns="" id="{4BEC39C9-E840-F147-96D3-71EB4E0A22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596A3F1-BE47-D346-9E6F-0FF7602DE60A}"/>
              </a:ext>
            </a:extLst>
          </p:cNvPr>
          <p:cNvSpPr>
            <a:spLocks noGrp="1"/>
          </p:cNvSpPr>
          <p:nvPr>
            <p:ph type="sldNum" sz="quarter" idx="12"/>
          </p:nvPr>
        </p:nvSpPr>
        <p:spPr/>
        <p:txBody>
          <a:bodyPr/>
          <a:lstStyle/>
          <a:p>
            <a:fld id="{A88A4ECB-5303-EA44-863F-69D388C2A56E}" type="slidenum">
              <a:rPr lang="en-GB" smtClean="0"/>
              <a:pPr/>
              <a:t>‹#›</a:t>
            </a:fld>
            <a:endParaRPr lang="en-GB"/>
          </a:p>
        </p:txBody>
      </p:sp>
    </p:spTree>
    <p:extLst>
      <p:ext uri="{BB962C8B-B14F-4D97-AF65-F5344CB8AC3E}">
        <p14:creationId xmlns:p14="http://schemas.microsoft.com/office/powerpoint/2010/main" xmlns="" val="35733165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798D-8CD0-B740-A6F2-2FC96CB7B35E}"/>
              </a:ext>
            </a:extLst>
          </p:cNvPr>
          <p:cNvSpPr>
            <a:spLocks noGrp="1"/>
          </p:cNvSpPr>
          <p:nvPr>
            <p:ph type="title"/>
          </p:nvPr>
        </p:nvSpPr>
        <p:spPr>
          <a:xfrm>
            <a:off x="831851" y="1709742"/>
            <a:ext cx="10515600" cy="2852737"/>
          </a:xfrm>
        </p:spPr>
        <p:txBody>
          <a:bodyPr anchor="b"/>
          <a:lstStyle>
            <a:lvl1pPr>
              <a:defRPr sz="45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49C1551A-DD9D-7548-B1B7-4CFDC4D2887D}"/>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25FF0D7-6096-A843-B8DB-D6B8EF73141E}"/>
              </a:ext>
            </a:extLst>
          </p:cNvPr>
          <p:cNvSpPr>
            <a:spLocks noGrp="1"/>
          </p:cNvSpPr>
          <p:nvPr>
            <p:ph type="dt" sz="half" idx="10"/>
          </p:nvPr>
        </p:nvSpPr>
        <p:spPr/>
        <p:txBody>
          <a:bodyPr/>
          <a:lstStyle/>
          <a:p>
            <a:fld id="{6439CF15-A142-ED45-A663-29E3B50BFACC}" type="datetime1">
              <a:rPr lang="en-ZA" smtClean="0"/>
              <a:pPr/>
              <a:t>2023/07/06</a:t>
            </a:fld>
            <a:endParaRPr lang="en-GB"/>
          </a:p>
        </p:txBody>
      </p:sp>
      <p:sp>
        <p:nvSpPr>
          <p:cNvPr id="5" name="Footer Placeholder 4">
            <a:extLst>
              <a:ext uri="{FF2B5EF4-FFF2-40B4-BE49-F238E27FC236}">
                <a16:creationId xmlns:a16="http://schemas.microsoft.com/office/drawing/2014/main" xmlns="" id="{4C3831E3-9E25-E94A-AC7D-5EAF04A7F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A1DA710-A0D6-874D-968B-9F2567B1B1D7}"/>
              </a:ext>
            </a:extLst>
          </p:cNvPr>
          <p:cNvSpPr>
            <a:spLocks noGrp="1"/>
          </p:cNvSpPr>
          <p:nvPr>
            <p:ph type="sldNum" sz="quarter" idx="12"/>
          </p:nvPr>
        </p:nvSpPr>
        <p:spPr/>
        <p:txBody>
          <a:bodyPr/>
          <a:lstStyle/>
          <a:p>
            <a:fld id="{A88A4ECB-5303-EA44-863F-69D388C2A56E}" type="slidenum">
              <a:rPr lang="en-GB" smtClean="0"/>
              <a:pPr/>
              <a:t>‹#›</a:t>
            </a:fld>
            <a:endParaRPr lang="en-GB"/>
          </a:p>
        </p:txBody>
      </p:sp>
    </p:spTree>
    <p:extLst>
      <p:ext uri="{BB962C8B-B14F-4D97-AF65-F5344CB8AC3E}">
        <p14:creationId xmlns:p14="http://schemas.microsoft.com/office/powerpoint/2010/main" xmlns="" val="23602229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844A61DA-6E8A-9540-B562-702867635B57}"/>
              </a:ext>
            </a:extLst>
          </p:cNvPr>
          <p:cNvSpPr>
            <a:spLocks noGrp="1"/>
          </p:cNvSpPr>
          <p:nvPr>
            <p:ph type="dt" sz="half" idx="14"/>
          </p:nvPr>
        </p:nvSpPr>
        <p:spPr/>
        <p:txBody>
          <a:bodyPr/>
          <a:lstStyle>
            <a:lvl1pPr>
              <a:defRPr smtClean="0"/>
            </a:lvl1pPr>
          </a:lstStyle>
          <a:p>
            <a:fld id="{005B6E98-42F9-9F44-AA3B-6BBCB24B28EF}" type="datetime1">
              <a:rPr lang="en-ZA" smtClean="0"/>
              <a:pPr/>
              <a:t>2023/07/06</a:t>
            </a:fld>
            <a:endParaRPr lang="en-GB"/>
          </a:p>
        </p:txBody>
      </p:sp>
      <p:sp>
        <p:nvSpPr>
          <p:cNvPr id="6" name="Footer Placeholder 5">
            <a:extLst>
              <a:ext uri="{FF2B5EF4-FFF2-40B4-BE49-F238E27FC236}">
                <a16:creationId xmlns:a16="http://schemas.microsoft.com/office/drawing/2014/main" xmlns="" id="{20031DCB-BD8A-EC45-B517-52DCC752AA4D}"/>
              </a:ext>
            </a:extLst>
          </p:cNvPr>
          <p:cNvSpPr>
            <a:spLocks noGrp="1"/>
          </p:cNvSpPr>
          <p:nvPr>
            <p:ph type="ftr" sz="quarter" idx="15"/>
          </p:nvPr>
        </p:nvSpPr>
        <p:spPr/>
        <p:txBody>
          <a:bodyPr/>
          <a:lstStyle>
            <a:lvl1pPr algn="ctr">
              <a:defRPr sz="1200">
                <a:solidFill>
                  <a:schemeClr val="tx1"/>
                </a:solidFill>
              </a:defRPr>
            </a:lvl1pPr>
            <a:extLst/>
          </a:lstStyle>
          <a:p>
            <a:endParaRPr lang="en-GB"/>
          </a:p>
        </p:txBody>
      </p:sp>
      <p:sp>
        <p:nvSpPr>
          <p:cNvPr id="8" name="Slide Number Placeholder 7">
            <a:extLst>
              <a:ext uri="{FF2B5EF4-FFF2-40B4-BE49-F238E27FC236}">
                <a16:creationId xmlns:a16="http://schemas.microsoft.com/office/drawing/2014/main" xmlns="" id="{577B6653-E1A8-474C-AA51-0180A86EBC7C}"/>
              </a:ext>
            </a:extLst>
          </p:cNvPr>
          <p:cNvSpPr>
            <a:spLocks noGrp="1"/>
          </p:cNvSpPr>
          <p:nvPr>
            <p:ph type="sldNum" sz="quarter" idx="16"/>
          </p:nvPr>
        </p:nvSpPr>
        <p:spPr/>
        <p:txBody>
          <a:bodyPr/>
          <a:lstStyle>
            <a:lvl1pPr>
              <a:defRPr/>
            </a:lvl1pPr>
          </a:lstStyle>
          <a:p>
            <a:fld id="{A88A4ECB-5303-EA44-863F-69D388C2A56E}" type="slidenum">
              <a:rPr lang="en-GB" smtClean="0"/>
              <a:pPr/>
              <a:t>‹#›</a:t>
            </a:fld>
            <a:endParaRPr lang="en-GB"/>
          </a:p>
        </p:txBody>
      </p:sp>
    </p:spTree>
    <p:extLst>
      <p:ext uri="{BB962C8B-B14F-4D97-AF65-F5344CB8AC3E}">
        <p14:creationId xmlns:p14="http://schemas.microsoft.com/office/powerpoint/2010/main" xmlns="" val="36784464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019AC-B4D5-D949-9163-875C297ADF92}"/>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xmlns="" id="{6AB89C4E-00C0-1E47-A40F-F0BF57566C65}"/>
              </a:ext>
            </a:extLst>
          </p:cNvPr>
          <p:cNvSpPr>
            <a:spLocks noGrp="1"/>
          </p:cNvSpPr>
          <p:nvPr>
            <p:ph type="pic" idx="1"/>
          </p:nvPr>
        </p:nvSpPr>
        <p:spPr>
          <a:xfrm>
            <a:off x="5183188" y="987428"/>
            <a:ext cx="6172200" cy="4873625"/>
          </a:xfrm>
        </p:spPr>
        <p:txBody>
          <a:bodyPr/>
          <a:lstStyle>
            <a:lvl1pPr marL="0" indent="0">
              <a:buNone/>
              <a:defRPr sz="2400">
                <a:latin typeface="+mn-l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GB" dirty="0"/>
          </a:p>
        </p:txBody>
      </p:sp>
      <p:sp>
        <p:nvSpPr>
          <p:cNvPr id="4" name="Text Placeholder 3">
            <a:extLst>
              <a:ext uri="{FF2B5EF4-FFF2-40B4-BE49-F238E27FC236}">
                <a16:creationId xmlns:a16="http://schemas.microsoft.com/office/drawing/2014/main" xmlns="" id="{7782DCF8-1F52-6549-B2D6-06BD05115F92}"/>
              </a:ext>
            </a:extLst>
          </p:cNvPr>
          <p:cNvSpPr>
            <a:spLocks noGrp="1"/>
          </p:cNvSpPr>
          <p:nvPr>
            <p:ph type="body" sz="half" idx="2"/>
          </p:nvPr>
        </p:nvSpPr>
        <p:spPr>
          <a:xfrm>
            <a:off x="839788" y="2057401"/>
            <a:ext cx="3932237" cy="3811588"/>
          </a:xfrm>
        </p:spPr>
        <p:txBody>
          <a:bodyPr/>
          <a:lstStyle>
            <a:lvl1pPr marL="0" indent="0">
              <a:buNone/>
              <a:defRPr sz="1200">
                <a:latin typeface="+mn-lt"/>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17CE897-A88E-C641-8C40-56AA212ED4F2}"/>
              </a:ext>
            </a:extLst>
          </p:cNvPr>
          <p:cNvSpPr>
            <a:spLocks noGrp="1"/>
          </p:cNvSpPr>
          <p:nvPr>
            <p:ph type="dt" sz="half" idx="10"/>
          </p:nvPr>
        </p:nvSpPr>
        <p:spPr/>
        <p:txBody>
          <a:bodyPr/>
          <a:lstStyle/>
          <a:p>
            <a:fld id="{032FB4A3-D85D-BD43-AD3C-B73D9F6FD585}" type="datetime1">
              <a:rPr lang="en-ZA" smtClean="0"/>
              <a:pPr/>
              <a:t>2023/07/06</a:t>
            </a:fld>
            <a:endParaRPr lang="en-GB"/>
          </a:p>
        </p:txBody>
      </p:sp>
      <p:sp>
        <p:nvSpPr>
          <p:cNvPr id="6" name="Footer Placeholder 5">
            <a:extLst>
              <a:ext uri="{FF2B5EF4-FFF2-40B4-BE49-F238E27FC236}">
                <a16:creationId xmlns:a16="http://schemas.microsoft.com/office/drawing/2014/main" xmlns="" id="{E643F06F-FE3C-904E-AF60-CA01C0B7B19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A332EDD2-974B-9648-B235-496304A251DA}"/>
              </a:ext>
            </a:extLst>
          </p:cNvPr>
          <p:cNvSpPr>
            <a:spLocks noGrp="1"/>
          </p:cNvSpPr>
          <p:nvPr>
            <p:ph type="sldNum" sz="quarter" idx="12"/>
          </p:nvPr>
        </p:nvSpPr>
        <p:spPr/>
        <p:txBody>
          <a:bodyPr/>
          <a:lstStyle/>
          <a:p>
            <a:fld id="{A88A4ECB-5303-EA44-863F-69D388C2A56E}" type="slidenum">
              <a:rPr lang="en-GB" smtClean="0"/>
              <a:pPr/>
              <a:t>‹#›</a:t>
            </a:fld>
            <a:endParaRPr lang="en-GB"/>
          </a:p>
        </p:txBody>
      </p:sp>
    </p:spTree>
    <p:extLst>
      <p:ext uri="{BB962C8B-B14F-4D97-AF65-F5344CB8AC3E}">
        <p14:creationId xmlns:p14="http://schemas.microsoft.com/office/powerpoint/2010/main" xmlns="" val="38152466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6C1D43-1DC0-3F46-9816-8FEF3D66128E}"/>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2EEB3DE7-6E1E-EB4A-A6B9-36AFE1C554C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541B6D99-4F13-F640-9150-8CB5BCA5561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56FC05E5-0312-1C4B-8AD3-FC041068DCD7}"/>
              </a:ext>
            </a:extLst>
          </p:cNvPr>
          <p:cNvSpPr>
            <a:spLocks noGrp="1"/>
          </p:cNvSpPr>
          <p:nvPr>
            <p:ph type="dt" sz="half" idx="10"/>
          </p:nvPr>
        </p:nvSpPr>
        <p:spPr/>
        <p:txBody>
          <a:bodyPr/>
          <a:lstStyle/>
          <a:p>
            <a:fld id="{509AE9DA-AE07-054E-9993-9E4B09BB9B10}" type="datetime1">
              <a:rPr lang="en-ZA" smtClean="0"/>
              <a:pPr/>
              <a:t>2023/07/06</a:t>
            </a:fld>
            <a:endParaRPr lang="en-GB"/>
          </a:p>
        </p:txBody>
      </p:sp>
      <p:sp>
        <p:nvSpPr>
          <p:cNvPr id="6" name="Footer Placeholder 5">
            <a:extLst>
              <a:ext uri="{FF2B5EF4-FFF2-40B4-BE49-F238E27FC236}">
                <a16:creationId xmlns:a16="http://schemas.microsoft.com/office/drawing/2014/main" xmlns="" id="{58E78C24-A900-FD43-9F61-FA39E496397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9ACDA5B5-4103-1646-AA09-90DC32AF69B8}"/>
              </a:ext>
            </a:extLst>
          </p:cNvPr>
          <p:cNvSpPr>
            <a:spLocks noGrp="1"/>
          </p:cNvSpPr>
          <p:nvPr>
            <p:ph type="sldNum" sz="quarter" idx="12"/>
          </p:nvPr>
        </p:nvSpPr>
        <p:spPr/>
        <p:txBody>
          <a:bodyPr/>
          <a:lstStyle/>
          <a:p>
            <a:fld id="{A88A4ECB-5303-EA44-863F-69D388C2A56E}" type="slidenum">
              <a:rPr lang="en-GB" smtClean="0"/>
              <a:pPr/>
              <a:t>‹#›</a:t>
            </a:fld>
            <a:endParaRPr lang="en-GB"/>
          </a:p>
        </p:txBody>
      </p:sp>
    </p:spTree>
    <p:extLst>
      <p:ext uri="{BB962C8B-B14F-4D97-AF65-F5344CB8AC3E}">
        <p14:creationId xmlns:p14="http://schemas.microsoft.com/office/powerpoint/2010/main" xmlns="" val="325325767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1800" baseline="0">
                <a:solidFill>
                  <a:schemeClr val="bg1"/>
                </a:solidFill>
                <a:latin typeface="Century Gothic" panose="020B0502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225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xmlns="" id="{E76C7AAD-2202-1741-99E7-2E2530882453}"/>
              </a:ext>
            </a:extLst>
          </p:cNvPr>
          <p:cNvSpPr>
            <a:spLocks noGrp="1"/>
          </p:cNvSpPr>
          <p:nvPr>
            <p:ph type="dt" sz="half" idx="10"/>
          </p:nvPr>
        </p:nvSpPr>
        <p:spPr/>
        <p:txBody>
          <a:bodyPr/>
          <a:lstStyle/>
          <a:p>
            <a:fld id="{B2864818-C7F8-C447-A045-589C5EA4CB47}" type="datetime1">
              <a:rPr lang="en-ZA" smtClean="0"/>
              <a:pPr/>
              <a:t>2023/07/06</a:t>
            </a:fld>
            <a:endParaRPr lang="en-GB"/>
          </a:p>
        </p:txBody>
      </p:sp>
      <p:sp>
        <p:nvSpPr>
          <p:cNvPr id="9" name="Footer Placeholder 8">
            <a:extLst>
              <a:ext uri="{FF2B5EF4-FFF2-40B4-BE49-F238E27FC236}">
                <a16:creationId xmlns:a16="http://schemas.microsoft.com/office/drawing/2014/main" xmlns="" id="{78535A6F-D3EC-2F41-A7FE-1091B1157F8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xmlns="" id="{81C07BEE-47BD-3A4D-AF47-983DB691DE35}"/>
              </a:ext>
            </a:extLst>
          </p:cNvPr>
          <p:cNvSpPr>
            <a:spLocks noGrp="1"/>
          </p:cNvSpPr>
          <p:nvPr>
            <p:ph type="sldNum" sz="quarter" idx="12"/>
          </p:nvPr>
        </p:nvSpPr>
        <p:spPr/>
        <p:txBody>
          <a:bodyPr/>
          <a:lstStyle/>
          <a:p>
            <a:fld id="{802769DE-F7CE-814B-9DFA-295FC103F84D}" type="slidenum">
              <a:rPr lang="en-GB" smtClean="0"/>
              <a:pPr/>
              <a:t>‹#›</a:t>
            </a:fld>
            <a:endParaRPr lang="en-GB"/>
          </a:p>
        </p:txBody>
      </p:sp>
    </p:spTree>
    <p:extLst>
      <p:ext uri="{BB962C8B-B14F-4D97-AF65-F5344CB8AC3E}">
        <p14:creationId xmlns:p14="http://schemas.microsoft.com/office/powerpoint/2010/main" xmlns="" val="383253607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F769E269-C355-A44F-80F2-629E7868D3DD}" type="slidenum">
              <a:rPr lang="en-US" altLang="en-US" smtClean="0"/>
              <a:pPr/>
              <a:t>‹#›</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CB9F3E0C-CDA8-9344-8397-5C84604667C4}" type="datetime1">
              <a:rPr lang="en-ZA" altLang="en-US" smtClean="0"/>
              <a:pPr>
                <a:defRPr/>
              </a:pPr>
              <a:t>2023/07/06</a:t>
            </a:fld>
            <a:endParaRPr lang="en-US" altLang="en-US" dirty="0"/>
          </a:p>
        </p:txBody>
      </p:sp>
    </p:spTree>
    <p:extLst>
      <p:ext uri="{BB962C8B-B14F-4D97-AF65-F5344CB8AC3E}">
        <p14:creationId xmlns:p14="http://schemas.microsoft.com/office/powerpoint/2010/main" xmlns="" val="387698227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08FDD150-0367-3747-8295-DCE53869A53C}" type="slidenum">
              <a:rPr lang="en-US" altLang="en-US" smtClean="0"/>
              <a:pPr/>
              <a:t>‹#›</a:t>
            </a:fld>
            <a:endParaRPr lang="en-US" altLang="en-US"/>
          </a:p>
        </p:txBody>
      </p:sp>
      <p:sp>
        <p:nvSpPr>
          <p:cNvPr id="8" name="Footer Placeholder 2"/>
          <p:cNvSpPr>
            <a:spLocks noGrp="1"/>
          </p:cNvSpPr>
          <p:nvPr>
            <p:ph type="ftr" sz="quarter" idx="12"/>
          </p:nvPr>
        </p:nvSpPr>
        <p:spPr/>
        <p:txBody>
          <a:bodyPr/>
          <a:lstStyle>
            <a:lvl1pPr>
              <a:defRPr/>
            </a:lvl1pPr>
          </a:lstStyle>
          <a:p>
            <a:pPr>
              <a:defRPr/>
            </a:pPr>
            <a:endParaRPr lang="en-US"/>
          </a:p>
        </p:txBody>
      </p:sp>
      <p:sp>
        <p:nvSpPr>
          <p:cNvPr id="9" name="Date Placeholder 3"/>
          <p:cNvSpPr>
            <a:spLocks noGrp="1"/>
          </p:cNvSpPr>
          <p:nvPr>
            <p:ph type="dt" sz="half" idx="13"/>
          </p:nvPr>
        </p:nvSpPr>
        <p:spPr/>
        <p:txBody>
          <a:bodyPr/>
          <a:lstStyle>
            <a:lvl1pPr>
              <a:defRPr/>
            </a:lvl1pPr>
          </a:lstStyle>
          <a:p>
            <a:pPr>
              <a:defRPr/>
            </a:pPr>
            <a:fld id="{83F90BB0-9E32-3C44-BDF0-5487186BC2A8}" type="datetime1">
              <a:rPr lang="en-ZA" altLang="en-US" smtClean="0"/>
              <a:pPr>
                <a:defRPr/>
              </a:pPr>
              <a:t>2023/07/06</a:t>
            </a:fld>
            <a:endParaRPr lang="en-US" altLang="en-US" dirty="0"/>
          </a:p>
        </p:txBody>
      </p:sp>
    </p:spTree>
    <p:extLst>
      <p:ext uri="{BB962C8B-B14F-4D97-AF65-F5344CB8AC3E}">
        <p14:creationId xmlns:p14="http://schemas.microsoft.com/office/powerpoint/2010/main" xmlns="" val="396774078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B3B54B-A6AD-244D-BD40-C74378A0EA9A}" type="slidenum">
              <a:rPr lang="en-US" altLang="en-US" smtClean="0"/>
              <a:pPr/>
              <a:t>‹#›</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D6E3018E-15B1-DD4A-9FE1-0C6C1C87207D}" type="datetime1">
              <a:rPr lang="en-ZA" altLang="en-US" smtClean="0"/>
              <a:pPr>
                <a:defRPr/>
              </a:pPr>
              <a:t>2023/07/06</a:t>
            </a:fld>
            <a:endParaRPr lang="en-US" altLang="en-US" dirty="0"/>
          </a:p>
        </p:txBody>
      </p:sp>
    </p:spTree>
    <p:extLst>
      <p:ext uri="{BB962C8B-B14F-4D97-AF65-F5344CB8AC3E}">
        <p14:creationId xmlns:p14="http://schemas.microsoft.com/office/powerpoint/2010/main" xmlns="" val="38949885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48B3D-256A-8246-AB0A-26A5B388FF01}"/>
              </a:ext>
            </a:extLst>
          </p:cNvPr>
          <p:cNvSpPr>
            <a:spLocks noGrp="1"/>
          </p:cNvSpPr>
          <p:nvPr>
            <p:ph type="ctrTitle"/>
          </p:nvPr>
        </p:nvSpPr>
        <p:spPr>
          <a:xfrm>
            <a:off x="1524000" y="1122363"/>
            <a:ext cx="9144000" cy="2387600"/>
          </a:xfrm>
        </p:spPr>
        <p:txBody>
          <a:bodyPr anchor="b"/>
          <a:lstStyle>
            <a:lvl1pPr algn="ctr">
              <a:defRPr sz="4500">
                <a:latin typeface="Century Gothic" panose="020B0502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xmlns="" id="{9CE54395-A860-6146-A5EB-C3E152E15510}"/>
              </a:ext>
            </a:extLst>
          </p:cNvPr>
          <p:cNvSpPr>
            <a:spLocks noGrp="1"/>
          </p:cNvSpPr>
          <p:nvPr>
            <p:ph type="subTitle" idx="1"/>
          </p:nvPr>
        </p:nvSpPr>
        <p:spPr>
          <a:xfrm>
            <a:off x="1524000" y="3602039"/>
            <a:ext cx="9144000" cy="1655763"/>
          </a:xfrm>
        </p:spPr>
        <p:txBody>
          <a:bodyPr/>
          <a:lstStyle>
            <a:lvl1pPr marL="0" indent="0" algn="ctr">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xmlns="" id="{615DD06A-A09C-CE4A-8BE4-3F36021BBE52}"/>
              </a:ext>
            </a:extLst>
          </p:cNvPr>
          <p:cNvSpPr>
            <a:spLocks noGrp="1"/>
          </p:cNvSpPr>
          <p:nvPr>
            <p:ph type="dt" sz="half" idx="10"/>
          </p:nvPr>
        </p:nvSpPr>
        <p:spPr/>
        <p:txBody>
          <a:bodyPr/>
          <a:lstStyle/>
          <a:p>
            <a:pPr>
              <a:defRPr/>
            </a:pPr>
            <a:fld id="{B8306731-3059-D941-8CC9-05C714DDC24D}" type="datetime1">
              <a:rPr lang="en-ZA" sz="2000" smtClean="0"/>
              <a:pPr>
                <a:defRPr/>
              </a:pPr>
              <a:t>2023/07/06</a:t>
            </a:fld>
            <a:endParaRPr lang="en-US" sz="2000"/>
          </a:p>
        </p:txBody>
      </p:sp>
      <p:sp>
        <p:nvSpPr>
          <p:cNvPr id="5" name="Footer Placeholder 4">
            <a:extLst>
              <a:ext uri="{FF2B5EF4-FFF2-40B4-BE49-F238E27FC236}">
                <a16:creationId xmlns:a16="http://schemas.microsoft.com/office/drawing/2014/main" xmlns="" id="{E9BC1BD2-3658-E647-86D3-1742EBFC218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xmlns="" id="{BA0D2988-3052-3145-97FC-E11374FA2966}"/>
              </a:ext>
            </a:extLst>
          </p:cNvPr>
          <p:cNvSpPr>
            <a:spLocks noGrp="1"/>
          </p:cNvSpPr>
          <p:nvPr>
            <p:ph type="sldNum" sz="quarter" idx="12"/>
          </p:nvPr>
        </p:nvSpPr>
        <p:spPr/>
        <p:txBody>
          <a:bodyPr/>
          <a:lstStyle/>
          <a:p>
            <a:fld id="{326D5970-DB31-A04F-A00C-71371090B282}" type="slidenum">
              <a:rPr lang="en-US" altLang="en-US" smtClean="0"/>
              <a:pPr/>
              <a:t>‹#›</a:t>
            </a:fld>
            <a:endParaRPr lang="en-US" altLang="en-US"/>
          </a:p>
        </p:txBody>
      </p:sp>
    </p:spTree>
    <p:extLst>
      <p:ext uri="{BB962C8B-B14F-4D97-AF65-F5344CB8AC3E}">
        <p14:creationId xmlns:p14="http://schemas.microsoft.com/office/powerpoint/2010/main" xmlns="" val="1864196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3429000"/>
            <a:ext cx="5320704" cy="12192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fld id="{0FECD5C5-D369-7F4A-B897-7C6D1A61327F}" type="slidenum">
              <a:rPr lang="en-GB" smtClean="0"/>
              <a:pPr/>
              <a:t>‹#›</a:t>
            </a:fld>
            <a:endParaRPr lang="en-GB"/>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endParaRPr lang="en-GB"/>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fld id="{B2A35599-76D2-4248-9E8D-008752C29494}" type="datetime1">
              <a:rPr lang="en-ZA" smtClean="0"/>
              <a:pPr/>
              <a:t>2023/07/06</a:t>
            </a:fld>
            <a:endParaRPr lang="en-GB"/>
          </a:p>
        </p:txBody>
      </p:sp>
    </p:spTree>
    <p:extLst>
      <p:ext uri="{BB962C8B-B14F-4D97-AF65-F5344CB8AC3E}">
        <p14:creationId xmlns:p14="http://schemas.microsoft.com/office/powerpoint/2010/main" xmlns="" val="2960854131"/>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xmlns="" id="{4AC3C471-F5B3-E54E-B070-14364DADD476}"/>
              </a:ext>
            </a:extLst>
          </p:cNvPr>
          <p:cNvSpPr>
            <a:spLocks noGrp="1"/>
          </p:cNvSpPr>
          <p:nvPr>
            <p:ph type="dt" sz="half" idx="10"/>
          </p:nvPr>
        </p:nvSpPr>
        <p:spPr/>
        <p:txBody>
          <a:bodyPr/>
          <a:lstStyle/>
          <a:p>
            <a:pPr>
              <a:defRPr/>
            </a:pPr>
            <a:fld id="{0AE7C058-6695-B34F-B260-3682B1C34A34}" type="datetime1">
              <a:rPr lang="en-ZA" sz="1400" smtClean="0">
                <a:solidFill>
                  <a:schemeClr val="tx2"/>
                </a:solidFill>
              </a:rPr>
              <a:pPr>
                <a:defRPr/>
              </a:pPr>
              <a:t>2023/07/06</a:t>
            </a:fld>
            <a:endParaRPr lang="en-US" sz="1400">
              <a:solidFill>
                <a:schemeClr val="tx2"/>
              </a:solidFill>
            </a:endParaRPr>
          </a:p>
        </p:txBody>
      </p:sp>
      <p:sp>
        <p:nvSpPr>
          <p:cNvPr id="4" name="Footer Placeholder 3">
            <a:extLst>
              <a:ext uri="{FF2B5EF4-FFF2-40B4-BE49-F238E27FC236}">
                <a16:creationId xmlns:a16="http://schemas.microsoft.com/office/drawing/2014/main" xmlns="" id="{4BEC39C9-E840-F147-96D3-71EB4E0A22F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D596A3F1-BE47-D346-9E6F-0FF7602DE60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427574377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CE8D7-5505-6F4A-AB31-9EE416D14CCF}"/>
              </a:ext>
            </a:extLst>
          </p:cNvPr>
          <p:cNvSpPr>
            <a:spLocks noGrp="1"/>
          </p:cNvSpPr>
          <p:nvPr>
            <p:ph type="title"/>
          </p:nvPr>
        </p:nvSpPr>
        <p:spPr>
          <a:xfrm>
            <a:off x="839788" y="365127"/>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F34D1877-2BA4-7A4A-A6F2-9E8398A179B3}"/>
              </a:ext>
            </a:extLst>
          </p:cNvPr>
          <p:cNvSpPr>
            <a:spLocks noGrp="1"/>
          </p:cNvSpPr>
          <p:nvPr>
            <p:ph type="body" idx="1"/>
          </p:nvPr>
        </p:nvSpPr>
        <p:spPr>
          <a:xfrm>
            <a:off x="839789" y="1681163"/>
            <a:ext cx="5157787" cy="823912"/>
          </a:xfrm>
        </p:spPr>
        <p:txBody>
          <a:bodyPr anchor="b"/>
          <a:lstStyle>
            <a:lvl1pPr marL="0" indent="0">
              <a:buNone/>
              <a:defRPr sz="1800" b="1">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xmlns="" id="{E917EF4C-76A9-7E44-9D36-D0501019A739}"/>
              </a:ext>
            </a:extLst>
          </p:cNvPr>
          <p:cNvSpPr>
            <a:spLocks noGrp="1"/>
          </p:cNvSpPr>
          <p:nvPr>
            <p:ph type="body" sz="quarter" idx="3"/>
          </p:nvPr>
        </p:nvSpPr>
        <p:spPr>
          <a:xfrm>
            <a:off x="6172202" y="1681163"/>
            <a:ext cx="5183188" cy="823912"/>
          </a:xfrm>
        </p:spPr>
        <p:txBody>
          <a:bodyPr anchor="b"/>
          <a:lstStyle>
            <a:lvl1pPr marL="0" indent="0">
              <a:buNone/>
              <a:defRPr sz="1800" b="1">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380CF28-914A-4049-A9B7-671D3C26875B}"/>
              </a:ext>
            </a:extLst>
          </p:cNvPr>
          <p:cNvSpPr>
            <a:spLocks noGrp="1"/>
          </p:cNvSpPr>
          <p:nvPr>
            <p:ph sz="quarter" idx="4"/>
          </p:nvPr>
        </p:nvSpPr>
        <p:spPr>
          <a:xfrm>
            <a:off x="6172202"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xmlns="" id="{3770EDFA-1348-2D4B-9760-0226A1D86C5E}"/>
              </a:ext>
            </a:extLst>
          </p:cNvPr>
          <p:cNvSpPr>
            <a:spLocks noGrp="1"/>
          </p:cNvSpPr>
          <p:nvPr>
            <p:ph type="dt" sz="half" idx="10"/>
          </p:nvPr>
        </p:nvSpPr>
        <p:spPr/>
        <p:txBody>
          <a:bodyPr/>
          <a:lstStyle/>
          <a:p>
            <a:pPr>
              <a:defRPr/>
            </a:pPr>
            <a:fld id="{5CAD580D-A8D3-2143-A948-B7DA4187F6C2}" type="datetime1">
              <a:rPr lang="en-ZA" sz="1400" smtClean="0">
                <a:solidFill>
                  <a:schemeClr val="tx2"/>
                </a:solidFill>
              </a:rPr>
              <a:pPr>
                <a:defRPr/>
              </a:pPr>
              <a:t>2023/07/06</a:t>
            </a:fld>
            <a:endParaRPr lang="en-US" sz="1400">
              <a:solidFill>
                <a:schemeClr val="tx2"/>
              </a:solidFill>
            </a:endParaRPr>
          </a:p>
        </p:txBody>
      </p:sp>
      <p:sp>
        <p:nvSpPr>
          <p:cNvPr id="8" name="Footer Placeholder 7">
            <a:extLst>
              <a:ext uri="{FF2B5EF4-FFF2-40B4-BE49-F238E27FC236}">
                <a16:creationId xmlns:a16="http://schemas.microsoft.com/office/drawing/2014/main" xmlns="" id="{38A19F59-2F2F-CA41-BB97-48577D54F1C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645FB2C2-60A3-B142-A608-6ED34B2C66D5}"/>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1648716663"/>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16C06-D49A-1744-AD3A-9507B0199F3D}"/>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xmlns="" id="{44A353CF-9A5E-E64D-8331-2DEE5C06CADE}"/>
              </a:ext>
            </a:extLst>
          </p:cNvPr>
          <p:cNvSpPr>
            <a:spLocks noGrp="1"/>
          </p:cNvSpPr>
          <p:nvPr>
            <p:ph idx="1"/>
          </p:nvPr>
        </p:nvSpPr>
        <p:spPr>
          <a:xfrm>
            <a:off x="5183188" y="987428"/>
            <a:ext cx="6172200" cy="4873625"/>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xmlns="" id="{FC61F25C-13C5-C948-BCCD-0810C2DF16CD}"/>
              </a:ext>
            </a:extLst>
          </p:cNvPr>
          <p:cNvSpPr>
            <a:spLocks noGrp="1"/>
          </p:cNvSpPr>
          <p:nvPr>
            <p:ph type="body" sz="half" idx="2"/>
          </p:nvPr>
        </p:nvSpPr>
        <p:spPr>
          <a:xfrm>
            <a:off x="839788" y="2057401"/>
            <a:ext cx="3932237" cy="3811588"/>
          </a:xfrm>
        </p:spPr>
        <p:txBody>
          <a:bodyPr/>
          <a:lstStyle>
            <a:lvl1pPr marL="0" indent="0">
              <a:buNone/>
              <a:defRPr sz="1200">
                <a:latin typeface="Century Gothic" panose="020B0502020202020204" pitchFamily="34" charset="0"/>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DB2D58B1-F243-324E-AFCF-694632A8CC00}"/>
              </a:ext>
            </a:extLst>
          </p:cNvPr>
          <p:cNvSpPr>
            <a:spLocks noGrp="1"/>
          </p:cNvSpPr>
          <p:nvPr>
            <p:ph type="dt" sz="half" idx="10"/>
          </p:nvPr>
        </p:nvSpPr>
        <p:spPr/>
        <p:txBody>
          <a:bodyPr/>
          <a:lstStyle/>
          <a:p>
            <a:pPr>
              <a:defRPr/>
            </a:pPr>
            <a:fld id="{711D4001-7D3E-324F-835D-9C928B4DD7D7}" type="datetime1">
              <a:rPr lang="en-ZA" sz="1400" smtClean="0">
                <a:solidFill>
                  <a:schemeClr val="tx2"/>
                </a:solidFill>
              </a:rPr>
              <a:pPr>
                <a:defRPr/>
              </a:pPr>
              <a:t>2023/07/06</a:t>
            </a:fld>
            <a:endParaRPr lang="en-US" sz="1400">
              <a:solidFill>
                <a:schemeClr val="tx2"/>
              </a:solidFill>
            </a:endParaRPr>
          </a:p>
        </p:txBody>
      </p:sp>
      <p:sp>
        <p:nvSpPr>
          <p:cNvPr id="6" name="Footer Placeholder 5">
            <a:extLst>
              <a:ext uri="{FF2B5EF4-FFF2-40B4-BE49-F238E27FC236}">
                <a16:creationId xmlns:a16="http://schemas.microsoft.com/office/drawing/2014/main" xmlns="" id="{E49A1F78-F729-2547-A024-CCDC0472F13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F801CDF-3716-DB4E-9DB2-B8483673F639}"/>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382386503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019AC-B4D5-D949-9163-875C297ADF92}"/>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xmlns="" id="{6AB89C4E-00C0-1E47-A40F-F0BF57566C65}"/>
              </a:ext>
            </a:extLst>
          </p:cNvPr>
          <p:cNvSpPr>
            <a:spLocks noGrp="1"/>
          </p:cNvSpPr>
          <p:nvPr>
            <p:ph type="pic" idx="1"/>
          </p:nvPr>
        </p:nvSpPr>
        <p:spPr>
          <a:xfrm>
            <a:off x="5183188" y="987428"/>
            <a:ext cx="6172200" cy="4873625"/>
          </a:xfrm>
        </p:spPr>
        <p:txBody>
          <a:bodyPr/>
          <a:lstStyle>
            <a:lvl1pPr marL="0" indent="0">
              <a:buNone/>
              <a:defRPr sz="2400">
                <a:latin typeface="+mn-l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GB" dirty="0"/>
          </a:p>
        </p:txBody>
      </p:sp>
      <p:sp>
        <p:nvSpPr>
          <p:cNvPr id="4" name="Text Placeholder 3">
            <a:extLst>
              <a:ext uri="{FF2B5EF4-FFF2-40B4-BE49-F238E27FC236}">
                <a16:creationId xmlns:a16="http://schemas.microsoft.com/office/drawing/2014/main" xmlns="" id="{7782DCF8-1F52-6549-B2D6-06BD05115F92}"/>
              </a:ext>
            </a:extLst>
          </p:cNvPr>
          <p:cNvSpPr>
            <a:spLocks noGrp="1"/>
          </p:cNvSpPr>
          <p:nvPr>
            <p:ph type="body" sz="half" idx="2"/>
          </p:nvPr>
        </p:nvSpPr>
        <p:spPr>
          <a:xfrm>
            <a:off x="839788" y="2057401"/>
            <a:ext cx="3932237" cy="3811588"/>
          </a:xfrm>
        </p:spPr>
        <p:txBody>
          <a:bodyPr/>
          <a:lstStyle>
            <a:lvl1pPr marL="0" indent="0">
              <a:buNone/>
              <a:defRPr sz="1200">
                <a:latin typeface="+mn-lt"/>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17CE897-A88E-C641-8C40-56AA212ED4F2}"/>
              </a:ext>
            </a:extLst>
          </p:cNvPr>
          <p:cNvSpPr>
            <a:spLocks noGrp="1"/>
          </p:cNvSpPr>
          <p:nvPr>
            <p:ph type="dt" sz="half" idx="10"/>
          </p:nvPr>
        </p:nvSpPr>
        <p:spPr/>
        <p:txBody>
          <a:bodyPr/>
          <a:lstStyle/>
          <a:p>
            <a:pPr>
              <a:defRPr/>
            </a:pPr>
            <a:fld id="{5F1BEEA4-93F0-7648-A7FF-5301F54E4A40}" type="datetime1">
              <a:rPr lang="en-ZA" sz="1400" smtClean="0">
                <a:solidFill>
                  <a:schemeClr val="tx2"/>
                </a:solidFill>
              </a:rPr>
              <a:pPr>
                <a:defRPr/>
              </a:pPr>
              <a:t>2023/07/06</a:t>
            </a:fld>
            <a:endParaRPr lang="en-US" sz="1400">
              <a:solidFill>
                <a:schemeClr val="tx2"/>
              </a:solidFill>
            </a:endParaRPr>
          </a:p>
        </p:txBody>
      </p:sp>
      <p:sp>
        <p:nvSpPr>
          <p:cNvPr id="6" name="Footer Placeholder 5">
            <a:extLst>
              <a:ext uri="{FF2B5EF4-FFF2-40B4-BE49-F238E27FC236}">
                <a16:creationId xmlns:a16="http://schemas.microsoft.com/office/drawing/2014/main" xmlns="" id="{E643F06F-FE3C-904E-AF60-CA01C0B7B19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332EDD2-974B-9648-B235-496304A251D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5592068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798D-8CD0-B740-A6F2-2FC96CB7B35E}"/>
              </a:ext>
            </a:extLst>
          </p:cNvPr>
          <p:cNvSpPr>
            <a:spLocks noGrp="1"/>
          </p:cNvSpPr>
          <p:nvPr>
            <p:ph type="title"/>
          </p:nvPr>
        </p:nvSpPr>
        <p:spPr>
          <a:xfrm>
            <a:off x="831851" y="1709742"/>
            <a:ext cx="10515600" cy="2852737"/>
          </a:xfrm>
        </p:spPr>
        <p:txBody>
          <a:bodyPr anchor="b"/>
          <a:lstStyle>
            <a:lvl1pPr>
              <a:defRPr sz="45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49C1551A-DD9D-7548-B1B7-4CFDC4D2887D}"/>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25FF0D7-6096-A843-B8DB-D6B8EF73141E}"/>
              </a:ext>
            </a:extLst>
          </p:cNvPr>
          <p:cNvSpPr>
            <a:spLocks noGrp="1"/>
          </p:cNvSpPr>
          <p:nvPr>
            <p:ph type="dt" sz="half" idx="10"/>
          </p:nvPr>
        </p:nvSpPr>
        <p:spPr/>
        <p:txBody>
          <a:bodyPr/>
          <a:lstStyle/>
          <a:p>
            <a:pPr>
              <a:defRPr/>
            </a:pPr>
            <a:fld id="{3FEE116B-0146-C249-A44C-B50FE4073DDE}" type="datetime1">
              <a:rPr lang="en-ZA" sz="1400" smtClean="0">
                <a:solidFill>
                  <a:schemeClr val="tx2"/>
                </a:solidFill>
              </a:rPr>
              <a:pPr>
                <a:defRPr/>
              </a:pPr>
              <a:t>2023/07/06</a:t>
            </a:fld>
            <a:endParaRPr lang="en-US" sz="1400">
              <a:solidFill>
                <a:schemeClr val="tx2"/>
              </a:solidFill>
            </a:endParaRPr>
          </a:p>
        </p:txBody>
      </p:sp>
      <p:sp>
        <p:nvSpPr>
          <p:cNvPr id="5" name="Footer Placeholder 4">
            <a:extLst>
              <a:ext uri="{FF2B5EF4-FFF2-40B4-BE49-F238E27FC236}">
                <a16:creationId xmlns:a16="http://schemas.microsoft.com/office/drawing/2014/main" xmlns="" id="{4C3831E3-9E25-E94A-AC7D-5EAF04A7FD5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A1DA710-A0D6-874D-968B-9F2567B1B1D7}"/>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83665703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844A61DA-6E8A-9540-B562-702867635B57}"/>
              </a:ext>
            </a:extLst>
          </p:cNvPr>
          <p:cNvSpPr>
            <a:spLocks noGrp="1"/>
          </p:cNvSpPr>
          <p:nvPr>
            <p:ph type="dt" sz="half" idx="14"/>
          </p:nvPr>
        </p:nvSpPr>
        <p:spPr/>
        <p:txBody>
          <a:bodyPr/>
          <a:lstStyle>
            <a:lvl1pPr>
              <a:defRPr smtClean="0"/>
            </a:lvl1pPr>
          </a:lstStyle>
          <a:p>
            <a:pPr>
              <a:defRPr/>
            </a:pPr>
            <a:fld id="{05E1DFE5-9864-A94B-B3EA-1CC424D25917}" type="datetime1">
              <a:rPr lang="en-ZA" smtClean="0"/>
              <a:pPr>
                <a:defRPr/>
              </a:pPr>
              <a:t>2023/07/06</a:t>
            </a:fld>
            <a:endParaRPr lang="en-US"/>
          </a:p>
        </p:txBody>
      </p:sp>
      <p:sp>
        <p:nvSpPr>
          <p:cNvPr id="6" name="Footer Placeholder 5">
            <a:extLst>
              <a:ext uri="{FF2B5EF4-FFF2-40B4-BE49-F238E27FC236}">
                <a16:creationId xmlns:a16="http://schemas.microsoft.com/office/drawing/2014/main" xmlns="" id="{20031DCB-BD8A-EC45-B517-52DCC752AA4D}"/>
              </a:ext>
            </a:extLst>
          </p:cNvPr>
          <p:cNvSpPr>
            <a:spLocks noGrp="1"/>
          </p:cNvSpPr>
          <p:nvPr>
            <p:ph type="ftr" sz="quarter" idx="15"/>
          </p:nvPr>
        </p:nvSpPr>
        <p:spPr/>
        <p:txBody>
          <a:bodyPr/>
          <a:lstStyle>
            <a:lvl1pPr algn="ctr">
              <a:defRPr sz="1200">
                <a:solidFill>
                  <a:schemeClr val="tx1"/>
                </a:solidFill>
              </a:defRPr>
            </a:lvl1pPr>
            <a:extLst/>
          </a:lstStyle>
          <a:p>
            <a:pPr>
              <a:defRPr/>
            </a:pPr>
            <a:endParaRPr lang="en-US"/>
          </a:p>
        </p:txBody>
      </p:sp>
      <p:sp>
        <p:nvSpPr>
          <p:cNvPr id="8" name="Slide Number Placeholder 7">
            <a:extLst>
              <a:ext uri="{FF2B5EF4-FFF2-40B4-BE49-F238E27FC236}">
                <a16:creationId xmlns:a16="http://schemas.microsoft.com/office/drawing/2014/main" xmlns="" id="{577B6653-E1A8-474C-AA51-0180A86EBC7C}"/>
              </a:ext>
            </a:extLst>
          </p:cNvPr>
          <p:cNvSpPr>
            <a:spLocks noGrp="1"/>
          </p:cNvSpPr>
          <p:nvPr>
            <p:ph type="sldNum" sz="quarter" idx="16"/>
          </p:nvPr>
        </p:nvSpPr>
        <p:spPr/>
        <p:txBody>
          <a:bodyPr/>
          <a:lstStyle>
            <a:lvl1pPr>
              <a:defRPr/>
            </a:lvl1pPr>
          </a:lstStyle>
          <a:p>
            <a:fld id="{6BDA138A-36CB-A748-96D2-77A2A1358C09}" type="slidenum">
              <a:rPr lang="en-US" altLang="en-US"/>
              <a:pPr/>
              <a:t>‹#›</a:t>
            </a:fld>
            <a:endParaRPr lang="en-US" altLang="en-US" sz="1200" b="0">
              <a:solidFill>
                <a:schemeClr val="tx1"/>
              </a:solidFill>
            </a:endParaRPr>
          </a:p>
        </p:txBody>
      </p:sp>
    </p:spTree>
    <p:extLst>
      <p:ext uri="{BB962C8B-B14F-4D97-AF65-F5344CB8AC3E}">
        <p14:creationId xmlns:p14="http://schemas.microsoft.com/office/powerpoint/2010/main" xmlns="" val="224709439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1800" baseline="0">
                <a:solidFill>
                  <a:schemeClr val="bg1"/>
                </a:solidFill>
                <a:latin typeface="Century Gothic" panose="020B0502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225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xmlns="" id="{E76C7AAD-2202-1741-99E7-2E2530882453}"/>
              </a:ext>
            </a:extLst>
          </p:cNvPr>
          <p:cNvSpPr>
            <a:spLocks noGrp="1"/>
          </p:cNvSpPr>
          <p:nvPr>
            <p:ph type="dt" sz="half" idx="10"/>
          </p:nvPr>
        </p:nvSpPr>
        <p:spPr/>
        <p:txBody>
          <a:bodyPr/>
          <a:lstStyle/>
          <a:p>
            <a:pPr>
              <a:defRPr/>
            </a:pPr>
            <a:fld id="{13BE3A28-520F-8949-8D98-832906CBEAB8}" type="datetime1">
              <a:rPr lang="en-ZA" smtClean="0"/>
              <a:pPr>
                <a:defRPr/>
              </a:pPr>
              <a:t>2023/07/06</a:t>
            </a:fld>
            <a:endParaRPr lang="en-US"/>
          </a:p>
        </p:txBody>
      </p:sp>
      <p:sp>
        <p:nvSpPr>
          <p:cNvPr id="9" name="Footer Placeholder 8">
            <a:extLst>
              <a:ext uri="{FF2B5EF4-FFF2-40B4-BE49-F238E27FC236}">
                <a16:creationId xmlns:a16="http://schemas.microsoft.com/office/drawing/2014/main" xmlns="" id="{78535A6F-D3EC-2F41-A7FE-1091B1157F8A}"/>
              </a:ext>
            </a:extLst>
          </p:cNvPr>
          <p:cNvSpPr>
            <a:spLocks noGrp="1"/>
          </p:cNvSpPr>
          <p:nvPr>
            <p:ph type="ftr" sz="quarter" idx="11"/>
          </p:nvPr>
        </p:nvSpPr>
        <p:spPr/>
        <p:txBody>
          <a:bodyPr/>
          <a:lstStyle/>
          <a:p>
            <a:pPr>
              <a:defRPr/>
            </a:pPr>
            <a:endParaRPr lang="en-US" dirty="0"/>
          </a:p>
        </p:txBody>
      </p:sp>
      <p:sp>
        <p:nvSpPr>
          <p:cNvPr id="10" name="Slide Number Placeholder 9">
            <a:extLst>
              <a:ext uri="{FF2B5EF4-FFF2-40B4-BE49-F238E27FC236}">
                <a16:creationId xmlns:a16="http://schemas.microsoft.com/office/drawing/2014/main" xmlns="" id="{81C07BEE-47BD-3A4D-AF47-983DB691DE35}"/>
              </a:ext>
            </a:extLst>
          </p:cNvPr>
          <p:cNvSpPr>
            <a:spLocks noGrp="1"/>
          </p:cNvSpPr>
          <p:nvPr>
            <p:ph type="sldNum" sz="quarter" idx="12"/>
          </p:nvPr>
        </p:nvSpPr>
        <p:spPr/>
        <p:txBody>
          <a:bodyPr/>
          <a:lstStyle/>
          <a:p>
            <a:fld id="{803FAAF6-9078-2A4A-98CE-FADE2AB97CDF}" type="slidenum">
              <a:rPr lang="en-US" altLang="en-US" smtClean="0"/>
              <a:pPr/>
              <a:t>‹#›</a:t>
            </a:fld>
            <a:endParaRPr lang="en-US" altLang="en-US"/>
          </a:p>
        </p:txBody>
      </p:sp>
    </p:spTree>
    <p:extLst>
      <p:ext uri="{BB962C8B-B14F-4D97-AF65-F5344CB8AC3E}">
        <p14:creationId xmlns:p14="http://schemas.microsoft.com/office/powerpoint/2010/main" xmlns="" val="106740012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4C2108BC-5EB9-3145-9CF4-53DFFCDF64CE}" type="slidenum">
              <a:rPr lang="en-US" altLang="en-US" smtClean="0"/>
              <a:pPr/>
              <a:t>‹#›</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0965ED73-E822-9540-A4DC-0472DA5DE24E}" type="datetime1">
              <a:rPr lang="en-ZA" smtClean="0"/>
              <a:pPr>
                <a:defRPr/>
              </a:pPr>
              <a:t>2023/07/06</a:t>
            </a:fld>
            <a:endParaRPr lang="en-US"/>
          </a:p>
        </p:txBody>
      </p:sp>
    </p:spTree>
    <p:extLst>
      <p:ext uri="{BB962C8B-B14F-4D97-AF65-F5344CB8AC3E}">
        <p14:creationId xmlns:p14="http://schemas.microsoft.com/office/powerpoint/2010/main" xmlns="" val="68174396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803FAAF6-9078-2A4A-98CE-FADE2AB97CDF}" type="slidenum">
              <a:rPr lang="en-US" altLang="en-US" smtClean="0"/>
              <a:pPr/>
              <a:t>‹#›</a:t>
            </a:fld>
            <a:endParaRPr lang="en-US" altLang="en-US"/>
          </a:p>
        </p:txBody>
      </p:sp>
      <p:sp>
        <p:nvSpPr>
          <p:cNvPr id="8" name="Footer Placeholder 2"/>
          <p:cNvSpPr>
            <a:spLocks noGrp="1"/>
          </p:cNvSpPr>
          <p:nvPr>
            <p:ph type="ftr" sz="quarter" idx="12"/>
          </p:nvPr>
        </p:nvSpPr>
        <p:spPr/>
        <p:txBody>
          <a:bodyPr/>
          <a:lstStyle>
            <a:lvl1pPr>
              <a:defRPr/>
            </a:lvl1pPr>
          </a:lstStyle>
          <a:p>
            <a:pPr>
              <a:defRPr/>
            </a:pPr>
            <a:endParaRPr lang="en-US" dirty="0"/>
          </a:p>
        </p:txBody>
      </p:sp>
      <p:sp>
        <p:nvSpPr>
          <p:cNvPr id="9" name="Date Placeholder 3"/>
          <p:cNvSpPr>
            <a:spLocks noGrp="1"/>
          </p:cNvSpPr>
          <p:nvPr>
            <p:ph type="dt" sz="half" idx="13"/>
          </p:nvPr>
        </p:nvSpPr>
        <p:spPr/>
        <p:txBody>
          <a:bodyPr/>
          <a:lstStyle>
            <a:lvl1pPr>
              <a:defRPr/>
            </a:lvl1pPr>
          </a:lstStyle>
          <a:p>
            <a:pPr>
              <a:defRPr/>
            </a:pPr>
            <a:fld id="{136D3205-0E29-1D41-A05B-32AED4E32645}" type="datetime1">
              <a:rPr lang="en-ZA" smtClean="0"/>
              <a:pPr>
                <a:defRPr/>
              </a:pPr>
              <a:t>2023/07/06</a:t>
            </a:fld>
            <a:endParaRPr lang="en-US"/>
          </a:p>
        </p:txBody>
      </p:sp>
    </p:spTree>
    <p:extLst>
      <p:ext uri="{BB962C8B-B14F-4D97-AF65-F5344CB8AC3E}">
        <p14:creationId xmlns:p14="http://schemas.microsoft.com/office/powerpoint/2010/main" xmlns="" val="180271435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03FAAF6-9078-2A4A-98CE-FADE2AB97CDF}" type="slidenum">
              <a:rPr lang="en-US" altLang="en-US" smtClean="0"/>
              <a:pPr/>
              <a:t>‹#›</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824801E9-648B-C649-A076-3FD1E1E4F38D}" type="datetime1">
              <a:rPr lang="en-ZA" smtClean="0"/>
              <a:pPr>
                <a:defRPr/>
              </a:pPr>
              <a:t>2023/07/06</a:t>
            </a:fld>
            <a:endParaRPr lang="en-US"/>
          </a:p>
        </p:txBody>
      </p:sp>
    </p:spTree>
    <p:extLst>
      <p:ext uri="{BB962C8B-B14F-4D97-AF65-F5344CB8AC3E}">
        <p14:creationId xmlns:p14="http://schemas.microsoft.com/office/powerpoint/2010/main" xmlns="" val="2809743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fld id="{0FECD5C5-D369-7F4A-B897-7C6D1A61327F}" type="slidenum">
              <a:rPr lang="en-GB" smtClean="0"/>
              <a:pPr/>
              <a:t>‹#›</a:t>
            </a:fld>
            <a:endParaRPr lang="en-GB"/>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endParaRPr lang="en-GB"/>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fld id="{0B585797-FE17-254C-B9DC-9A7F0D7C2862}" type="datetime1">
              <a:rPr lang="en-ZA" smtClean="0"/>
              <a:pPr/>
              <a:t>2023/07/06</a:t>
            </a:fld>
            <a:endParaRPr lang="en-GB"/>
          </a:p>
        </p:txBody>
      </p:sp>
    </p:spTree>
    <p:extLst>
      <p:ext uri="{BB962C8B-B14F-4D97-AF65-F5344CB8AC3E}">
        <p14:creationId xmlns:p14="http://schemas.microsoft.com/office/powerpoint/2010/main" xmlns="" val="1135782720"/>
      </p:ext>
    </p:extLst>
  </p:cSld>
  <p:clrMapOvr>
    <a:masterClrMapping/>
  </p:clrMapOvr>
  <p:transition spd="med">
    <p:fade/>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48B3D-256A-8246-AB0A-26A5B388FF01}"/>
              </a:ext>
            </a:extLst>
          </p:cNvPr>
          <p:cNvSpPr>
            <a:spLocks noGrp="1"/>
          </p:cNvSpPr>
          <p:nvPr>
            <p:ph type="ctrTitle"/>
          </p:nvPr>
        </p:nvSpPr>
        <p:spPr>
          <a:xfrm>
            <a:off x="1524000" y="1122363"/>
            <a:ext cx="9144000" cy="2387600"/>
          </a:xfrm>
        </p:spPr>
        <p:txBody>
          <a:bodyPr anchor="b"/>
          <a:lstStyle>
            <a:lvl1pPr algn="ctr">
              <a:defRPr sz="4500">
                <a:latin typeface="Century Gothic" panose="020B0502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xmlns="" id="{9CE54395-A860-6146-A5EB-C3E152E15510}"/>
              </a:ext>
            </a:extLst>
          </p:cNvPr>
          <p:cNvSpPr>
            <a:spLocks noGrp="1"/>
          </p:cNvSpPr>
          <p:nvPr>
            <p:ph type="subTitle" idx="1"/>
          </p:nvPr>
        </p:nvSpPr>
        <p:spPr>
          <a:xfrm>
            <a:off x="1524000" y="3602039"/>
            <a:ext cx="9144000" cy="1655763"/>
          </a:xfrm>
        </p:spPr>
        <p:txBody>
          <a:bodyPr/>
          <a:lstStyle>
            <a:lvl1pPr marL="0" indent="0" algn="ctr">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xmlns="" id="{615DD06A-A09C-CE4A-8BE4-3F36021BBE52}"/>
              </a:ext>
            </a:extLst>
          </p:cNvPr>
          <p:cNvSpPr>
            <a:spLocks noGrp="1"/>
          </p:cNvSpPr>
          <p:nvPr>
            <p:ph type="dt" sz="half" idx="10"/>
          </p:nvPr>
        </p:nvSpPr>
        <p:spPr/>
        <p:txBody>
          <a:bodyPr/>
          <a:lstStyle/>
          <a:p>
            <a:pPr>
              <a:defRPr/>
            </a:pPr>
            <a:fld id="{B5E3D980-4811-9A4F-A063-0511DEC24E96}" type="datetime1">
              <a:rPr lang="en-ZA" smtClean="0"/>
              <a:pPr>
                <a:defRPr/>
              </a:pPr>
              <a:t>2023/07/06</a:t>
            </a:fld>
            <a:endParaRPr lang="en-US"/>
          </a:p>
        </p:txBody>
      </p:sp>
      <p:sp>
        <p:nvSpPr>
          <p:cNvPr id="5" name="Footer Placeholder 4">
            <a:extLst>
              <a:ext uri="{FF2B5EF4-FFF2-40B4-BE49-F238E27FC236}">
                <a16:creationId xmlns:a16="http://schemas.microsoft.com/office/drawing/2014/main" xmlns="" id="{E9BC1BD2-3658-E647-86D3-1742EBFC218B}"/>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BA0D2988-3052-3145-97FC-E11374FA2966}"/>
              </a:ext>
            </a:extLst>
          </p:cNvPr>
          <p:cNvSpPr>
            <a:spLocks noGrp="1"/>
          </p:cNvSpPr>
          <p:nvPr>
            <p:ph type="sldNum" sz="quarter" idx="12"/>
          </p:nvPr>
        </p:nvSpPr>
        <p:spPr/>
        <p:txBody>
          <a:bodyPr/>
          <a:lstStyle/>
          <a:p>
            <a:fld id="{422CA231-96AE-4647-9417-26F65FE48086}" type="slidenum">
              <a:rPr lang="en-US" altLang="en-US" smtClean="0"/>
              <a:pPr/>
              <a:t>‹#›</a:t>
            </a:fld>
            <a:endParaRPr lang="en-US" altLang="en-US"/>
          </a:p>
        </p:txBody>
      </p:sp>
    </p:spTree>
    <p:extLst>
      <p:ext uri="{BB962C8B-B14F-4D97-AF65-F5344CB8AC3E}">
        <p14:creationId xmlns:p14="http://schemas.microsoft.com/office/powerpoint/2010/main" xmlns="" val="20379938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xmlns="" id="{4AC3C471-F5B3-E54E-B070-14364DADD476}"/>
              </a:ext>
            </a:extLst>
          </p:cNvPr>
          <p:cNvSpPr>
            <a:spLocks noGrp="1"/>
          </p:cNvSpPr>
          <p:nvPr>
            <p:ph type="dt" sz="half" idx="10"/>
          </p:nvPr>
        </p:nvSpPr>
        <p:spPr/>
        <p:txBody>
          <a:bodyPr/>
          <a:lstStyle/>
          <a:p>
            <a:pPr>
              <a:defRPr/>
            </a:pPr>
            <a:fld id="{1D87A6FC-9E39-3046-A1D1-04EDEEA10117}" type="datetime1">
              <a:rPr lang="en-ZA" smtClean="0"/>
              <a:pPr>
                <a:defRPr/>
              </a:pPr>
              <a:t>2023/07/06</a:t>
            </a:fld>
            <a:endParaRPr lang="en-US"/>
          </a:p>
        </p:txBody>
      </p:sp>
      <p:sp>
        <p:nvSpPr>
          <p:cNvPr id="4" name="Footer Placeholder 3">
            <a:extLst>
              <a:ext uri="{FF2B5EF4-FFF2-40B4-BE49-F238E27FC236}">
                <a16:creationId xmlns:a16="http://schemas.microsoft.com/office/drawing/2014/main" xmlns="" id="{4BEC39C9-E840-F147-96D3-71EB4E0A22F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D596A3F1-BE47-D346-9E6F-0FF7602DE60A}"/>
              </a:ext>
            </a:extLst>
          </p:cNvPr>
          <p:cNvSpPr>
            <a:spLocks noGrp="1"/>
          </p:cNvSpPr>
          <p:nvPr>
            <p:ph type="sldNum" sz="quarter" idx="12"/>
          </p:nvPr>
        </p:nvSpPr>
        <p:spPr/>
        <p:txBody>
          <a:bodyPr/>
          <a:lstStyle/>
          <a:p>
            <a:fld id="{0DBF0D9D-B79E-6A42-A5B6-6D96ED5D1AA3}" type="slidenum">
              <a:rPr lang="en-US" altLang="en-US" smtClean="0"/>
              <a:pPr/>
              <a:t>‹#›</a:t>
            </a:fld>
            <a:endParaRPr lang="en-US" altLang="en-US"/>
          </a:p>
        </p:txBody>
      </p:sp>
    </p:spTree>
    <p:extLst>
      <p:ext uri="{BB962C8B-B14F-4D97-AF65-F5344CB8AC3E}">
        <p14:creationId xmlns:p14="http://schemas.microsoft.com/office/powerpoint/2010/main" xmlns="" val="213195315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CE8D7-5505-6F4A-AB31-9EE416D14CCF}"/>
              </a:ext>
            </a:extLst>
          </p:cNvPr>
          <p:cNvSpPr>
            <a:spLocks noGrp="1"/>
          </p:cNvSpPr>
          <p:nvPr>
            <p:ph type="title"/>
          </p:nvPr>
        </p:nvSpPr>
        <p:spPr>
          <a:xfrm>
            <a:off x="839788" y="365127"/>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F34D1877-2BA4-7A4A-A6F2-9E8398A179B3}"/>
              </a:ext>
            </a:extLst>
          </p:cNvPr>
          <p:cNvSpPr>
            <a:spLocks noGrp="1"/>
          </p:cNvSpPr>
          <p:nvPr>
            <p:ph type="body" idx="1"/>
          </p:nvPr>
        </p:nvSpPr>
        <p:spPr>
          <a:xfrm>
            <a:off x="839789" y="1681163"/>
            <a:ext cx="5157787" cy="823912"/>
          </a:xfrm>
        </p:spPr>
        <p:txBody>
          <a:bodyPr anchor="b"/>
          <a:lstStyle>
            <a:lvl1pPr marL="0" indent="0">
              <a:buNone/>
              <a:defRPr sz="1800" b="1">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xmlns="" id="{E917EF4C-76A9-7E44-9D36-D0501019A739}"/>
              </a:ext>
            </a:extLst>
          </p:cNvPr>
          <p:cNvSpPr>
            <a:spLocks noGrp="1"/>
          </p:cNvSpPr>
          <p:nvPr>
            <p:ph type="body" sz="quarter" idx="3"/>
          </p:nvPr>
        </p:nvSpPr>
        <p:spPr>
          <a:xfrm>
            <a:off x="6172202" y="1681163"/>
            <a:ext cx="5183188" cy="823912"/>
          </a:xfrm>
        </p:spPr>
        <p:txBody>
          <a:bodyPr anchor="b"/>
          <a:lstStyle>
            <a:lvl1pPr marL="0" indent="0">
              <a:buNone/>
              <a:defRPr sz="1800" b="1">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380CF28-914A-4049-A9B7-671D3C26875B}"/>
              </a:ext>
            </a:extLst>
          </p:cNvPr>
          <p:cNvSpPr>
            <a:spLocks noGrp="1"/>
          </p:cNvSpPr>
          <p:nvPr>
            <p:ph sz="quarter" idx="4"/>
          </p:nvPr>
        </p:nvSpPr>
        <p:spPr>
          <a:xfrm>
            <a:off x="6172202"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xmlns="" id="{3770EDFA-1348-2D4B-9760-0226A1D86C5E}"/>
              </a:ext>
            </a:extLst>
          </p:cNvPr>
          <p:cNvSpPr>
            <a:spLocks noGrp="1"/>
          </p:cNvSpPr>
          <p:nvPr>
            <p:ph type="dt" sz="half" idx="10"/>
          </p:nvPr>
        </p:nvSpPr>
        <p:spPr/>
        <p:txBody>
          <a:bodyPr/>
          <a:lstStyle/>
          <a:p>
            <a:pPr>
              <a:defRPr/>
            </a:pPr>
            <a:fld id="{CB373F0B-D4EC-E441-ADC0-A0DD954E0497}" type="datetime1">
              <a:rPr lang="en-ZA" smtClean="0"/>
              <a:pPr>
                <a:defRPr/>
              </a:pPr>
              <a:t>2023/07/06</a:t>
            </a:fld>
            <a:endParaRPr lang="en-US"/>
          </a:p>
        </p:txBody>
      </p:sp>
      <p:sp>
        <p:nvSpPr>
          <p:cNvPr id="8" name="Footer Placeholder 7">
            <a:extLst>
              <a:ext uri="{FF2B5EF4-FFF2-40B4-BE49-F238E27FC236}">
                <a16:creationId xmlns:a16="http://schemas.microsoft.com/office/drawing/2014/main" xmlns="" id="{38A19F59-2F2F-CA41-BB97-48577D54F1C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645FB2C2-60A3-B142-A608-6ED34B2C66D5}"/>
              </a:ext>
            </a:extLst>
          </p:cNvPr>
          <p:cNvSpPr>
            <a:spLocks noGrp="1"/>
          </p:cNvSpPr>
          <p:nvPr>
            <p:ph type="sldNum" sz="quarter" idx="12"/>
          </p:nvPr>
        </p:nvSpPr>
        <p:spPr/>
        <p:txBody>
          <a:bodyPr/>
          <a:lstStyle/>
          <a:p>
            <a:fld id="{54A0947D-F9AA-164A-8565-82721ACC5441}" type="slidenum">
              <a:rPr lang="en-US" altLang="en-US" smtClean="0"/>
              <a:pPr/>
              <a:t>‹#›</a:t>
            </a:fld>
            <a:endParaRPr lang="en-US" altLang="en-US"/>
          </a:p>
        </p:txBody>
      </p:sp>
    </p:spTree>
    <p:extLst>
      <p:ext uri="{BB962C8B-B14F-4D97-AF65-F5344CB8AC3E}">
        <p14:creationId xmlns:p14="http://schemas.microsoft.com/office/powerpoint/2010/main" xmlns="" val="167493775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F16C06-D49A-1744-AD3A-9507B0199F3D}"/>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xmlns="" id="{44A353CF-9A5E-E64D-8331-2DEE5C06CADE}"/>
              </a:ext>
            </a:extLst>
          </p:cNvPr>
          <p:cNvSpPr>
            <a:spLocks noGrp="1"/>
          </p:cNvSpPr>
          <p:nvPr>
            <p:ph idx="1"/>
          </p:nvPr>
        </p:nvSpPr>
        <p:spPr>
          <a:xfrm>
            <a:off x="5183188" y="987428"/>
            <a:ext cx="6172200" cy="4873625"/>
          </a:xfrm>
        </p:spPr>
        <p:txBody>
          <a:bodyPr/>
          <a:lstStyle>
            <a:lvl1pPr>
              <a:defRPr sz="2400">
                <a:latin typeface="+mn-lt"/>
              </a:defRPr>
            </a:lvl1pPr>
            <a:lvl2pPr>
              <a:defRPr sz="2100">
                <a:latin typeface="+mn-lt"/>
              </a:defRPr>
            </a:lvl2pPr>
            <a:lvl3pPr>
              <a:defRPr sz="1800">
                <a:latin typeface="+mn-lt"/>
              </a:defRPr>
            </a:lvl3pPr>
            <a:lvl4pPr>
              <a:defRPr sz="1500">
                <a:latin typeface="+mn-lt"/>
              </a:defRPr>
            </a:lvl4pPr>
            <a:lvl5pPr>
              <a:defRPr sz="1500">
                <a:latin typeface="+mn-lt"/>
              </a:defRPr>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a:extLst>
              <a:ext uri="{FF2B5EF4-FFF2-40B4-BE49-F238E27FC236}">
                <a16:creationId xmlns:a16="http://schemas.microsoft.com/office/drawing/2014/main" xmlns="" id="{FC61F25C-13C5-C948-BCCD-0810C2DF16CD}"/>
              </a:ext>
            </a:extLst>
          </p:cNvPr>
          <p:cNvSpPr>
            <a:spLocks noGrp="1"/>
          </p:cNvSpPr>
          <p:nvPr>
            <p:ph type="body" sz="half" idx="2"/>
          </p:nvPr>
        </p:nvSpPr>
        <p:spPr>
          <a:xfrm>
            <a:off x="839788" y="2057401"/>
            <a:ext cx="3932237" cy="3811588"/>
          </a:xfrm>
        </p:spPr>
        <p:txBody>
          <a:bodyPr/>
          <a:lstStyle>
            <a:lvl1pPr marL="0" indent="0">
              <a:buNone/>
              <a:defRPr sz="1200">
                <a:latin typeface="Century Gothic" panose="020B0502020202020204" pitchFamily="34" charset="0"/>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DB2D58B1-F243-324E-AFCF-694632A8CC00}"/>
              </a:ext>
            </a:extLst>
          </p:cNvPr>
          <p:cNvSpPr>
            <a:spLocks noGrp="1"/>
          </p:cNvSpPr>
          <p:nvPr>
            <p:ph type="dt" sz="half" idx="10"/>
          </p:nvPr>
        </p:nvSpPr>
        <p:spPr/>
        <p:txBody>
          <a:bodyPr/>
          <a:lstStyle/>
          <a:p>
            <a:pPr>
              <a:defRPr/>
            </a:pPr>
            <a:fld id="{ADFC9052-5EA2-B846-B24B-672CA962C61C}" type="datetime1">
              <a:rPr lang="en-ZA" smtClean="0"/>
              <a:pPr>
                <a:defRPr/>
              </a:pPr>
              <a:t>2023/07/06</a:t>
            </a:fld>
            <a:endParaRPr lang="en-US"/>
          </a:p>
        </p:txBody>
      </p:sp>
      <p:sp>
        <p:nvSpPr>
          <p:cNvPr id="6" name="Footer Placeholder 5">
            <a:extLst>
              <a:ext uri="{FF2B5EF4-FFF2-40B4-BE49-F238E27FC236}">
                <a16:creationId xmlns:a16="http://schemas.microsoft.com/office/drawing/2014/main" xmlns="" id="{E49A1F78-F729-2547-A024-CCDC0472F13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F801CDF-3716-DB4E-9DB2-B8483673F639}"/>
              </a:ext>
            </a:extLst>
          </p:cNvPr>
          <p:cNvSpPr>
            <a:spLocks noGrp="1"/>
          </p:cNvSpPr>
          <p:nvPr>
            <p:ph type="sldNum" sz="quarter" idx="12"/>
          </p:nvPr>
        </p:nvSpPr>
        <p:spPr/>
        <p:txBody>
          <a:bodyPr/>
          <a:lstStyle/>
          <a:p>
            <a:fld id="{26B31BE7-B308-F44D-92EC-DF8EFE8584EA}" type="slidenum">
              <a:rPr lang="en-US" altLang="en-US" smtClean="0"/>
              <a:pPr/>
              <a:t>‹#›</a:t>
            </a:fld>
            <a:endParaRPr lang="en-US" altLang="en-US"/>
          </a:p>
        </p:txBody>
      </p:sp>
    </p:spTree>
    <p:extLst>
      <p:ext uri="{BB962C8B-B14F-4D97-AF65-F5344CB8AC3E}">
        <p14:creationId xmlns:p14="http://schemas.microsoft.com/office/powerpoint/2010/main" xmlns="" val="167234644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B5019AC-B4D5-D949-9163-875C297ADF92}"/>
              </a:ext>
            </a:extLst>
          </p:cNvPr>
          <p:cNvSpPr>
            <a:spLocks noGrp="1"/>
          </p:cNvSpPr>
          <p:nvPr>
            <p:ph type="title"/>
          </p:nvPr>
        </p:nvSpPr>
        <p:spPr>
          <a:xfrm>
            <a:off x="839788" y="457200"/>
            <a:ext cx="3932237" cy="1600200"/>
          </a:xfrm>
        </p:spPr>
        <p:txBody>
          <a:bodyPr anchor="b"/>
          <a:lstStyle>
            <a:lvl1pPr>
              <a:defRPr sz="2400">
                <a:latin typeface="Century Gothic" panose="020B0502020202020204" pitchFamily="34" charset="0"/>
              </a:defRPr>
            </a:lvl1pPr>
          </a:lstStyle>
          <a:p>
            <a:r>
              <a:rPr lang="en-GB"/>
              <a:t>Click to edit Master title style</a:t>
            </a:r>
            <a:endParaRPr lang="en-GB" dirty="0"/>
          </a:p>
        </p:txBody>
      </p:sp>
      <p:sp>
        <p:nvSpPr>
          <p:cNvPr id="3" name="Picture Placeholder 2">
            <a:extLst>
              <a:ext uri="{FF2B5EF4-FFF2-40B4-BE49-F238E27FC236}">
                <a16:creationId xmlns:a16="http://schemas.microsoft.com/office/drawing/2014/main" xmlns="" id="{6AB89C4E-00C0-1E47-A40F-F0BF57566C65}"/>
              </a:ext>
            </a:extLst>
          </p:cNvPr>
          <p:cNvSpPr>
            <a:spLocks noGrp="1"/>
          </p:cNvSpPr>
          <p:nvPr>
            <p:ph type="pic" idx="1"/>
          </p:nvPr>
        </p:nvSpPr>
        <p:spPr>
          <a:xfrm>
            <a:off x="5183188" y="987428"/>
            <a:ext cx="6172200" cy="4873625"/>
          </a:xfrm>
        </p:spPr>
        <p:txBody>
          <a:bodyPr/>
          <a:lstStyle>
            <a:lvl1pPr marL="0" indent="0">
              <a:buNone/>
              <a:defRPr sz="2400">
                <a:latin typeface="+mn-lt"/>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en-GB"/>
              <a:t>Click icon to add picture</a:t>
            </a:r>
            <a:endParaRPr lang="en-GB" dirty="0"/>
          </a:p>
        </p:txBody>
      </p:sp>
      <p:sp>
        <p:nvSpPr>
          <p:cNvPr id="4" name="Text Placeholder 3">
            <a:extLst>
              <a:ext uri="{FF2B5EF4-FFF2-40B4-BE49-F238E27FC236}">
                <a16:creationId xmlns:a16="http://schemas.microsoft.com/office/drawing/2014/main" xmlns="" id="{7782DCF8-1F52-6549-B2D6-06BD05115F92}"/>
              </a:ext>
            </a:extLst>
          </p:cNvPr>
          <p:cNvSpPr>
            <a:spLocks noGrp="1"/>
          </p:cNvSpPr>
          <p:nvPr>
            <p:ph type="body" sz="half" idx="2"/>
          </p:nvPr>
        </p:nvSpPr>
        <p:spPr>
          <a:xfrm>
            <a:off x="839788" y="2057401"/>
            <a:ext cx="3932237" cy="3811588"/>
          </a:xfrm>
        </p:spPr>
        <p:txBody>
          <a:bodyPr/>
          <a:lstStyle>
            <a:lvl1pPr marL="0" indent="0">
              <a:buNone/>
              <a:defRPr sz="1200">
                <a:latin typeface="+mn-lt"/>
              </a:defRPr>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017CE897-A88E-C641-8C40-56AA212ED4F2}"/>
              </a:ext>
            </a:extLst>
          </p:cNvPr>
          <p:cNvSpPr>
            <a:spLocks noGrp="1"/>
          </p:cNvSpPr>
          <p:nvPr>
            <p:ph type="dt" sz="half" idx="10"/>
          </p:nvPr>
        </p:nvSpPr>
        <p:spPr/>
        <p:txBody>
          <a:bodyPr/>
          <a:lstStyle/>
          <a:p>
            <a:pPr>
              <a:defRPr/>
            </a:pPr>
            <a:fld id="{CBFA1766-17DB-3147-80AA-C5CFBCBD5AC8}" type="datetime1">
              <a:rPr lang="en-ZA" smtClean="0"/>
              <a:pPr>
                <a:defRPr/>
              </a:pPr>
              <a:t>2023/07/06</a:t>
            </a:fld>
            <a:endParaRPr lang="en-US"/>
          </a:p>
        </p:txBody>
      </p:sp>
      <p:sp>
        <p:nvSpPr>
          <p:cNvPr id="6" name="Footer Placeholder 5">
            <a:extLst>
              <a:ext uri="{FF2B5EF4-FFF2-40B4-BE49-F238E27FC236}">
                <a16:creationId xmlns:a16="http://schemas.microsoft.com/office/drawing/2014/main" xmlns="" id="{E643F06F-FE3C-904E-AF60-CA01C0B7B19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xmlns="" id="{A332EDD2-974B-9648-B235-496304A251DA}"/>
              </a:ext>
            </a:extLst>
          </p:cNvPr>
          <p:cNvSpPr>
            <a:spLocks noGrp="1"/>
          </p:cNvSpPr>
          <p:nvPr>
            <p:ph type="sldNum" sz="quarter" idx="12"/>
          </p:nvPr>
        </p:nvSpPr>
        <p:spPr/>
        <p:txBody>
          <a:bodyPr/>
          <a:lstStyle/>
          <a:p>
            <a:fld id="{14C4D169-5A7D-D84A-A798-1DF6E6A7C66B}" type="slidenum">
              <a:rPr lang="en-US" altLang="en-US" smtClean="0"/>
              <a:pPr/>
              <a:t>‹#›</a:t>
            </a:fld>
            <a:endParaRPr lang="en-US" altLang="en-US"/>
          </a:p>
        </p:txBody>
      </p:sp>
    </p:spTree>
    <p:extLst>
      <p:ext uri="{BB962C8B-B14F-4D97-AF65-F5344CB8AC3E}">
        <p14:creationId xmlns:p14="http://schemas.microsoft.com/office/powerpoint/2010/main" xmlns="" val="202207779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798D-8CD0-B740-A6F2-2FC96CB7B35E}"/>
              </a:ext>
            </a:extLst>
          </p:cNvPr>
          <p:cNvSpPr>
            <a:spLocks noGrp="1"/>
          </p:cNvSpPr>
          <p:nvPr>
            <p:ph type="title"/>
          </p:nvPr>
        </p:nvSpPr>
        <p:spPr>
          <a:xfrm>
            <a:off x="831851" y="1709742"/>
            <a:ext cx="10515600" cy="2852737"/>
          </a:xfrm>
        </p:spPr>
        <p:txBody>
          <a:bodyPr anchor="b"/>
          <a:lstStyle>
            <a:lvl1pPr>
              <a:defRPr sz="45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49C1551A-DD9D-7548-B1B7-4CFDC4D2887D}"/>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25FF0D7-6096-A843-B8DB-D6B8EF73141E}"/>
              </a:ext>
            </a:extLst>
          </p:cNvPr>
          <p:cNvSpPr>
            <a:spLocks noGrp="1"/>
          </p:cNvSpPr>
          <p:nvPr>
            <p:ph type="dt" sz="half" idx="10"/>
          </p:nvPr>
        </p:nvSpPr>
        <p:spPr/>
        <p:txBody>
          <a:bodyPr/>
          <a:lstStyle/>
          <a:p>
            <a:pPr>
              <a:defRPr/>
            </a:pPr>
            <a:fld id="{B7E14829-E709-AF4A-B696-01128011C844}" type="datetime1">
              <a:rPr lang="en-ZA" smtClean="0"/>
              <a:pPr>
                <a:defRPr/>
              </a:pPr>
              <a:t>2023/07/06</a:t>
            </a:fld>
            <a:endParaRPr lang="en-US"/>
          </a:p>
        </p:txBody>
      </p:sp>
      <p:sp>
        <p:nvSpPr>
          <p:cNvPr id="5" name="Footer Placeholder 4">
            <a:extLst>
              <a:ext uri="{FF2B5EF4-FFF2-40B4-BE49-F238E27FC236}">
                <a16:creationId xmlns:a16="http://schemas.microsoft.com/office/drawing/2014/main" xmlns="" id="{4C3831E3-9E25-E94A-AC7D-5EAF04A7FD5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A1DA710-A0D6-874D-968B-9F2567B1B1D7}"/>
              </a:ext>
            </a:extLst>
          </p:cNvPr>
          <p:cNvSpPr>
            <a:spLocks noGrp="1"/>
          </p:cNvSpPr>
          <p:nvPr>
            <p:ph type="sldNum" sz="quarter" idx="12"/>
          </p:nvPr>
        </p:nvSpPr>
        <p:spPr/>
        <p:txBody>
          <a:bodyPr/>
          <a:lstStyle/>
          <a:p>
            <a:fld id="{8678F19F-C01D-D040-9D35-4D9BA0FDFF51}" type="slidenum">
              <a:rPr lang="en-US" altLang="en-US" smtClean="0"/>
              <a:pPr/>
              <a:t>‹#›</a:t>
            </a:fld>
            <a:endParaRPr lang="en-US" altLang="en-US"/>
          </a:p>
        </p:txBody>
      </p:sp>
    </p:spTree>
    <p:extLst>
      <p:ext uri="{BB962C8B-B14F-4D97-AF65-F5344CB8AC3E}">
        <p14:creationId xmlns:p14="http://schemas.microsoft.com/office/powerpoint/2010/main" xmlns="" val="113105158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p:cSld name="1_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GB"/>
              <a:t>Click to edit Master title style</a:t>
            </a:r>
            <a:endParaRPr lang="en-US" dirty="0"/>
          </a:p>
        </p:txBody>
      </p:sp>
      <p:sp>
        <p:nvSpPr>
          <p:cNvPr id="7" name="Rectangle 6"/>
          <p:cNvSpPr>
            <a:spLocks noGrp="1"/>
          </p:cNvSpPr>
          <p:nvPr>
            <p:ph sz="quarter" idx="13"/>
          </p:nvPr>
        </p:nvSpPr>
        <p:spPr>
          <a:xfrm>
            <a:off x="812800" y="1803400"/>
            <a:ext cx="10871200" cy="4368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xmlns="" id="{844A61DA-6E8A-9540-B562-702867635B57}"/>
              </a:ext>
            </a:extLst>
          </p:cNvPr>
          <p:cNvSpPr>
            <a:spLocks noGrp="1"/>
          </p:cNvSpPr>
          <p:nvPr>
            <p:ph type="dt" sz="half" idx="14"/>
          </p:nvPr>
        </p:nvSpPr>
        <p:spPr/>
        <p:txBody>
          <a:bodyPr/>
          <a:lstStyle>
            <a:lvl1pPr>
              <a:defRPr smtClean="0"/>
            </a:lvl1pPr>
          </a:lstStyle>
          <a:p>
            <a:pPr>
              <a:defRPr/>
            </a:pPr>
            <a:fld id="{74FB3D5D-F1F6-0744-B3B6-0479AC66AB74}" type="datetime1">
              <a:rPr lang="en-ZA" smtClean="0"/>
              <a:pPr>
                <a:defRPr/>
              </a:pPr>
              <a:t>2023/07/06</a:t>
            </a:fld>
            <a:endParaRPr lang="en-US"/>
          </a:p>
        </p:txBody>
      </p:sp>
      <p:sp>
        <p:nvSpPr>
          <p:cNvPr id="6" name="Footer Placeholder 5">
            <a:extLst>
              <a:ext uri="{FF2B5EF4-FFF2-40B4-BE49-F238E27FC236}">
                <a16:creationId xmlns:a16="http://schemas.microsoft.com/office/drawing/2014/main" xmlns="" id="{20031DCB-BD8A-EC45-B517-52DCC752AA4D}"/>
              </a:ext>
            </a:extLst>
          </p:cNvPr>
          <p:cNvSpPr>
            <a:spLocks noGrp="1"/>
          </p:cNvSpPr>
          <p:nvPr>
            <p:ph type="ftr" sz="quarter" idx="15"/>
          </p:nvPr>
        </p:nvSpPr>
        <p:spPr/>
        <p:txBody>
          <a:bodyPr/>
          <a:lstStyle>
            <a:lvl1pPr algn="ctr">
              <a:defRPr sz="1200">
                <a:solidFill>
                  <a:schemeClr val="tx1"/>
                </a:solidFill>
              </a:defRPr>
            </a:lvl1pPr>
            <a:extLst/>
          </a:lstStyle>
          <a:p>
            <a:pPr>
              <a:defRPr/>
            </a:pPr>
            <a:endParaRPr lang="en-US" dirty="0"/>
          </a:p>
        </p:txBody>
      </p:sp>
      <p:sp>
        <p:nvSpPr>
          <p:cNvPr id="8" name="Slide Number Placeholder 7">
            <a:extLst>
              <a:ext uri="{FF2B5EF4-FFF2-40B4-BE49-F238E27FC236}">
                <a16:creationId xmlns:a16="http://schemas.microsoft.com/office/drawing/2014/main" xmlns="" id="{577B6653-E1A8-474C-AA51-0180A86EBC7C}"/>
              </a:ext>
            </a:extLst>
          </p:cNvPr>
          <p:cNvSpPr>
            <a:spLocks noGrp="1"/>
          </p:cNvSpPr>
          <p:nvPr>
            <p:ph type="sldNum" sz="quarter" idx="16"/>
          </p:nvPr>
        </p:nvSpPr>
        <p:spPr/>
        <p:txBody>
          <a:bodyPr/>
          <a:lstStyle>
            <a:lvl1pPr>
              <a:defRPr/>
            </a:lvl1pPr>
          </a:lstStyle>
          <a:p>
            <a:fld id="{803FAAF6-9078-2A4A-98CE-FADE2AB97CDF}" type="slidenum">
              <a:rPr lang="en-US" altLang="en-US" smtClean="0"/>
              <a:pPr/>
              <a:t>‹#›</a:t>
            </a:fld>
            <a:endParaRPr lang="en-US" altLang="en-US"/>
          </a:p>
        </p:txBody>
      </p:sp>
    </p:spTree>
    <p:extLst>
      <p:ext uri="{BB962C8B-B14F-4D97-AF65-F5344CB8AC3E}">
        <p14:creationId xmlns:p14="http://schemas.microsoft.com/office/powerpoint/2010/main" xmlns="" val="42246297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1800" baseline="0">
                <a:solidFill>
                  <a:schemeClr val="bg1"/>
                </a:solidFill>
                <a:latin typeface="Century Gothic" panose="020B0502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225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xmlns="" id="{E76C7AAD-2202-1741-99E7-2E2530882453}"/>
              </a:ext>
            </a:extLst>
          </p:cNvPr>
          <p:cNvSpPr>
            <a:spLocks noGrp="1"/>
          </p:cNvSpPr>
          <p:nvPr>
            <p:ph type="dt" sz="half" idx="10"/>
          </p:nvPr>
        </p:nvSpPr>
        <p:spPr/>
        <p:txBody>
          <a:bodyPr/>
          <a:lstStyle/>
          <a:p>
            <a:pPr>
              <a:defRPr/>
            </a:pPr>
            <a:fld id="{41697CEE-2A57-CD4F-9BB0-D1A700A01755}" type="datetime1">
              <a:rPr lang="en-ZA" smtClean="0"/>
              <a:pPr>
                <a:defRPr/>
              </a:pPr>
              <a:t>2023/07/06</a:t>
            </a:fld>
            <a:endParaRPr lang="en-US"/>
          </a:p>
        </p:txBody>
      </p:sp>
      <p:sp>
        <p:nvSpPr>
          <p:cNvPr id="9" name="Footer Placeholder 8">
            <a:extLst>
              <a:ext uri="{FF2B5EF4-FFF2-40B4-BE49-F238E27FC236}">
                <a16:creationId xmlns:a16="http://schemas.microsoft.com/office/drawing/2014/main" xmlns="" id="{78535A6F-D3EC-2F41-A7FE-1091B1157F8A}"/>
              </a:ext>
            </a:extLst>
          </p:cNvPr>
          <p:cNvSpPr>
            <a:spLocks noGrp="1"/>
          </p:cNvSpPr>
          <p:nvPr>
            <p:ph type="ftr" sz="quarter" idx="11"/>
          </p:nvPr>
        </p:nvSpPr>
        <p:spPr/>
        <p:txBody>
          <a:bodyPr/>
          <a:lstStyle/>
          <a:p>
            <a:pPr>
              <a:defRPr/>
            </a:pPr>
            <a:endParaRPr lang="en-US" dirty="0"/>
          </a:p>
        </p:txBody>
      </p:sp>
      <p:sp>
        <p:nvSpPr>
          <p:cNvPr id="10" name="Slide Number Placeholder 9">
            <a:extLst>
              <a:ext uri="{FF2B5EF4-FFF2-40B4-BE49-F238E27FC236}">
                <a16:creationId xmlns:a16="http://schemas.microsoft.com/office/drawing/2014/main" xmlns="" id="{81C07BEE-47BD-3A4D-AF47-983DB691DE35}"/>
              </a:ext>
            </a:extLst>
          </p:cNvPr>
          <p:cNvSpPr>
            <a:spLocks noGrp="1"/>
          </p:cNvSpPr>
          <p:nvPr>
            <p:ph type="sldNum" sz="quarter" idx="12"/>
          </p:nvPr>
        </p:nvSpPr>
        <p:spPr/>
        <p:txBody>
          <a:bodyPr/>
          <a:lstStyle/>
          <a:p>
            <a:fld id="{803FAAF6-9078-2A4A-98CE-FADE2AB97CDF}" type="slidenum">
              <a:rPr lang="en-US" altLang="en-US" smtClean="0"/>
              <a:pPr/>
              <a:t>‹#›</a:t>
            </a:fld>
            <a:endParaRPr lang="en-US" altLang="en-US"/>
          </a:p>
        </p:txBody>
      </p:sp>
    </p:spTree>
    <p:extLst>
      <p:ext uri="{BB962C8B-B14F-4D97-AF65-F5344CB8AC3E}">
        <p14:creationId xmlns:p14="http://schemas.microsoft.com/office/powerpoint/2010/main" xmlns="" val="28101179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4C2108BC-5EB9-3145-9CF4-53DFFCDF64CE}" type="slidenum">
              <a:rPr lang="en-US" altLang="en-US" smtClean="0"/>
              <a:pPr/>
              <a:t>‹#›</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D73F488F-C0AF-7949-B8F2-8BDFDEFD834D}" type="datetime1">
              <a:rPr lang="en-ZA" smtClean="0"/>
              <a:pPr>
                <a:defRPr/>
              </a:pPr>
              <a:t>2023/07/06</a:t>
            </a:fld>
            <a:endParaRPr lang="en-US"/>
          </a:p>
        </p:txBody>
      </p:sp>
    </p:spTree>
    <p:extLst>
      <p:ext uri="{BB962C8B-B14F-4D97-AF65-F5344CB8AC3E}">
        <p14:creationId xmlns:p14="http://schemas.microsoft.com/office/powerpoint/2010/main" xmlns="" val="909383688"/>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803FAAF6-9078-2A4A-98CE-FADE2AB97CDF}" type="slidenum">
              <a:rPr lang="en-US" altLang="en-US" smtClean="0"/>
              <a:pPr/>
              <a:t>‹#›</a:t>
            </a:fld>
            <a:endParaRPr lang="en-US" altLang="en-US"/>
          </a:p>
        </p:txBody>
      </p:sp>
      <p:sp>
        <p:nvSpPr>
          <p:cNvPr id="8" name="Footer Placeholder 2"/>
          <p:cNvSpPr>
            <a:spLocks noGrp="1"/>
          </p:cNvSpPr>
          <p:nvPr>
            <p:ph type="ftr" sz="quarter" idx="12"/>
          </p:nvPr>
        </p:nvSpPr>
        <p:spPr/>
        <p:txBody>
          <a:bodyPr/>
          <a:lstStyle>
            <a:lvl1pPr>
              <a:defRPr/>
            </a:lvl1pPr>
          </a:lstStyle>
          <a:p>
            <a:pPr>
              <a:defRPr/>
            </a:pPr>
            <a:endParaRPr lang="en-US" dirty="0"/>
          </a:p>
        </p:txBody>
      </p:sp>
      <p:sp>
        <p:nvSpPr>
          <p:cNvPr id="9" name="Date Placeholder 3"/>
          <p:cNvSpPr>
            <a:spLocks noGrp="1"/>
          </p:cNvSpPr>
          <p:nvPr>
            <p:ph type="dt" sz="half" idx="13"/>
          </p:nvPr>
        </p:nvSpPr>
        <p:spPr/>
        <p:txBody>
          <a:bodyPr/>
          <a:lstStyle>
            <a:lvl1pPr>
              <a:defRPr/>
            </a:lvl1pPr>
          </a:lstStyle>
          <a:p>
            <a:pPr>
              <a:defRPr/>
            </a:pPr>
            <a:fld id="{43FEDBCA-1BE8-0747-817D-570E40B1AC8B}" type="datetime1">
              <a:rPr lang="en-ZA" smtClean="0"/>
              <a:pPr>
                <a:defRPr/>
              </a:pPr>
              <a:t>2023/07/06</a:t>
            </a:fld>
            <a:endParaRPr lang="en-US"/>
          </a:p>
        </p:txBody>
      </p:sp>
    </p:spTree>
    <p:extLst>
      <p:ext uri="{BB962C8B-B14F-4D97-AF65-F5344CB8AC3E}">
        <p14:creationId xmlns:p14="http://schemas.microsoft.com/office/powerpoint/2010/main" xmlns="" val="11815833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1A937EC3-F3FD-034D-AB96-AA9A3C63AE9D}" type="datetime1">
              <a:rPr lang="en-ZA" smtClean="0"/>
              <a:pPr/>
              <a:t>2023/07/06</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0FECD5C5-D369-7F4A-B897-7C6D1A61327F}" type="slidenum">
              <a:rPr lang="en-GB" smtClean="0"/>
              <a:pPr/>
              <a:t>‹#›</a:t>
            </a:fld>
            <a:endParaRPr lang="en-GB"/>
          </a:p>
        </p:txBody>
      </p:sp>
    </p:spTree>
    <p:extLst>
      <p:ext uri="{BB962C8B-B14F-4D97-AF65-F5344CB8AC3E}">
        <p14:creationId xmlns:p14="http://schemas.microsoft.com/office/powerpoint/2010/main" xmlns="" val="135764854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03FAAF6-9078-2A4A-98CE-FADE2AB97CDF}" type="slidenum">
              <a:rPr lang="en-US" altLang="en-US" smtClean="0"/>
              <a:pPr/>
              <a:t>‹#›</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Date Placeholder 3"/>
          <p:cNvSpPr>
            <a:spLocks noGrp="1"/>
          </p:cNvSpPr>
          <p:nvPr>
            <p:ph type="dt" sz="half" idx="12"/>
          </p:nvPr>
        </p:nvSpPr>
        <p:spPr/>
        <p:txBody>
          <a:bodyPr/>
          <a:lstStyle>
            <a:lvl1pPr>
              <a:defRPr/>
            </a:lvl1pPr>
          </a:lstStyle>
          <a:p>
            <a:pPr>
              <a:defRPr/>
            </a:pPr>
            <a:fld id="{AB15C408-F9D7-3840-AE64-8F43ABF493CC}" type="datetime1">
              <a:rPr lang="en-ZA" smtClean="0"/>
              <a:pPr>
                <a:defRPr/>
              </a:pPr>
              <a:t>2023/07/06</a:t>
            </a:fld>
            <a:endParaRPr lang="en-US"/>
          </a:p>
        </p:txBody>
      </p:sp>
    </p:spTree>
    <p:extLst>
      <p:ext uri="{BB962C8B-B14F-4D97-AF65-F5344CB8AC3E}">
        <p14:creationId xmlns:p14="http://schemas.microsoft.com/office/powerpoint/2010/main" xmlns="" val="70766532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xmlns="" id="{4AC3C471-F5B3-E54E-B070-14364DADD476}"/>
              </a:ext>
            </a:extLst>
          </p:cNvPr>
          <p:cNvSpPr>
            <a:spLocks noGrp="1"/>
          </p:cNvSpPr>
          <p:nvPr>
            <p:ph type="dt" sz="half" idx="10"/>
          </p:nvPr>
        </p:nvSpPr>
        <p:spPr/>
        <p:txBody>
          <a:bodyPr/>
          <a:lstStyle/>
          <a:p>
            <a:pPr>
              <a:defRPr/>
            </a:pPr>
            <a:fld id="{8A59F61B-A648-BF41-A64D-5F01C945215F}" type="datetime1">
              <a:rPr lang="en-ZA" smtClean="0"/>
              <a:pPr>
                <a:defRPr/>
              </a:pPr>
              <a:t>2023/07/06</a:t>
            </a:fld>
            <a:endParaRPr lang="en-US"/>
          </a:p>
        </p:txBody>
      </p:sp>
      <p:sp>
        <p:nvSpPr>
          <p:cNvPr id="4" name="Footer Placeholder 3">
            <a:extLst>
              <a:ext uri="{FF2B5EF4-FFF2-40B4-BE49-F238E27FC236}">
                <a16:creationId xmlns:a16="http://schemas.microsoft.com/office/drawing/2014/main" xmlns="" id="{4BEC39C9-E840-F147-96D3-71EB4E0A22F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D596A3F1-BE47-D346-9E6F-0FF7602DE60A}"/>
              </a:ext>
            </a:extLst>
          </p:cNvPr>
          <p:cNvSpPr>
            <a:spLocks noGrp="1"/>
          </p:cNvSpPr>
          <p:nvPr>
            <p:ph type="sldNum" sz="quarter" idx="12"/>
          </p:nvPr>
        </p:nvSpPr>
        <p:spPr/>
        <p:txBody>
          <a:bodyPr/>
          <a:lstStyle/>
          <a:p>
            <a:fld id="{0DBF0D9D-B79E-6A42-A5B6-6D96ED5D1AA3}" type="slidenum">
              <a:rPr lang="en-US" altLang="en-US" smtClean="0"/>
              <a:pPr/>
              <a:t>‹#›</a:t>
            </a:fld>
            <a:endParaRPr lang="en-US" altLang="en-US"/>
          </a:p>
        </p:txBody>
      </p:sp>
    </p:spTree>
    <p:extLst>
      <p:ext uri="{BB962C8B-B14F-4D97-AF65-F5344CB8AC3E}">
        <p14:creationId xmlns:p14="http://schemas.microsoft.com/office/powerpoint/2010/main" xmlns="" val="423467428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CE8D7-5505-6F4A-AB31-9EE416D14CCF}"/>
              </a:ext>
            </a:extLst>
          </p:cNvPr>
          <p:cNvSpPr>
            <a:spLocks noGrp="1"/>
          </p:cNvSpPr>
          <p:nvPr>
            <p:ph type="title"/>
          </p:nvPr>
        </p:nvSpPr>
        <p:spPr>
          <a:xfrm>
            <a:off x="839788" y="365127"/>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F34D1877-2BA4-7A4A-A6F2-9E8398A179B3}"/>
              </a:ext>
            </a:extLst>
          </p:cNvPr>
          <p:cNvSpPr>
            <a:spLocks noGrp="1"/>
          </p:cNvSpPr>
          <p:nvPr>
            <p:ph type="body" idx="1"/>
          </p:nvPr>
        </p:nvSpPr>
        <p:spPr>
          <a:xfrm>
            <a:off x="839789" y="1681163"/>
            <a:ext cx="5157787" cy="823912"/>
          </a:xfrm>
        </p:spPr>
        <p:txBody>
          <a:bodyPr anchor="b"/>
          <a:lstStyle>
            <a:lvl1pPr marL="0" indent="0">
              <a:buNone/>
              <a:defRPr sz="1800" b="1">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xmlns="" id="{E917EF4C-76A9-7E44-9D36-D0501019A739}"/>
              </a:ext>
            </a:extLst>
          </p:cNvPr>
          <p:cNvSpPr>
            <a:spLocks noGrp="1"/>
          </p:cNvSpPr>
          <p:nvPr>
            <p:ph type="body" sz="quarter" idx="3"/>
          </p:nvPr>
        </p:nvSpPr>
        <p:spPr>
          <a:xfrm>
            <a:off x="6172202" y="1681163"/>
            <a:ext cx="5183188" cy="823912"/>
          </a:xfrm>
        </p:spPr>
        <p:txBody>
          <a:bodyPr anchor="b"/>
          <a:lstStyle>
            <a:lvl1pPr marL="0" indent="0">
              <a:buNone/>
              <a:defRPr sz="1800" b="1">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380CF28-914A-4049-A9B7-671D3C26875B}"/>
              </a:ext>
            </a:extLst>
          </p:cNvPr>
          <p:cNvSpPr>
            <a:spLocks noGrp="1"/>
          </p:cNvSpPr>
          <p:nvPr>
            <p:ph sz="quarter" idx="4"/>
          </p:nvPr>
        </p:nvSpPr>
        <p:spPr>
          <a:xfrm>
            <a:off x="6172202"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xmlns="" id="{3770EDFA-1348-2D4B-9760-0226A1D86C5E}"/>
              </a:ext>
            </a:extLst>
          </p:cNvPr>
          <p:cNvSpPr>
            <a:spLocks noGrp="1"/>
          </p:cNvSpPr>
          <p:nvPr>
            <p:ph type="dt" sz="half" idx="10"/>
          </p:nvPr>
        </p:nvSpPr>
        <p:spPr/>
        <p:txBody>
          <a:bodyPr/>
          <a:lstStyle/>
          <a:p>
            <a:pPr>
              <a:defRPr/>
            </a:pPr>
            <a:fld id="{BDE0B6A2-3BF3-5E46-AB85-E9ED9D075D46}" type="datetime1">
              <a:rPr lang="en-ZA" smtClean="0"/>
              <a:pPr>
                <a:defRPr/>
              </a:pPr>
              <a:t>2023/07/06</a:t>
            </a:fld>
            <a:endParaRPr lang="en-US"/>
          </a:p>
        </p:txBody>
      </p:sp>
      <p:sp>
        <p:nvSpPr>
          <p:cNvPr id="8" name="Footer Placeholder 7">
            <a:extLst>
              <a:ext uri="{FF2B5EF4-FFF2-40B4-BE49-F238E27FC236}">
                <a16:creationId xmlns:a16="http://schemas.microsoft.com/office/drawing/2014/main" xmlns="" id="{38A19F59-2F2F-CA41-BB97-48577D54F1CE}"/>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xmlns="" id="{645FB2C2-60A3-B142-A608-6ED34B2C66D5}"/>
              </a:ext>
            </a:extLst>
          </p:cNvPr>
          <p:cNvSpPr>
            <a:spLocks noGrp="1"/>
          </p:cNvSpPr>
          <p:nvPr>
            <p:ph type="sldNum" sz="quarter" idx="12"/>
          </p:nvPr>
        </p:nvSpPr>
        <p:spPr/>
        <p:txBody>
          <a:bodyPr/>
          <a:lstStyle/>
          <a:p>
            <a:fld id="{54A0947D-F9AA-164A-8565-82721ACC5441}" type="slidenum">
              <a:rPr lang="en-US" altLang="en-US" smtClean="0"/>
              <a:pPr/>
              <a:t>‹#›</a:t>
            </a:fld>
            <a:endParaRPr lang="en-US" altLang="en-US"/>
          </a:p>
        </p:txBody>
      </p:sp>
    </p:spTree>
    <p:extLst>
      <p:ext uri="{BB962C8B-B14F-4D97-AF65-F5344CB8AC3E}">
        <p14:creationId xmlns:p14="http://schemas.microsoft.com/office/powerpoint/2010/main" xmlns="" val="2854039366"/>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798D-8CD0-B740-A6F2-2FC96CB7B35E}"/>
              </a:ext>
            </a:extLst>
          </p:cNvPr>
          <p:cNvSpPr>
            <a:spLocks noGrp="1"/>
          </p:cNvSpPr>
          <p:nvPr>
            <p:ph type="title"/>
          </p:nvPr>
        </p:nvSpPr>
        <p:spPr>
          <a:xfrm>
            <a:off x="831851" y="1709742"/>
            <a:ext cx="10515600" cy="2852737"/>
          </a:xfrm>
        </p:spPr>
        <p:txBody>
          <a:bodyPr anchor="b"/>
          <a:lstStyle>
            <a:lvl1pPr>
              <a:defRPr sz="45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49C1551A-DD9D-7548-B1B7-4CFDC4D2887D}"/>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25FF0D7-6096-A843-B8DB-D6B8EF73141E}"/>
              </a:ext>
            </a:extLst>
          </p:cNvPr>
          <p:cNvSpPr>
            <a:spLocks noGrp="1"/>
          </p:cNvSpPr>
          <p:nvPr>
            <p:ph type="dt" sz="half" idx="10"/>
          </p:nvPr>
        </p:nvSpPr>
        <p:spPr/>
        <p:txBody>
          <a:bodyPr/>
          <a:lstStyle/>
          <a:p>
            <a:pPr>
              <a:defRPr/>
            </a:pPr>
            <a:fld id="{65FA1D75-B6E5-5F40-9FE9-F77914E6665D}" type="datetime1">
              <a:rPr lang="en-ZA" smtClean="0"/>
              <a:pPr>
                <a:defRPr/>
              </a:pPr>
              <a:t>2023/07/06</a:t>
            </a:fld>
            <a:endParaRPr lang="en-US"/>
          </a:p>
        </p:txBody>
      </p:sp>
      <p:sp>
        <p:nvSpPr>
          <p:cNvPr id="5" name="Footer Placeholder 4">
            <a:extLst>
              <a:ext uri="{FF2B5EF4-FFF2-40B4-BE49-F238E27FC236}">
                <a16:creationId xmlns:a16="http://schemas.microsoft.com/office/drawing/2014/main" xmlns="" id="{4C3831E3-9E25-E94A-AC7D-5EAF04A7FD5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CA1DA710-A0D6-874D-968B-9F2567B1B1D7}"/>
              </a:ext>
            </a:extLst>
          </p:cNvPr>
          <p:cNvSpPr>
            <a:spLocks noGrp="1"/>
          </p:cNvSpPr>
          <p:nvPr>
            <p:ph type="sldNum" sz="quarter" idx="12"/>
          </p:nvPr>
        </p:nvSpPr>
        <p:spPr/>
        <p:txBody>
          <a:bodyPr/>
          <a:lstStyle/>
          <a:p>
            <a:fld id="{8678F19F-C01D-D040-9D35-4D9BA0FDFF51}" type="slidenum">
              <a:rPr lang="en-US" altLang="en-US" smtClean="0"/>
              <a:pPr/>
              <a:t>‹#›</a:t>
            </a:fld>
            <a:endParaRPr lang="en-US" altLang="en-US"/>
          </a:p>
        </p:txBody>
      </p:sp>
    </p:spTree>
    <p:extLst>
      <p:ext uri="{BB962C8B-B14F-4D97-AF65-F5344CB8AC3E}">
        <p14:creationId xmlns:p14="http://schemas.microsoft.com/office/powerpoint/2010/main" xmlns="" val="184494965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1_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C4B11B8-35F1-3144-A08B-30821D847822}"/>
              </a:ext>
            </a:extLst>
          </p:cNvPr>
          <p:cNvSpPr>
            <a:spLocks noGrp="1"/>
          </p:cNvSpPr>
          <p:nvPr>
            <p:ph type="sldNum" sz="quarter" idx="10"/>
          </p:nvPr>
        </p:nvSpPr>
        <p:spPr/>
        <p:txBody>
          <a:bodyPr/>
          <a:lstStyle>
            <a:lvl1pPr>
              <a:defRPr/>
            </a:lvl1pPr>
          </a:lstStyle>
          <a:p>
            <a:fld id="{803FAAF6-9078-2A4A-98CE-FADE2AB97CDF}" type="slidenum">
              <a:rPr lang="en-US" altLang="en-US" smtClean="0"/>
              <a:pPr/>
              <a:t>‹#›</a:t>
            </a:fld>
            <a:endParaRPr lang="en-US" altLang="en-US"/>
          </a:p>
        </p:txBody>
      </p:sp>
      <p:sp>
        <p:nvSpPr>
          <p:cNvPr id="3" name="Footer Placeholder 2">
            <a:extLst>
              <a:ext uri="{FF2B5EF4-FFF2-40B4-BE49-F238E27FC236}">
                <a16:creationId xmlns:a16="http://schemas.microsoft.com/office/drawing/2014/main" xmlns="" id="{677645DC-C738-D940-B76E-79AFFED9BC53}"/>
              </a:ext>
            </a:extLst>
          </p:cNvPr>
          <p:cNvSpPr>
            <a:spLocks noGrp="1"/>
          </p:cNvSpPr>
          <p:nvPr>
            <p:ph type="ftr" sz="quarter" idx="11"/>
          </p:nvPr>
        </p:nvSpPr>
        <p:spPr/>
        <p:txBody>
          <a:bodyPr/>
          <a:lstStyle>
            <a:lvl1pPr>
              <a:defRPr/>
            </a:lvl1pPr>
          </a:lstStyle>
          <a:p>
            <a:pPr>
              <a:defRPr/>
            </a:pPr>
            <a:endParaRPr lang="en-US" dirty="0"/>
          </a:p>
        </p:txBody>
      </p:sp>
      <p:sp>
        <p:nvSpPr>
          <p:cNvPr id="4" name="Date Placeholder 3">
            <a:extLst>
              <a:ext uri="{FF2B5EF4-FFF2-40B4-BE49-F238E27FC236}">
                <a16:creationId xmlns:a16="http://schemas.microsoft.com/office/drawing/2014/main" xmlns="" id="{2D516023-068E-DE4D-80B7-C846E08FFC75}"/>
              </a:ext>
            </a:extLst>
          </p:cNvPr>
          <p:cNvSpPr>
            <a:spLocks noGrp="1"/>
          </p:cNvSpPr>
          <p:nvPr>
            <p:ph type="dt" sz="half" idx="12"/>
          </p:nvPr>
        </p:nvSpPr>
        <p:spPr/>
        <p:txBody>
          <a:bodyPr/>
          <a:lstStyle>
            <a:lvl1pPr>
              <a:defRPr/>
            </a:lvl1pPr>
          </a:lstStyle>
          <a:p>
            <a:pPr>
              <a:defRPr/>
            </a:pPr>
            <a:fld id="{FE34A1D1-33AE-F84E-A3B3-B148A34DC42B}" type="datetime1">
              <a:rPr lang="en-ZA" smtClean="0"/>
              <a:pPr>
                <a:defRPr/>
              </a:pPr>
              <a:t>2023/07/06</a:t>
            </a:fld>
            <a:endParaRPr lang="en-US"/>
          </a:p>
        </p:txBody>
      </p:sp>
      <p:sp>
        <p:nvSpPr>
          <p:cNvPr id="6" name="Title 5">
            <a:extLst>
              <a:ext uri="{FF2B5EF4-FFF2-40B4-BE49-F238E27FC236}">
                <a16:creationId xmlns:a16="http://schemas.microsoft.com/office/drawing/2014/main" xmlns="" id="{DFAA4C54-79BF-4F4F-A796-797C615B795B}"/>
              </a:ext>
            </a:extLst>
          </p:cNvPr>
          <p:cNvSpPr>
            <a:spLocks noGrp="1"/>
          </p:cNvSpPr>
          <p:nvPr>
            <p:ph type="title"/>
          </p:nvPr>
        </p:nvSpPr>
        <p:spPr>
          <a:xfrm>
            <a:off x="609600" y="2339789"/>
            <a:ext cx="10972800" cy="1815353"/>
          </a:xfrm>
        </p:spPr>
        <p:txBody>
          <a:bodyPr/>
          <a:lstStyle/>
          <a:p>
            <a:r>
              <a:rPr lang="en-GB"/>
              <a:t>Click to edit Master title style</a:t>
            </a:r>
            <a:endParaRPr lang="en-GB" dirty="0"/>
          </a:p>
        </p:txBody>
      </p:sp>
    </p:spTree>
    <p:extLst>
      <p:ext uri="{BB962C8B-B14F-4D97-AF65-F5344CB8AC3E}">
        <p14:creationId xmlns:p14="http://schemas.microsoft.com/office/powerpoint/2010/main" xmlns="" val="406659029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98DEC4-2BE0-BF46-9DDD-0F1BEB9501E6}"/>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xmlns="" id="{F6435B4F-CC4F-9E45-B139-62145BCA42B4}"/>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xmlns="" id="{FA6AECAB-38B0-8F4F-A32C-054293347D53}"/>
              </a:ext>
            </a:extLst>
          </p:cNvPr>
          <p:cNvSpPr>
            <a:spLocks noGrp="1"/>
          </p:cNvSpPr>
          <p:nvPr>
            <p:ph type="dt" sz="half" idx="10"/>
          </p:nvPr>
        </p:nvSpPr>
        <p:spPr/>
        <p:txBody>
          <a:bodyPr/>
          <a:lstStyle/>
          <a:p>
            <a:pPr>
              <a:defRPr/>
            </a:pPr>
            <a:fld id="{0B8E0934-D095-5146-8B81-AE497FC0AE84}" type="datetime1">
              <a:rPr lang="en-ZA" smtClean="0"/>
              <a:pPr>
                <a:defRPr/>
              </a:pPr>
              <a:t>2023/07/06</a:t>
            </a:fld>
            <a:endParaRPr lang="en-US"/>
          </a:p>
        </p:txBody>
      </p:sp>
      <p:sp>
        <p:nvSpPr>
          <p:cNvPr id="5" name="Footer Placeholder 4">
            <a:extLst>
              <a:ext uri="{FF2B5EF4-FFF2-40B4-BE49-F238E27FC236}">
                <a16:creationId xmlns:a16="http://schemas.microsoft.com/office/drawing/2014/main" xmlns="" id="{32484044-2D71-9E42-8C44-9B2D41DEE60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xmlns="" id="{6AB647E9-89EA-FE45-8181-0E9EF7821429}"/>
              </a:ext>
            </a:extLst>
          </p:cNvPr>
          <p:cNvSpPr>
            <a:spLocks noGrp="1"/>
          </p:cNvSpPr>
          <p:nvPr>
            <p:ph type="sldNum" sz="quarter" idx="12"/>
          </p:nvPr>
        </p:nvSpPr>
        <p:spPr/>
        <p:txBody>
          <a:bodyPr/>
          <a:lstStyle/>
          <a:p>
            <a:fld id="{422CA231-96AE-4647-9417-26F65FE48086}" type="slidenum">
              <a:rPr lang="en-US" altLang="en-US" smtClean="0"/>
              <a:pPr/>
              <a:t>‹#›</a:t>
            </a:fld>
            <a:endParaRPr lang="en-US" altLang="en-US"/>
          </a:p>
        </p:txBody>
      </p:sp>
    </p:spTree>
    <p:extLst>
      <p:ext uri="{BB962C8B-B14F-4D97-AF65-F5344CB8AC3E}">
        <p14:creationId xmlns:p14="http://schemas.microsoft.com/office/powerpoint/2010/main" xmlns="" val="256840348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095DB57-4F33-404A-8884-2AAAD87FF74F}"/>
              </a:ext>
            </a:extLst>
          </p:cNvPr>
          <p:cNvSpPr>
            <a:spLocks noGrp="1"/>
          </p:cNvSpPr>
          <p:nvPr>
            <p:ph type="dt" sz="half" idx="10"/>
          </p:nvPr>
        </p:nvSpPr>
        <p:spPr/>
        <p:txBody>
          <a:bodyPr/>
          <a:lstStyle>
            <a:lvl1pPr>
              <a:defRPr/>
            </a:lvl1pPr>
          </a:lstStyle>
          <a:p>
            <a:pPr>
              <a:defRPr/>
            </a:pPr>
            <a:fld id="{2C83E091-DFFA-994A-A60E-87F68CC838D5}" type="datetime1">
              <a:rPr lang="en-ZA" smtClean="0"/>
              <a:pPr>
                <a:defRPr/>
              </a:pPr>
              <a:t>2023/07/06</a:t>
            </a:fld>
            <a:endParaRPr lang="en-US"/>
          </a:p>
        </p:txBody>
      </p:sp>
      <p:sp>
        <p:nvSpPr>
          <p:cNvPr id="3" name="Footer Placeholder 4">
            <a:extLst>
              <a:ext uri="{FF2B5EF4-FFF2-40B4-BE49-F238E27FC236}">
                <a16:creationId xmlns:a16="http://schemas.microsoft.com/office/drawing/2014/main" xmlns="" id="{B15CD1A6-172A-461E-8DA0-5B4963643FC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xmlns="" id="{26AE925E-195D-42C9-912B-B3E316330299}"/>
              </a:ext>
            </a:extLst>
          </p:cNvPr>
          <p:cNvSpPr>
            <a:spLocks noGrp="1"/>
          </p:cNvSpPr>
          <p:nvPr>
            <p:ph type="sldNum" sz="quarter" idx="12"/>
          </p:nvPr>
        </p:nvSpPr>
        <p:spPr/>
        <p:txBody>
          <a:bodyPr/>
          <a:lstStyle>
            <a:lvl1pPr>
              <a:defRPr/>
            </a:lvl1pPr>
          </a:lstStyle>
          <a:p>
            <a:fld id="{F9385A94-C0B9-FE4C-91EE-6FD141131832}" type="slidenum">
              <a:rPr lang="en-US" altLang="en-US" smtClean="0"/>
              <a:pPr/>
              <a:t>‹#›</a:t>
            </a:fld>
            <a:endParaRPr lang="en-US" altLang="en-US"/>
          </a:p>
        </p:txBody>
      </p:sp>
    </p:spTree>
    <p:extLst>
      <p:ext uri="{BB962C8B-B14F-4D97-AF65-F5344CB8AC3E}">
        <p14:creationId xmlns:p14="http://schemas.microsoft.com/office/powerpoint/2010/main" xmlns="" val="339863857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5D026AC-D937-494A-8992-DB28407DFC2D}"/>
              </a:ext>
            </a:extLst>
          </p:cNvPr>
          <p:cNvSpPr>
            <a:spLocks noGrp="1"/>
          </p:cNvSpPr>
          <p:nvPr>
            <p:ph type="ctrTitle"/>
          </p:nvPr>
        </p:nvSpPr>
        <p:spPr>
          <a:xfrm>
            <a:off x="1524000" y="1122363"/>
            <a:ext cx="9144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xmlns="" id="{3FCADB2B-BCE8-E649-9535-7FFC56E117C5}"/>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xmlns="" id="{447DF428-0FDD-184E-9792-C796C11562BE}"/>
              </a:ext>
            </a:extLst>
          </p:cNvPr>
          <p:cNvSpPr>
            <a:spLocks noGrp="1"/>
          </p:cNvSpPr>
          <p:nvPr>
            <p:ph type="dt" sz="half" idx="10"/>
          </p:nvPr>
        </p:nvSpPr>
        <p:spPr/>
        <p:txBody>
          <a:bodyPr/>
          <a:lstStyle/>
          <a:p>
            <a:fld id="{87597D83-98CD-9E4A-BB18-B58ED1BDF90A}" type="datetime1">
              <a:rPr lang="en-ZA" smtClean="0"/>
              <a:pPr/>
              <a:t>2023/07/06</a:t>
            </a:fld>
            <a:endParaRPr lang="en-GB"/>
          </a:p>
        </p:txBody>
      </p:sp>
      <p:sp>
        <p:nvSpPr>
          <p:cNvPr id="5" name="Footer Placeholder 4">
            <a:extLst>
              <a:ext uri="{FF2B5EF4-FFF2-40B4-BE49-F238E27FC236}">
                <a16:creationId xmlns:a16="http://schemas.microsoft.com/office/drawing/2014/main" xmlns="" id="{D93D7108-15C7-1249-9FF1-7B99AAD6B8C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0300E41-90DD-2740-BB99-B0B98C6478FC}"/>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30384554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351424-7DE7-C040-B56C-0C44CD8C852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2D6E8ADF-59FC-1642-B7CC-688E2E57494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0CBE57AA-6C07-F040-9142-D97D97E1FDFD}"/>
              </a:ext>
            </a:extLst>
          </p:cNvPr>
          <p:cNvSpPr>
            <a:spLocks noGrp="1"/>
          </p:cNvSpPr>
          <p:nvPr>
            <p:ph type="dt" sz="half" idx="10"/>
          </p:nvPr>
        </p:nvSpPr>
        <p:spPr/>
        <p:txBody>
          <a:bodyPr/>
          <a:lstStyle/>
          <a:p>
            <a:fld id="{14D05F66-7A96-FA45-A5F8-F693F0DB22AB}" type="datetime1">
              <a:rPr lang="en-ZA" smtClean="0"/>
              <a:pPr/>
              <a:t>2023/07/06</a:t>
            </a:fld>
            <a:endParaRPr lang="en-GB"/>
          </a:p>
        </p:txBody>
      </p:sp>
      <p:sp>
        <p:nvSpPr>
          <p:cNvPr id="5" name="Footer Placeholder 4">
            <a:extLst>
              <a:ext uri="{FF2B5EF4-FFF2-40B4-BE49-F238E27FC236}">
                <a16:creationId xmlns:a16="http://schemas.microsoft.com/office/drawing/2014/main" xmlns="" id="{BD023C59-914F-624B-B4F5-C64CB4AE9D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7F7AEBD3-D3C3-0D41-8D3F-55C632D046E0}"/>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17511882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765CEA-B2AD-C440-962B-A500EC10E54A}"/>
              </a:ext>
            </a:extLst>
          </p:cNvPr>
          <p:cNvSpPr>
            <a:spLocks noGrp="1"/>
          </p:cNvSpPr>
          <p:nvPr>
            <p:ph type="title"/>
          </p:nvPr>
        </p:nvSpPr>
        <p:spPr>
          <a:xfrm>
            <a:off x="831851" y="1709740"/>
            <a:ext cx="105156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xmlns="" id="{5A11360E-8C57-4A45-B8B2-363432DC28A4}"/>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12115659-7146-CA48-8F13-962234429A17}"/>
              </a:ext>
            </a:extLst>
          </p:cNvPr>
          <p:cNvSpPr>
            <a:spLocks noGrp="1"/>
          </p:cNvSpPr>
          <p:nvPr>
            <p:ph type="dt" sz="half" idx="10"/>
          </p:nvPr>
        </p:nvSpPr>
        <p:spPr/>
        <p:txBody>
          <a:bodyPr/>
          <a:lstStyle/>
          <a:p>
            <a:fld id="{8B66D260-9380-2D46-9FA0-D6006A7A5ECE}" type="datetime1">
              <a:rPr lang="en-ZA" smtClean="0"/>
              <a:pPr/>
              <a:t>2023/07/06</a:t>
            </a:fld>
            <a:endParaRPr lang="en-GB"/>
          </a:p>
        </p:txBody>
      </p:sp>
      <p:sp>
        <p:nvSpPr>
          <p:cNvPr id="5" name="Footer Placeholder 4">
            <a:extLst>
              <a:ext uri="{FF2B5EF4-FFF2-40B4-BE49-F238E27FC236}">
                <a16:creationId xmlns:a16="http://schemas.microsoft.com/office/drawing/2014/main" xmlns="" id="{61A60113-2A23-5A49-97C2-A32954BA7E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0981F09B-8EB7-CC47-81A1-0835793DEAF5}"/>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19960704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48683" y="6309321"/>
            <a:ext cx="12047984"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683" y="6414955"/>
            <a:ext cx="766731"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11376587" y="6309321"/>
            <a:ext cx="720080" cy="484165"/>
          </a:xfrm>
          <a:solidFill>
            <a:schemeClr val="bg1"/>
          </a:solidFill>
          <a:ln w="38100">
            <a:solidFill>
              <a:srgbClr val="008000"/>
            </a:solidFill>
          </a:ln>
        </p:spPr>
        <p:txBody>
          <a:bodyPr anchor="ctr"/>
          <a:lstStyle/>
          <a:p>
            <a:fld id="{0FECD5C5-D369-7F4A-B897-7C6D1A61327F}" type="slidenum">
              <a:rPr lang="en-GB" smtClean="0"/>
              <a:pPr/>
              <a:t>‹#›</a:t>
            </a:fld>
            <a:endParaRPr lang="en-GB"/>
          </a:p>
        </p:txBody>
      </p:sp>
      <p:sp>
        <p:nvSpPr>
          <p:cNvPr id="9" name="Rectangle 6"/>
          <p:cNvSpPr>
            <a:spLocks noChangeArrowheads="1"/>
          </p:cNvSpPr>
          <p:nvPr/>
        </p:nvSpPr>
        <p:spPr bwMode="auto">
          <a:xfrm>
            <a:off x="0" y="6559393"/>
            <a:ext cx="121920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1573087890"/>
      </p:ext>
    </p:extLst>
  </p:cSld>
  <p:clrMapOvr>
    <a:masterClrMapping/>
  </p:clrMapOvr>
  <p:transition>
    <p:cut/>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8150F08-1BA5-9A44-ADD6-F7D7CBD9051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A19E4EF5-B32F-8A4D-8AC9-F1CDDF1206B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22A40BF5-C0DF-A640-815D-6A4DB11DFCF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B43A80CB-2513-574C-B457-9ADCA6EF6EFF}"/>
              </a:ext>
            </a:extLst>
          </p:cNvPr>
          <p:cNvSpPr>
            <a:spLocks noGrp="1"/>
          </p:cNvSpPr>
          <p:nvPr>
            <p:ph type="dt" sz="half" idx="10"/>
          </p:nvPr>
        </p:nvSpPr>
        <p:spPr/>
        <p:txBody>
          <a:bodyPr/>
          <a:lstStyle/>
          <a:p>
            <a:fld id="{80AD1463-A6E1-B24E-BE50-F8BF1F8CC18E}" type="datetime1">
              <a:rPr lang="en-ZA" smtClean="0"/>
              <a:pPr/>
              <a:t>2023/07/06</a:t>
            </a:fld>
            <a:endParaRPr lang="en-GB"/>
          </a:p>
        </p:txBody>
      </p:sp>
      <p:sp>
        <p:nvSpPr>
          <p:cNvPr id="6" name="Footer Placeholder 5">
            <a:extLst>
              <a:ext uri="{FF2B5EF4-FFF2-40B4-BE49-F238E27FC236}">
                <a16:creationId xmlns:a16="http://schemas.microsoft.com/office/drawing/2014/main" xmlns="" id="{72F7217D-EADC-3B45-9FF7-0897FA083C0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806D6C00-DE3E-0044-B277-A7807AEE35FE}"/>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158764684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EF28E3-6C24-544D-84AE-002D687F5E31}"/>
              </a:ext>
            </a:extLst>
          </p:cNvPr>
          <p:cNvSpPr>
            <a:spLocks noGrp="1"/>
          </p:cNvSpPr>
          <p:nvPr>
            <p:ph type="title"/>
          </p:nvPr>
        </p:nvSpPr>
        <p:spPr>
          <a:xfrm>
            <a:off x="839788" y="365127"/>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0305897F-C72F-2E45-9ADF-E8A2AC78728A}"/>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D66D6127-0EF8-3A4B-9460-96D97B51A605}"/>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9E371659-B7F7-7942-B8D9-97F7524FD96C}"/>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E5EC1AA5-4947-B247-AFCB-1A47345A7F93}"/>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BB21D0E2-42CD-004B-B7F2-AE1DCABDD198}"/>
              </a:ext>
            </a:extLst>
          </p:cNvPr>
          <p:cNvSpPr>
            <a:spLocks noGrp="1"/>
          </p:cNvSpPr>
          <p:nvPr>
            <p:ph type="dt" sz="half" idx="10"/>
          </p:nvPr>
        </p:nvSpPr>
        <p:spPr/>
        <p:txBody>
          <a:bodyPr/>
          <a:lstStyle/>
          <a:p>
            <a:fld id="{AAEBE1A4-2731-1042-AF38-9A4DC07143A8}" type="datetime1">
              <a:rPr lang="en-ZA" smtClean="0"/>
              <a:pPr/>
              <a:t>2023/07/06</a:t>
            </a:fld>
            <a:endParaRPr lang="en-GB"/>
          </a:p>
        </p:txBody>
      </p:sp>
      <p:sp>
        <p:nvSpPr>
          <p:cNvPr id="8" name="Footer Placeholder 7">
            <a:extLst>
              <a:ext uri="{FF2B5EF4-FFF2-40B4-BE49-F238E27FC236}">
                <a16:creationId xmlns:a16="http://schemas.microsoft.com/office/drawing/2014/main" xmlns="" id="{E6CB3853-130F-2A41-81D9-F27378E07C1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E5FF8F9F-22F2-294C-92AB-AEB410098455}"/>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157689284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5FA7E1-650E-4741-9B5E-9DF8B4735BBC}"/>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57DBB869-0118-1047-BF66-64EDA7E0D133}"/>
              </a:ext>
            </a:extLst>
          </p:cNvPr>
          <p:cNvSpPr>
            <a:spLocks noGrp="1"/>
          </p:cNvSpPr>
          <p:nvPr>
            <p:ph type="dt" sz="half" idx="10"/>
          </p:nvPr>
        </p:nvSpPr>
        <p:spPr/>
        <p:txBody>
          <a:bodyPr/>
          <a:lstStyle/>
          <a:p>
            <a:fld id="{217F010A-1D14-2940-AC2F-58265D0F298C}" type="datetime1">
              <a:rPr lang="en-ZA" smtClean="0"/>
              <a:pPr/>
              <a:t>2023/07/06</a:t>
            </a:fld>
            <a:endParaRPr lang="en-GB"/>
          </a:p>
        </p:txBody>
      </p:sp>
      <p:sp>
        <p:nvSpPr>
          <p:cNvPr id="4" name="Footer Placeholder 3">
            <a:extLst>
              <a:ext uri="{FF2B5EF4-FFF2-40B4-BE49-F238E27FC236}">
                <a16:creationId xmlns:a16="http://schemas.microsoft.com/office/drawing/2014/main" xmlns="" id="{49F95D54-09AD-CD4D-AC6F-23D1F0414E6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3F509AB8-35BB-0B46-A7B8-FBC58006450A}"/>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33745545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ACA93BB-14DC-B144-9049-A48515CD476F}"/>
              </a:ext>
            </a:extLst>
          </p:cNvPr>
          <p:cNvSpPr>
            <a:spLocks noGrp="1"/>
          </p:cNvSpPr>
          <p:nvPr>
            <p:ph type="dt" sz="half" idx="10"/>
          </p:nvPr>
        </p:nvSpPr>
        <p:spPr/>
        <p:txBody>
          <a:bodyPr/>
          <a:lstStyle/>
          <a:p>
            <a:fld id="{32334F28-208C-3742-8834-E1A34E856351}" type="datetime1">
              <a:rPr lang="en-ZA" smtClean="0"/>
              <a:pPr/>
              <a:t>2023/07/06</a:t>
            </a:fld>
            <a:endParaRPr lang="en-GB"/>
          </a:p>
        </p:txBody>
      </p:sp>
      <p:sp>
        <p:nvSpPr>
          <p:cNvPr id="3" name="Footer Placeholder 2">
            <a:extLst>
              <a:ext uri="{FF2B5EF4-FFF2-40B4-BE49-F238E27FC236}">
                <a16:creationId xmlns:a16="http://schemas.microsoft.com/office/drawing/2014/main" xmlns="" id="{327F091E-29D2-A043-B54F-FDA465DB015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01DBF2ED-6BB3-B646-B858-B88703B100B3}"/>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19705141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F430A87-48B9-6F4D-8DA5-BC15B04C0E82}"/>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xmlns="" id="{4AA9351E-33C9-6C49-936D-ACD848298DED}"/>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CC662772-64CE-4842-86BF-5584757E079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BD55A478-13C9-3143-AF73-F392080206F0}"/>
              </a:ext>
            </a:extLst>
          </p:cNvPr>
          <p:cNvSpPr>
            <a:spLocks noGrp="1"/>
          </p:cNvSpPr>
          <p:nvPr>
            <p:ph type="dt" sz="half" idx="10"/>
          </p:nvPr>
        </p:nvSpPr>
        <p:spPr/>
        <p:txBody>
          <a:bodyPr/>
          <a:lstStyle/>
          <a:p>
            <a:fld id="{22BFA584-D654-FA47-8FF9-39368D599049}" type="datetime1">
              <a:rPr lang="en-ZA" smtClean="0"/>
              <a:pPr/>
              <a:t>2023/07/06</a:t>
            </a:fld>
            <a:endParaRPr lang="en-GB"/>
          </a:p>
        </p:txBody>
      </p:sp>
      <p:sp>
        <p:nvSpPr>
          <p:cNvPr id="6" name="Footer Placeholder 5">
            <a:extLst>
              <a:ext uri="{FF2B5EF4-FFF2-40B4-BE49-F238E27FC236}">
                <a16:creationId xmlns:a16="http://schemas.microsoft.com/office/drawing/2014/main" xmlns="" id="{541ACB77-D15A-9E4A-92F0-DDE63B2164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4329C91-1EC6-1D4D-99D5-5D85D464EFF7}"/>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265434369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5FAC76-3A0C-9147-8BE5-A9708A46C962}"/>
              </a:ext>
            </a:extLst>
          </p:cNvPr>
          <p:cNvSpPr>
            <a:spLocks noGrp="1"/>
          </p:cNvSpPr>
          <p:nvPr>
            <p:ph type="title"/>
          </p:nvPr>
        </p:nvSpPr>
        <p:spPr>
          <a:xfrm>
            <a:off x="839788" y="457200"/>
            <a:ext cx="3932237"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xmlns="" id="{EF3391A7-1AD6-974C-AB80-50FC5FAEF730}"/>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p>
        </p:txBody>
      </p:sp>
      <p:sp>
        <p:nvSpPr>
          <p:cNvPr id="4" name="Text Placeholder 3">
            <a:extLst>
              <a:ext uri="{FF2B5EF4-FFF2-40B4-BE49-F238E27FC236}">
                <a16:creationId xmlns:a16="http://schemas.microsoft.com/office/drawing/2014/main" xmlns="" id="{F6E86667-1ED4-8D4C-AB87-4C7FB629AC3B}"/>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xmlns="" id="{8FEECDD0-DACA-374E-B8F8-7B6FC355A34D}"/>
              </a:ext>
            </a:extLst>
          </p:cNvPr>
          <p:cNvSpPr>
            <a:spLocks noGrp="1"/>
          </p:cNvSpPr>
          <p:nvPr>
            <p:ph type="dt" sz="half" idx="10"/>
          </p:nvPr>
        </p:nvSpPr>
        <p:spPr/>
        <p:txBody>
          <a:bodyPr/>
          <a:lstStyle/>
          <a:p>
            <a:fld id="{D3F62827-79B8-094B-8E44-3846FF00A1F0}" type="datetime1">
              <a:rPr lang="en-ZA" smtClean="0"/>
              <a:pPr/>
              <a:t>2023/07/06</a:t>
            </a:fld>
            <a:endParaRPr lang="en-GB"/>
          </a:p>
        </p:txBody>
      </p:sp>
      <p:sp>
        <p:nvSpPr>
          <p:cNvPr id="6" name="Footer Placeholder 5">
            <a:extLst>
              <a:ext uri="{FF2B5EF4-FFF2-40B4-BE49-F238E27FC236}">
                <a16:creationId xmlns:a16="http://schemas.microsoft.com/office/drawing/2014/main" xmlns="" id="{808D31BA-74A5-924E-A752-C7C20F3F489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36DE121C-4520-7946-999E-298BCA5A1431}"/>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7110397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7A5C17-02D3-FD43-BCA5-E618A52D236E}"/>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DDBB29AD-DA51-4741-944F-5707527A5A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D2CCF087-B58D-8A43-8E78-0A5D6774C67C}"/>
              </a:ext>
            </a:extLst>
          </p:cNvPr>
          <p:cNvSpPr>
            <a:spLocks noGrp="1"/>
          </p:cNvSpPr>
          <p:nvPr>
            <p:ph type="dt" sz="half" idx="10"/>
          </p:nvPr>
        </p:nvSpPr>
        <p:spPr/>
        <p:txBody>
          <a:bodyPr/>
          <a:lstStyle/>
          <a:p>
            <a:fld id="{16152DC5-639A-BE44-867E-ACB69EBF80BB}" type="datetime1">
              <a:rPr lang="en-ZA" smtClean="0"/>
              <a:pPr/>
              <a:t>2023/07/06</a:t>
            </a:fld>
            <a:endParaRPr lang="en-GB"/>
          </a:p>
        </p:txBody>
      </p:sp>
      <p:sp>
        <p:nvSpPr>
          <p:cNvPr id="5" name="Footer Placeholder 4">
            <a:extLst>
              <a:ext uri="{FF2B5EF4-FFF2-40B4-BE49-F238E27FC236}">
                <a16:creationId xmlns:a16="http://schemas.microsoft.com/office/drawing/2014/main" xmlns="" id="{BD2B4A10-15A2-C941-9FF8-81D8F7E589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2F680979-1CF2-0A4C-94C0-C4E00691F104}"/>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372127847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3BCF6BB-9DBD-434A-AA43-39911E4F20FD}"/>
              </a:ext>
            </a:extLst>
          </p:cNvPr>
          <p:cNvSpPr>
            <a:spLocks noGrp="1"/>
          </p:cNvSpPr>
          <p:nvPr>
            <p:ph type="title" orient="vert"/>
          </p:nvPr>
        </p:nvSpPr>
        <p:spPr>
          <a:xfrm>
            <a:off x="8724901"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70DEE9C7-BE1B-F340-81A3-92C362B96D12}"/>
              </a:ext>
            </a:extLst>
          </p:cNvPr>
          <p:cNvSpPr>
            <a:spLocks noGrp="1"/>
          </p:cNvSpPr>
          <p:nvPr>
            <p:ph type="body" orient="vert" idx="1"/>
          </p:nvPr>
        </p:nvSpPr>
        <p:spPr>
          <a:xfrm>
            <a:off x="838201"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D88D20C9-B496-0743-8B44-BA2FF33249D8}"/>
              </a:ext>
            </a:extLst>
          </p:cNvPr>
          <p:cNvSpPr>
            <a:spLocks noGrp="1"/>
          </p:cNvSpPr>
          <p:nvPr>
            <p:ph type="dt" sz="half" idx="10"/>
          </p:nvPr>
        </p:nvSpPr>
        <p:spPr/>
        <p:txBody>
          <a:bodyPr/>
          <a:lstStyle/>
          <a:p>
            <a:fld id="{087DBB91-B834-C643-A1C3-23F8568E36D9}" type="datetime1">
              <a:rPr lang="en-ZA" smtClean="0"/>
              <a:pPr/>
              <a:t>2023/07/06</a:t>
            </a:fld>
            <a:endParaRPr lang="en-GB"/>
          </a:p>
        </p:txBody>
      </p:sp>
      <p:sp>
        <p:nvSpPr>
          <p:cNvPr id="5" name="Footer Placeholder 4">
            <a:extLst>
              <a:ext uri="{FF2B5EF4-FFF2-40B4-BE49-F238E27FC236}">
                <a16:creationId xmlns:a16="http://schemas.microsoft.com/office/drawing/2014/main" xmlns="" id="{256E0E2D-03F5-5744-8CE1-0D8CFC0E6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A87F5306-7545-4848-8B13-C80616FFBC78}"/>
              </a:ext>
            </a:extLst>
          </p:cNvPr>
          <p:cNvSpPr>
            <a:spLocks noGrp="1"/>
          </p:cNvSpPr>
          <p:nvPr>
            <p:ph type="sldNum" sz="quarter" idx="12"/>
          </p:nvPr>
        </p:nvSpPr>
        <p:spPr/>
        <p:txBody>
          <a:body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7371863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1800" baseline="0">
                <a:solidFill>
                  <a:schemeClr val="bg1"/>
                </a:solidFill>
                <a:latin typeface="Century Gothic" panose="020B0502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225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xmlns="" id="{E76C7AAD-2202-1741-99E7-2E2530882453}"/>
              </a:ext>
            </a:extLst>
          </p:cNvPr>
          <p:cNvSpPr>
            <a:spLocks noGrp="1"/>
          </p:cNvSpPr>
          <p:nvPr>
            <p:ph type="dt" sz="half" idx="10"/>
          </p:nvPr>
        </p:nvSpPr>
        <p:spPr/>
        <p:txBody>
          <a:bodyPr/>
          <a:lstStyle/>
          <a:p>
            <a:fld id="{A283EBA7-FC25-4645-ABAA-06EBDA183B33}" type="datetime1">
              <a:rPr lang="en-ZA" smtClean="0"/>
              <a:pPr/>
              <a:t>2023/07/06</a:t>
            </a:fld>
            <a:endParaRPr lang="en-GB"/>
          </a:p>
        </p:txBody>
      </p:sp>
      <p:sp>
        <p:nvSpPr>
          <p:cNvPr id="9" name="Footer Placeholder 8">
            <a:extLst>
              <a:ext uri="{FF2B5EF4-FFF2-40B4-BE49-F238E27FC236}">
                <a16:creationId xmlns:a16="http://schemas.microsoft.com/office/drawing/2014/main" xmlns="" id="{78535A6F-D3EC-2F41-A7FE-1091B1157F8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xmlns="" id="{81C07BEE-47BD-3A4D-AF47-983DB691DE35}"/>
              </a:ext>
            </a:extLst>
          </p:cNvPr>
          <p:cNvSpPr>
            <a:spLocks noGrp="1"/>
          </p:cNvSpPr>
          <p:nvPr>
            <p:ph type="sldNum" sz="quarter" idx="12"/>
          </p:nvPr>
        </p:nvSpPr>
        <p:spPr/>
        <p:txBody>
          <a:bodyPr/>
          <a:lstStyle/>
          <a:p>
            <a:fld id="{C242FC84-7891-F740-B8A1-EC98BEFAEA4C}" type="slidenum">
              <a:rPr lang="en-GB" smtClean="0"/>
              <a:pPr/>
              <a:t>‹#›</a:t>
            </a:fld>
            <a:endParaRPr lang="en-GB"/>
          </a:p>
        </p:txBody>
      </p:sp>
    </p:spTree>
    <p:extLst>
      <p:ext uri="{BB962C8B-B14F-4D97-AF65-F5344CB8AC3E}">
        <p14:creationId xmlns:p14="http://schemas.microsoft.com/office/powerpoint/2010/main" xmlns="" val="22714940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C242FC84-7891-F740-B8A1-EC98BEFAEA4C}" type="slidenum">
              <a:rPr lang="en-GB" smtClean="0"/>
              <a:pPr/>
              <a:t>‹#›</a:t>
            </a:fld>
            <a:endParaRPr lang="en-GB"/>
          </a:p>
        </p:txBody>
      </p:sp>
      <p:sp>
        <p:nvSpPr>
          <p:cNvPr id="5" name="Footer Placeholder 2"/>
          <p:cNvSpPr>
            <a:spLocks noGrp="1"/>
          </p:cNvSpPr>
          <p:nvPr>
            <p:ph type="ftr" sz="quarter" idx="11"/>
          </p:nvPr>
        </p:nvSpPr>
        <p:spPr/>
        <p:txBody>
          <a:bodyPr/>
          <a:lstStyle>
            <a:lvl1pPr>
              <a:defRPr/>
            </a:lvl1pPr>
          </a:lstStyle>
          <a:p>
            <a:endParaRPr lang="en-GB"/>
          </a:p>
        </p:txBody>
      </p:sp>
      <p:sp>
        <p:nvSpPr>
          <p:cNvPr id="6" name="Date Placeholder 3"/>
          <p:cNvSpPr>
            <a:spLocks noGrp="1"/>
          </p:cNvSpPr>
          <p:nvPr>
            <p:ph type="dt" sz="half" idx="12"/>
          </p:nvPr>
        </p:nvSpPr>
        <p:spPr/>
        <p:txBody>
          <a:bodyPr/>
          <a:lstStyle>
            <a:lvl1pPr>
              <a:defRPr/>
            </a:lvl1pPr>
          </a:lstStyle>
          <a:p>
            <a:fld id="{6F6DE144-364E-674B-91F1-861DE805F117}" type="datetime1">
              <a:rPr lang="en-ZA" smtClean="0"/>
              <a:pPr/>
              <a:t>2023/07/06</a:t>
            </a:fld>
            <a:endParaRPr lang="en-GB"/>
          </a:p>
        </p:txBody>
      </p:sp>
    </p:spTree>
    <p:extLst>
      <p:ext uri="{BB962C8B-B14F-4D97-AF65-F5344CB8AC3E}">
        <p14:creationId xmlns:p14="http://schemas.microsoft.com/office/powerpoint/2010/main" xmlns="" val="24693051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C242FC84-7891-F740-B8A1-EC98BEFAEA4C}" type="slidenum">
              <a:rPr lang="en-GB" smtClean="0"/>
              <a:pPr/>
              <a:t>‹#›</a:t>
            </a:fld>
            <a:endParaRPr lang="en-GB"/>
          </a:p>
        </p:txBody>
      </p:sp>
      <p:sp>
        <p:nvSpPr>
          <p:cNvPr id="8" name="Footer Placeholder 2"/>
          <p:cNvSpPr>
            <a:spLocks noGrp="1"/>
          </p:cNvSpPr>
          <p:nvPr>
            <p:ph type="ftr" sz="quarter" idx="12"/>
          </p:nvPr>
        </p:nvSpPr>
        <p:spPr/>
        <p:txBody>
          <a:bodyPr/>
          <a:lstStyle>
            <a:lvl1pPr>
              <a:defRPr/>
            </a:lvl1pPr>
          </a:lstStyle>
          <a:p>
            <a:endParaRPr lang="en-GB"/>
          </a:p>
        </p:txBody>
      </p:sp>
      <p:sp>
        <p:nvSpPr>
          <p:cNvPr id="9" name="Date Placeholder 3"/>
          <p:cNvSpPr>
            <a:spLocks noGrp="1"/>
          </p:cNvSpPr>
          <p:nvPr>
            <p:ph type="dt" sz="half" idx="13"/>
          </p:nvPr>
        </p:nvSpPr>
        <p:spPr/>
        <p:txBody>
          <a:bodyPr/>
          <a:lstStyle>
            <a:lvl1pPr>
              <a:defRPr/>
            </a:lvl1pPr>
          </a:lstStyle>
          <a:p>
            <a:fld id="{826A5C9D-9F92-9E48-A00F-0920FCF74A1B}" type="datetime1">
              <a:rPr lang="en-ZA" smtClean="0"/>
              <a:pPr/>
              <a:t>2023/07/06</a:t>
            </a:fld>
            <a:endParaRPr lang="en-GB"/>
          </a:p>
        </p:txBody>
      </p:sp>
    </p:spTree>
    <p:extLst>
      <p:ext uri="{BB962C8B-B14F-4D97-AF65-F5344CB8AC3E}">
        <p14:creationId xmlns:p14="http://schemas.microsoft.com/office/powerpoint/2010/main" xmlns="" val="305742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a:extLst>
              <a:ext uri="{FF2B5EF4-FFF2-40B4-BE49-F238E27FC236}">
                <a16:creationId xmlns:a16="http://schemas.microsoft.com/office/drawing/2014/main" xmlns="" id="{062BB24B-4822-9948-A8EB-B591B9157672}"/>
              </a:ext>
            </a:extLst>
          </p:cNvPr>
          <p:cNvSpPr>
            <a:spLocks noGrp="1"/>
          </p:cNvSpPr>
          <p:nvPr>
            <p:ph type="sldNum" sz="quarter" idx="10"/>
          </p:nvPr>
        </p:nvSpPr>
        <p:spPr/>
        <p:txBody>
          <a:bodyPr/>
          <a:lstStyle>
            <a:lvl1pPr>
              <a:defRPr/>
            </a:lvl1pPr>
          </a:lstStyle>
          <a:p>
            <a:fld id="{431BC907-43A6-1E48-8CCF-3D6962FBB350}" type="slidenum">
              <a:rPr lang="en-GB" smtClean="0"/>
              <a:pPr/>
              <a:t>‹#›</a:t>
            </a:fld>
            <a:endParaRPr lang="en-GB"/>
          </a:p>
        </p:txBody>
      </p:sp>
      <p:sp>
        <p:nvSpPr>
          <p:cNvPr id="5" name="Footer Placeholder 2">
            <a:extLst>
              <a:ext uri="{FF2B5EF4-FFF2-40B4-BE49-F238E27FC236}">
                <a16:creationId xmlns:a16="http://schemas.microsoft.com/office/drawing/2014/main" xmlns="" id="{46F0ED8C-2D2F-F747-93CD-7AB6BF7E3119}"/>
              </a:ext>
            </a:extLst>
          </p:cNvPr>
          <p:cNvSpPr>
            <a:spLocks noGrp="1"/>
          </p:cNvSpPr>
          <p:nvPr>
            <p:ph type="ftr" sz="quarter" idx="11"/>
          </p:nvPr>
        </p:nvSpPr>
        <p:spPr/>
        <p:txBody>
          <a:bodyPr/>
          <a:lstStyle>
            <a:lvl1pPr>
              <a:defRPr/>
            </a:lvl1pPr>
          </a:lstStyle>
          <a:p>
            <a:endParaRPr lang="en-GB"/>
          </a:p>
        </p:txBody>
      </p:sp>
      <p:sp>
        <p:nvSpPr>
          <p:cNvPr id="6" name="Date Placeholder 3">
            <a:extLst>
              <a:ext uri="{FF2B5EF4-FFF2-40B4-BE49-F238E27FC236}">
                <a16:creationId xmlns:a16="http://schemas.microsoft.com/office/drawing/2014/main" xmlns="" id="{2EA454DC-B33A-A142-A3CC-F3A6EEF97128}"/>
              </a:ext>
            </a:extLst>
          </p:cNvPr>
          <p:cNvSpPr>
            <a:spLocks noGrp="1"/>
          </p:cNvSpPr>
          <p:nvPr>
            <p:ph type="dt" sz="half" idx="12"/>
          </p:nvPr>
        </p:nvSpPr>
        <p:spPr/>
        <p:txBody>
          <a:bodyPr/>
          <a:lstStyle>
            <a:lvl1pPr>
              <a:defRPr/>
            </a:lvl1pPr>
          </a:lstStyle>
          <a:p>
            <a:fld id="{E0413E25-8D43-4F47-B7F9-640E7AA77C5F}" type="datetime1">
              <a:rPr lang="en-ZA" smtClean="0"/>
              <a:pPr/>
              <a:t>2023/07/06</a:t>
            </a:fld>
            <a:endParaRPr lang="en-GB"/>
          </a:p>
        </p:txBody>
      </p:sp>
    </p:spTree>
    <p:extLst>
      <p:ext uri="{BB962C8B-B14F-4D97-AF65-F5344CB8AC3E}">
        <p14:creationId xmlns:p14="http://schemas.microsoft.com/office/powerpoint/2010/main" xmlns="" val="1085593134"/>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C242FC84-7891-F740-B8A1-EC98BEFAEA4C}" type="slidenum">
              <a:rPr lang="en-GB" smtClean="0"/>
              <a:pPr/>
              <a:t>‹#›</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Date Placeholder 3"/>
          <p:cNvSpPr>
            <a:spLocks noGrp="1"/>
          </p:cNvSpPr>
          <p:nvPr>
            <p:ph type="dt" sz="half" idx="12"/>
          </p:nvPr>
        </p:nvSpPr>
        <p:spPr/>
        <p:txBody>
          <a:bodyPr/>
          <a:lstStyle>
            <a:lvl1pPr>
              <a:defRPr/>
            </a:lvl1pPr>
          </a:lstStyle>
          <a:p>
            <a:fld id="{B1AD783A-CF6B-B348-B54E-A5260B44BC4A}" type="datetime1">
              <a:rPr lang="en-ZA" smtClean="0"/>
              <a:pPr/>
              <a:t>2023/07/06</a:t>
            </a:fld>
            <a:endParaRPr lang="en-GB"/>
          </a:p>
        </p:txBody>
      </p:sp>
    </p:spTree>
    <p:extLst>
      <p:ext uri="{BB962C8B-B14F-4D97-AF65-F5344CB8AC3E}">
        <p14:creationId xmlns:p14="http://schemas.microsoft.com/office/powerpoint/2010/main" xmlns="" val="1626559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xmlns="" id="{4AC3C471-F5B3-E54E-B070-14364DADD476}"/>
              </a:ext>
            </a:extLst>
          </p:cNvPr>
          <p:cNvSpPr>
            <a:spLocks noGrp="1"/>
          </p:cNvSpPr>
          <p:nvPr>
            <p:ph type="dt" sz="half" idx="10"/>
          </p:nvPr>
        </p:nvSpPr>
        <p:spPr/>
        <p:txBody>
          <a:bodyPr/>
          <a:lstStyle/>
          <a:p>
            <a:fld id="{73696539-CF6D-A841-B208-0E2AB1503AD7}" type="datetime1">
              <a:rPr lang="en-ZA" smtClean="0"/>
              <a:pPr/>
              <a:t>2023/07/06</a:t>
            </a:fld>
            <a:endParaRPr lang="en-GB"/>
          </a:p>
        </p:txBody>
      </p:sp>
      <p:sp>
        <p:nvSpPr>
          <p:cNvPr id="4" name="Footer Placeholder 3">
            <a:extLst>
              <a:ext uri="{FF2B5EF4-FFF2-40B4-BE49-F238E27FC236}">
                <a16:creationId xmlns:a16="http://schemas.microsoft.com/office/drawing/2014/main" xmlns="" id="{4BEC39C9-E840-F147-96D3-71EB4E0A22F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D596A3F1-BE47-D346-9E6F-0FF7602DE60A}"/>
              </a:ext>
            </a:extLst>
          </p:cNvPr>
          <p:cNvSpPr>
            <a:spLocks noGrp="1"/>
          </p:cNvSpPr>
          <p:nvPr>
            <p:ph type="sldNum" sz="quarter" idx="12"/>
          </p:nvPr>
        </p:nvSpPr>
        <p:spPr/>
        <p:txBody>
          <a:bodyPr/>
          <a:lstStyle/>
          <a:p>
            <a:fld id="{C242FC84-7891-F740-B8A1-EC98BEFAEA4C}" type="slidenum">
              <a:rPr lang="en-GB" smtClean="0"/>
              <a:pPr/>
              <a:t>‹#›</a:t>
            </a:fld>
            <a:endParaRPr lang="en-GB"/>
          </a:p>
        </p:txBody>
      </p:sp>
    </p:spTree>
    <p:extLst>
      <p:ext uri="{BB962C8B-B14F-4D97-AF65-F5344CB8AC3E}">
        <p14:creationId xmlns:p14="http://schemas.microsoft.com/office/powerpoint/2010/main" xmlns="" val="25479201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B6CE8D7-5505-6F4A-AB31-9EE416D14CCF}"/>
              </a:ext>
            </a:extLst>
          </p:cNvPr>
          <p:cNvSpPr>
            <a:spLocks noGrp="1"/>
          </p:cNvSpPr>
          <p:nvPr>
            <p:ph type="title"/>
          </p:nvPr>
        </p:nvSpPr>
        <p:spPr>
          <a:xfrm>
            <a:off x="839788" y="365127"/>
            <a:ext cx="10515600" cy="1325563"/>
          </a:xfrm>
        </p:spPr>
        <p:txBody>
          <a:bodyPr/>
          <a:lstStyle>
            <a:lvl1pPr>
              <a:defRPr>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F34D1877-2BA4-7A4A-A6F2-9E8398A179B3}"/>
              </a:ext>
            </a:extLst>
          </p:cNvPr>
          <p:cNvSpPr>
            <a:spLocks noGrp="1"/>
          </p:cNvSpPr>
          <p:nvPr>
            <p:ph type="body" idx="1"/>
          </p:nvPr>
        </p:nvSpPr>
        <p:spPr>
          <a:xfrm>
            <a:off x="839789" y="1681163"/>
            <a:ext cx="5157787" cy="823912"/>
          </a:xfrm>
        </p:spPr>
        <p:txBody>
          <a:bodyPr anchor="b"/>
          <a:lstStyle>
            <a:lvl1pPr marL="0" indent="0">
              <a:buNone/>
              <a:defRPr sz="1800" b="1">
                <a:latin typeface="+mn-lt"/>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3451E44A-7A8F-5547-88FA-2D6F0D002714}"/>
              </a:ext>
            </a:extLst>
          </p:cNvPr>
          <p:cNvSpPr>
            <a:spLocks noGrp="1"/>
          </p:cNvSpPr>
          <p:nvPr>
            <p:ph sz="half" idx="2"/>
          </p:nvPr>
        </p:nvSpPr>
        <p:spPr>
          <a:xfrm>
            <a:off x="839789" y="2505075"/>
            <a:ext cx="5157787"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xmlns="" id="{E917EF4C-76A9-7E44-9D36-D0501019A739}"/>
              </a:ext>
            </a:extLst>
          </p:cNvPr>
          <p:cNvSpPr>
            <a:spLocks noGrp="1"/>
          </p:cNvSpPr>
          <p:nvPr>
            <p:ph type="body" sz="quarter" idx="3"/>
          </p:nvPr>
        </p:nvSpPr>
        <p:spPr>
          <a:xfrm>
            <a:off x="6172202" y="1681163"/>
            <a:ext cx="5183188" cy="823912"/>
          </a:xfrm>
        </p:spPr>
        <p:txBody>
          <a:bodyPr anchor="b"/>
          <a:lstStyle>
            <a:lvl1pPr marL="0" indent="0">
              <a:buNone/>
              <a:defRPr sz="1800" b="1">
                <a:latin typeface="Century Gothic" panose="020B0502020202020204" pitchFamily="34" charset="0"/>
              </a:defRPr>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3380CF28-914A-4049-A9B7-671D3C26875B}"/>
              </a:ext>
            </a:extLst>
          </p:cNvPr>
          <p:cNvSpPr>
            <a:spLocks noGrp="1"/>
          </p:cNvSpPr>
          <p:nvPr>
            <p:ph sz="quarter" idx="4"/>
          </p:nvPr>
        </p:nvSpPr>
        <p:spPr>
          <a:xfrm>
            <a:off x="6172202" y="2505075"/>
            <a:ext cx="5183188" cy="368458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a:extLst>
              <a:ext uri="{FF2B5EF4-FFF2-40B4-BE49-F238E27FC236}">
                <a16:creationId xmlns:a16="http://schemas.microsoft.com/office/drawing/2014/main" xmlns="" id="{3770EDFA-1348-2D4B-9760-0226A1D86C5E}"/>
              </a:ext>
            </a:extLst>
          </p:cNvPr>
          <p:cNvSpPr>
            <a:spLocks noGrp="1"/>
          </p:cNvSpPr>
          <p:nvPr>
            <p:ph type="dt" sz="half" idx="10"/>
          </p:nvPr>
        </p:nvSpPr>
        <p:spPr/>
        <p:txBody>
          <a:bodyPr/>
          <a:lstStyle/>
          <a:p>
            <a:fld id="{1E08ECF3-5CB1-4345-9595-2F736AA524A5}" type="datetime1">
              <a:rPr lang="en-ZA" smtClean="0"/>
              <a:pPr/>
              <a:t>2023/07/06</a:t>
            </a:fld>
            <a:endParaRPr lang="en-GB"/>
          </a:p>
        </p:txBody>
      </p:sp>
      <p:sp>
        <p:nvSpPr>
          <p:cNvPr id="8" name="Footer Placeholder 7">
            <a:extLst>
              <a:ext uri="{FF2B5EF4-FFF2-40B4-BE49-F238E27FC236}">
                <a16:creationId xmlns:a16="http://schemas.microsoft.com/office/drawing/2014/main" xmlns="" id="{38A19F59-2F2F-CA41-BB97-48577D54F1C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45FB2C2-60A3-B142-A608-6ED34B2C66D5}"/>
              </a:ext>
            </a:extLst>
          </p:cNvPr>
          <p:cNvSpPr>
            <a:spLocks noGrp="1"/>
          </p:cNvSpPr>
          <p:nvPr>
            <p:ph type="sldNum" sz="quarter" idx="12"/>
          </p:nvPr>
        </p:nvSpPr>
        <p:spPr/>
        <p:txBody>
          <a:bodyPr/>
          <a:lstStyle/>
          <a:p>
            <a:fld id="{C242FC84-7891-F740-B8A1-EC98BEFAEA4C}" type="slidenum">
              <a:rPr lang="en-GB" smtClean="0"/>
              <a:pPr/>
              <a:t>‹#›</a:t>
            </a:fld>
            <a:endParaRPr lang="en-GB"/>
          </a:p>
        </p:txBody>
      </p:sp>
    </p:spTree>
    <p:extLst>
      <p:ext uri="{BB962C8B-B14F-4D97-AF65-F5344CB8AC3E}">
        <p14:creationId xmlns:p14="http://schemas.microsoft.com/office/powerpoint/2010/main" xmlns="" val="4038049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11798D-8CD0-B740-A6F2-2FC96CB7B35E}"/>
              </a:ext>
            </a:extLst>
          </p:cNvPr>
          <p:cNvSpPr>
            <a:spLocks noGrp="1"/>
          </p:cNvSpPr>
          <p:nvPr>
            <p:ph type="title"/>
          </p:nvPr>
        </p:nvSpPr>
        <p:spPr>
          <a:xfrm>
            <a:off x="831851" y="1709742"/>
            <a:ext cx="10515600" cy="2852737"/>
          </a:xfrm>
        </p:spPr>
        <p:txBody>
          <a:bodyPr anchor="b"/>
          <a:lstStyle>
            <a:lvl1pPr>
              <a:defRPr sz="4500">
                <a:latin typeface="+mj-lt"/>
              </a:defRPr>
            </a:lvl1p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49C1551A-DD9D-7548-B1B7-4CFDC4D2887D}"/>
              </a:ext>
            </a:extLst>
          </p:cNvPr>
          <p:cNvSpPr>
            <a:spLocks noGrp="1"/>
          </p:cNvSpPr>
          <p:nvPr>
            <p:ph type="body" idx="1"/>
          </p:nvPr>
        </p:nvSpPr>
        <p:spPr>
          <a:xfrm>
            <a:off x="831851" y="4589466"/>
            <a:ext cx="105156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925FF0D7-6096-A843-B8DB-D6B8EF73141E}"/>
              </a:ext>
            </a:extLst>
          </p:cNvPr>
          <p:cNvSpPr>
            <a:spLocks noGrp="1"/>
          </p:cNvSpPr>
          <p:nvPr>
            <p:ph type="dt" sz="half" idx="10"/>
          </p:nvPr>
        </p:nvSpPr>
        <p:spPr/>
        <p:txBody>
          <a:bodyPr/>
          <a:lstStyle/>
          <a:p>
            <a:fld id="{D99E4AB7-EC42-BA4F-87A2-09D1DF58372C}" type="datetime1">
              <a:rPr lang="en-ZA" smtClean="0"/>
              <a:pPr/>
              <a:t>2023/07/06</a:t>
            </a:fld>
            <a:endParaRPr lang="en-GB"/>
          </a:p>
        </p:txBody>
      </p:sp>
      <p:sp>
        <p:nvSpPr>
          <p:cNvPr id="5" name="Footer Placeholder 4">
            <a:extLst>
              <a:ext uri="{FF2B5EF4-FFF2-40B4-BE49-F238E27FC236}">
                <a16:creationId xmlns:a16="http://schemas.microsoft.com/office/drawing/2014/main" xmlns="" id="{4C3831E3-9E25-E94A-AC7D-5EAF04A7FD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CA1DA710-A0D6-874D-968B-9F2567B1B1D7}"/>
              </a:ext>
            </a:extLst>
          </p:cNvPr>
          <p:cNvSpPr>
            <a:spLocks noGrp="1"/>
          </p:cNvSpPr>
          <p:nvPr>
            <p:ph type="sldNum" sz="quarter" idx="12"/>
          </p:nvPr>
        </p:nvSpPr>
        <p:spPr/>
        <p:txBody>
          <a:bodyPr/>
          <a:lstStyle/>
          <a:p>
            <a:fld id="{C242FC84-7891-F740-B8A1-EC98BEFAEA4C}" type="slidenum">
              <a:rPr lang="en-GB" smtClean="0"/>
              <a:pPr/>
              <a:t>‹#›</a:t>
            </a:fld>
            <a:endParaRPr lang="en-GB"/>
          </a:p>
        </p:txBody>
      </p:sp>
    </p:spTree>
    <p:extLst>
      <p:ext uri="{BB962C8B-B14F-4D97-AF65-F5344CB8AC3E}">
        <p14:creationId xmlns:p14="http://schemas.microsoft.com/office/powerpoint/2010/main" xmlns="" val="10322993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1_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CC4B11B8-35F1-3144-A08B-30821D847822}"/>
              </a:ext>
            </a:extLst>
          </p:cNvPr>
          <p:cNvSpPr>
            <a:spLocks noGrp="1"/>
          </p:cNvSpPr>
          <p:nvPr>
            <p:ph type="sldNum" sz="quarter" idx="10"/>
          </p:nvPr>
        </p:nvSpPr>
        <p:spPr/>
        <p:txBody>
          <a:bodyPr/>
          <a:lstStyle>
            <a:lvl1pPr>
              <a:defRPr/>
            </a:lvl1pPr>
          </a:lstStyle>
          <a:p>
            <a:fld id="{C242FC84-7891-F740-B8A1-EC98BEFAEA4C}" type="slidenum">
              <a:rPr lang="en-GB" smtClean="0"/>
              <a:pPr/>
              <a:t>‹#›</a:t>
            </a:fld>
            <a:endParaRPr lang="en-GB"/>
          </a:p>
        </p:txBody>
      </p:sp>
      <p:sp>
        <p:nvSpPr>
          <p:cNvPr id="3" name="Footer Placeholder 2">
            <a:extLst>
              <a:ext uri="{FF2B5EF4-FFF2-40B4-BE49-F238E27FC236}">
                <a16:creationId xmlns:a16="http://schemas.microsoft.com/office/drawing/2014/main" xmlns="" id="{677645DC-C738-D940-B76E-79AFFED9BC53}"/>
              </a:ext>
            </a:extLst>
          </p:cNvPr>
          <p:cNvSpPr>
            <a:spLocks noGrp="1"/>
          </p:cNvSpPr>
          <p:nvPr>
            <p:ph type="ftr" sz="quarter" idx="11"/>
          </p:nvPr>
        </p:nvSpPr>
        <p:spPr/>
        <p:txBody>
          <a:bodyPr/>
          <a:lstStyle>
            <a:lvl1pPr>
              <a:defRPr/>
            </a:lvl1pPr>
          </a:lstStyle>
          <a:p>
            <a:endParaRPr lang="en-GB"/>
          </a:p>
        </p:txBody>
      </p:sp>
      <p:sp>
        <p:nvSpPr>
          <p:cNvPr id="4" name="Date Placeholder 3">
            <a:extLst>
              <a:ext uri="{FF2B5EF4-FFF2-40B4-BE49-F238E27FC236}">
                <a16:creationId xmlns:a16="http://schemas.microsoft.com/office/drawing/2014/main" xmlns="" id="{2D516023-068E-DE4D-80B7-C846E08FFC75}"/>
              </a:ext>
            </a:extLst>
          </p:cNvPr>
          <p:cNvSpPr>
            <a:spLocks noGrp="1"/>
          </p:cNvSpPr>
          <p:nvPr>
            <p:ph type="dt" sz="half" idx="12"/>
          </p:nvPr>
        </p:nvSpPr>
        <p:spPr/>
        <p:txBody>
          <a:bodyPr/>
          <a:lstStyle>
            <a:lvl1pPr>
              <a:defRPr/>
            </a:lvl1pPr>
          </a:lstStyle>
          <a:p>
            <a:fld id="{59835C9A-5DA9-1D45-9464-CDB989D69398}" type="datetime1">
              <a:rPr lang="en-ZA" smtClean="0"/>
              <a:pPr/>
              <a:t>2023/07/06</a:t>
            </a:fld>
            <a:endParaRPr lang="en-GB"/>
          </a:p>
        </p:txBody>
      </p:sp>
      <p:sp>
        <p:nvSpPr>
          <p:cNvPr id="6" name="Title 5">
            <a:extLst>
              <a:ext uri="{FF2B5EF4-FFF2-40B4-BE49-F238E27FC236}">
                <a16:creationId xmlns:a16="http://schemas.microsoft.com/office/drawing/2014/main" xmlns="" id="{DFAA4C54-79BF-4F4F-A796-797C615B795B}"/>
              </a:ext>
            </a:extLst>
          </p:cNvPr>
          <p:cNvSpPr>
            <a:spLocks noGrp="1"/>
          </p:cNvSpPr>
          <p:nvPr>
            <p:ph type="title"/>
          </p:nvPr>
        </p:nvSpPr>
        <p:spPr>
          <a:xfrm>
            <a:off x="609600" y="2339789"/>
            <a:ext cx="10972800" cy="1815353"/>
          </a:xfrm>
        </p:spPr>
        <p:txBody>
          <a:bodyPr/>
          <a:lstStyle/>
          <a:p>
            <a:r>
              <a:rPr lang="en-GB"/>
              <a:t>Click to edit Master title style</a:t>
            </a:r>
            <a:endParaRPr lang="en-GB" dirty="0"/>
          </a:p>
        </p:txBody>
      </p:sp>
    </p:spTree>
    <p:extLst>
      <p:ext uri="{BB962C8B-B14F-4D97-AF65-F5344CB8AC3E}">
        <p14:creationId xmlns:p14="http://schemas.microsoft.com/office/powerpoint/2010/main" xmlns="" val="3350610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095DB57-4F33-404A-8884-2AAAD87FF74F}"/>
              </a:ext>
            </a:extLst>
          </p:cNvPr>
          <p:cNvSpPr>
            <a:spLocks noGrp="1"/>
          </p:cNvSpPr>
          <p:nvPr>
            <p:ph type="dt" sz="half" idx="10"/>
          </p:nvPr>
        </p:nvSpPr>
        <p:spPr/>
        <p:txBody>
          <a:bodyPr/>
          <a:lstStyle>
            <a:lvl1pPr>
              <a:defRPr/>
            </a:lvl1pPr>
          </a:lstStyle>
          <a:p>
            <a:fld id="{D0CD64C6-E49F-2346-BC52-6D01C94B10A0}" type="datetime1">
              <a:rPr lang="en-ZA" smtClean="0"/>
              <a:pPr/>
              <a:t>2023/07/06</a:t>
            </a:fld>
            <a:endParaRPr lang="en-GB"/>
          </a:p>
        </p:txBody>
      </p:sp>
      <p:sp>
        <p:nvSpPr>
          <p:cNvPr id="3" name="Footer Placeholder 4">
            <a:extLst>
              <a:ext uri="{FF2B5EF4-FFF2-40B4-BE49-F238E27FC236}">
                <a16:creationId xmlns:a16="http://schemas.microsoft.com/office/drawing/2014/main" xmlns="" id="{B15CD1A6-172A-461E-8DA0-5B4963643FCF}"/>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xmlns="" id="{26AE925E-195D-42C9-912B-B3E316330299}"/>
              </a:ext>
            </a:extLst>
          </p:cNvPr>
          <p:cNvSpPr>
            <a:spLocks noGrp="1"/>
          </p:cNvSpPr>
          <p:nvPr>
            <p:ph type="sldNum" sz="quarter" idx="12"/>
          </p:nvPr>
        </p:nvSpPr>
        <p:spPr/>
        <p:txBody>
          <a:bodyPr/>
          <a:lstStyle>
            <a:lvl1pPr>
              <a:defRPr/>
            </a:lvl1pPr>
          </a:lstStyle>
          <a:p>
            <a:fld id="{C242FC84-7891-F740-B8A1-EC98BEFAEA4C}" type="slidenum">
              <a:rPr lang="en-GB" smtClean="0"/>
              <a:pPr/>
              <a:t>‹#›</a:t>
            </a:fld>
            <a:endParaRPr lang="en-GB"/>
          </a:p>
        </p:txBody>
      </p:sp>
    </p:spTree>
    <p:extLst>
      <p:ext uri="{BB962C8B-B14F-4D97-AF65-F5344CB8AC3E}">
        <p14:creationId xmlns:p14="http://schemas.microsoft.com/office/powerpoint/2010/main" xmlns="" val="21110518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F6A214C-7922-8843-84D3-4CADF95102F1}" type="datetime1">
              <a:rPr lang="en-ZA" smtClean="0">
                <a:solidFill>
                  <a:prstClr val="black">
                    <a:tint val="75000"/>
                  </a:prstClr>
                </a:solidFill>
              </a:rPr>
              <a:pPr>
                <a:defRPr/>
              </a:pPr>
              <a:t>2023/07/06</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2DDF82E0-F617-466A-8989-E6F91EEE8384}" type="slidenum">
              <a:rPr lang="en-US" altLang="en-US"/>
              <a:pPr/>
              <a:t>‹#›</a:t>
            </a:fld>
            <a:endParaRPr lang="en-US" altLang="en-US" dirty="0"/>
          </a:p>
        </p:txBody>
      </p:sp>
    </p:spTree>
    <p:extLst>
      <p:ext uri="{BB962C8B-B14F-4D97-AF65-F5344CB8AC3E}">
        <p14:creationId xmlns:p14="http://schemas.microsoft.com/office/powerpoint/2010/main" xmlns="" val="7703763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84C3B828-2406-0048-B594-6420DCAE2094}"/>
              </a:ext>
            </a:extLst>
          </p:cNvPr>
          <p:cNvSpPr>
            <a:spLocks noGrp="1" noChangeArrowheads="1"/>
          </p:cNvSpPr>
          <p:nvPr>
            <p:ph type="dt" sz="half" idx="10"/>
          </p:nvPr>
        </p:nvSpPr>
        <p:spPr>
          <a:ln/>
        </p:spPr>
        <p:txBody>
          <a:bodyPr/>
          <a:lstStyle>
            <a:lvl1pPr>
              <a:defRPr/>
            </a:lvl1pPr>
          </a:lstStyle>
          <a:p>
            <a:pPr>
              <a:defRPr/>
            </a:pPr>
            <a:fld id="{AC9C47AF-35F4-0F47-9963-AF55CE2D3292}" type="datetime1">
              <a:rPr lang="en-ZA" smtClean="0"/>
              <a:pPr>
                <a:defRPr/>
              </a:pPr>
              <a:t>2023/07/06</a:t>
            </a:fld>
            <a:endParaRPr lang="en-US"/>
          </a:p>
        </p:txBody>
      </p:sp>
      <p:sp>
        <p:nvSpPr>
          <p:cNvPr id="6" name="Rectangle 5">
            <a:extLst>
              <a:ext uri="{FF2B5EF4-FFF2-40B4-BE49-F238E27FC236}">
                <a16:creationId xmlns:a16="http://schemas.microsoft.com/office/drawing/2014/main" xmlns="" id="{00A8B061-441B-3B4C-A7E1-3035A83B28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a:p>
        </p:txBody>
      </p:sp>
    </p:spTree>
    <p:extLst>
      <p:ext uri="{BB962C8B-B14F-4D97-AF65-F5344CB8AC3E}">
        <p14:creationId xmlns:p14="http://schemas.microsoft.com/office/powerpoint/2010/main" xmlns="" val="254054996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3"/>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89217" indent="0" algn="ctr">
              <a:buNone/>
              <a:defRPr/>
            </a:lvl2pPr>
            <a:lvl3pPr marL="778436" indent="0" algn="ctr">
              <a:buNone/>
              <a:defRPr/>
            </a:lvl3pPr>
            <a:lvl4pPr marL="1167652" indent="0" algn="ctr">
              <a:buNone/>
              <a:defRPr/>
            </a:lvl4pPr>
            <a:lvl5pPr marL="1556871" indent="0" algn="ctr">
              <a:buNone/>
              <a:defRPr/>
            </a:lvl5pPr>
            <a:lvl6pPr marL="1946087" indent="0" algn="ctr">
              <a:buNone/>
              <a:defRPr/>
            </a:lvl6pPr>
            <a:lvl7pPr marL="2335307" indent="0" algn="ctr">
              <a:buNone/>
              <a:defRPr/>
            </a:lvl7pPr>
            <a:lvl8pPr marL="2724522" indent="0" algn="ctr">
              <a:buNone/>
              <a:defRPr/>
            </a:lvl8pPr>
            <a:lvl9pPr marL="3113739"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xmlns="" id="{93CBAF02-4E77-3943-8160-D88941C764E4}"/>
              </a:ext>
            </a:extLst>
          </p:cNvPr>
          <p:cNvSpPr>
            <a:spLocks noGrp="1" noChangeArrowheads="1"/>
          </p:cNvSpPr>
          <p:nvPr>
            <p:ph type="dt" sz="half" idx="10"/>
          </p:nvPr>
        </p:nvSpPr>
        <p:spPr>
          <a:ln/>
        </p:spPr>
        <p:txBody>
          <a:bodyPr/>
          <a:lstStyle>
            <a:lvl1pPr>
              <a:defRPr/>
            </a:lvl1pPr>
          </a:lstStyle>
          <a:p>
            <a:pPr>
              <a:defRPr/>
            </a:pPr>
            <a:fld id="{DDE04F06-32A8-E74F-B377-1730A041FDE1}" type="datetime1">
              <a:rPr lang="en-ZA" smtClean="0"/>
              <a:pPr>
                <a:defRPr/>
              </a:pPr>
              <a:t>2023/07/06</a:t>
            </a:fld>
            <a:endParaRPr lang="en-US"/>
          </a:p>
        </p:txBody>
      </p:sp>
      <p:sp>
        <p:nvSpPr>
          <p:cNvPr id="5" name="Rectangle 5">
            <a:extLst>
              <a:ext uri="{FF2B5EF4-FFF2-40B4-BE49-F238E27FC236}">
                <a16:creationId xmlns:a16="http://schemas.microsoft.com/office/drawing/2014/main" xmlns="" id="{5F0440B8-2737-BD4A-B073-4D7F3C61BA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05BB07C-13EB-414F-988F-7D435B55CB2C}"/>
              </a:ext>
            </a:extLst>
          </p:cNvPr>
          <p:cNvSpPr>
            <a:spLocks noGrp="1" noChangeArrowheads="1"/>
          </p:cNvSpPr>
          <p:nvPr>
            <p:ph type="sldNum" sz="quarter" idx="12"/>
          </p:nvPr>
        </p:nvSpPr>
        <p:spPr>
          <a:ln/>
        </p:spPr>
        <p:txBody>
          <a:bodyPr/>
          <a:lstStyle>
            <a:lvl1pPr>
              <a:defRPr/>
            </a:lvl1pPr>
          </a:lstStyle>
          <a:p>
            <a:fld id="{422CA231-96AE-4647-9417-26F65FE48086}" type="slidenum">
              <a:rPr lang="en-US" altLang="en-US"/>
              <a:pPr/>
              <a:t>‹#›</a:t>
            </a:fld>
            <a:endParaRPr lang="en-US" altLang="en-US"/>
          </a:p>
        </p:txBody>
      </p:sp>
    </p:spTree>
    <p:extLst>
      <p:ext uri="{BB962C8B-B14F-4D97-AF65-F5344CB8AC3E}">
        <p14:creationId xmlns:p14="http://schemas.microsoft.com/office/powerpoint/2010/main" xmlns="" val="3963453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E21D6A0D-D9DA-994E-B048-3D9602FE5A91}"/>
              </a:ext>
            </a:extLst>
          </p:cNvPr>
          <p:cNvSpPr>
            <a:spLocks noGrp="1" noChangeArrowheads="1"/>
          </p:cNvSpPr>
          <p:nvPr>
            <p:ph type="dt" sz="half" idx="10"/>
          </p:nvPr>
        </p:nvSpPr>
        <p:spPr>
          <a:ln/>
        </p:spPr>
        <p:txBody>
          <a:bodyPr/>
          <a:lstStyle>
            <a:lvl1pPr>
              <a:defRPr/>
            </a:lvl1pPr>
          </a:lstStyle>
          <a:p>
            <a:pPr>
              <a:defRPr/>
            </a:pPr>
            <a:fld id="{F853F134-8768-294B-AAF6-7FD1E12DFF83}" type="datetime1">
              <a:rPr lang="en-ZA" smtClean="0"/>
              <a:pPr>
                <a:defRPr/>
              </a:pPr>
              <a:t>2023/07/06</a:t>
            </a:fld>
            <a:endParaRPr lang="en-US"/>
          </a:p>
        </p:txBody>
      </p:sp>
      <p:sp>
        <p:nvSpPr>
          <p:cNvPr id="5" name="Rectangle 5">
            <a:extLst>
              <a:ext uri="{FF2B5EF4-FFF2-40B4-BE49-F238E27FC236}">
                <a16:creationId xmlns:a16="http://schemas.microsoft.com/office/drawing/2014/main" xmlns="" id="{4F502FEF-C389-9847-9566-BECD7C1516E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DE58DD0-6974-D54A-A8DA-1E064800FBEB}"/>
              </a:ext>
            </a:extLst>
          </p:cNvPr>
          <p:cNvSpPr>
            <a:spLocks noGrp="1" noChangeArrowheads="1"/>
          </p:cNvSpPr>
          <p:nvPr>
            <p:ph type="sldNum" sz="quarter" idx="12"/>
          </p:nvPr>
        </p:nvSpPr>
        <p:spPr>
          <a:ln/>
        </p:spPr>
        <p:txBody>
          <a:bodyPr/>
          <a:lstStyle>
            <a:lvl1pPr>
              <a:defRPr/>
            </a:lvl1pPr>
          </a:lstStyle>
          <a:p>
            <a:fld id="{4C2108BC-5EB9-3145-9CF4-53DFFCDF64CE}" type="slidenum">
              <a:rPr lang="en-US" altLang="en-US"/>
              <a:pPr/>
              <a:t>‹#›</a:t>
            </a:fld>
            <a:endParaRPr lang="en-US" altLang="en-US"/>
          </a:p>
        </p:txBody>
      </p:sp>
    </p:spTree>
    <p:extLst>
      <p:ext uri="{BB962C8B-B14F-4D97-AF65-F5344CB8AC3E}">
        <p14:creationId xmlns:p14="http://schemas.microsoft.com/office/powerpoint/2010/main" xmlns="" val="2226608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3429000"/>
            <a:ext cx="5320704" cy="12192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a:t>Click to edit Master text styles</a:t>
            </a:r>
          </a:p>
        </p:txBody>
      </p:sp>
      <p:sp>
        <p:nvSpPr>
          <p:cNvPr id="5" name="Slide Number Placeholder 1">
            <a:extLst>
              <a:ext uri="{FF2B5EF4-FFF2-40B4-BE49-F238E27FC236}">
                <a16:creationId xmlns:a16="http://schemas.microsoft.com/office/drawing/2014/main" xmlns="" id="{E91659F4-7912-4840-A3EE-B14947DCAFB5}"/>
              </a:ext>
            </a:extLst>
          </p:cNvPr>
          <p:cNvSpPr>
            <a:spLocks noGrp="1"/>
          </p:cNvSpPr>
          <p:nvPr>
            <p:ph type="sldNum" sz="quarter" idx="11"/>
          </p:nvPr>
        </p:nvSpPr>
        <p:spPr/>
        <p:txBody>
          <a:bodyPr/>
          <a:lstStyle>
            <a:lvl1pPr>
              <a:defRPr/>
            </a:lvl1pPr>
          </a:lstStyle>
          <a:p>
            <a:fld id="{431BC907-43A6-1E48-8CCF-3D6962FBB350}" type="slidenum">
              <a:rPr lang="en-GB" smtClean="0"/>
              <a:pPr/>
              <a:t>‹#›</a:t>
            </a:fld>
            <a:endParaRPr lang="en-GB"/>
          </a:p>
        </p:txBody>
      </p:sp>
      <p:sp>
        <p:nvSpPr>
          <p:cNvPr id="8" name="Footer Placeholder 2">
            <a:extLst>
              <a:ext uri="{FF2B5EF4-FFF2-40B4-BE49-F238E27FC236}">
                <a16:creationId xmlns:a16="http://schemas.microsoft.com/office/drawing/2014/main" xmlns="" id="{65949009-5964-0348-BF2F-303C0FFE9B07}"/>
              </a:ext>
            </a:extLst>
          </p:cNvPr>
          <p:cNvSpPr>
            <a:spLocks noGrp="1"/>
          </p:cNvSpPr>
          <p:nvPr>
            <p:ph type="ftr" sz="quarter" idx="12"/>
          </p:nvPr>
        </p:nvSpPr>
        <p:spPr/>
        <p:txBody>
          <a:bodyPr/>
          <a:lstStyle>
            <a:lvl1pPr>
              <a:defRPr/>
            </a:lvl1pPr>
          </a:lstStyle>
          <a:p>
            <a:endParaRPr lang="en-GB"/>
          </a:p>
        </p:txBody>
      </p:sp>
      <p:sp>
        <p:nvSpPr>
          <p:cNvPr id="9" name="Date Placeholder 3">
            <a:extLst>
              <a:ext uri="{FF2B5EF4-FFF2-40B4-BE49-F238E27FC236}">
                <a16:creationId xmlns:a16="http://schemas.microsoft.com/office/drawing/2014/main" xmlns="" id="{25E528CC-4D1B-B440-9E4C-2F96A0E77920}"/>
              </a:ext>
            </a:extLst>
          </p:cNvPr>
          <p:cNvSpPr>
            <a:spLocks noGrp="1"/>
          </p:cNvSpPr>
          <p:nvPr>
            <p:ph type="dt" sz="half" idx="13"/>
          </p:nvPr>
        </p:nvSpPr>
        <p:spPr/>
        <p:txBody>
          <a:bodyPr/>
          <a:lstStyle>
            <a:lvl1pPr>
              <a:defRPr/>
            </a:lvl1pPr>
          </a:lstStyle>
          <a:p>
            <a:fld id="{EF187BD7-C635-E74E-BEF4-13D9CA3B58AE}" type="datetime1">
              <a:rPr lang="en-ZA" smtClean="0"/>
              <a:pPr/>
              <a:t>2023/07/06</a:t>
            </a:fld>
            <a:endParaRPr lang="en-GB"/>
          </a:p>
        </p:txBody>
      </p:sp>
    </p:spTree>
    <p:extLst>
      <p:ext uri="{BB962C8B-B14F-4D97-AF65-F5344CB8AC3E}">
        <p14:creationId xmlns:p14="http://schemas.microsoft.com/office/powerpoint/2010/main" xmlns="" val="358777865"/>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400" b="1" cap="all"/>
            </a:lvl1pPr>
          </a:lstStyle>
          <a:p>
            <a:r>
              <a:rPr lang="en-GB"/>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700"/>
            </a:lvl1pPr>
            <a:lvl2pPr marL="389217" indent="0">
              <a:buNone/>
              <a:defRPr sz="1500"/>
            </a:lvl2pPr>
            <a:lvl3pPr marL="778436" indent="0">
              <a:buNone/>
              <a:defRPr sz="1400"/>
            </a:lvl3pPr>
            <a:lvl4pPr marL="1167652" indent="0">
              <a:buNone/>
              <a:defRPr sz="1200"/>
            </a:lvl4pPr>
            <a:lvl5pPr marL="1556871" indent="0">
              <a:buNone/>
              <a:defRPr sz="1200"/>
            </a:lvl5pPr>
            <a:lvl6pPr marL="1946087" indent="0">
              <a:buNone/>
              <a:defRPr sz="1200"/>
            </a:lvl6pPr>
            <a:lvl7pPr marL="2335307" indent="0">
              <a:buNone/>
              <a:defRPr sz="1200"/>
            </a:lvl7pPr>
            <a:lvl8pPr marL="2724522" indent="0">
              <a:buNone/>
              <a:defRPr sz="1200"/>
            </a:lvl8pPr>
            <a:lvl9pPr marL="3113739" indent="0">
              <a:buNone/>
              <a:defRPr sz="1200"/>
            </a:lvl9pPr>
          </a:lstStyle>
          <a:p>
            <a:pPr lvl="0"/>
            <a:r>
              <a:rPr lang="en-GB"/>
              <a:t>Click to edit Master text styles</a:t>
            </a:r>
          </a:p>
        </p:txBody>
      </p:sp>
      <p:sp>
        <p:nvSpPr>
          <p:cNvPr id="4" name="Rectangle 4">
            <a:extLst>
              <a:ext uri="{FF2B5EF4-FFF2-40B4-BE49-F238E27FC236}">
                <a16:creationId xmlns:a16="http://schemas.microsoft.com/office/drawing/2014/main" xmlns="" id="{57D1E04B-126E-7342-B8AF-EC9E918633EF}"/>
              </a:ext>
            </a:extLst>
          </p:cNvPr>
          <p:cNvSpPr>
            <a:spLocks noGrp="1" noChangeArrowheads="1"/>
          </p:cNvSpPr>
          <p:nvPr>
            <p:ph type="dt" sz="half" idx="10"/>
          </p:nvPr>
        </p:nvSpPr>
        <p:spPr>
          <a:ln/>
        </p:spPr>
        <p:txBody>
          <a:bodyPr/>
          <a:lstStyle>
            <a:lvl1pPr>
              <a:defRPr/>
            </a:lvl1pPr>
          </a:lstStyle>
          <a:p>
            <a:pPr>
              <a:defRPr/>
            </a:pPr>
            <a:fld id="{B08CD209-93EB-E84D-98E3-2AFFF1736D4E}" type="datetime1">
              <a:rPr lang="en-ZA" smtClean="0"/>
              <a:pPr>
                <a:defRPr/>
              </a:pPr>
              <a:t>2023/07/06</a:t>
            </a:fld>
            <a:endParaRPr lang="en-US"/>
          </a:p>
        </p:txBody>
      </p:sp>
      <p:sp>
        <p:nvSpPr>
          <p:cNvPr id="5" name="Rectangle 5">
            <a:extLst>
              <a:ext uri="{FF2B5EF4-FFF2-40B4-BE49-F238E27FC236}">
                <a16:creationId xmlns:a16="http://schemas.microsoft.com/office/drawing/2014/main" xmlns="" id="{F7C0F25D-3F61-C64A-A760-999965D794D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B50C9F8F-73F3-A946-89EC-E2870EEBA884}"/>
              </a:ext>
            </a:extLst>
          </p:cNvPr>
          <p:cNvSpPr>
            <a:spLocks noGrp="1" noChangeArrowheads="1"/>
          </p:cNvSpPr>
          <p:nvPr>
            <p:ph type="sldNum" sz="quarter" idx="12"/>
          </p:nvPr>
        </p:nvSpPr>
        <p:spPr>
          <a:ln/>
        </p:spPr>
        <p:txBody>
          <a:bodyPr/>
          <a:lstStyle>
            <a:lvl1pPr>
              <a:defRPr/>
            </a:lvl1pPr>
          </a:lstStyle>
          <a:p>
            <a:fld id="{8678F19F-C01D-D040-9D35-4D9BA0FDFF51}" type="slidenum">
              <a:rPr lang="en-US" altLang="en-US"/>
              <a:pPr/>
              <a:t>‹#›</a:t>
            </a:fld>
            <a:endParaRPr lang="en-US" altLang="en-US"/>
          </a:p>
        </p:txBody>
      </p:sp>
    </p:spTree>
    <p:extLst>
      <p:ext uri="{BB962C8B-B14F-4D97-AF65-F5344CB8AC3E}">
        <p14:creationId xmlns:p14="http://schemas.microsoft.com/office/powerpoint/2010/main" xmlns="" val="2446238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84C3B828-2406-0048-B594-6420DCAE2094}"/>
              </a:ext>
            </a:extLst>
          </p:cNvPr>
          <p:cNvSpPr>
            <a:spLocks noGrp="1" noChangeArrowheads="1"/>
          </p:cNvSpPr>
          <p:nvPr>
            <p:ph type="dt" sz="half" idx="10"/>
          </p:nvPr>
        </p:nvSpPr>
        <p:spPr>
          <a:ln/>
        </p:spPr>
        <p:txBody>
          <a:bodyPr/>
          <a:lstStyle>
            <a:lvl1pPr>
              <a:defRPr/>
            </a:lvl1pPr>
          </a:lstStyle>
          <a:p>
            <a:pPr>
              <a:defRPr/>
            </a:pPr>
            <a:fld id="{E905182B-EC8E-DD4E-8100-72BA30949CA9}" type="datetime1">
              <a:rPr lang="en-ZA" smtClean="0"/>
              <a:pPr>
                <a:defRPr/>
              </a:pPr>
              <a:t>2023/07/06</a:t>
            </a:fld>
            <a:endParaRPr lang="en-US"/>
          </a:p>
        </p:txBody>
      </p:sp>
      <p:sp>
        <p:nvSpPr>
          <p:cNvPr id="6" name="Rectangle 5">
            <a:extLst>
              <a:ext uri="{FF2B5EF4-FFF2-40B4-BE49-F238E27FC236}">
                <a16:creationId xmlns:a16="http://schemas.microsoft.com/office/drawing/2014/main" xmlns="" id="{00A8B061-441B-3B4C-A7E1-3035A83B28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F3C303AC-D829-3943-A9DA-BF6185186898}"/>
              </a:ext>
            </a:extLst>
          </p:cNvPr>
          <p:cNvSpPr>
            <a:spLocks noGrp="1" noChangeArrowheads="1"/>
          </p:cNvSpPr>
          <p:nvPr>
            <p:ph type="sldNum" sz="quarter" idx="12"/>
          </p:nvPr>
        </p:nvSpPr>
        <p:spPr>
          <a:ln/>
        </p:spPr>
        <p:txBody>
          <a:bodyPr/>
          <a:lstStyle>
            <a:lvl1pPr>
              <a:defRPr/>
            </a:lvl1pPr>
          </a:lstStyle>
          <a:p>
            <a:fld id="{1FE3AC27-B673-CC49-8B57-C2C2740E502F}" type="slidenum">
              <a:rPr lang="en-US" altLang="en-US"/>
              <a:pPr/>
              <a:t>‹#›</a:t>
            </a:fld>
            <a:endParaRPr lang="en-US" altLang="en-US"/>
          </a:p>
        </p:txBody>
      </p:sp>
    </p:spTree>
    <p:extLst>
      <p:ext uri="{BB962C8B-B14F-4D97-AF65-F5344CB8AC3E}">
        <p14:creationId xmlns:p14="http://schemas.microsoft.com/office/powerpoint/2010/main" xmlns="" val="37901425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00" b="1"/>
            </a:lvl1pPr>
            <a:lvl2pPr marL="389217" indent="0">
              <a:buNone/>
              <a:defRPr sz="1700" b="1"/>
            </a:lvl2pPr>
            <a:lvl3pPr marL="778436" indent="0">
              <a:buNone/>
              <a:defRPr sz="1500" b="1"/>
            </a:lvl3pPr>
            <a:lvl4pPr marL="1167652" indent="0">
              <a:buNone/>
              <a:defRPr sz="1400" b="1"/>
            </a:lvl4pPr>
            <a:lvl5pPr marL="1556871" indent="0">
              <a:buNone/>
              <a:defRPr sz="1400" b="1"/>
            </a:lvl5pPr>
            <a:lvl6pPr marL="1946087" indent="0">
              <a:buNone/>
              <a:defRPr sz="1400" b="1"/>
            </a:lvl6pPr>
            <a:lvl7pPr marL="2335307" indent="0">
              <a:buNone/>
              <a:defRPr sz="1400" b="1"/>
            </a:lvl7pPr>
            <a:lvl8pPr marL="2724522" indent="0">
              <a:buNone/>
              <a:defRPr sz="1400" b="1"/>
            </a:lvl8pPr>
            <a:lvl9pPr marL="3113739"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000" b="1"/>
            </a:lvl1pPr>
            <a:lvl2pPr marL="389217" indent="0">
              <a:buNone/>
              <a:defRPr sz="1700" b="1"/>
            </a:lvl2pPr>
            <a:lvl3pPr marL="778436" indent="0">
              <a:buNone/>
              <a:defRPr sz="1500" b="1"/>
            </a:lvl3pPr>
            <a:lvl4pPr marL="1167652" indent="0">
              <a:buNone/>
              <a:defRPr sz="1400" b="1"/>
            </a:lvl4pPr>
            <a:lvl5pPr marL="1556871" indent="0">
              <a:buNone/>
              <a:defRPr sz="1400" b="1"/>
            </a:lvl5pPr>
            <a:lvl6pPr marL="1946087" indent="0">
              <a:buNone/>
              <a:defRPr sz="1400" b="1"/>
            </a:lvl6pPr>
            <a:lvl7pPr marL="2335307" indent="0">
              <a:buNone/>
              <a:defRPr sz="1400" b="1"/>
            </a:lvl7pPr>
            <a:lvl8pPr marL="2724522" indent="0">
              <a:buNone/>
              <a:defRPr sz="1400" b="1"/>
            </a:lvl8pPr>
            <a:lvl9pPr marL="3113739"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xmlns="" id="{26095EF4-96B8-2D4A-811C-136FF16CF438}"/>
              </a:ext>
            </a:extLst>
          </p:cNvPr>
          <p:cNvSpPr>
            <a:spLocks noGrp="1" noChangeArrowheads="1"/>
          </p:cNvSpPr>
          <p:nvPr>
            <p:ph type="dt" sz="half" idx="10"/>
          </p:nvPr>
        </p:nvSpPr>
        <p:spPr>
          <a:ln/>
        </p:spPr>
        <p:txBody>
          <a:bodyPr/>
          <a:lstStyle>
            <a:lvl1pPr>
              <a:defRPr/>
            </a:lvl1pPr>
          </a:lstStyle>
          <a:p>
            <a:pPr>
              <a:defRPr/>
            </a:pPr>
            <a:fld id="{F206B777-13CC-284F-B752-0E9425A544BE}" type="datetime1">
              <a:rPr lang="en-ZA" smtClean="0"/>
              <a:pPr>
                <a:defRPr/>
              </a:pPr>
              <a:t>2023/07/06</a:t>
            </a:fld>
            <a:endParaRPr lang="en-US"/>
          </a:p>
        </p:txBody>
      </p:sp>
      <p:sp>
        <p:nvSpPr>
          <p:cNvPr id="8" name="Rectangle 5">
            <a:extLst>
              <a:ext uri="{FF2B5EF4-FFF2-40B4-BE49-F238E27FC236}">
                <a16:creationId xmlns:a16="http://schemas.microsoft.com/office/drawing/2014/main" xmlns="" id="{FAEF11F1-4199-0249-B862-4884BF34FA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7709C8B8-3968-C544-A631-F2BA8092D675}"/>
              </a:ext>
            </a:extLst>
          </p:cNvPr>
          <p:cNvSpPr>
            <a:spLocks noGrp="1" noChangeArrowheads="1"/>
          </p:cNvSpPr>
          <p:nvPr>
            <p:ph type="sldNum" sz="quarter" idx="12"/>
          </p:nvPr>
        </p:nvSpPr>
        <p:spPr>
          <a:ln/>
        </p:spPr>
        <p:txBody>
          <a:bodyPr/>
          <a:lstStyle>
            <a:lvl1pPr>
              <a:defRPr/>
            </a:lvl1pPr>
          </a:lstStyle>
          <a:p>
            <a:fld id="{54A0947D-F9AA-164A-8565-82721ACC5441}" type="slidenum">
              <a:rPr lang="en-US" altLang="en-US"/>
              <a:pPr/>
              <a:t>‹#›</a:t>
            </a:fld>
            <a:endParaRPr lang="en-US" altLang="en-US"/>
          </a:p>
        </p:txBody>
      </p:sp>
    </p:spTree>
    <p:extLst>
      <p:ext uri="{BB962C8B-B14F-4D97-AF65-F5344CB8AC3E}">
        <p14:creationId xmlns:p14="http://schemas.microsoft.com/office/powerpoint/2010/main" xmlns="" val="20146490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xmlns="" id="{F6EFA3B7-E7E9-0B46-9FA5-83DCA7FDA2D5}"/>
              </a:ext>
            </a:extLst>
          </p:cNvPr>
          <p:cNvSpPr>
            <a:spLocks noGrp="1" noChangeArrowheads="1"/>
          </p:cNvSpPr>
          <p:nvPr>
            <p:ph type="dt" sz="half" idx="10"/>
          </p:nvPr>
        </p:nvSpPr>
        <p:spPr>
          <a:ln/>
        </p:spPr>
        <p:txBody>
          <a:bodyPr/>
          <a:lstStyle>
            <a:lvl1pPr>
              <a:defRPr/>
            </a:lvl1pPr>
          </a:lstStyle>
          <a:p>
            <a:pPr>
              <a:defRPr/>
            </a:pPr>
            <a:fld id="{6B699140-3D71-6A47-ADC7-8559289270B3}" type="datetime1">
              <a:rPr lang="en-ZA" smtClean="0"/>
              <a:pPr>
                <a:defRPr/>
              </a:pPr>
              <a:t>2023/07/06</a:t>
            </a:fld>
            <a:endParaRPr lang="en-US"/>
          </a:p>
        </p:txBody>
      </p:sp>
      <p:sp>
        <p:nvSpPr>
          <p:cNvPr id="4" name="Rectangle 5">
            <a:extLst>
              <a:ext uri="{FF2B5EF4-FFF2-40B4-BE49-F238E27FC236}">
                <a16:creationId xmlns:a16="http://schemas.microsoft.com/office/drawing/2014/main" xmlns="" id="{CD57DC34-CA7E-AE41-9667-C2F3709E59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35AE9F09-636F-9347-A0CD-3332912C0EE5}"/>
              </a:ext>
            </a:extLst>
          </p:cNvPr>
          <p:cNvSpPr>
            <a:spLocks noGrp="1" noChangeArrowheads="1"/>
          </p:cNvSpPr>
          <p:nvPr>
            <p:ph type="sldNum" sz="quarter" idx="12"/>
          </p:nvPr>
        </p:nvSpPr>
        <p:spPr>
          <a:ln/>
        </p:spPr>
        <p:txBody>
          <a:bodyPr/>
          <a:lstStyle>
            <a:lvl1pPr>
              <a:defRPr/>
            </a:lvl1pPr>
          </a:lstStyle>
          <a:p>
            <a:fld id="{0DBF0D9D-B79E-6A42-A5B6-6D96ED5D1AA3}" type="slidenum">
              <a:rPr lang="en-US" altLang="en-US"/>
              <a:pPr/>
              <a:t>‹#›</a:t>
            </a:fld>
            <a:endParaRPr lang="en-US" altLang="en-US"/>
          </a:p>
        </p:txBody>
      </p:sp>
    </p:spTree>
    <p:extLst>
      <p:ext uri="{BB962C8B-B14F-4D97-AF65-F5344CB8AC3E}">
        <p14:creationId xmlns:p14="http://schemas.microsoft.com/office/powerpoint/2010/main" xmlns="" val="42670162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333F81C5-E3CC-154E-BD47-20545BC9DE7F}"/>
              </a:ext>
            </a:extLst>
          </p:cNvPr>
          <p:cNvSpPr>
            <a:spLocks noGrp="1" noChangeArrowheads="1"/>
          </p:cNvSpPr>
          <p:nvPr>
            <p:ph type="dt" sz="half" idx="10"/>
          </p:nvPr>
        </p:nvSpPr>
        <p:spPr>
          <a:ln/>
        </p:spPr>
        <p:txBody>
          <a:bodyPr/>
          <a:lstStyle>
            <a:lvl1pPr>
              <a:defRPr/>
            </a:lvl1pPr>
          </a:lstStyle>
          <a:p>
            <a:pPr>
              <a:defRPr/>
            </a:pPr>
            <a:fld id="{CF0FDAA0-EA1A-004B-AF0C-3685533D5202}" type="datetime1">
              <a:rPr lang="en-ZA" smtClean="0"/>
              <a:pPr>
                <a:defRPr/>
              </a:pPr>
              <a:t>2023/07/06</a:t>
            </a:fld>
            <a:endParaRPr lang="en-US"/>
          </a:p>
        </p:txBody>
      </p:sp>
      <p:sp>
        <p:nvSpPr>
          <p:cNvPr id="3" name="Rectangle 5">
            <a:extLst>
              <a:ext uri="{FF2B5EF4-FFF2-40B4-BE49-F238E27FC236}">
                <a16:creationId xmlns:a16="http://schemas.microsoft.com/office/drawing/2014/main" xmlns="" id="{140F372A-FA49-0143-8456-45DCC1228D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933617E6-637D-AA4C-A0D9-3E8111C2033A}"/>
              </a:ext>
            </a:extLst>
          </p:cNvPr>
          <p:cNvSpPr>
            <a:spLocks noGrp="1" noChangeArrowheads="1"/>
          </p:cNvSpPr>
          <p:nvPr>
            <p:ph type="sldNum" sz="quarter" idx="12"/>
          </p:nvPr>
        </p:nvSpPr>
        <p:spPr>
          <a:ln/>
        </p:spPr>
        <p:txBody>
          <a:bodyPr/>
          <a:lstStyle>
            <a:lvl1pPr>
              <a:defRPr/>
            </a:lvl1pPr>
          </a:lstStyle>
          <a:p>
            <a:fld id="{F9385A94-C0B9-FE4C-91EE-6FD141131832}" type="slidenum">
              <a:rPr lang="en-US" altLang="en-US"/>
              <a:pPr/>
              <a:t>‹#›</a:t>
            </a:fld>
            <a:endParaRPr lang="en-US" altLang="en-US"/>
          </a:p>
        </p:txBody>
      </p:sp>
    </p:spTree>
    <p:extLst>
      <p:ext uri="{BB962C8B-B14F-4D97-AF65-F5344CB8AC3E}">
        <p14:creationId xmlns:p14="http://schemas.microsoft.com/office/powerpoint/2010/main" xmlns="" val="31138737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1700" b="1"/>
            </a:lvl1pPr>
          </a:lstStyle>
          <a:p>
            <a:r>
              <a:rPr lang="en-GB"/>
              <a:t>Click to edit Master title style</a:t>
            </a:r>
          </a:p>
        </p:txBody>
      </p:sp>
      <p:sp>
        <p:nvSpPr>
          <p:cNvPr id="3" name="Content Placeholder 2"/>
          <p:cNvSpPr>
            <a:spLocks noGrp="1"/>
          </p:cNvSpPr>
          <p:nvPr>
            <p:ph idx="1"/>
          </p:nvPr>
        </p:nvSpPr>
        <p:spPr>
          <a:xfrm>
            <a:off x="4766736" y="273068"/>
            <a:ext cx="6815667"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200"/>
            </a:lvl1pPr>
            <a:lvl2pPr marL="389217" indent="0">
              <a:buNone/>
              <a:defRPr sz="1000"/>
            </a:lvl2pPr>
            <a:lvl3pPr marL="778436" indent="0">
              <a:buNone/>
              <a:defRPr sz="900"/>
            </a:lvl3pPr>
            <a:lvl4pPr marL="1167652" indent="0">
              <a:buNone/>
              <a:defRPr sz="800"/>
            </a:lvl4pPr>
            <a:lvl5pPr marL="1556871" indent="0">
              <a:buNone/>
              <a:defRPr sz="800"/>
            </a:lvl5pPr>
            <a:lvl6pPr marL="1946087" indent="0">
              <a:buNone/>
              <a:defRPr sz="800"/>
            </a:lvl6pPr>
            <a:lvl7pPr marL="2335307" indent="0">
              <a:buNone/>
              <a:defRPr sz="800"/>
            </a:lvl7pPr>
            <a:lvl8pPr marL="2724522" indent="0">
              <a:buNone/>
              <a:defRPr sz="800"/>
            </a:lvl8pPr>
            <a:lvl9pPr marL="3113739"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DFC73F3F-6904-2E47-B02E-6EF608C5C136}"/>
              </a:ext>
            </a:extLst>
          </p:cNvPr>
          <p:cNvSpPr>
            <a:spLocks noGrp="1" noChangeArrowheads="1"/>
          </p:cNvSpPr>
          <p:nvPr>
            <p:ph type="dt" sz="half" idx="10"/>
          </p:nvPr>
        </p:nvSpPr>
        <p:spPr>
          <a:ln/>
        </p:spPr>
        <p:txBody>
          <a:bodyPr/>
          <a:lstStyle>
            <a:lvl1pPr>
              <a:defRPr/>
            </a:lvl1pPr>
          </a:lstStyle>
          <a:p>
            <a:pPr>
              <a:defRPr/>
            </a:pPr>
            <a:fld id="{64B0A177-9428-2240-AC71-C336A437EF65}" type="datetime1">
              <a:rPr lang="en-ZA" smtClean="0"/>
              <a:pPr>
                <a:defRPr/>
              </a:pPr>
              <a:t>2023/07/06</a:t>
            </a:fld>
            <a:endParaRPr lang="en-US"/>
          </a:p>
        </p:txBody>
      </p:sp>
      <p:sp>
        <p:nvSpPr>
          <p:cNvPr id="6" name="Rectangle 5">
            <a:extLst>
              <a:ext uri="{FF2B5EF4-FFF2-40B4-BE49-F238E27FC236}">
                <a16:creationId xmlns:a16="http://schemas.microsoft.com/office/drawing/2014/main" xmlns="" id="{5C37C0D8-B19E-0048-A808-6F4307FDCA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235B85EB-A5DD-9847-9341-FC7EE9DF9482}"/>
              </a:ext>
            </a:extLst>
          </p:cNvPr>
          <p:cNvSpPr>
            <a:spLocks noGrp="1" noChangeArrowheads="1"/>
          </p:cNvSpPr>
          <p:nvPr>
            <p:ph type="sldNum" sz="quarter" idx="12"/>
          </p:nvPr>
        </p:nvSpPr>
        <p:spPr>
          <a:ln/>
        </p:spPr>
        <p:txBody>
          <a:bodyPr/>
          <a:lstStyle>
            <a:lvl1pPr>
              <a:defRPr/>
            </a:lvl1pPr>
          </a:lstStyle>
          <a:p>
            <a:fld id="{26B31BE7-B308-F44D-92EC-DF8EFE8584EA}" type="slidenum">
              <a:rPr lang="en-US" altLang="en-US"/>
              <a:pPr/>
              <a:t>‹#›</a:t>
            </a:fld>
            <a:endParaRPr lang="en-US" altLang="en-US"/>
          </a:p>
        </p:txBody>
      </p:sp>
    </p:spTree>
    <p:extLst>
      <p:ext uri="{BB962C8B-B14F-4D97-AF65-F5344CB8AC3E}">
        <p14:creationId xmlns:p14="http://schemas.microsoft.com/office/powerpoint/2010/main" xmlns="" val="15797100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7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9217" indent="0">
              <a:buNone/>
              <a:defRPr sz="2400"/>
            </a:lvl2pPr>
            <a:lvl3pPr marL="778436" indent="0">
              <a:buNone/>
              <a:defRPr sz="2000"/>
            </a:lvl3pPr>
            <a:lvl4pPr marL="1167652" indent="0">
              <a:buNone/>
              <a:defRPr sz="1700"/>
            </a:lvl4pPr>
            <a:lvl5pPr marL="1556871" indent="0">
              <a:buNone/>
              <a:defRPr sz="1700"/>
            </a:lvl5pPr>
            <a:lvl6pPr marL="1946087" indent="0">
              <a:buNone/>
              <a:defRPr sz="1700"/>
            </a:lvl6pPr>
            <a:lvl7pPr marL="2335307" indent="0">
              <a:buNone/>
              <a:defRPr sz="1700"/>
            </a:lvl7pPr>
            <a:lvl8pPr marL="2724522" indent="0">
              <a:buNone/>
              <a:defRPr sz="1700"/>
            </a:lvl8pPr>
            <a:lvl9pPr marL="3113739" indent="0">
              <a:buNone/>
              <a:defRPr sz="1700"/>
            </a:lvl9pPr>
          </a:lstStyle>
          <a:p>
            <a:pPr lvl="0"/>
            <a:r>
              <a:rPr lang="en-GB" noProof="0"/>
              <a:t>Click icon to add picture</a:t>
            </a:r>
          </a:p>
        </p:txBody>
      </p:sp>
      <p:sp>
        <p:nvSpPr>
          <p:cNvPr id="4" name="Text Placeholder 3"/>
          <p:cNvSpPr>
            <a:spLocks noGrp="1"/>
          </p:cNvSpPr>
          <p:nvPr>
            <p:ph type="body" sz="half" idx="2"/>
          </p:nvPr>
        </p:nvSpPr>
        <p:spPr>
          <a:xfrm>
            <a:off x="2389717" y="5367353"/>
            <a:ext cx="7315200" cy="804863"/>
          </a:xfrm>
        </p:spPr>
        <p:txBody>
          <a:bodyPr/>
          <a:lstStyle>
            <a:lvl1pPr marL="0" indent="0">
              <a:buNone/>
              <a:defRPr sz="1200"/>
            </a:lvl1pPr>
            <a:lvl2pPr marL="389217" indent="0">
              <a:buNone/>
              <a:defRPr sz="1000"/>
            </a:lvl2pPr>
            <a:lvl3pPr marL="778436" indent="0">
              <a:buNone/>
              <a:defRPr sz="900"/>
            </a:lvl3pPr>
            <a:lvl4pPr marL="1167652" indent="0">
              <a:buNone/>
              <a:defRPr sz="800"/>
            </a:lvl4pPr>
            <a:lvl5pPr marL="1556871" indent="0">
              <a:buNone/>
              <a:defRPr sz="800"/>
            </a:lvl5pPr>
            <a:lvl6pPr marL="1946087" indent="0">
              <a:buNone/>
              <a:defRPr sz="800"/>
            </a:lvl6pPr>
            <a:lvl7pPr marL="2335307" indent="0">
              <a:buNone/>
              <a:defRPr sz="800"/>
            </a:lvl7pPr>
            <a:lvl8pPr marL="2724522" indent="0">
              <a:buNone/>
              <a:defRPr sz="800"/>
            </a:lvl8pPr>
            <a:lvl9pPr marL="3113739"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C87F9974-B02F-8143-9585-057F37346E2B}"/>
              </a:ext>
            </a:extLst>
          </p:cNvPr>
          <p:cNvSpPr>
            <a:spLocks noGrp="1" noChangeArrowheads="1"/>
          </p:cNvSpPr>
          <p:nvPr>
            <p:ph type="dt" sz="half" idx="10"/>
          </p:nvPr>
        </p:nvSpPr>
        <p:spPr>
          <a:ln/>
        </p:spPr>
        <p:txBody>
          <a:bodyPr/>
          <a:lstStyle>
            <a:lvl1pPr>
              <a:defRPr/>
            </a:lvl1pPr>
          </a:lstStyle>
          <a:p>
            <a:pPr>
              <a:defRPr/>
            </a:pPr>
            <a:fld id="{19583CEC-9C35-9248-A114-2BD9364A630E}" type="datetime1">
              <a:rPr lang="en-ZA" smtClean="0"/>
              <a:pPr>
                <a:defRPr/>
              </a:pPr>
              <a:t>2023/07/06</a:t>
            </a:fld>
            <a:endParaRPr lang="en-US"/>
          </a:p>
        </p:txBody>
      </p:sp>
      <p:sp>
        <p:nvSpPr>
          <p:cNvPr id="6" name="Rectangle 5">
            <a:extLst>
              <a:ext uri="{FF2B5EF4-FFF2-40B4-BE49-F238E27FC236}">
                <a16:creationId xmlns:a16="http://schemas.microsoft.com/office/drawing/2014/main" xmlns="" id="{001F96DE-AA05-E441-9862-61EE004E125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F15F15C-3650-8041-9702-9D5D69AF417E}"/>
              </a:ext>
            </a:extLst>
          </p:cNvPr>
          <p:cNvSpPr>
            <a:spLocks noGrp="1" noChangeArrowheads="1"/>
          </p:cNvSpPr>
          <p:nvPr>
            <p:ph type="sldNum" sz="quarter" idx="12"/>
          </p:nvPr>
        </p:nvSpPr>
        <p:spPr>
          <a:ln/>
        </p:spPr>
        <p:txBody>
          <a:bodyPr/>
          <a:lstStyle>
            <a:lvl1pPr>
              <a:defRPr/>
            </a:lvl1pPr>
          </a:lstStyle>
          <a:p>
            <a:fld id="{14C4D169-5A7D-D84A-A798-1DF6E6A7C66B}" type="slidenum">
              <a:rPr lang="en-US" altLang="en-US"/>
              <a:pPr/>
              <a:t>‹#›</a:t>
            </a:fld>
            <a:endParaRPr lang="en-US" altLang="en-US"/>
          </a:p>
        </p:txBody>
      </p:sp>
    </p:spTree>
    <p:extLst>
      <p:ext uri="{BB962C8B-B14F-4D97-AF65-F5344CB8AC3E}">
        <p14:creationId xmlns:p14="http://schemas.microsoft.com/office/powerpoint/2010/main" xmlns="" val="39010225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48D9B2B9-AFF7-7B4A-83B8-19041F5F3253}"/>
              </a:ext>
            </a:extLst>
          </p:cNvPr>
          <p:cNvSpPr>
            <a:spLocks noGrp="1" noChangeArrowheads="1"/>
          </p:cNvSpPr>
          <p:nvPr>
            <p:ph type="dt" sz="half" idx="10"/>
          </p:nvPr>
        </p:nvSpPr>
        <p:spPr>
          <a:ln/>
        </p:spPr>
        <p:txBody>
          <a:bodyPr/>
          <a:lstStyle>
            <a:lvl1pPr>
              <a:defRPr/>
            </a:lvl1pPr>
          </a:lstStyle>
          <a:p>
            <a:pPr>
              <a:defRPr/>
            </a:pPr>
            <a:fld id="{2F229490-40D5-E54D-9BF6-0EF6E9F97394}" type="datetime1">
              <a:rPr lang="en-ZA" smtClean="0"/>
              <a:pPr>
                <a:defRPr/>
              </a:pPr>
              <a:t>2023/07/06</a:t>
            </a:fld>
            <a:endParaRPr lang="en-US"/>
          </a:p>
        </p:txBody>
      </p:sp>
      <p:sp>
        <p:nvSpPr>
          <p:cNvPr id="5" name="Rectangle 5">
            <a:extLst>
              <a:ext uri="{FF2B5EF4-FFF2-40B4-BE49-F238E27FC236}">
                <a16:creationId xmlns:a16="http://schemas.microsoft.com/office/drawing/2014/main" xmlns="" id="{86784A7C-F71F-9D4A-8576-77256D6E94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6B49358F-4C0B-CC49-8EA1-0D18908725F2}"/>
              </a:ext>
            </a:extLst>
          </p:cNvPr>
          <p:cNvSpPr>
            <a:spLocks noGrp="1" noChangeArrowheads="1"/>
          </p:cNvSpPr>
          <p:nvPr>
            <p:ph type="sldNum" sz="quarter" idx="12"/>
          </p:nvPr>
        </p:nvSpPr>
        <p:spPr>
          <a:ln/>
        </p:spPr>
        <p:txBody>
          <a:bodyPr/>
          <a:lstStyle>
            <a:lvl1pPr>
              <a:defRPr/>
            </a:lvl1pPr>
          </a:lstStyle>
          <a:p>
            <a:fld id="{6A194A69-F3EF-0B44-A634-BE1062EFF2E3}" type="slidenum">
              <a:rPr lang="en-US" altLang="en-US"/>
              <a:pPr/>
              <a:t>‹#›</a:t>
            </a:fld>
            <a:endParaRPr lang="en-US" altLang="en-US"/>
          </a:p>
        </p:txBody>
      </p:sp>
    </p:spTree>
    <p:extLst>
      <p:ext uri="{BB962C8B-B14F-4D97-AF65-F5344CB8AC3E}">
        <p14:creationId xmlns:p14="http://schemas.microsoft.com/office/powerpoint/2010/main" xmlns="" val="1342134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9E625105-FD82-3346-BE02-756AC1C8213C}"/>
              </a:ext>
            </a:extLst>
          </p:cNvPr>
          <p:cNvSpPr>
            <a:spLocks noGrp="1" noChangeArrowheads="1"/>
          </p:cNvSpPr>
          <p:nvPr>
            <p:ph type="dt" sz="half" idx="10"/>
          </p:nvPr>
        </p:nvSpPr>
        <p:spPr>
          <a:ln/>
        </p:spPr>
        <p:txBody>
          <a:bodyPr/>
          <a:lstStyle>
            <a:lvl1pPr>
              <a:defRPr/>
            </a:lvl1pPr>
          </a:lstStyle>
          <a:p>
            <a:pPr>
              <a:defRPr/>
            </a:pPr>
            <a:fld id="{46C943E6-DE53-6B47-8E4D-030E2CF75A2E}" type="datetime1">
              <a:rPr lang="en-ZA" smtClean="0"/>
              <a:pPr>
                <a:defRPr/>
              </a:pPr>
              <a:t>2023/07/06</a:t>
            </a:fld>
            <a:endParaRPr lang="en-US"/>
          </a:p>
        </p:txBody>
      </p:sp>
      <p:sp>
        <p:nvSpPr>
          <p:cNvPr id="5" name="Rectangle 5">
            <a:extLst>
              <a:ext uri="{FF2B5EF4-FFF2-40B4-BE49-F238E27FC236}">
                <a16:creationId xmlns:a16="http://schemas.microsoft.com/office/drawing/2014/main" xmlns="" id="{67696643-C965-CB44-AE3B-B01B909D73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A7ECD4C-30F4-A449-A95E-B52F275F2CC1}"/>
              </a:ext>
            </a:extLst>
          </p:cNvPr>
          <p:cNvSpPr>
            <a:spLocks noGrp="1" noChangeArrowheads="1"/>
          </p:cNvSpPr>
          <p:nvPr>
            <p:ph type="sldNum" sz="quarter" idx="12"/>
          </p:nvPr>
        </p:nvSpPr>
        <p:spPr>
          <a:ln/>
        </p:spPr>
        <p:txBody>
          <a:bodyPr/>
          <a:lstStyle>
            <a:lvl1pPr>
              <a:defRPr/>
            </a:lvl1pPr>
          </a:lstStyle>
          <a:p>
            <a:fld id="{ACF70202-D4D5-EB4C-9DCD-7D9385C09D28}" type="slidenum">
              <a:rPr lang="en-US" altLang="en-US"/>
              <a:pPr/>
              <a:t>‹#›</a:t>
            </a:fld>
            <a:endParaRPr lang="en-US" altLang="en-US"/>
          </a:p>
        </p:txBody>
      </p:sp>
    </p:spTree>
    <p:extLst>
      <p:ext uri="{BB962C8B-B14F-4D97-AF65-F5344CB8AC3E}">
        <p14:creationId xmlns:p14="http://schemas.microsoft.com/office/powerpoint/2010/main" xmlns="" val="16190216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89174" indent="0" algn="ctr">
              <a:buNone/>
              <a:defRPr/>
            </a:lvl2pPr>
            <a:lvl3pPr marL="778348" indent="0" algn="ctr">
              <a:buNone/>
              <a:defRPr/>
            </a:lvl3pPr>
            <a:lvl4pPr marL="1167519" indent="0" algn="ctr">
              <a:buNone/>
              <a:defRPr/>
            </a:lvl4pPr>
            <a:lvl5pPr marL="1556694" indent="0" algn="ctr">
              <a:buNone/>
              <a:defRPr/>
            </a:lvl5pPr>
            <a:lvl6pPr marL="1945865" indent="0" algn="ctr">
              <a:buNone/>
              <a:defRPr/>
            </a:lvl6pPr>
            <a:lvl7pPr marL="2335042" indent="0" algn="ctr">
              <a:buNone/>
              <a:defRPr/>
            </a:lvl7pPr>
            <a:lvl8pPr marL="2724212" indent="0" algn="ctr">
              <a:buNone/>
              <a:defRPr/>
            </a:lvl8pPr>
            <a:lvl9pPr marL="3113384"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xmlns="" id="{7FC20FE2-BF63-A14A-8399-09214025AA97}"/>
              </a:ext>
            </a:extLst>
          </p:cNvPr>
          <p:cNvSpPr>
            <a:spLocks noGrp="1" noChangeArrowheads="1"/>
          </p:cNvSpPr>
          <p:nvPr>
            <p:ph type="dt" sz="half" idx="10"/>
          </p:nvPr>
        </p:nvSpPr>
        <p:spPr>
          <a:ln/>
        </p:spPr>
        <p:txBody>
          <a:bodyPr/>
          <a:lstStyle>
            <a:lvl1pPr>
              <a:defRPr/>
            </a:lvl1pPr>
          </a:lstStyle>
          <a:p>
            <a:pPr>
              <a:defRPr/>
            </a:pPr>
            <a:fld id="{07763E8F-BD9F-1E40-8D52-5CD8C2BE1817}" type="datetime1">
              <a:rPr lang="en-ZA" smtClean="0"/>
              <a:pPr>
                <a:defRPr/>
              </a:pPr>
              <a:t>2023/07/06</a:t>
            </a:fld>
            <a:endParaRPr lang="en-US"/>
          </a:p>
        </p:txBody>
      </p:sp>
      <p:sp>
        <p:nvSpPr>
          <p:cNvPr id="5" name="Rectangle 5">
            <a:extLst>
              <a:ext uri="{FF2B5EF4-FFF2-40B4-BE49-F238E27FC236}">
                <a16:creationId xmlns:a16="http://schemas.microsoft.com/office/drawing/2014/main" xmlns="" id="{D1B297D3-C72A-D24D-9F3D-082CDE2E02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97C896A-67D3-8B4C-A807-0062073A4D9B}"/>
              </a:ext>
            </a:extLst>
          </p:cNvPr>
          <p:cNvSpPr>
            <a:spLocks noGrp="1" noChangeArrowheads="1"/>
          </p:cNvSpPr>
          <p:nvPr>
            <p:ph type="sldNum" sz="quarter" idx="12"/>
          </p:nvPr>
        </p:nvSpPr>
        <p:spPr>
          <a:ln/>
        </p:spPr>
        <p:txBody>
          <a:bodyPr/>
          <a:lstStyle>
            <a:lvl1pPr>
              <a:defRPr/>
            </a:lvl1pPr>
          </a:lstStyle>
          <a:p>
            <a:fld id="{8CAAAE17-BB35-5448-8B35-002C76C85D42}" type="slidenum">
              <a:rPr lang="en-US" altLang="en-US"/>
              <a:pPr/>
              <a:t>‹#›</a:t>
            </a:fld>
            <a:endParaRPr lang="en-US" altLang="en-US"/>
          </a:p>
        </p:txBody>
      </p:sp>
    </p:spTree>
    <p:extLst>
      <p:ext uri="{BB962C8B-B14F-4D97-AF65-F5344CB8AC3E}">
        <p14:creationId xmlns:p14="http://schemas.microsoft.com/office/powerpoint/2010/main" xmlns="" val="489247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6E352D6A-33DC-7F48-8A51-B1CB07F518B1}"/>
              </a:ext>
            </a:extLst>
          </p:cNvPr>
          <p:cNvSpPr>
            <a:spLocks noGrp="1"/>
          </p:cNvSpPr>
          <p:nvPr>
            <p:ph type="sldNum" sz="quarter" idx="10"/>
          </p:nvPr>
        </p:nvSpPr>
        <p:spPr/>
        <p:txBody>
          <a:bodyPr/>
          <a:lstStyle>
            <a:lvl1pPr>
              <a:defRPr/>
            </a:lvl1pPr>
          </a:lstStyle>
          <a:p>
            <a:fld id="{431BC907-43A6-1E48-8CCF-3D6962FBB350}" type="slidenum">
              <a:rPr lang="en-GB" smtClean="0"/>
              <a:pPr/>
              <a:t>‹#›</a:t>
            </a:fld>
            <a:endParaRPr lang="en-GB"/>
          </a:p>
        </p:txBody>
      </p:sp>
      <p:sp>
        <p:nvSpPr>
          <p:cNvPr id="3" name="Footer Placeholder 2">
            <a:extLst>
              <a:ext uri="{FF2B5EF4-FFF2-40B4-BE49-F238E27FC236}">
                <a16:creationId xmlns:a16="http://schemas.microsoft.com/office/drawing/2014/main" xmlns="" id="{F4770352-DE10-EE4F-893E-262BB3A6458D}"/>
              </a:ext>
            </a:extLst>
          </p:cNvPr>
          <p:cNvSpPr>
            <a:spLocks noGrp="1"/>
          </p:cNvSpPr>
          <p:nvPr>
            <p:ph type="ftr" sz="quarter" idx="11"/>
          </p:nvPr>
        </p:nvSpPr>
        <p:spPr/>
        <p:txBody>
          <a:bodyPr/>
          <a:lstStyle>
            <a:lvl1pPr>
              <a:defRPr/>
            </a:lvl1pPr>
          </a:lstStyle>
          <a:p>
            <a:endParaRPr lang="en-GB"/>
          </a:p>
        </p:txBody>
      </p:sp>
      <p:sp>
        <p:nvSpPr>
          <p:cNvPr id="4" name="Date Placeholder 3">
            <a:extLst>
              <a:ext uri="{FF2B5EF4-FFF2-40B4-BE49-F238E27FC236}">
                <a16:creationId xmlns:a16="http://schemas.microsoft.com/office/drawing/2014/main" xmlns="" id="{78AD66A9-19A2-5548-9EBB-05D5A4EFEBF8}"/>
              </a:ext>
            </a:extLst>
          </p:cNvPr>
          <p:cNvSpPr>
            <a:spLocks noGrp="1"/>
          </p:cNvSpPr>
          <p:nvPr>
            <p:ph type="dt" sz="half" idx="12"/>
          </p:nvPr>
        </p:nvSpPr>
        <p:spPr/>
        <p:txBody>
          <a:bodyPr/>
          <a:lstStyle>
            <a:lvl1pPr>
              <a:defRPr/>
            </a:lvl1pPr>
          </a:lstStyle>
          <a:p>
            <a:fld id="{20AC69FF-4673-D740-B7DF-7A268643715D}" type="datetime1">
              <a:rPr lang="en-ZA" smtClean="0"/>
              <a:pPr/>
              <a:t>2023/07/06</a:t>
            </a:fld>
            <a:endParaRPr lang="en-GB"/>
          </a:p>
        </p:txBody>
      </p:sp>
    </p:spTree>
    <p:extLst>
      <p:ext uri="{BB962C8B-B14F-4D97-AF65-F5344CB8AC3E}">
        <p14:creationId xmlns:p14="http://schemas.microsoft.com/office/powerpoint/2010/main" xmlns="" val="2708154136"/>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A2386FD5-8707-FE41-9FC9-4A8F38A99782}"/>
              </a:ext>
            </a:extLst>
          </p:cNvPr>
          <p:cNvSpPr>
            <a:spLocks noGrp="1" noChangeArrowheads="1"/>
          </p:cNvSpPr>
          <p:nvPr>
            <p:ph type="dt" sz="half" idx="10"/>
          </p:nvPr>
        </p:nvSpPr>
        <p:spPr>
          <a:ln/>
        </p:spPr>
        <p:txBody>
          <a:bodyPr/>
          <a:lstStyle>
            <a:lvl1pPr>
              <a:defRPr/>
            </a:lvl1pPr>
          </a:lstStyle>
          <a:p>
            <a:pPr>
              <a:defRPr/>
            </a:pPr>
            <a:fld id="{196F4046-3D56-E149-86E4-917A9C2B74BC}" type="datetime1">
              <a:rPr lang="en-ZA" smtClean="0"/>
              <a:pPr>
                <a:defRPr/>
              </a:pPr>
              <a:t>2023/07/06</a:t>
            </a:fld>
            <a:endParaRPr lang="en-US"/>
          </a:p>
        </p:txBody>
      </p:sp>
      <p:sp>
        <p:nvSpPr>
          <p:cNvPr id="5" name="Rectangle 5">
            <a:extLst>
              <a:ext uri="{FF2B5EF4-FFF2-40B4-BE49-F238E27FC236}">
                <a16:creationId xmlns:a16="http://schemas.microsoft.com/office/drawing/2014/main" xmlns="" id="{40006375-18AA-2344-87B3-A41D855E83E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462F4E48-AA81-6C49-A23C-EBAE40CBF6E5}"/>
              </a:ext>
            </a:extLst>
          </p:cNvPr>
          <p:cNvSpPr>
            <a:spLocks noGrp="1" noChangeArrowheads="1"/>
          </p:cNvSpPr>
          <p:nvPr>
            <p:ph type="sldNum" sz="quarter" idx="12"/>
          </p:nvPr>
        </p:nvSpPr>
        <p:spPr>
          <a:ln/>
        </p:spPr>
        <p:txBody>
          <a:bodyPr/>
          <a:lstStyle>
            <a:lvl1pPr>
              <a:defRPr/>
            </a:lvl1pPr>
          </a:lstStyle>
          <a:p>
            <a:fld id="{2EDD29EA-2C21-924D-8FD7-34572882E6F6}" type="slidenum">
              <a:rPr lang="en-US" altLang="en-US"/>
              <a:pPr/>
              <a:t>‹#›</a:t>
            </a:fld>
            <a:endParaRPr lang="en-US" altLang="en-US"/>
          </a:p>
        </p:txBody>
      </p:sp>
    </p:spTree>
    <p:extLst>
      <p:ext uri="{BB962C8B-B14F-4D97-AF65-F5344CB8AC3E}">
        <p14:creationId xmlns:p14="http://schemas.microsoft.com/office/powerpoint/2010/main" xmlns="" val="33029772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400" b="1" cap="all"/>
            </a:lvl1pPr>
          </a:lstStyle>
          <a:p>
            <a:r>
              <a:rPr lang="en-GB"/>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700"/>
            </a:lvl1pPr>
            <a:lvl2pPr marL="389174" indent="0">
              <a:buNone/>
              <a:defRPr sz="1500"/>
            </a:lvl2pPr>
            <a:lvl3pPr marL="778348" indent="0">
              <a:buNone/>
              <a:defRPr sz="1400"/>
            </a:lvl3pPr>
            <a:lvl4pPr marL="1167519" indent="0">
              <a:buNone/>
              <a:defRPr sz="1200"/>
            </a:lvl4pPr>
            <a:lvl5pPr marL="1556694" indent="0">
              <a:buNone/>
              <a:defRPr sz="1200"/>
            </a:lvl5pPr>
            <a:lvl6pPr marL="1945865" indent="0">
              <a:buNone/>
              <a:defRPr sz="1200"/>
            </a:lvl6pPr>
            <a:lvl7pPr marL="2335042" indent="0">
              <a:buNone/>
              <a:defRPr sz="1200"/>
            </a:lvl7pPr>
            <a:lvl8pPr marL="2724212" indent="0">
              <a:buNone/>
              <a:defRPr sz="1200"/>
            </a:lvl8pPr>
            <a:lvl9pPr marL="3113384" indent="0">
              <a:buNone/>
              <a:defRPr sz="1200"/>
            </a:lvl9pPr>
          </a:lstStyle>
          <a:p>
            <a:pPr lvl="0"/>
            <a:r>
              <a:rPr lang="en-GB"/>
              <a:t>Click to edit Master text styles</a:t>
            </a:r>
          </a:p>
        </p:txBody>
      </p:sp>
      <p:sp>
        <p:nvSpPr>
          <p:cNvPr id="4" name="Rectangle 4">
            <a:extLst>
              <a:ext uri="{FF2B5EF4-FFF2-40B4-BE49-F238E27FC236}">
                <a16:creationId xmlns:a16="http://schemas.microsoft.com/office/drawing/2014/main" xmlns="" id="{C24A45C7-ED29-9A40-90DF-61291FAF960B}"/>
              </a:ext>
            </a:extLst>
          </p:cNvPr>
          <p:cNvSpPr>
            <a:spLocks noGrp="1" noChangeArrowheads="1"/>
          </p:cNvSpPr>
          <p:nvPr>
            <p:ph type="dt" sz="half" idx="10"/>
          </p:nvPr>
        </p:nvSpPr>
        <p:spPr>
          <a:ln/>
        </p:spPr>
        <p:txBody>
          <a:bodyPr/>
          <a:lstStyle>
            <a:lvl1pPr>
              <a:defRPr/>
            </a:lvl1pPr>
          </a:lstStyle>
          <a:p>
            <a:pPr>
              <a:defRPr/>
            </a:pPr>
            <a:fld id="{C4CABE5E-1967-E645-820E-EC9B250EB5F1}" type="datetime1">
              <a:rPr lang="en-ZA" smtClean="0"/>
              <a:pPr>
                <a:defRPr/>
              </a:pPr>
              <a:t>2023/07/06</a:t>
            </a:fld>
            <a:endParaRPr lang="en-US"/>
          </a:p>
        </p:txBody>
      </p:sp>
      <p:sp>
        <p:nvSpPr>
          <p:cNvPr id="5" name="Rectangle 5">
            <a:extLst>
              <a:ext uri="{FF2B5EF4-FFF2-40B4-BE49-F238E27FC236}">
                <a16:creationId xmlns:a16="http://schemas.microsoft.com/office/drawing/2014/main" xmlns="" id="{FFEF5294-266E-A546-8CCF-7EE1D687D6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4481CB96-7B88-4647-962E-B32C3C822A44}"/>
              </a:ext>
            </a:extLst>
          </p:cNvPr>
          <p:cNvSpPr>
            <a:spLocks noGrp="1" noChangeArrowheads="1"/>
          </p:cNvSpPr>
          <p:nvPr>
            <p:ph type="sldNum" sz="quarter" idx="12"/>
          </p:nvPr>
        </p:nvSpPr>
        <p:spPr>
          <a:ln/>
        </p:spPr>
        <p:txBody>
          <a:bodyPr/>
          <a:lstStyle>
            <a:lvl1pPr>
              <a:defRPr/>
            </a:lvl1pPr>
          </a:lstStyle>
          <a:p>
            <a:fld id="{E0C47413-C82D-AC4A-BEBC-D5138CEC3782}" type="slidenum">
              <a:rPr lang="en-US" altLang="en-US"/>
              <a:pPr/>
              <a:t>‹#›</a:t>
            </a:fld>
            <a:endParaRPr lang="en-US" altLang="en-US"/>
          </a:p>
        </p:txBody>
      </p:sp>
    </p:spTree>
    <p:extLst>
      <p:ext uri="{BB962C8B-B14F-4D97-AF65-F5344CB8AC3E}">
        <p14:creationId xmlns:p14="http://schemas.microsoft.com/office/powerpoint/2010/main" xmlns="" val="34087813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C9F159A3-1E6A-BD4F-99DA-18B26205A62B}"/>
              </a:ext>
            </a:extLst>
          </p:cNvPr>
          <p:cNvSpPr>
            <a:spLocks noGrp="1" noChangeArrowheads="1"/>
          </p:cNvSpPr>
          <p:nvPr>
            <p:ph type="dt" sz="half" idx="10"/>
          </p:nvPr>
        </p:nvSpPr>
        <p:spPr>
          <a:ln/>
        </p:spPr>
        <p:txBody>
          <a:bodyPr/>
          <a:lstStyle>
            <a:lvl1pPr>
              <a:defRPr/>
            </a:lvl1pPr>
          </a:lstStyle>
          <a:p>
            <a:pPr>
              <a:defRPr/>
            </a:pPr>
            <a:fld id="{BC3F8E7B-1DDC-1848-A03B-0DC50AC89D13}" type="datetime1">
              <a:rPr lang="en-ZA" smtClean="0"/>
              <a:pPr>
                <a:defRPr/>
              </a:pPr>
              <a:t>2023/07/06</a:t>
            </a:fld>
            <a:endParaRPr lang="en-US"/>
          </a:p>
        </p:txBody>
      </p:sp>
      <p:sp>
        <p:nvSpPr>
          <p:cNvPr id="6" name="Rectangle 5">
            <a:extLst>
              <a:ext uri="{FF2B5EF4-FFF2-40B4-BE49-F238E27FC236}">
                <a16:creationId xmlns:a16="http://schemas.microsoft.com/office/drawing/2014/main" xmlns="" id="{2CF3EC25-E7C1-AF44-81D3-43E90ECA0F7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D28A9885-C7E2-0648-BC4B-397B4BE3DF1D}"/>
              </a:ext>
            </a:extLst>
          </p:cNvPr>
          <p:cNvSpPr>
            <a:spLocks noGrp="1" noChangeArrowheads="1"/>
          </p:cNvSpPr>
          <p:nvPr>
            <p:ph type="sldNum" sz="quarter" idx="12"/>
          </p:nvPr>
        </p:nvSpPr>
        <p:spPr>
          <a:ln/>
        </p:spPr>
        <p:txBody>
          <a:bodyPr/>
          <a:lstStyle>
            <a:lvl1pPr>
              <a:defRPr/>
            </a:lvl1pPr>
          </a:lstStyle>
          <a:p>
            <a:fld id="{BBA9EFCD-8737-E544-9B88-562887FD2B1C}" type="slidenum">
              <a:rPr lang="en-US" altLang="en-US"/>
              <a:pPr/>
              <a:t>‹#›</a:t>
            </a:fld>
            <a:endParaRPr lang="en-US" altLang="en-US"/>
          </a:p>
        </p:txBody>
      </p:sp>
    </p:spTree>
    <p:extLst>
      <p:ext uri="{BB962C8B-B14F-4D97-AF65-F5344CB8AC3E}">
        <p14:creationId xmlns:p14="http://schemas.microsoft.com/office/powerpoint/2010/main" xmlns="" val="2955430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00" b="1"/>
            </a:lvl1pPr>
            <a:lvl2pPr marL="389174" indent="0">
              <a:buNone/>
              <a:defRPr sz="1700" b="1"/>
            </a:lvl2pPr>
            <a:lvl3pPr marL="778348" indent="0">
              <a:buNone/>
              <a:defRPr sz="1500" b="1"/>
            </a:lvl3pPr>
            <a:lvl4pPr marL="1167519" indent="0">
              <a:buNone/>
              <a:defRPr sz="1400" b="1"/>
            </a:lvl4pPr>
            <a:lvl5pPr marL="1556694" indent="0">
              <a:buNone/>
              <a:defRPr sz="1400" b="1"/>
            </a:lvl5pPr>
            <a:lvl6pPr marL="1945865" indent="0">
              <a:buNone/>
              <a:defRPr sz="1400" b="1"/>
            </a:lvl6pPr>
            <a:lvl7pPr marL="2335042" indent="0">
              <a:buNone/>
              <a:defRPr sz="1400" b="1"/>
            </a:lvl7pPr>
            <a:lvl8pPr marL="2724212" indent="0">
              <a:buNone/>
              <a:defRPr sz="1400" b="1"/>
            </a:lvl8pPr>
            <a:lvl9pPr marL="3113384"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000" b="1"/>
            </a:lvl1pPr>
            <a:lvl2pPr marL="389174" indent="0">
              <a:buNone/>
              <a:defRPr sz="1700" b="1"/>
            </a:lvl2pPr>
            <a:lvl3pPr marL="778348" indent="0">
              <a:buNone/>
              <a:defRPr sz="1500" b="1"/>
            </a:lvl3pPr>
            <a:lvl4pPr marL="1167519" indent="0">
              <a:buNone/>
              <a:defRPr sz="1400" b="1"/>
            </a:lvl4pPr>
            <a:lvl5pPr marL="1556694" indent="0">
              <a:buNone/>
              <a:defRPr sz="1400" b="1"/>
            </a:lvl5pPr>
            <a:lvl6pPr marL="1945865" indent="0">
              <a:buNone/>
              <a:defRPr sz="1400" b="1"/>
            </a:lvl6pPr>
            <a:lvl7pPr marL="2335042" indent="0">
              <a:buNone/>
              <a:defRPr sz="1400" b="1"/>
            </a:lvl7pPr>
            <a:lvl8pPr marL="2724212" indent="0">
              <a:buNone/>
              <a:defRPr sz="1400" b="1"/>
            </a:lvl8pPr>
            <a:lvl9pPr marL="3113384"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xmlns="" id="{A6178F50-3D06-B244-8FF8-816683A8241F}"/>
              </a:ext>
            </a:extLst>
          </p:cNvPr>
          <p:cNvSpPr>
            <a:spLocks noGrp="1" noChangeArrowheads="1"/>
          </p:cNvSpPr>
          <p:nvPr>
            <p:ph type="dt" sz="half" idx="10"/>
          </p:nvPr>
        </p:nvSpPr>
        <p:spPr>
          <a:ln/>
        </p:spPr>
        <p:txBody>
          <a:bodyPr/>
          <a:lstStyle>
            <a:lvl1pPr>
              <a:defRPr/>
            </a:lvl1pPr>
          </a:lstStyle>
          <a:p>
            <a:pPr>
              <a:defRPr/>
            </a:pPr>
            <a:fld id="{CB9D3895-02C1-7B4D-BD5F-0A5DDAE21996}" type="datetime1">
              <a:rPr lang="en-ZA" smtClean="0"/>
              <a:pPr>
                <a:defRPr/>
              </a:pPr>
              <a:t>2023/07/06</a:t>
            </a:fld>
            <a:endParaRPr lang="en-US"/>
          </a:p>
        </p:txBody>
      </p:sp>
      <p:sp>
        <p:nvSpPr>
          <p:cNvPr id="8" name="Rectangle 5">
            <a:extLst>
              <a:ext uri="{FF2B5EF4-FFF2-40B4-BE49-F238E27FC236}">
                <a16:creationId xmlns:a16="http://schemas.microsoft.com/office/drawing/2014/main" xmlns="" id="{23D67D7A-8660-564B-A211-85277F8154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AF52D000-BB3D-FD4A-AA30-F8AD25D9A891}"/>
              </a:ext>
            </a:extLst>
          </p:cNvPr>
          <p:cNvSpPr>
            <a:spLocks noGrp="1" noChangeArrowheads="1"/>
          </p:cNvSpPr>
          <p:nvPr>
            <p:ph type="sldNum" sz="quarter" idx="12"/>
          </p:nvPr>
        </p:nvSpPr>
        <p:spPr>
          <a:ln/>
        </p:spPr>
        <p:txBody>
          <a:bodyPr/>
          <a:lstStyle>
            <a:lvl1pPr>
              <a:defRPr/>
            </a:lvl1pPr>
          </a:lstStyle>
          <a:p>
            <a:fld id="{F4A3A8C3-92A5-954F-9B99-4BD9C87B3A09}" type="slidenum">
              <a:rPr lang="en-US" altLang="en-US"/>
              <a:pPr/>
              <a:t>‹#›</a:t>
            </a:fld>
            <a:endParaRPr lang="en-US" altLang="en-US"/>
          </a:p>
        </p:txBody>
      </p:sp>
    </p:spTree>
    <p:extLst>
      <p:ext uri="{BB962C8B-B14F-4D97-AF65-F5344CB8AC3E}">
        <p14:creationId xmlns:p14="http://schemas.microsoft.com/office/powerpoint/2010/main" xmlns="" val="801605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xmlns="" id="{9F499659-008D-BE41-AA02-37AEECBBF3DF}"/>
              </a:ext>
            </a:extLst>
          </p:cNvPr>
          <p:cNvSpPr>
            <a:spLocks noGrp="1" noChangeArrowheads="1"/>
          </p:cNvSpPr>
          <p:nvPr>
            <p:ph type="dt" sz="half" idx="10"/>
          </p:nvPr>
        </p:nvSpPr>
        <p:spPr>
          <a:ln/>
        </p:spPr>
        <p:txBody>
          <a:bodyPr/>
          <a:lstStyle>
            <a:lvl1pPr>
              <a:defRPr/>
            </a:lvl1pPr>
          </a:lstStyle>
          <a:p>
            <a:pPr>
              <a:defRPr/>
            </a:pPr>
            <a:fld id="{F6FC21B2-3F45-5440-87C0-5657A230C4BE}" type="datetime1">
              <a:rPr lang="en-ZA" smtClean="0"/>
              <a:pPr>
                <a:defRPr/>
              </a:pPr>
              <a:t>2023/07/06</a:t>
            </a:fld>
            <a:endParaRPr lang="en-US"/>
          </a:p>
        </p:txBody>
      </p:sp>
      <p:sp>
        <p:nvSpPr>
          <p:cNvPr id="4" name="Rectangle 5">
            <a:extLst>
              <a:ext uri="{FF2B5EF4-FFF2-40B4-BE49-F238E27FC236}">
                <a16:creationId xmlns:a16="http://schemas.microsoft.com/office/drawing/2014/main" xmlns="" id="{C35D86FE-85F7-494F-BC07-1C60475AA3B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E40D4ED4-D27B-FC46-BB1D-749091EFD402}"/>
              </a:ext>
            </a:extLst>
          </p:cNvPr>
          <p:cNvSpPr>
            <a:spLocks noGrp="1" noChangeArrowheads="1"/>
          </p:cNvSpPr>
          <p:nvPr>
            <p:ph type="sldNum" sz="quarter" idx="12"/>
          </p:nvPr>
        </p:nvSpPr>
        <p:spPr>
          <a:ln/>
        </p:spPr>
        <p:txBody>
          <a:bodyPr/>
          <a:lstStyle>
            <a:lvl1pPr>
              <a:defRPr/>
            </a:lvl1pPr>
          </a:lstStyle>
          <a:p>
            <a:fld id="{593B44CA-6080-0A47-B371-632D8A6575E0}" type="slidenum">
              <a:rPr lang="en-US" altLang="en-US"/>
              <a:pPr/>
              <a:t>‹#›</a:t>
            </a:fld>
            <a:endParaRPr lang="en-US" altLang="en-US"/>
          </a:p>
        </p:txBody>
      </p:sp>
    </p:spTree>
    <p:extLst>
      <p:ext uri="{BB962C8B-B14F-4D97-AF65-F5344CB8AC3E}">
        <p14:creationId xmlns:p14="http://schemas.microsoft.com/office/powerpoint/2010/main" xmlns="" val="139534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C2A1905-31C7-BF4C-8DC6-93B74770EE55}"/>
              </a:ext>
            </a:extLst>
          </p:cNvPr>
          <p:cNvSpPr>
            <a:spLocks noGrp="1" noChangeArrowheads="1"/>
          </p:cNvSpPr>
          <p:nvPr>
            <p:ph type="dt" sz="half" idx="10"/>
          </p:nvPr>
        </p:nvSpPr>
        <p:spPr>
          <a:ln/>
        </p:spPr>
        <p:txBody>
          <a:bodyPr/>
          <a:lstStyle>
            <a:lvl1pPr>
              <a:defRPr/>
            </a:lvl1pPr>
          </a:lstStyle>
          <a:p>
            <a:pPr>
              <a:defRPr/>
            </a:pPr>
            <a:fld id="{CC498B1F-5CD5-C04A-A202-14E3723DB129}" type="datetime1">
              <a:rPr lang="en-ZA" smtClean="0"/>
              <a:pPr>
                <a:defRPr/>
              </a:pPr>
              <a:t>2023/07/06</a:t>
            </a:fld>
            <a:endParaRPr lang="en-US"/>
          </a:p>
        </p:txBody>
      </p:sp>
      <p:sp>
        <p:nvSpPr>
          <p:cNvPr id="3" name="Rectangle 5">
            <a:extLst>
              <a:ext uri="{FF2B5EF4-FFF2-40B4-BE49-F238E27FC236}">
                <a16:creationId xmlns:a16="http://schemas.microsoft.com/office/drawing/2014/main" xmlns="" id="{9A0036A6-114F-D640-8683-31734294254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xmlns="" id="{72A1F2D7-C0CE-3742-B07C-61BD2D89BB47}"/>
              </a:ext>
            </a:extLst>
          </p:cNvPr>
          <p:cNvSpPr>
            <a:spLocks noGrp="1" noChangeArrowheads="1"/>
          </p:cNvSpPr>
          <p:nvPr>
            <p:ph type="sldNum" sz="quarter" idx="12"/>
          </p:nvPr>
        </p:nvSpPr>
        <p:spPr>
          <a:ln/>
        </p:spPr>
        <p:txBody>
          <a:bodyPr/>
          <a:lstStyle>
            <a:lvl1pPr>
              <a:defRPr/>
            </a:lvl1pPr>
          </a:lstStyle>
          <a:p>
            <a:fld id="{8DC1DBD2-740A-664E-A092-F869C7009D2A}" type="slidenum">
              <a:rPr lang="en-US" altLang="en-US"/>
              <a:pPr/>
              <a:t>‹#›</a:t>
            </a:fld>
            <a:endParaRPr lang="en-US" altLang="en-US"/>
          </a:p>
        </p:txBody>
      </p:sp>
    </p:spTree>
    <p:extLst>
      <p:ext uri="{BB962C8B-B14F-4D97-AF65-F5344CB8AC3E}">
        <p14:creationId xmlns:p14="http://schemas.microsoft.com/office/powerpoint/2010/main" xmlns="" val="31609069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1700" b="1"/>
            </a:lvl1pPr>
          </a:lstStyle>
          <a:p>
            <a:r>
              <a:rPr lang="en-GB"/>
              <a:t>Click to edit Master title style</a:t>
            </a:r>
          </a:p>
        </p:txBody>
      </p:sp>
      <p:sp>
        <p:nvSpPr>
          <p:cNvPr id="3" name="Content Placeholder 2"/>
          <p:cNvSpPr>
            <a:spLocks noGrp="1"/>
          </p:cNvSpPr>
          <p:nvPr>
            <p:ph idx="1"/>
          </p:nvPr>
        </p:nvSpPr>
        <p:spPr>
          <a:xfrm>
            <a:off x="4766736" y="273070"/>
            <a:ext cx="6815667"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200"/>
            </a:lvl1pPr>
            <a:lvl2pPr marL="389174" indent="0">
              <a:buNone/>
              <a:defRPr sz="1000"/>
            </a:lvl2pPr>
            <a:lvl3pPr marL="778348" indent="0">
              <a:buNone/>
              <a:defRPr sz="900"/>
            </a:lvl3pPr>
            <a:lvl4pPr marL="1167519" indent="0">
              <a:buNone/>
              <a:defRPr sz="800"/>
            </a:lvl4pPr>
            <a:lvl5pPr marL="1556694" indent="0">
              <a:buNone/>
              <a:defRPr sz="800"/>
            </a:lvl5pPr>
            <a:lvl6pPr marL="1945865" indent="0">
              <a:buNone/>
              <a:defRPr sz="800"/>
            </a:lvl6pPr>
            <a:lvl7pPr marL="2335042" indent="0">
              <a:buNone/>
              <a:defRPr sz="800"/>
            </a:lvl7pPr>
            <a:lvl8pPr marL="2724212" indent="0">
              <a:buNone/>
              <a:defRPr sz="800"/>
            </a:lvl8pPr>
            <a:lvl9pPr marL="3113384"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E4728F85-893F-4747-BBF7-33392C86F0E5}"/>
              </a:ext>
            </a:extLst>
          </p:cNvPr>
          <p:cNvSpPr>
            <a:spLocks noGrp="1" noChangeArrowheads="1"/>
          </p:cNvSpPr>
          <p:nvPr>
            <p:ph type="dt" sz="half" idx="10"/>
          </p:nvPr>
        </p:nvSpPr>
        <p:spPr>
          <a:ln/>
        </p:spPr>
        <p:txBody>
          <a:bodyPr/>
          <a:lstStyle>
            <a:lvl1pPr>
              <a:defRPr/>
            </a:lvl1pPr>
          </a:lstStyle>
          <a:p>
            <a:pPr>
              <a:defRPr/>
            </a:pPr>
            <a:fld id="{28D09303-1D88-5C44-90E8-0BE45B63E4CC}" type="datetime1">
              <a:rPr lang="en-ZA" smtClean="0"/>
              <a:pPr>
                <a:defRPr/>
              </a:pPr>
              <a:t>2023/07/06</a:t>
            </a:fld>
            <a:endParaRPr lang="en-US"/>
          </a:p>
        </p:txBody>
      </p:sp>
      <p:sp>
        <p:nvSpPr>
          <p:cNvPr id="6" name="Rectangle 5">
            <a:extLst>
              <a:ext uri="{FF2B5EF4-FFF2-40B4-BE49-F238E27FC236}">
                <a16:creationId xmlns:a16="http://schemas.microsoft.com/office/drawing/2014/main" xmlns="" id="{C43925DC-B3B2-2F43-8AC4-2630142927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0DC89EA7-71DD-634E-B148-6E4BBD447BC9}"/>
              </a:ext>
            </a:extLst>
          </p:cNvPr>
          <p:cNvSpPr>
            <a:spLocks noGrp="1" noChangeArrowheads="1"/>
          </p:cNvSpPr>
          <p:nvPr>
            <p:ph type="sldNum" sz="quarter" idx="12"/>
          </p:nvPr>
        </p:nvSpPr>
        <p:spPr>
          <a:ln/>
        </p:spPr>
        <p:txBody>
          <a:bodyPr/>
          <a:lstStyle>
            <a:lvl1pPr>
              <a:defRPr/>
            </a:lvl1pPr>
          </a:lstStyle>
          <a:p>
            <a:fld id="{8FC45C2A-FA64-5947-9C8A-DA4EBC62FA60}" type="slidenum">
              <a:rPr lang="en-US" altLang="en-US"/>
              <a:pPr/>
              <a:t>‹#›</a:t>
            </a:fld>
            <a:endParaRPr lang="en-US" altLang="en-US"/>
          </a:p>
        </p:txBody>
      </p:sp>
    </p:spTree>
    <p:extLst>
      <p:ext uri="{BB962C8B-B14F-4D97-AF65-F5344CB8AC3E}">
        <p14:creationId xmlns:p14="http://schemas.microsoft.com/office/powerpoint/2010/main" xmlns="" val="1412480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7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9174" indent="0">
              <a:buNone/>
              <a:defRPr sz="2400"/>
            </a:lvl2pPr>
            <a:lvl3pPr marL="778348" indent="0">
              <a:buNone/>
              <a:defRPr sz="2000"/>
            </a:lvl3pPr>
            <a:lvl4pPr marL="1167519" indent="0">
              <a:buNone/>
              <a:defRPr sz="1700"/>
            </a:lvl4pPr>
            <a:lvl5pPr marL="1556694" indent="0">
              <a:buNone/>
              <a:defRPr sz="1700"/>
            </a:lvl5pPr>
            <a:lvl6pPr marL="1945865" indent="0">
              <a:buNone/>
              <a:defRPr sz="1700"/>
            </a:lvl6pPr>
            <a:lvl7pPr marL="2335042" indent="0">
              <a:buNone/>
              <a:defRPr sz="1700"/>
            </a:lvl7pPr>
            <a:lvl8pPr marL="2724212" indent="0">
              <a:buNone/>
              <a:defRPr sz="1700"/>
            </a:lvl8pPr>
            <a:lvl9pPr marL="3113384" indent="0">
              <a:buNone/>
              <a:defRPr sz="1700"/>
            </a:lvl9pPr>
          </a:lstStyle>
          <a:p>
            <a:pPr lvl="0"/>
            <a:r>
              <a:rPr lang="en-GB" noProof="0"/>
              <a:t>Click icon to add picture</a:t>
            </a:r>
          </a:p>
        </p:txBody>
      </p:sp>
      <p:sp>
        <p:nvSpPr>
          <p:cNvPr id="4" name="Text Placeholder 3"/>
          <p:cNvSpPr>
            <a:spLocks noGrp="1"/>
          </p:cNvSpPr>
          <p:nvPr>
            <p:ph type="body" sz="half" idx="2"/>
          </p:nvPr>
        </p:nvSpPr>
        <p:spPr>
          <a:xfrm>
            <a:off x="2389717" y="5367355"/>
            <a:ext cx="7315200" cy="804863"/>
          </a:xfrm>
        </p:spPr>
        <p:txBody>
          <a:bodyPr/>
          <a:lstStyle>
            <a:lvl1pPr marL="0" indent="0">
              <a:buNone/>
              <a:defRPr sz="1200"/>
            </a:lvl1pPr>
            <a:lvl2pPr marL="389174" indent="0">
              <a:buNone/>
              <a:defRPr sz="1000"/>
            </a:lvl2pPr>
            <a:lvl3pPr marL="778348" indent="0">
              <a:buNone/>
              <a:defRPr sz="900"/>
            </a:lvl3pPr>
            <a:lvl4pPr marL="1167519" indent="0">
              <a:buNone/>
              <a:defRPr sz="800"/>
            </a:lvl4pPr>
            <a:lvl5pPr marL="1556694" indent="0">
              <a:buNone/>
              <a:defRPr sz="800"/>
            </a:lvl5pPr>
            <a:lvl6pPr marL="1945865" indent="0">
              <a:buNone/>
              <a:defRPr sz="800"/>
            </a:lvl6pPr>
            <a:lvl7pPr marL="2335042" indent="0">
              <a:buNone/>
              <a:defRPr sz="800"/>
            </a:lvl7pPr>
            <a:lvl8pPr marL="2724212" indent="0">
              <a:buNone/>
              <a:defRPr sz="800"/>
            </a:lvl8pPr>
            <a:lvl9pPr marL="3113384"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26C2AC5B-7D6B-F443-82D2-8915A58640C9}"/>
              </a:ext>
            </a:extLst>
          </p:cNvPr>
          <p:cNvSpPr>
            <a:spLocks noGrp="1" noChangeArrowheads="1"/>
          </p:cNvSpPr>
          <p:nvPr>
            <p:ph type="dt" sz="half" idx="10"/>
          </p:nvPr>
        </p:nvSpPr>
        <p:spPr>
          <a:ln/>
        </p:spPr>
        <p:txBody>
          <a:bodyPr/>
          <a:lstStyle>
            <a:lvl1pPr>
              <a:defRPr/>
            </a:lvl1pPr>
          </a:lstStyle>
          <a:p>
            <a:pPr>
              <a:defRPr/>
            </a:pPr>
            <a:fld id="{F3BB5E75-5384-CE48-95C6-A12E8DA577B4}" type="datetime1">
              <a:rPr lang="en-ZA" smtClean="0"/>
              <a:pPr>
                <a:defRPr/>
              </a:pPr>
              <a:t>2023/07/06</a:t>
            </a:fld>
            <a:endParaRPr lang="en-US"/>
          </a:p>
        </p:txBody>
      </p:sp>
      <p:sp>
        <p:nvSpPr>
          <p:cNvPr id="6" name="Rectangle 5">
            <a:extLst>
              <a:ext uri="{FF2B5EF4-FFF2-40B4-BE49-F238E27FC236}">
                <a16:creationId xmlns:a16="http://schemas.microsoft.com/office/drawing/2014/main" xmlns="" id="{C2B7E389-3A27-EE42-AA3B-9781DF51C3F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246AAE07-0A83-1A43-BDBE-9767C045443A}"/>
              </a:ext>
            </a:extLst>
          </p:cNvPr>
          <p:cNvSpPr>
            <a:spLocks noGrp="1" noChangeArrowheads="1"/>
          </p:cNvSpPr>
          <p:nvPr>
            <p:ph type="sldNum" sz="quarter" idx="12"/>
          </p:nvPr>
        </p:nvSpPr>
        <p:spPr>
          <a:ln/>
        </p:spPr>
        <p:txBody>
          <a:bodyPr/>
          <a:lstStyle>
            <a:lvl1pPr>
              <a:defRPr/>
            </a:lvl1pPr>
          </a:lstStyle>
          <a:p>
            <a:fld id="{8BDEB248-4CBF-E444-94E5-BE5D5EA96BD7}" type="slidenum">
              <a:rPr lang="en-US" altLang="en-US"/>
              <a:pPr/>
              <a:t>‹#›</a:t>
            </a:fld>
            <a:endParaRPr lang="en-US" altLang="en-US"/>
          </a:p>
        </p:txBody>
      </p:sp>
    </p:spTree>
    <p:extLst>
      <p:ext uri="{BB962C8B-B14F-4D97-AF65-F5344CB8AC3E}">
        <p14:creationId xmlns:p14="http://schemas.microsoft.com/office/powerpoint/2010/main" xmlns="" val="24363373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E111A509-412C-6D44-A547-58DB5F3629A0}"/>
              </a:ext>
            </a:extLst>
          </p:cNvPr>
          <p:cNvSpPr>
            <a:spLocks noGrp="1" noChangeArrowheads="1"/>
          </p:cNvSpPr>
          <p:nvPr>
            <p:ph type="dt" sz="half" idx="10"/>
          </p:nvPr>
        </p:nvSpPr>
        <p:spPr>
          <a:ln/>
        </p:spPr>
        <p:txBody>
          <a:bodyPr/>
          <a:lstStyle>
            <a:lvl1pPr>
              <a:defRPr/>
            </a:lvl1pPr>
          </a:lstStyle>
          <a:p>
            <a:pPr>
              <a:defRPr/>
            </a:pPr>
            <a:fld id="{0AA27382-4791-7349-BD56-A66787FD1A83}" type="datetime1">
              <a:rPr lang="en-ZA" smtClean="0"/>
              <a:pPr>
                <a:defRPr/>
              </a:pPr>
              <a:t>2023/07/06</a:t>
            </a:fld>
            <a:endParaRPr lang="en-US"/>
          </a:p>
        </p:txBody>
      </p:sp>
      <p:sp>
        <p:nvSpPr>
          <p:cNvPr id="5" name="Rectangle 5">
            <a:extLst>
              <a:ext uri="{FF2B5EF4-FFF2-40B4-BE49-F238E27FC236}">
                <a16:creationId xmlns:a16="http://schemas.microsoft.com/office/drawing/2014/main" xmlns="" id="{6CD95391-A4E7-5746-9BCD-9509233D868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A1C7B01-FA44-9042-B32A-2956BC6DB05E}"/>
              </a:ext>
            </a:extLst>
          </p:cNvPr>
          <p:cNvSpPr>
            <a:spLocks noGrp="1" noChangeArrowheads="1"/>
          </p:cNvSpPr>
          <p:nvPr>
            <p:ph type="sldNum" sz="quarter" idx="12"/>
          </p:nvPr>
        </p:nvSpPr>
        <p:spPr>
          <a:ln/>
        </p:spPr>
        <p:txBody>
          <a:bodyPr/>
          <a:lstStyle>
            <a:lvl1pPr>
              <a:defRPr/>
            </a:lvl1pPr>
          </a:lstStyle>
          <a:p>
            <a:fld id="{5B3147F3-5F1B-4645-866C-ACB095E59BAC}" type="slidenum">
              <a:rPr lang="en-US" altLang="en-US"/>
              <a:pPr/>
              <a:t>‹#›</a:t>
            </a:fld>
            <a:endParaRPr lang="en-US" altLang="en-US"/>
          </a:p>
        </p:txBody>
      </p:sp>
    </p:spTree>
    <p:extLst>
      <p:ext uri="{BB962C8B-B14F-4D97-AF65-F5344CB8AC3E}">
        <p14:creationId xmlns:p14="http://schemas.microsoft.com/office/powerpoint/2010/main" xmlns="" val="21057406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1730221F-0A25-B249-AAC5-E7EA6C43CEA4}"/>
              </a:ext>
            </a:extLst>
          </p:cNvPr>
          <p:cNvSpPr>
            <a:spLocks noGrp="1" noChangeArrowheads="1"/>
          </p:cNvSpPr>
          <p:nvPr>
            <p:ph type="dt" sz="half" idx="10"/>
          </p:nvPr>
        </p:nvSpPr>
        <p:spPr>
          <a:ln/>
        </p:spPr>
        <p:txBody>
          <a:bodyPr/>
          <a:lstStyle>
            <a:lvl1pPr>
              <a:defRPr/>
            </a:lvl1pPr>
          </a:lstStyle>
          <a:p>
            <a:pPr>
              <a:defRPr/>
            </a:pPr>
            <a:fld id="{971D7262-E5B6-1B4E-94D5-FD3C7C876DC8}" type="datetime1">
              <a:rPr lang="en-ZA" smtClean="0"/>
              <a:pPr>
                <a:defRPr/>
              </a:pPr>
              <a:t>2023/07/06</a:t>
            </a:fld>
            <a:endParaRPr lang="en-US"/>
          </a:p>
        </p:txBody>
      </p:sp>
      <p:sp>
        <p:nvSpPr>
          <p:cNvPr id="5" name="Rectangle 5">
            <a:extLst>
              <a:ext uri="{FF2B5EF4-FFF2-40B4-BE49-F238E27FC236}">
                <a16:creationId xmlns:a16="http://schemas.microsoft.com/office/drawing/2014/main" xmlns="" id="{101F3825-6A7A-0441-B1A8-3C440FF7548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F6F7F3B4-1E8F-8249-AC91-BEB4ED61C8A7}"/>
              </a:ext>
            </a:extLst>
          </p:cNvPr>
          <p:cNvSpPr>
            <a:spLocks noGrp="1" noChangeArrowheads="1"/>
          </p:cNvSpPr>
          <p:nvPr>
            <p:ph type="sldNum" sz="quarter" idx="12"/>
          </p:nvPr>
        </p:nvSpPr>
        <p:spPr>
          <a:ln/>
        </p:spPr>
        <p:txBody>
          <a:bodyPr/>
          <a:lstStyle>
            <a:lvl1pPr>
              <a:defRPr/>
            </a:lvl1pPr>
          </a:lstStyle>
          <a:p>
            <a:fld id="{068BBF5D-B500-BC42-9035-420003CB737A}" type="slidenum">
              <a:rPr lang="en-US" altLang="en-US"/>
              <a:pPr/>
              <a:t>‹#›</a:t>
            </a:fld>
            <a:endParaRPr lang="en-US" altLang="en-US"/>
          </a:p>
        </p:txBody>
      </p:sp>
    </p:spTree>
    <p:extLst>
      <p:ext uri="{BB962C8B-B14F-4D97-AF65-F5344CB8AC3E}">
        <p14:creationId xmlns:p14="http://schemas.microsoft.com/office/powerpoint/2010/main" xmlns="" val="4034248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01FA04B1-C2E2-664C-AABC-DAB367A0265B}"/>
              </a:ext>
            </a:extLst>
          </p:cNvPr>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1687592B-6994-2046-B7E7-F491A5BE53AD}"/>
              </a:ext>
            </a:extLst>
          </p:cNvPr>
          <p:cNvSpPr>
            <a:spLocks noGrp="1"/>
          </p:cNvSpPr>
          <p:nvPr>
            <p:ph type="ctrTitle" hasCustomPrompt="1"/>
          </p:nvPr>
        </p:nvSpPr>
        <p:spPr>
          <a:xfrm>
            <a:off x="1524000" y="1122363"/>
            <a:ext cx="9144000" cy="2387600"/>
          </a:xfrm>
        </p:spPr>
        <p:txBody>
          <a:bodyPr anchor="b"/>
          <a:lstStyle>
            <a:lvl1pPr algn="ctr">
              <a:defRPr sz="4500"/>
            </a:lvl1pPr>
          </a:lstStyle>
          <a:p>
            <a:r>
              <a:rPr lang="en-GB" dirty="0"/>
              <a:t>Click </a:t>
            </a:r>
            <a:r>
              <a:rPr lang="en-GB" dirty="0" err="1"/>
              <a:t>tothan</a:t>
            </a:r>
            <a:r>
              <a:rPr lang="en-GB" dirty="0"/>
              <a:t> you edit Master title style</a:t>
            </a:r>
          </a:p>
        </p:txBody>
      </p:sp>
      <p:sp>
        <p:nvSpPr>
          <p:cNvPr id="3" name="Subtitle 2">
            <a:extLst>
              <a:ext uri="{FF2B5EF4-FFF2-40B4-BE49-F238E27FC236}">
                <a16:creationId xmlns:a16="http://schemas.microsoft.com/office/drawing/2014/main" xmlns="" id="{0A2CD057-31A2-954F-B6C8-D9BF00408AC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xmlns="" id="{68FCC00C-5EA7-2B49-A561-FCC4E8D803A0}"/>
              </a:ext>
            </a:extLst>
          </p:cNvPr>
          <p:cNvSpPr>
            <a:spLocks noGrp="1"/>
          </p:cNvSpPr>
          <p:nvPr>
            <p:ph type="dt" sz="half" idx="10"/>
          </p:nvPr>
        </p:nvSpPr>
        <p:spPr/>
        <p:txBody>
          <a:bodyPr/>
          <a:lstStyle/>
          <a:p>
            <a:fld id="{643D51A0-3583-3F49-B789-905EA7598EAC}" type="datetime1">
              <a:rPr lang="en-ZA" smtClean="0"/>
              <a:pPr/>
              <a:t>2023/07/06</a:t>
            </a:fld>
            <a:endParaRPr lang="en-GB"/>
          </a:p>
        </p:txBody>
      </p:sp>
      <p:sp>
        <p:nvSpPr>
          <p:cNvPr id="5" name="Footer Placeholder 4">
            <a:extLst>
              <a:ext uri="{FF2B5EF4-FFF2-40B4-BE49-F238E27FC236}">
                <a16:creationId xmlns:a16="http://schemas.microsoft.com/office/drawing/2014/main" xmlns="" id="{56FAF929-702C-9A4A-BB80-FD3F8494F4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3B443135-CF6B-2D45-972C-37D7010848DA}"/>
              </a:ext>
            </a:extLst>
          </p:cNvPr>
          <p:cNvSpPr>
            <a:spLocks noGrp="1"/>
          </p:cNvSpPr>
          <p:nvPr>
            <p:ph type="sldNum" sz="quarter" idx="12"/>
          </p:nvPr>
        </p:nvSpPr>
        <p:spPr/>
        <p:txBody>
          <a:bodyPr/>
          <a:lstStyle/>
          <a:p>
            <a:fld id="{431BC907-43A6-1E48-8CCF-3D6962FBB350}" type="slidenum">
              <a:rPr lang="en-GB" smtClean="0"/>
              <a:pPr/>
              <a:t>‹#›</a:t>
            </a:fld>
            <a:endParaRPr lang="en-GB"/>
          </a:p>
        </p:txBody>
      </p:sp>
    </p:spTree>
    <p:extLst>
      <p:ext uri="{BB962C8B-B14F-4D97-AF65-F5344CB8AC3E}">
        <p14:creationId xmlns:p14="http://schemas.microsoft.com/office/powerpoint/2010/main" xmlns="" val="3460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6"/>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89129" indent="0" algn="ctr">
              <a:buNone/>
              <a:defRPr/>
            </a:lvl2pPr>
            <a:lvl3pPr marL="778259" indent="0" algn="ctr">
              <a:buNone/>
              <a:defRPr/>
            </a:lvl3pPr>
            <a:lvl4pPr marL="1167386" indent="0" algn="ctr">
              <a:buNone/>
              <a:defRPr/>
            </a:lvl4pPr>
            <a:lvl5pPr marL="1556517" indent="0" algn="ctr">
              <a:buNone/>
              <a:defRPr/>
            </a:lvl5pPr>
            <a:lvl6pPr marL="1945644" indent="0" algn="ctr">
              <a:buNone/>
              <a:defRPr/>
            </a:lvl6pPr>
            <a:lvl7pPr marL="2334777" indent="0" algn="ctr">
              <a:buNone/>
              <a:defRPr/>
            </a:lvl7pPr>
            <a:lvl8pPr marL="2723902" indent="0" algn="ctr">
              <a:buNone/>
              <a:defRPr/>
            </a:lvl8pPr>
            <a:lvl9pPr marL="3113030"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xmlns="" id="{B97D6C2A-EEFA-D94D-BC30-8C46192F8A82}"/>
              </a:ext>
            </a:extLst>
          </p:cNvPr>
          <p:cNvSpPr>
            <a:spLocks noGrp="1" noChangeArrowheads="1"/>
          </p:cNvSpPr>
          <p:nvPr>
            <p:ph type="dt" sz="half" idx="10"/>
          </p:nvPr>
        </p:nvSpPr>
        <p:spPr>
          <a:ln/>
        </p:spPr>
        <p:txBody>
          <a:bodyPr/>
          <a:lstStyle>
            <a:lvl1pPr>
              <a:defRPr/>
            </a:lvl1pPr>
          </a:lstStyle>
          <a:p>
            <a:pPr>
              <a:defRPr/>
            </a:pPr>
            <a:fld id="{06F24739-CA83-6A4E-9988-E16A11630EC8}" type="datetime1">
              <a:rPr lang="en-ZA" smtClean="0"/>
              <a:pPr>
                <a:defRPr/>
              </a:pPr>
              <a:t>2023/07/06</a:t>
            </a:fld>
            <a:endParaRPr lang="en-US"/>
          </a:p>
        </p:txBody>
      </p:sp>
      <p:sp>
        <p:nvSpPr>
          <p:cNvPr id="5" name="Rectangle 5">
            <a:extLst>
              <a:ext uri="{FF2B5EF4-FFF2-40B4-BE49-F238E27FC236}">
                <a16:creationId xmlns:a16="http://schemas.microsoft.com/office/drawing/2014/main" xmlns="" id="{DED68F77-9773-C646-A8E1-1A3E8EE9EFD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8D6C78BC-5E48-1643-9EF9-3381E487062F}"/>
              </a:ext>
            </a:extLst>
          </p:cNvPr>
          <p:cNvSpPr>
            <a:spLocks noGrp="1" noChangeArrowheads="1"/>
          </p:cNvSpPr>
          <p:nvPr>
            <p:ph type="sldNum" sz="quarter" idx="12"/>
          </p:nvPr>
        </p:nvSpPr>
        <p:spPr>
          <a:ln/>
        </p:spPr>
        <p:txBody>
          <a:bodyPr/>
          <a:lstStyle>
            <a:lvl1pPr>
              <a:defRPr/>
            </a:lvl1pPr>
          </a:lstStyle>
          <a:p>
            <a:fld id="{65C11D24-8CC3-5E44-9ABB-63567955B281}" type="slidenum">
              <a:rPr lang="en-US" altLang="en-US"/>
              <a:pPr/>
              <a:t>‹#›</a:t>
            </a:fld>
            <a:endParaRPr lang="en-US" altLang="en-US"/>
          </a:p>
        </p:txBody>
      </p:sp>
    </p:spTree>
    <p:extLst>
      <p:ext uri="{BB962C8B-B14F-4D97-AF65-F5344CB8AC3E}">
        <p14:creationId xmlns:p14="http://schemas.microsoft.com/office/powerpoint/2010/main" xmlns="" val="2670399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FA5652D3-EF3C-3B48-8F6A-569077DA1E16}"/>
              </a:ext>
            </a:extLst>
          </p:cNvPr>
          <p:cNvSpPr>
            <a:spLocks noGrp="1" noChangeArrowheads="1"/>
          </p:cNvSpPr>
          <p:nvPr>
            <p:ph type="dt" sz="half" idx="10"/>
          </p:nvPr>
        </p:nvSpPr>
        <p:spPr>
          <a:ln/>
        </p:spPr>
        <p:txBody>
          <a:bodyPr/>
          <a:lstStyle>
            <a:lvl1pPr>
              <a:defRPr/>
            </a:lvl1pPr>
          </a:lstStyle>
          <a:p>
            <a:pPr>
              <a:defRPr/>
            </a:pPr>
            <a:fld id="{17679036-A4B1-EB46-AF0B-ED52E9C02A37}" type="datetime1">
              <a:rPr lang="en-ZA" smtClean="0"/>
              <a:pPr>
                <a:defRPr/>
              </a:pPr>
              <a:t>2023/07/06</a:t>
            </a:fld>
            <a:endParaRPr lang="en-US"/>
          </a:p>
        </p:txBody>
      </p:sp>
      <p:sp>
        <p:nvSpPr>
          <p:cNvPr id="5" name="Rectangle 5">
            <a:extLst>
              <a:ext uri="{FF2B5EF4-FFF2-40B4-BE49-F238E27FC236}">
                <a16:creationId xmlns:a16="http://schemas.microsoft.com/office/drawing/2014/main" xmlns="" id="{9044DC8C-2C3E-5241-AAD0-735D09B9F4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7868B05A-594D-1844-99A6-11B29171D836}"/>
              </a:ext>
            </a:extLst>
          </p:cNvPr>
          <p:cNvSpPr>
            <a:spLocks noGrp="1" noChangeArrowheads="1"/>
          </p:cNvSpPr>
          <p:nvPr>
            <p:ph type="sldNum" sz="quarter" idx="12"/>
          </p:nvPr>
        </p:nvSpPr>
        <p:spPr>
          <a:ln/>
        </p:spPr>
        <p:txBody>
          <a:bodyPr/>
          <a:lstStyle>
            <a:lvl1pPr>
              <a:defRPr/>
            </a:lvl1pPr>
          </a:lstStyle>
          <a:p>
            <a:fld id="{9A7B657D-D854-824B-8D24-3973C471D070}" type="slidenum">
              <a:rPr lang="en-US" altLang="en-US"/>
              <a:pPr/>
              <a:t>‹#›</a:t>
            </a:fld>
            <a:endParaRPr lang="en-US" altLang="en-US"/>
          </a:p>
        </p:txBody>
      </p:sp>
    </p:spTree>
    <p:extLst>
      <p:ext uri="{BB962C8B-B14F-4D97-AF65-F5344CB8AC3E}">
        <p14:creationId xmlns:p14="http://schemas.microsoft.com/office/powerpoint/2010/main" xmlns="" val="71573279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400" b="1" cap="all"/>
            </a:lvl1pPr>
          </a:lstStyle>
          <a:p>
            <a:r>
              <a:rPr lang="en-GB"/>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700"/>
            </a:lvl1pPr>
            <a:lvl2pPr marL="389129" indent="0">
              <a:buNone/>
              <a:defRPr sz="1500"/>
            </a:lvl2pPr>
            <a:lvl3pPr marL="778259" indent="0">
              <a:buNone/>
              <a:defRPr sz="1400"/>
            </a:lvl3pPr>
            <a:lvl4pPr marL="1167386" indent="0">
              <a:buNone/>
              <a:defRPr sz="1200"/>
            </a:lvl4pPr>
            <a:lvl5pPr marL="1556517" indent="0">
              <a:buNone/>
              <a:defRPr sz="1200"/>
            </a:lvl5pPr>
            <a:lvl6pPr marL="1945644" indent="0">
              <a:buNone/>
              <a:defRPr sz="1200"/>
            </a:lvl6pPr>
            <a:lvl7pPr marL="2334777" indent="0">
              <a:buNone/>
              <a:defRPr sz="1200"/>
            </a:lvl7pPr>
            <a:lvl8pPr marL="2723902" indent="0">
              <a:buNone/>
              <a:defRPr sz="1200"/>
            </a:lvl8pPr>
            <a:lvl9pPr marL="3113030" indent="0">
              <a:buNone/>
              <a:defRPr sz="1200"/>
            </a:lvl9pPr>
          </a:lstStyle>
          <a:p>
            <a:pPr lvl="0"/>
            <a:r>
              <a:rPr lang="en-GB"/>
              <a:t>Click to edit Master text styles</a:t>
            </a:r>
          </a:p>
        </p:txBody>
      </p:sp>
      <p:sp>
        <p:nvSpPr>
          <p:cNvPr id="4" name="Rectangle 4">
            <a:extLst>
              <a:ext uri="{FF2B5EF4-FFF2-40B4-BE49-F238E27FC236}">
                <a16:creationId xmlns:a16="http://schemas.microsoft.com/office/drawing/2014/main" xmlns="" id="{90F9FB6E-14C9-AA4C-882D-B6E77176C723}"/>
              </a:ext>
            </a:extLst>
          </p:cNvPr>
          <p:cNvSpPr>
            <a:spLocks noGrp="1" noChangeArrowheads="1"/>
          </p:cNvSpPr>
          <p:nvPr>
            <p:ph type="dt" sz="half" idx="10"/>
          </p:nvPr>
        </p:nvSpPr>
        <p:spPr>
          <a:ln/>
        </p:spPr>
        <p:txBody>
          <a:bodyPr/>
          <a:lstStyle>
            <a:lvl1pPr>
              <a:defRPr/>
            </a:lvl1pPr>
          </a:lstStyle>
          <a:p>
            <a:pPr>
              <a:defRPr/>
            </a:pPr>
            <a:fld id="{5BFED1A4-015D-CB4F-90A7-02261C5525AF}" type="datetime1">
              <a:rPr lang="en-ZA" smtClean="0"/>
              <a:pPr>
                <a:defRPr/>
              </a:pPr>
              <a:t>2023/07/06</a:t>
            </a:fld>
            <a:endParaRPr lang="en-US"/>
          </a:p>
        </p:txBody>
      </p:sp>
      <p:sp>
        <p:nvSpPr>
          <p:cNvPr id="5" name="Rectangle 5">
            <a:extLst>
              <a:ext uri="{FF2B5EF4-FFF2-40B4-BE49-F238E27FC236}">
                <a16:creationId xmlns:a16="http://schemas.microsoft.com/office/drawing/2014/main" xmlns="" id="{841C54A7-2A11-EC44-AF90-52924C1DA2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xmlns="" id="{516BC916-10CF-EE4C-90CD-F2C9C27DB8B6}"/>
              </a:ext>
            </a:extLst>
          </p:cNvPr>
          <p:cNvSpPr>
            <a:spLocks noGrp="1" noChangeArrowheads="1"/>
          </p:cNvSpPr>
          <p:nvPr>
            <p:ph type="sldNum" sz="quarter" idx="12"/>
          </p:nvPr>
        </p:nvSpPr>
        <p:spPr>
          <a:ln/>
        </p:spPr>
        <p:txBody>
          <a:bodyPr/>
          <a:lstStyle>
            <a:lvl1pPr>
              <a:defRPr/>
            </a:lvl1pPr>
          </a:lstStyle>
          <a:p>
            <a:fld id="{AC7D28B7-93E3-FE41-ACCC-F49D9B1F0A4D}" type="slidenum">
              <a:rPr lang="en-US" altLang="en-US"/>
              <a:pPr/>
              <a:t>‹#›</a:t>
            </a:fld>
            <a:endParaRPr lang="en-US" altLang="en-US"/>
          </a:p>
        </p:txBody>
      </p:sp>
    </p:spTree>
    <p:extLst>
      <p:ext uri="{BB962C8B-B14F-4D97-AF65-F5344CB8AC3E}">
        <p14:creationId xmlns:p14="http://schemas.microsoft.com/office/powerpoint/2010/main" xmlns="" val="8639353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CE3BB6FC-84FE-2043-80DC-A6588F359D71}"/>
              </a:ext>
            </a:extLst>
          </p:cNvPr>
          <p:cNvSpPr>
            <a:spLocks noGrp="1" noChangeArrowheads="1"/>
          </p:cNvSpPr>
          <p:nvPr>
            <p:ph type="dt" sz="half" idx="10"/>
          </p:nvPr>
        </p:nvSpPr>
        <p:spPr>
          <a:ln/>
        </p:spPr>
        <p:txBody>
          <a:bodyPr/>
          <a:lstStyle>
            <a:lvl1pPr>
              <a:defRPr/>
            </a:lvl1pPr>
          </a:lstStyle>
          <a:p>
            <a:pPr>
              <a:defRPr/>
            </a:pPr>
            <a:fld id="{1FDA1ADF-9CC3-AD48-9AC8-01FA62A71FF9}" type="datetime1">
              <a:rPr lang="en-ZA" smtClean="0"/>
              <a:pPr>
                <a:defRPr/>
              </a:pPr>
              <a:t>2023/07/06</a:t>
            </a:fld>
            <a:endParaRPr lang="en-US"/>
          </a:p>
        </p:txBody>
      </p:sp>
      <p:sp>
        <p:nvSpPr>
          <p:cNvPr id="6" name="Rectangle 5">
            <a:extLst>
              <a:ext uri="{FF2B5EF4-FFF2-40B4-BE49-F238E27FC236}">
                <a16:creationId xmlns:a16="http://schemas.microsoft.com/office/drawing/2014/main" xmlns="" id="{5F406FA5-C40C-6944-9F52-E8F0076AC3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6203357D-55BA-8742-8F55-2BFF6079FC62}"/>
              </a:ext>
            </a:extLst>
          </p:cNvPr>
          <p:cNvSpPr>
            <a:spLocks noGrp="1" noChangeArrowheads="1"/>
          </p:cNvSpPr>
          <p:nvPr>
            <p:ph type="sldNum" sz="quarter" idx="12"/>
          </p:nvPr>
        </p:nvSpPr>
        <p:spPr>
          <a:ln/>
        </p:spPr>
        <p:txBody>
          <a:bodyPr/>
          <a:lstStyle>
            <a:lvl1pPr>
              <a:defRPr/>
            </a:lvl1pPr>
          </a:lstStyle>
          <a:p>
            <a:fld id="{2B85A022-C6FB-E64B-9939-CFAA541C6E2B}" type="slidenum">
              <a:rPr lang="en-US" altLang="en-US"/>
              <a:pPr/>
              <a:t>‹#›</a:t>
            </a:fld>
            <a:endParaRPr lang="en-US" altLang="en-US"/>
          </a:p>
        </p:txBody>
      </p:sp>
    </p:spTree>
    <p:extLst>
      <p:ext uri="{BB962C8B-B14F-4D97-AF65-F5344CB8AC3E}">
        <p14:creationId xmlns:p14="http://schemas.microsoft.com/office/powerpoint/2010/main" xmlns="" val="3456726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00" b="1"/>
            </a:lvl1pPr>
            <a:lvl2pPr marL="389129" indent="0">
              <a:buNone/>
              <a:defRPr sz="1700" b="1"/>
            </a:lvl2pPr>
            <a:lvl3pPr marL="778259" indent="0">
              <a:buNone/>
              <a:defRPr sz="1500" b="1"/>
            </a:lvl3pPr>
            <a:lvl4pPr marL="1167386" indent="0">
              <a:buNone/>
              <a:defRPr sz="1400" b="1"/>
            </a:lvl4pPr>
            <a:lvl5pPr marL="1556517" indent="0">
              <a:buNone/>
              <a:defRPr sz="1400" b="1"/>
            </a:lvl5pPr>
            <a:lvl6pPr marL="1945644" indent="0">
              <a:buNone/>
              <a:defRPr sz="1400" b="1"/>
            </a:lvl6pPr>
            <a:lvl7pPr marL="2334777" indent="0">
              <a:buNone/>
              <a:defRPr sz="1400" b="1"/>
            </a:lvl7pPr>
            <a:lvl8pPr marL="2723902" indent="0">
              <a:buNone/>
              <a:defRPr sz="1400" b="1"/>
            </a:lvl8pPr>
            <a:lvl9pPr marL="3113030"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000" b="1"/>
            </a:lvl1pPr>
            <a:lvl2pPr marL="389129" indent="0">
              <a:buNone/>
              <a:defRPr sz="1700" b="1"/>
            </a:lvl2pPr>
            <a:lvl3pPr marL="778259" indent="0">
              <a:buNone/>
              <a:defRPr sz="1500" b="1"/>
            </a:lvl3pPr>
            <a:lvl4pPr marL="1167386" indent="0">
              <a:buNone/>
              <a:defRPr sz="1400" b="1"/>
            </a:lvl4pPr>
            <a:lvl5pPr marL="1556517" indent="0">
              <a:buNone/>
              <a:defRPr sz="1400" b="1"/>
            </a:lvl5pPr>
            <a:lvl6pPr marL="1945644" indent="0">
              <a:buNone/>
              <a:defRPr sz="1400" b="1"/>
            </a:lvl6pPr>
            <a:lvl7pPr marL="2334777" indent="0">
              <a:buNone/>
              <a:defRPr sz="1400" b="1"/>
            </a:lvl7pPr>
            <a:lvl8pPr marL="2723902" indent="0">
              <a:buNone/>
              <a:defRPr sz="1400" b="1"/>
            </a:lvl8pPr>
            <a:lvl9pPr marL="3113030"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xmlns="" id="{BEDDC66F-573D-8949-AD67-6CE611B25D50}"/>
              </a:ext>
            </a:extLst>
          </p:cNvPr>
          <p:cNvSpPr>
            <a:spLocks noGrp="1" noChangeArrowheads="1"/>
          </p:cNvSpPr>
          <p:nvPr>
            <p:ph type="dt" sz="half" idx="10"/>
          </p:nvPr>
        </p:nvSpPr>
        <p:spPr>
          <a:ln/>
        </p:spPr>
        <p:txBody>
          <a:bodyPr/>
          <a:lstStyle>
            <a:lvl1pPr>
              <a:defRPr/>
            </a:lvl1pPr>
          </a:lstStyle>
          <a:p>
            <a:pPr>
              <a:defRPr/>
            </a:pPr>
            <a:fld id="{99839F32-C6F2-E24A-A6A6-BA7C2F8C913C}" type="datetime1">
              <a:rPr lang="en-ZA" smtClean="0"/>
              <a:pPr>
                <a:defRPr/>
              </a:pPr>
              <a:t>2023/07/06</a:t>
            </a:fld>
            <a:endParaRPr lang="en-US"/>
          </a:p>
        </p:txBody>
      </p:sp>
      <p:sp>
        <p:nvSpPr>
          <p:cNvPr id="8" name="Rectangle 5">
            <a:extLst>
              <a:ext uri="{FF2B5EF4-FFF2-40B4-BE49-F238E27FC236}">
                <a16:creationId xmlns:a16="http://schemas.microsoft.com/office/drawing/2014/main" xmlns="" id="{5F875426-3CD7-0C40-A0FD-B31FCFBC24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xmlns="" id="{C14016B7-8920-F84F-944C-66DF0AC70E42}"/>
              </a:ext>
            </a:extLst>
          </p:cNvPr>
          <p:cNvSpPr>
            <a:spLocks noGrp="1" noChangeArrowheads="1"/>
          </p:cNvSpPr>
          <p:nvPr>
            <p:ph type="sldNum" sz="quarter" idx="12"/>
          </p:nvPr>
        </p:nvSpPr>
        <p:spPr>
          <a:ln/>
        </p:spPr>
        <p:txBody>
          <a:bodyPr/>
          <a:lstStyle>
            <a:lvl1pPr>
              <a:defRPr/>
            </a:lvl1pPr>
          </a:lstStyle>
          <a:p>
            <a:fld id="{D56002B2-E3C3-0146-BF64-CCBF09B18A06}" type="slidenum">
              <a:rPr lang="en-US" altLang="en-US"/>
              <a:pPr/>
              <a:t>‹#›</a:t>
            </a:fld>
            <a:endParaRPr lang="en-US" altLang="en-US"/>
          </a:p>
        </p:txBody>
      </p:sp>
    </p:spTree>
    <p:extLst>
      <p:ext uri="{BB962C8B-B14F-4D97-AF65-F5344CB8AC3E}">
        <p14:creationId xmlns:p14="http://schemas.microsoft.com/office/powerpoint/2010/main" xmlns="" val="28129889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xmlns="" id="{A1D63D9E-CB1D-8B4B-85BC-E91A5D016EE8}"/>
              </a:ext>
            </a:extLst>
          </p:cNvPr>
          <p:cNvSpPr>
            <a:spLocks noGrp="1" noChangeArrowheads="1"/>
          </p:cNvSpPr>
          <p:nvPr>
            <p:ph type="dt" sz="half" idx="10"/>
          </p:nvPr>
        </p:nvSpPr>
        <p:spPr>
          <a:ln/>
        </p:spPr>
        <p:txBody>
          <a:bodyPr/>
          <a:lstStyle>
            <a:lvl1pPr>
              <a:defRPr/>
            </a:lvl1pPr>
          </a:lstStyle>
          <a:p>
            <a:pPr>
              <a:defRPr/>
            </a:pPr>
            <a:fld id="{23F6772A-D6EF-AF49-ADD3-221B7DEF2AC1}" type="datetime1">
              <a:rPr lang="en-ZA" smtClean="0"/>
              <a:pPr>
                <a:defRPr/>
              </a:pPr>
              <a:t>2023/07/06</a:t>
            </a:fld>
            <a:endParaRPr lang="en-US"/>
          </a:p>
        </p:txBody>
      </p:sp>
      <p:sp>
        <p:nvSpPr>
          <p:cNvPr id="4" name="Rectangle 5">
            <a:extLst>
              <a:ext uri="{FF2B5EF4-FFF2-40B4-BE49-F238E27FC236}">
                <a16:creationId xmlns:a16="http://schemas.microsoft.com/office/drawing/2014/main" xmlns="" id="{7A9180B4-1950-B145-A67E-134DD270FEF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FC2D0160-7CE9-4746-AE63-E5E19A99D5A7}"/>
              </a:ext>
            </a:extLst>
          </p:cNvPr>
          <p:cNvSpPr>
            <a:spLocks noGrp="1" noChangeArrowheads="1"/>
          </p:cNvSpPr>
          <p:nvPr>
            <p:ph type="sldNum" sz="quarter" idx="12"/>
          </p:nvPr>
        </p:nvSpPr>
        <p:spPr>
          <a:ln/>
        </p:spPr>
        <p:txBody>
          <a:bodyPr/>
          <a:lstStyle>
            <a:lvl1pPr>
              <a:defRPr/>
            </a:lvl1pPr>
          </a:lstStyle>
          <a:p>
            <a:fld id="{8CAC4D6B-8033-AC45-BFCB-19C771EB99A6}" type="slidenum">
              <a:rPr lang="en-US" altLang="en-US"/>
              <a:pPr/>
              <a:t>‹#›</a:t>
            </a:fld>
            <a:endParaRPr lang="en-US" altLang="en-US"/>
          </a:p>
        </p:txBody>
      </p:sp>
    </p:spTree>
    <p:extLst>
      <p:ext uri="{BB962C8B-B14F-4D97-AF65-F5344CB8AC3E}">
        <p14:creationId xmlns:p14="http://schemas.microsoft.com/office/powerpoint/2010/main" xmlns="" val="17620578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D8694CB7-05C0-6447-AF29-52DC794DADEE}"/>
              </a:ext>
            </a:extLst>
          </p:cNvPr>
          <p:cNvSpPr>
            <a:spLocks noGrp="1" noChangeArrowheads="1"/>
          </p:cNvSpPr>
          <p:nvPr>
            <p:ph type="dt" sz="half" idx="10"/>
          </p:nvPr>
        </p:nvSpPr>
        <p:spPr>
          <a:ln/>
        </p:spPr>
        <p:txBody>
          <a:bodyPr/>
          <a:lstStyle>
            <a:lvl1pPr>
              <a:defRPr/>
            </a:lvl1pPr>
          </a:lstStyle>
          <a:p>
            <a:pPr>
              <a:defRPr/>
            </a:pPr>
            <a:fld id="{EB2857B0-D101-7746-BC48-1962DD5F93B6}" type="datetime1">
              <a:rPr lang="en-ZA" smtClean="0"/>
              <a:pPr>
                <a:defRPr/>
              </a:pPr>
              <a:t>2023/07/06</a:t>
            </a:fld>
            <a:endParaRPr lang="en-US"/>
          </a:p>
        </p:txBody>
      </p:sp>
      <p:sp>
        <p:nvSpPr>
          <p:cNvPr id="3" name="Rectangle 5">
            <a:extLst>
              <a:ext uri="{FF2B5EF4-FFF2-40B4-BE49-F238E27FC236}">
                <a16:creationId xmlns:a16="http://schemas.microsoft.com/office/drawing/2014/main" xmlns="" id="{55CAC97E-DA0B-394B-8F87-53CC57EBB0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ECBDBB4B-9FBA-5B43-B8EC-74DC9D636690}"/>
              </a:ext>
            </a:extLst>
          </p:cNvPr>
          <p:cNvSpPr>
            <a:spLocks noGrp="1" noChangeArrowheads="1"/>
          </p:cNvSpPr>
          <p:nvPr>
            <p:ph type="sldNum" sz="quarter" idx="12"/>
          </p:nvPr>
        </p:nvSpPr>
        <p:spPr>
          <a:ln/>
        </p:spPr>
        <p:txBody>
          <a:bodyPr/>
          <a:lstStyle>
            <a:lvl1pPr>
              <a:defRPr/>
            </a:lvl1pPr>
          </a:lstStyle>
          <a:p>
            <a:fld id="{9CB433B1-F79F-BD4A-8D7A-310C39AE6A8B}" type="slidenum">
              <a:rPr lang="en-US" altLang="en-US"/>
              <a:pPr/>
              <a:t>‹#›</a:t>
            </a:fld>
            <a:endParaRPr lang="en-US" altLang="en-US"/>
          </a:p>
        </p:txBody>
      </p:sp>
    </p:spTree>
    <p:extLst>
      <p:ext uri="{BB962C8B-B14F-4D97-AF65-F5344CB8AC3E}">
        <p14:creationId xmlns:p14="http://schemas.microsoft.com/office/powerpoint/2010/main" xmlns="" val="68100306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1700" b="1">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a:xfrm>
            <a:off x="4766736" y="273071"/>
            <a:ext cx="6815667" cy="5853113"/>
          </a:xfrm>
        </p:spPr>
        <p:txBody>
          <a:bodyPr/>
          <a:lstStyle>
            <a:lvl1pPr>
              <a:defRPr sz="2700">
                <a:latin typeface="Century Gothic" panose="020B0502020202020204" pitchFamily="34" charset="0"/>
              </a:defRPr>
            </a:lvl1pPr>
            <a:lvl2pPr>
              <a:defRPr sz="2400">
                <a:latin typeface="Century Gothic" panose="020B0502020202020204" pitchFamily="34" charset="0"/>
              </a:defRPr>
            </a:lvl2pPr>
            <a:lvl3pPr>
              <a:defRPr sz="2000">
                <a:latin typeface="Century Gothic" panose="020B0502020202020204" pitchFamily="34" charset="0"/>
              </a:defRPr>
            </a:lvl3pPr>
            <a:lvl4pPr>
              <a:defRPr sz="1700">
                <a:latin typeface="Century Gothic" panose="020B0502020202020204" pitchFamily="34" charset="0"/>
              </a:defRPr>
            </a:lvl4pPr>
            <a:lvl5pPr>
              <a:defRPr sz="1700">
                <a:latin typeface="Century Gothic" panose="020B0502020202020204" pitchFamily="34" charset="0"/>
              </a:defRPr>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200">
                <a:latin typeface="Century Gothic" panose="020B0502020202020204" pitchFamily="34" charset="0"/>
              </a:defRPr>
            </a:lvl1pPr>
            <a:lvl2pPr marL="389129" indent="0">
              <a:buNone/>
              <a:defRPr sz="1000"/>
            </a:lvl2pPr>
            <a:lvl3pPr marL="778259" indent="0">
              <a:buNone/>
              <a:defRPr sz="900"/>
            </a:lvl3pPr>
            <a:lvl4pPr marL="1167386" indent="0">
              <a:buNone/>
              <a:defRPr sz="800"/>
            </a:lvl4pPr>
            <a:lvl5pPr marL="1556517" indent="0">
              <a:buNone/>
              <a:defRPr sz="800"/>
            </a:lvl5pPr>
            <a:lvl6pPr marL="1945644" indent="0">
              <a:buNone/>
              <a:defRPr sz="800"/>
            </a:lvl6pPr>
            <a:lvl7pPr marL="2334777" indent="0">
              <a:buNone/>
              <a:defRPr sz="800"/>
            </a:lvl7pPr>
            <a:lvl8pPr marL="2723902" indent="0">
              <a:buNone/>
              <a:defRPr sz="800"/>
            </a:lvl8pPr>
            <a:lvl9pPr marL="3113030"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5C0A15BE-5E1E-D84E-B56E-32387FDB207F}"/>
              </a:ext>
            </a:extLst>
          </p:cNvPr>
          <p:cNvSpPr>
            <a:spLocks noGrp="1" noChangeArrowheads="1"/>
          </p:cNvSpPr>
          <p:nvPr>
            <p:ph type="dt" sz="half" idx="10"/>
          </p:nvPr>
        </p:nvSpPr>
        <p:spPr>
          <a:ln/>
        </p:spPr>
        <p:txBody>
          <a:bodyPr/>
          <a:lstStyle>
            <a:lvl1pPr>
              <a:defRPr/>
            </a:lvl1pPr>
          </a:lstStyle>
          <a:p>
            <a:pPr>
              <a:defRPr/>
            </a:pPr>
            <a:fld id="{BC459320-D029-C845-81C0-4F001BDC72DB}" type="datetime1">
              <a:rPr lang="en-ZA" smtClean="0"/>
              <a:pPr>
                <a:defRPr/>
              </a:pPr>
              <a:t>2023/07/06</a:t>
            </a:fld>
            <a:endParaRPr lang="en-US"/>
          </a:p>
        </p:txBody>
      </p:sp>
      <p:sp>
        <p:nvSpPr>
          <p:cNvPr id="6" name="Rectangle 5">
            <a:extLst>
              <a:ext uri="{FF2B5EF4-FFF2-40B4-BE49-F238E27FC236}">
                <a16:creationId xmlns:a16="http://schemas.microsoft.com/office/drawing/2014/main" xmlns="" id="{FD4E76B8-883D-B944-9E3B-E044634A50A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xmlns="" id="{A54A18CB-EC76-AF42-8B3F-7EDB7435EE4E}"/>
              </a:ext>
            </a:extLst>
          </p:cNvPr>
          <p:cNvSpPr>
            <a:spLocks noGrp="1" noChangeArrowheads="1"/>
          </p:cNvSpPr>
          <p:nvPr>
            <p:ph type="sldNum" sz="quarter" idx="12"/>
          </p:nvPr>
        </p:nvSpPr>
        <p:spPr>
          <a:ln/>
        </p:spPr>
        <p:txBody>
          <a:bodyPr/>
          <a:lstStyle>
            <a:lvl1pPr>
              <a:defRPr/>
            </a:lvl1pPr>
          </a:lstStyle>
          <a:p>
            <a:fld id="{C1AF8C23-7856-0B43-A6A4-CCBC6BBACB65}" type="slidenum">
              <a:rPr lang="en-US" altLang="en-US"/>
              <a:pPr/>
              <a:t>‹#›</a:t>
            </a:fld>
            <a:endParaRPr lang="en-US" altLang="en-US"/>
          </a:p>
        </p:txBody>
      </p:sp>
    </p:spTree>
    <p:extLst>
      <p:ext uri="{BB962C8B-B14F-4D97-AF65-F5344CB8AC3E}">
        <p14:creationId xmlns:p14="http://schemas.microsoft.com/office/powerpoint/2010/main" xmlns="" val="151200931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7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9129" indent="0">
              <a:buNone/>
              <a:defRPr sz="2400"/>
            </a:lvl2pPr>
            <a:lvl3pPr marL="778259" indent="0">
              <a:buNone/>
              <a:defRPr sz="2000"/>
            </a:lvl3pPr>
            <a:lvl4pPr marL="1167386" indent="0">
              <a:buNone/>
              <a:defRPr sz="1700"/>
            </a:lvl4pPr>
            <a:lvl5pPr marL="1556517" indent="0">
              <a:buNone/>
              <a:defRPr sz="1700"/>
            </a:lvl5pPr>
            <a:lvl6pPr marL="1945644" indent="0">
              <a:buNone/>
              <a:defRPr sz="1700"/>
            </a:lvl6pPr>
            <a:lvl7pPr marL="2334777" indent="0">
              <a:buNone/>
              <a:defRPr sz="1700"/>
            </a:lvl7pPr>
            <a:lvl8pPr marL="2723902" indent="0">
              <a:buNone/>
              <a:defRPr sz="1700"/>
            </a:lvl8pPr>
            <a:lvl9pPr marL="3113030" indent="0">
              <a:buNone/>
              <a:defRPr sz="1700"/>
            </a:lvl9pPr>
          </a:lstStyle>
          <a:p>
            <a:pPr lvl="0"/>
            <a:r>
              <a:rPr lang="en-GB" noProof="0"/>
              <a:t>Click icon to add picture</a:t>
            </a:r>
          </a:p>
        </p:txBody>
      </p:sp>
      <p:sp>
        <p:nvSpPr>
          <p:cNvPr id="4" name="Text Placeholder 3"/>
          <p:cNvSpPr>
            <a:spLocks noGrp="1"/>
          </p:cNvSpPr>
          <p:nvPr>
            <p:ph type="body" sz="half" idx="2"/>
          </p:nvPr>
        </p:nvSpPr>
        <p:spPr>
          <a:xfrm>
            <a:off x="2389717" y="5367356"/>
            <a:ext cx="7315200" cy="804863"/>
          </a:xfrm>
        </p:spPr>
        <p:txBody>
          <a:bodyPr/>
          <a:lstStyle>
            <a:lvl1pPr marL="0" indent="0">
              <a:buNone/>
              <a:defRPr sz="1200"/>
            </a:lvl1pPr>
            <a:lvl2pPr marL="389129" indent="0">
              <a:buNone/>
              <a:defRPr sz="1000"/>
            </a:lvl2pPr>
            <a:lvl3pPr marL="778259" indent="0">
              <a:buNone/>
              <a:defRPr sz="900"/>
            </a:lvl3pPr>
            <a:lvl4pPr marL="1167386" indent="0">
              <a:buNone/>
              <a:defRPr sz="800"/>
            </a:lvl4pPr>
            <a:lvl5pPr marL="1556517" indent="0">
              <a:buNone/>
              <a:defRPr sz="800"/>
            </a:lvl5pPr>
            <a:lvl6pPr marL="1945644" indent="0">
              <a:buNone/>
              <a:defRPr sz="800"/>
            </a:lvl6pPr>
            <a:lvl7pPr marL="2334777" indent="0">
              <a:buNone/>
              <a:defRPr sz="800"/>
            </a:lvl7pPr>
            <a:lvl8pPr marL="2723902" indent="0">
              <a:buNone/>
              <a:defRPr sz="800"/>
            </a:lvl8pPr>
            <a:lvl9pPr marL="3113030"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7F28D72D-4A34-B84C-A112-D1BCC129F763}"/>
              </a:ext>
            </a:extLst>
          </p:cNvPr>
          <p:cNvSpPr>
            <a:spLocks noGrp="1" noChangeArrowheads="1"/>
          </p:cNvSpPr>
          <p:nvPr>
            <p:ph type="dt" sz="half" idx="10"/>
          </p:nvPr>
        </p:nvSpPr>
        <p:spPr>
          <a:ln/>
        </p:spPr>
        <p:txBody>
          <a:bodyPr/>
          <a:lstStyle>
            <a:lvl1pPr>
              <a:defRPr/>
            </a:lvl1pPr>
          </a:lstStyle>
          <a:p>
            <a:pPr>
              <a:defRPr/>
            </a:pPr>
            <a:fld id="{57374F53-90DD-6446-9A97-1F1FA3E9C3BF}" type="datetime1">
              <a:rPr lang="en-ZA" smtClean="0"/>
              <a:pPr>
                <a:defRPr/>
              </a:pPr>
              <a:t>2023/07/06</a:t>
            </a:fld>
            <a:endParaRPr lang="en-US"/>
          </a:p>
        </p:txBody>
      </p:sp>
      <p:sp>
        <p:nvSpPr>
          <p:cNvPr id="6" name="Rectangle 5">
            <a:extLst>
              <a:ext uri="{FF2B5EF4-FFF2-40B4-BE49-F238E27FC236}">
                <a16:creationId xmlns:a16="http://schemas.microsoft.com/office/drawing/2014/main" xmlns="" id="{1F391A5D-5CE8-C547-8692-D6B1CBDC01E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D6681187-C8A2-154B-8041-7633D6352BBB}"/>
              </a:ext>
            </a:extLst>
          </p:cNvPr>
          <p:cNvSpPr>
            <a:spLocks noGrp="1" noChangeArrowheads="1"/>
          </p:cNvSpPr>
          <p:nvPr>
            <p:ph type="sldNum" sz="quarter" idx="12"/>
          </p:nvPr>
        </p:nvSpPr>
        <p:spPr>
          <a:ln/>
        </p:spPr>
        <p:txBody>
          <a:bodyPr/>
          <a:lstStyle>
            <a:lvl1pPr>
              <a:defRPr/>
            </a:lvl1pPr>
          </a:lstStyle>
          <a:p>
            <a:fld id="{1B4A1BEC-F819-3E4B-BF9C-0860F39FFB69}" type="slidenum">
              <a:rPr lang="en-US" altLang="en-US"/>
              <a:pPr/>
              <a:t>‹#›</a:t>
            </a:fld>
            <a:endParaRPr lang="en-US" altLang="en-US"/>
          </a:p>
        </p:txBody>
      </p:sp>
    </p:spTree>
    <p:extLst>
      <p:ext uri="{BB962C8B-B14F-4D97-AF65-F5344CB8AC3E}">
        <p14:creationId xmlns:p14="http://schemas.microsoft.com/office/powerpoint/2010/main" xmlns="" val="424429057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xmlns="" id="{2DC91084-DC92-324D-B440-DC6BCEEA00C3}"/>
              </a:ext>
            </a:extLst>
          </p:cNvPr>
          <p:cNvSpPr>
            <a:spLocks noGrp="1" noChangeArrowheads="1"/>
          </p:cNvSpPr>
          <p:nvPr>
            <p:ph type="dt" sz="half" idx="10"/>
          </p:nvPr>
        </p:nvSpPr>
        <p:spPr>
          <a:ln/>
        </p:spPr>
        <p:txBody>
          <a:bodyPr/>
          <a:lstStyle>
            <a:lvl1pPr>
              <a:defRPr/>
            </a:lvl1pPr>
          </a:lstStyle>
          <a:p>
            <a:pPr>
              <a:defRPr/>
            </a:pPr>
            <a:fld id="{93F7C113-C295-D248-A6DC-1F5AB1686DFA}" type="datetime1">
              <a:rPr lang="en-ZA" smtClean="0"/>
              <a:pPr>
                <a:defRPr/>
              </a:pPr>
              <a:t>2023/07/06</a:t>
            </a:fld>
            <a:endParaRPr lang="en-US"/>
          </a:p>
        </p:txBody>
      </p:sp>
      <p:sp>
        <p:nvSpPr>
          <p:cNvPr id="5" name="Rectangle 5">
            <a:extLst>
              <a:ext uri="{FF2B5EF4-FFF2-40B4-BE49-F238E27FC236}">
                <a16:creationId xmlns:a16="http://schemas.microsoft.com/office/drawing/2014/main" xmlns="" id="{91E27B51-28B6-D444-ADE7-D50A6419A94E}"/>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11F5E7F2-912A-6A45-AB77-D6DCFB683362}"/>
              </a:ext>
            </a:extLst>
          </p:cNvPr>
          <p:cNvSpPr>
            <a:spLocks noGrp="1" noChangeArrowheads="1"/>
          </p:cNvSpPr>
          <p:nvPr>
            <p:ph type="sldNum" sz="quarter" idx="12"/>
          </p:nvPr>
        </p:nvSpPr>
        <p:spPr>
          <a:ln/>
        </p:spPr>
        <p:txBody>
          <a:bodyPr/>
          <a:lstStyle>
            <a:lvl1pPr>
              <a:defRPr/>
            </a:lvl1pPr>
          </a:lstStyle>
          <a:p>
            <a:fld id="{48458719-2AB5-4741-B8CA-41170386F82E}" type="slidenum">
              <a:rPr lang="en-US" altLang="en-US"/>
              <a:pPr/>
              <a:t>‹#›</a:t>
            </a:fld>
            <a:endParaRPr lang="en-US" altLang="en-US"/>
          </a:p>
        </p:txBody>
      </p:sp>
    </p:spTree>
    <p:extLst>
      <p:ext uri="{BB962C8B-B14F-4D97-AF65-F5344CB8AC3E}">
        <p14:creationId xmlns:p14="http://schemas.microsoft.com/office/powerpoint/2010/main" xmlns="" val="1478856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GB" noProof="0"/>
              <a:t>Click icon to add picture</a:t>
            </a:r>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fld id="{4AEA7CA7-F1D8-2E4C-A94F-0F5CF1C7D1B2}" type="datetime1">
              <a:rPr lang="en-ZA" smtClean="0"/>
              <a:pPr/>
              <a:t>2023/07/06</a:t>
            </a:fld>
            <a:endParaRPr lang="en-GB"/>
          </a:p>
        </p:txBody>
      </p:sp>
      <p:sp>
        <p:nvSpPr>
          <p:cNvPr id="6" name="Footer Placeholder 4"/>
          <p:cNvSpPr>
            <a:spLocks noGrp="1"/>
          </p:cNvSpPr>
          <p:nvPr>
            <p:ph type="ftr" sz="quarter" idx="11"/>
          </p:nvPr>
        </p:nvSpPr>
        <p:spPr/>
        <p:txBody>
          <a:bodyPr/>
          <a:lstStyle>
            <a:lvl1pPr>
              <a:defRPr/>
            </a:lvl1pPr>
          </a:lstStyle>
          <a:p>
            <a:endParaRPr lang="en-GB"/>
          </a:p>
        </p:txBody>
      </p:sp>
      <p:sp>
        <p:nvSpPr>
          <p:cNvPr id="7" name="Slide Number Placeholder 5"/>
          <p:cNvSpPr>
            <a:spLocks noGrp="1"/>
          </p:cNvSpPr>
          <p:nvPr>
            <p:ph type="sldNum" sz="quarter" idx="12"/>
          </p:nvPr>
        </p:nvSpPr>
        <p:spPr/>
        <p:txBody>
          <a:bodyPr/>
          <a:lstStyle>
            <a:lvl1pPr>
              <a:defRPr/>
            </a:lvl1pPr>
          </a:lstStyle>
          <a:p>
            <a:fld id="{431BC907-43A6-1E48-8CCF-3D6962FBB350}" type="slidenum">
              <a:rPr lang="en-GB" smtClean="0"/>
              <a:pPr/>
              <a:t>‹#›</a:t>
            </a:fld>
            <a:endParaRPr lang="en-GB"/>
          </a:p>
        </p:txBody>
      </p:sp>
    </p:spTree>
    <p:extLst>
      <p:ext uri="{BB962C8B-B14F-4D97-AF65-F5344CB8AC3E}">
        <p14:creationId xmlns:p14="http://schemas.microsoft.com/office/powerpoint/2010/main" xmlns="" val="14133445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lvl1pPr>
              <a:defRPr>
                <a:latin typeface="Century Gothic" panose="020B0502020202020204" pitchFamily="34" charset="0"/>
              </a:defRPr>
            </a:lvl1pPr>
          </a:lstStyle>
          <a:p>
            <a:r>
              <a:rPr lang="en-GB"/>
              <a:t>Click to edit Master title style</a:t>
            </a:r>
            <a:endParaRPr lang="en-GB" dirty="0"/>
          </a:p>
        </p:txBody>
      </p:sp>
      <p:sp>
        <p:nvSpPr>
          <p:cNvPr id="3" name="Vertical Text Placeholder 2"/>
          <p:cNvSpPr>
            <a:spLocks noGrp="1"/>
          </p:cNvSpPr>
          <p:nvPr>
            <p:ph type="body" orient="vert" idx="1"/>
          </p:nvPr>
        </p:nvSpPr>
        <p:spPr>
          <a:xfrm>
            <a:off x="609600" y="274642"/>
            <a:ext cx="8026400" cy="5851525"/>
          </a:xfrm>
        </p:spPr>
        <p:txBody>
          <a:bodyPr vert="eaVert"/>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xmlns="" id="{CAEF77FA-B2E4-4A47-BF92-16029F736630}"/>
              </a:ext>
            </a:extLst>
          </p:cNvPr>
          <p:cNvSpPr>
            <a:spLocks noGrp="1" noChangeArrowheads="1"/>
          </p:cNvSpPr>
          <p:nvPr>
            <p:ph type="dt" sz="half" idx="10"/>
          </p:nvPr>
        </p:nvSpPr>
        <p:spPr>
          <a:ln/>
        </p:spPr>
        <p:txBody>
          <a:bodyPr/>
          <a:lstStyle>
            <a:lvl1pPr>
              <a:defRPr/>
            </a:lvl1pPr>
          </a:lstStyle>
          <a:p>
            <a:pPr>
              <a:defRPr/>
            </a:pPr>
            <a:fld id="{4D1ED6E7-595E-0E4E-A9A4-67FC782E2540}" type="datetime1">
              <a:rPr lang="en-ZA" smtClean="0"/>
              <a:pPr>
                <a:defRPr/>
              </a:pPr>
              <a:t>2023/07/06</a:t>
            </a:fld>
            <a:endParaRPr lang="en-US"/>
          </a:p>
        </p:txBody>
      </p:sp>
      <p:sp>
        <p:nvSpPr>
          <p:cNvPr id="5" name="Rectangle 5">
            <a:extLst>
              <a:ext uri="{FF2B5EF4-FFF2-40B4-BE49-F238E27FC236}">
                <a16:creationId xmlns:a16="http://schemas.microsoft.com/office/drawing/2014/main" xmlns="" id="{93DD7869-4F60-0C4B-926A-FFB8C4D136E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C1B90BDB-9577-2C4C-BBF4-E9202E1D5377}"/>
              </a:ext>
            </a:extLst>
          </p:cNvPr>
          <p:cNvSpPr>
            <a:spLocks noGrp="1" noChangeArrowheads="1"/>
          </p:cNvSpPr>
          <p:nvPr>
            <p:ph type="sldNum" sz="quarter" idx="12"/>
          </p:nvPr>
        </p:nvSpPr>
        <p:spPr>
          <a:ln/>
        </p:spPr>
        <p:txBody>
          <a:bodyPr/>
          <a:lstStyle>
            <a:lvl1pPr>
              <a:defRPr/>
            </a:lvl1pPr>
          </a:lstStyle>
          <a:p>
            <a:fld id="{22E2350B-A9F3-D148-9714-34BEE5A0B666}" type="slidenum">
              <a:rPr lang="en-US" altLang="en-US"/>
              <a:pPr/>
              <a:t>‹#›</a:t>
            </a:fld>
            <a:endParaRPr lang="en-US" altLang="en-US"/>
          </a:p>
        </p:txBody>
      </p:sp>
    </p:spTree>
    <p:extLst>
      <p:ext uri="{BB962C8B-B14F-4D97-AF65-F5344CB8AC3E}">
        <p14:creationId xmlns:p14="http://schemas.microsoft.com/office/powerpoint/2010/main" xmlns="" val="38387048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7"/>
            <a:ext cx="10363200" cy="1470025"/>
          </a:xfrm>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Subtitle 2"/>
          <p:cNvSpPr>
            <a:spLocks noGrp="1"/>
          </p:cNvSpPr>
          <p:nvPr>
            <p:ph type="subTitle" idx="1"/>
          </p:nvPr>
        </p:nvSpPr>
        <p:spPr>
          <a:xfrm>
            <a:off x="1828800" y="3886200"/>
            <a:ext cx="8534400" cy="1752600"/>
          </a:xfrm>
        </p:spPr>
        <p:txBody>
          <a:bodyPr/>
          <a:lstStyle>
            <a:lvl1pPr marL="0" indent="0" algn="ctr">
              <a:buNone/>
              <a:defRPr>
                <a:latin typeface="Century Gothic" panose="020B0502020202020204" pitchFamily="34" charset="0"/>
              </a:defRPr>
            </a:lvl1pPr>
            <a:lvl2pPr marL="389084" indent="0" algn="ctr">
              <a:buNone/>
              <a:defRPr/>
            </a:lvl2pPr>
            <a:lvl3pPr marL="778171" indent="0" algn="ctr">
              <a:buNone/>
              <a:defRPr/>
            </a:lvl3pPr>
            <a:lvl4pPr marL="1167253" indent="0" algn="ctr">
              <a:buNone/>
              <a:defRPr/>
            </a:lvl4pPr>
            <a:lvl5pPr marL="1556340" indent="0" algn="ctr">
              <a:buNone/>
              <a:defRPr/>
            </a:lvl5pPr>
            <a:lvl6pPr marL="1945424" indent="0" algn="ctr">
              <a:buNone/>
              <a:defRPr/>
            </a:lvl6pPr>
            <a:lvl7pPr marL="2334512" indent="0" algn="ctr">
              <a:buNone/>
              <a:defRPr/>
            </a:lvl7pPr>
            <a:lvl8pPr marL="2723592" indent="0" algn="ctr">
              <a:buNone/>
              <a:defRPr/>
            </a:lvl8pPr>
            <a:lvl9pPr marL="3112676" indent="0" algn="ctr">
              <a:buNone/>
              <a:defRPr/>
            </a:lvl9pPr>
          </a:lstStyle>
          <a:p>
            <a:r>
              <a:rPr lang="en-GB"/>
              <a:t>Click to edit Master subtitle style</a:t>
            </a:r>
            <a:endParaRPr lang="en-GB" dirty="0"/>
          </a:p>
        </p:txBody>
      </p:sp>
      <p:sp>
        <p:nvSpPr>
          <p:cNvPr id="4" name="Rectangle 4">
            <a:extLst>
              <a:ext uri="{FF2B5EF4-FFF2-40B4-BE49-F238E27FC236}">
                <a16:creationId xmlns:a16="http://schemas.microsoft.com/office/drawing/2014/main" xmlns="" id="{ADE5FCA1-FF82-CB4C-8F18-6930C219B2BF}"/>
              </a:ext>
            </a:extLst>
          </p:cNvPr>
          <p:cNvSpPr>
            <a:spLocks noGrp="1" noChangeArrowheads="1"/>
          </p:cNvSpPr>
          <p:nvPr>
            <p:ph type="dt" sz="half" idx="10"/>
          </p:nvPr>
        </p:nvSpPr>
        <p:spPr>
          <a:ln/>
        </p:spPr>
        <p:txBody>
          <a:bodyPr/>
          <a:lstStyle>
            <a:lvl1pPr>
              <a:defRPr/>
            </a:lvl1pPr>
          </a:lstStyle>
          <a:p>
            <a:pPr>
              <a:defRPr/>
            </a:pPr>
            <a:fld id="{6B93F5F4-2694-5240-AC55-99DABB21EA6B}" type="datetime1">
              <a:rPr lang="en-ZA" smtClean="0"/>
              <a:pPr>
                <a:defRPr/>
              </a:pPr>
              <a:t>2023/07/06</a:t>
            </a:fld>
            <a:endParaRPr lang="en-US"/>
          </a:p>
        </p:txBody>
      </p:sp>
      <p:sp>
        <p:nvSpPr>
          <p:cNvPr id="5" name="Rectangle 5">
            <a:extLst>
              <a:ext uri="{FF2B5EF4-FFF2-40B4-BE49-F238E27FC236}">
                <a16:creationId xmlns:a16="http://schemas.microsoft.com/office/drawing/2014/main" xmlns="" id="{F4B2BFCB-4DE4-C841-901B-F22C2C0BBE3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BDB9A685-377B-2345-80B2-C989F574FB60}"/>
              </a:ext>
            </a:extLst>
          </p:cNvPr>
          <p:cNvSpPr>
            <a:spLocks noGrp="1" noChangeArrowheads="1"/>
          </p:cNvSpPr>
          <p:nvPr>
            <p:ph type="sldNum" sz="quarter" idx="12"/>
          </p:nvPr>
        </p:nvSpPr>
        <p:spPr>
          <a:ln/>
        </p:spPr>
        <p:txBody>
          <a:bodyPr/>
          <a:lstStyle>
            <a:lvl1pPr>
              <a:defRPr/>
            </a:lvl1pPr>
          </a:lstStyle>
          <a:p>
            <a:fld id="{61856A87-8719-9F4F-BEB7-BC51F22B60C6}" type="slidenum">
              <a:rPr lang="en-US" altLang="en-US"/>
              <a:pPr/>
              <a:t>‹#›</a:t>
            </a:fld>
            <a:endParaRPr lang="en-US" altLang="en-US"/>
          </a:p>
        </p:txBody>
      </p:sp>
    </p:spTree>
    <p:extLst>
      <p:ext uri="{BB962C8B-B14F-4D97-AF65-F5344CB8AC3E}">
        <p14:creationId xmlns:p14="http://schemas.microsoft.com/office/powerpoint/2010/main" xmlns="" val="6171514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GB"/>
              <a:t>Click to edit Master title style</a:t>
            </a:r>
            <a:endParaRPr lang="en-GB" dirty="0"/>
          </a:p>
        </p:txBody>
      </p:sp>
      <p:sp>
        <p:nvSpPr>
          <p:cNvPr id="3" name="Content Placeholder 2"/>
          <p:cNvSpPr>
            <a:spLocks noGrp="1"/>
          </p:cNvSpPr>
          <p:nvPr>
            <p:ph idx="1"/>
          </p:nvPr>
        </p:nvSpPr>
        <p:spPr/>
        <p:txBody>
          <a:bodyPr/>
          <a:lstStyle>
            <a:lvl1pPr>
              <a:defRPr>
                <a:latin typeface="Century Gothic" panose="020B0502020202020204" pitchFamily="34" charset="0"/>
              </a:defRPr>
            </a:lvl1pPr>
            <a:lvl2pPr>
              <a:defRPr>
                <a:latin typeface="Century Gothic" panose="020B0502020202020204" pitchFamily="34" charset="0"/>
              </a:defRPr>
            </a:lvl2pPr>
            <a:lvl3pPr>
              <a:defRPr>
                <a:latin typeface="Century Gothic" panose="020B0502020202020204" pitchFamily="34" charset="0"/>
              </a:defRPr>
            </a:lvl3pPr>
            <a:lvl4pPr>
              <a:defRPr>
                <a:latin typeface="Century Gothic" panose="020B0502020202020204" pitchFamily="34" charset="0"/>
              </a:defRPr>
            </a:lvl4pPr>
            <a:lvl5pPr>
              <a:defRPr>
                <a:latin typeface="Century Gothic" panose="020B0502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Rectangle 4">
            <a:extLst>
              <a:ext uri="{FF2B5EF4-FFF2-40B4-BE49-F238E27FC236}">
                <a16:creationId xmlns:a16="http://schemas.microsoft.com/office/drawing/2014/main" xmlns="" id="{FA488C9D-E16E-0649-AF63-13FAC3237FCC}"/>
              </a:ext>
            </a:extLst>
          </p:cNvPr>
          <p:cNvSpPr>
            <a:spLocks noGrp="1" noChangeArrowheads="1"/>
          </p:cNvSpPr>
          <p:nvPr>
            <p:ph type="dt" sz="half" idx="10"/>
          </p:nvPr>
        </p:nvSpPr>
        <p:spPr>
          <a:ln/>
        </p:spPr>
        <p:txBody>
          <a:bodyPr/>
          <a:lstStyle>
            <a:lvl1pPr>
              <a:defRPr/>
            </a:lvl1pPr>
          </a:lstStyle>
          <a:p>
            <a:pPr>
              <a:defRPr/>
            </a:pPr>
            <a:fld id="{95C18121-B242-A047-AB3B-53CE92239E42}" type="datetime1">
              <a:rPr lang="en-ZA" smtClean="0"/>
              <a:pPr>
                <a:defRPr/>
              </a:pPr>
              <a:t>2023/07/06</a:t>
            </a:fld>
            <a:endParaRPr lang="en-US"/>
          </a:p>
        </p:txBody>
      </p:sp>
      <p:sp>
        <p:nvSpPr>
          <p:cNvPr id="5" name="Rectangle 5">
            <a:extLst>
              <a:ext uri="{FF2B5EF4-FFF2-40B4-BE49-F238E27FC236}">
                <a16:creationId xmlns:a16="http://schemas.microsoft.com/office/drawing/2014/main" xmlns="" id="{BC491F30-BBED-774D-A159-D005ADE80DA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FC794AA7-65C9-1546-9C7F-E9A12FB01CD8}"/>
              </a:ext>
            </a:extLst>
          </p:cNvPr>
          <p:cNvSpPr>
            <a:spLocks noGrp="1" noChangeArrowheads="1"/>
          </p:cNvSpPr>
          <p:nvPr>
            <p:ph type="sldNum" sz="quarter" idx="12"/>
          </p:nvPr>
        </p:nvSpPr>
        <p:spPr>
          <a:ln/>
        </p:spPr>
        <p:txBody>
          <a:bodyPr/>
          <a:lstStyle>
            <a:lvl1pPr>
              <a:defRPr/>
            </a:lvl1pPr>
          </a:lstStyle>
          <a:p>
            <a:fld id="{F153F869-D22F-4145-8E12-50B8E432F5BD}" type="slidenum">
              <a:rPr lang="en-US" altLang="en-US"/>
              <a:pPr/>
              <a:t>‹#›</a:t>
            </a:fld>
            <a:endParaRPr lang="en-US" altLang="en-US"/>
          </a:p>
        </p:txBody>
      </p:sp>
    </p:spTree>
    <p:extLst>
      <p:ext uri="{BB962C8B-B14F-4D97-AF65-F5344CB8AC3E}">
        <p14:creationId xmlns:p14="http://schemas.microsoft.com/office/powerpoint/2010/main" xmlns="" val="685731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400" b="1" cap="all">
                <a:latin typeface="Century Gothic" panose="020B0502020202020204" pitchFamily="34" charset="0"/>
              </a:defRPr>
            </a:lvl1pPr>
          </a:lstStyle>
          <a:p>
            <a:r>
              <a:rPr lang="en-GB"/>
              <a:t>Click to edit Master title style</a:t>
            </a:r>
            <a:endParaRPr lang="en-GB" dirty="0"/>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700">
                <a:latin typeface="Century Gothic" panose="020B0502020202020204" pitchFamily="34" charset="0"/>
              </a:defRPr>
            </a:lvl1pPr>
            <a:lvl2pPr marL="389084" indent="0">
              <a:buNone/>
              <a:defRPr sz="1500"/>
            </a:lvl2pPr>
            <a:lvl3pPr marL="778171" indent="0">
              <a:buNone/>
              <a:defRPr sz="1400"/>
            </a:lvl3pPr>
            <a:lvl4pPr marL="1167253" indent="0">
              <a:buNone/>
              <a:defRPr sz="1200"/>
            </a:lvl4pPr>
            <a:lvl5pPr marL="1556340" indent="0">
              <a:buNone/>
              <a:defRPr sz="1200"/>
            </a:lvl5pPr>
            <a:lvl6pPr marL="1945424" indent="0">
              <a:buNone/>
              <a:defRPr sz="1200"/>
            </a:lvl6pPr>
            <a:lvl7pPr marL="2334512" indent="0">
              <a:buNone/>
              <a:defRPr sz="1200"/>
            </a:lvl7pPr>
            <a:lvl8pPr marL="2723592" indent="0">
              <a:buNone/>
              <a:defRPr sz="1200"/>
            </a:lvl8pPr>
            <a:lvl9pPr marL="3112676" indent="0">
              <a:buNone/>
              <a:defRPr sz="1200"/>
            </a:lvl9pPr>
          </a:lstStyle>
          <a:p>
            <a:pPr lvl="0"/>
            <a:r>
              <a:rPr lang="en-GB"/>
              <a:t>Click to edit Master text styles</a:t>
            </a:r>
          </a:p>
        </p:txBody>
      </p:sp>
      <p:sp>
        <p:nvSpPr>
          <p:cNvPr id="4" name="Rectangle 4">
            <a:extLst>
              <a:ext uri="{FF2B5EF4-FFF2-40B4-BE49-F238E27FC236}">
                <a16:creationId xmlns:a16="http://schemas.microsoft.com/office/drawing/2014/main" xmlns="" id="{5946E339-47AB-1C43-B2EC-15A5E299D48B}"/>
              </a:ext>
            </a:extLst>
          </p:cNvPr>
          <p:cNvSpPr>
            <a:spLocks noGrp="1" noChangeArrowheads="1"/>
          </p:cNvSpPr>
          <p:nvPr>
            <p:ph type="dt" sz="half" idx="10"/>
          </p:nvPr>
        </p:nvSpPr>
        <p:spPr>
          <a:ln/>
        </p:spPr>
        <p:txBody>
          <a:bodyPr/>
          <a:lstStyle>
            <a:lvl1pPr>
              <a:defRPr/>
            </a:lvl1pPr>
          </a:lstStyle>
          <a:p>
            <a:pPr>
              <a:defRPr/>
            </a:pPr>
            <a:fld id="{D0C1D85A-281F-FB47-9195-9F8C34B8FA02}" type="datetime1">
              <a:rPr lang="en-ZA" smtClean="0"/>
              <a:pPr>
                <a:defRPr/>
              </a:pPr>
              <a:t>2023/07/06</a:t>
            </a:fld>
            <a:endParaRPr lang="en-US"/>
          </a:p>
        </p:txBody>
      </p:sp>
      <p:sp>
        <p:nvSpPr>
          <p:cNvPr id="5" name="Rectangle 5">
            <a:extLst>
              <a:ext uri="{FF2B5EF4-FFF2-40B4-BE49-F238E27FC236}">
                <a16:creationId xmlns:a16="http://schemas.microsoft.com/office/drawing/2014/main" xmlns="" id="{66200CEB-43E5-BD47-8FA0-8848FE7DC49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3ED1AD18-0755-754C-94B5-FC753D70C469}"/>
              </a:ext>
            </a:extLst>
          </p:cNvPr>
          <p:cNvSpPr>
            <a:spLocks noGrp="1" noChangeArrowheads="1"/>
          </p:cNvSpPr>
          <p:nvPr>
            <p:ph type="sldNum" sz="quarter" idx="12"/>
          </p:nvPr>
        </p:nvSpPr>
        <p:spPr>
          <a:ln/>
        </p:spPr>
        <p:txBody>
          <a:bodyPr/>
          <a:lstStyle>
            <a:lvl1pPr>
              <a:defRPr/>
            </a:lvl1pPr>
          </a:lstStyle>
          <a:p>
            <a:fld id="{617ACC0F-E7FE-3A46-857B-09F32AD25D3E}" type="slidenum">
              <a:rPr lang="en-US" altLang="en-US"/>
              <a:pPr/>
              <a:t>‹#›</a:t>
            </a:fld>
            <a:endParaRPr lang="en-US" altLang="en-US"/>
          </a:p>
        </p:txBody>
      </p:sp>
    </p:spTree>
    <p:extLst>
      <p:ext uri="{BB962C8B-B14F-4D97-AF65-F5344CB8AC3E}">
        <p14:creationId xmlns:p14="http://schemas.microsoft.com/office/powerpoint/2010/main" xmlns="" val="21585651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0D535E94-4AB8-E242-A726-90949E977732}"/>
              </a:ext>
            </a:extLst>
          </p:cNvPr>
          <p:cNvSpPr>
            <a:spLocks noGrp="1" noChangeArrowheads="1"/>
          </p:cNvSpPr>
          <p:nvPr>
            <p:ph type="dt" sz="half" idx="10"/>
          </p:nvPr>
        </p:nvSpPr>
        <p:spPr>
          <a:ln/>
        </p:spPr>
        <p:txBody>
          <a:bodyPr/>
          <a:lstStyle>
            <a:lvl1pPr>
              <a:defRPr/>
            </a:lvl1pPr>
          </a:lstStyle>
          <a:p>
            <a:pPr>
              <a:defRPr/>
            </a:pPr>
            <a:fld id="{D6918DCA-CB7B-7B40-91D9-4EA3FFA498BA}" type="datetime1">
              <a:rPr lang="en-ZA" smtClean="0"/>
              <a:pPr>
                <a:defRPr/>
              </a:pPr>
              <a:t>2023/07/06</a:t>
            </a:fld>
            <a:endParaRPr lang="en-US"/>
          </a:p>
        </p:txBody>
      </p:sp>
      <p:sp>
        <p:nvSpPr>
          <p:cNvPr id="6" name="Rectangle 5">
            <a:extLst>
              <a:ext uri="{FF2B5EF4-FFF2-40B4-BE49-F238E27FC236}">
                <a16:creationId xmlns:a16="http://schemas.microsoft.com/office/drawing/2014/main" xmlns="" id="{2DD53909-F6A3-C44A-96A1-6A28B6CA3BA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8AC1F958-B9D0-2A48-A19B-B12EEAD3DE2D}"/>
              </a:ext>
            </a:extLst>
          </p:cNvPr>
          <p:cNvSpPr>
            <a:spLocks noGrp="1" noChangeArrowheads="1"/>
          </p:cNvSpPr>
          <p:nvPr>
            <p:ph type="sldNum" sz="quarter" idx="12"/>
          </p:nvPr>
        </p:nvSpPr>
        <p:spPr>
          <a:ln/>
        </p:spPr>
        <p:txBody>
          <a:bodyPr/>
          <a:lstStyle>
            <a:lvl1pPr>
              <a:defRPr/>
            </a:lvl1pPr>
          </a:lstStyle>
          <a:p>
            <a:fld id="{CF566D71-A9D5-7E41-BC20-C8353931751B}" type="slidenum">
              <a:rPr lang="en-US" altLang="en-US"/>
              <a:pPr/>
              <a:t>‹#›</a:t>
            </a:fld>
            <a:endParaRPr lang="en-US" altLang="en-US"/>
          </a:p>
        </p:txBody>
      </p:sp>
    </p:spTree>
    <p:extLst>
      <p:ext uri="{BB962C8B-B14F-4D97-AF65-F5344CB8AC3E}">
        <p14:creationId xmlns:p14="http://schemas.microsoft.com/office/powerpoint/2010/main" xmlns="" val="28810548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00" b="1"/>
            </a:lvl1pPr>
            <a:lvl2pPr marL="389084" indent="0">
              <a:buNone/>
              <a:defRPr sz="1700" b="1"/>
            </a:lvl2pPr>
            <a:lvl3pPr marL="778171" indent="0">
              <a:buNone/>
              <a:defRPr sz="1500" b="1"/>
            </a:lvl3pPr>
            <a:lvl4pPr marL="1167253" indent="0">
              <a:buNone/>
              <a:defRPr sz="1400" b="1"/>
            </a:lvl4pPr>
            <a:lvl5pPr marL="1556340" indent="0">
              <a:buNone/>
              <a:defRPr sz="1400" b="1"/>
            </a:lvl5pPr>
            <a:lvl6pPr marL="1945424" indent="0">
              <a:buNone/>
              <a:defRPr sz="1400" b="1"/>
            </a:lvl6pPr>
            <a:lvl7pPr marL="2334512" indent="0">
              <a:buNone/>
              <a:defRPr sz="1400" b="1"/>
            </a:lvl7pPr>
            <a:lvl8pPr marL="2723592" indent="0">
              <a:buNone/>
              <a:defRPr sz="1400" b="1"/>
            </a:lvl8pPr>
            <a:lvl9pPr marL="3112676"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000" b="1"/>
            </a:lvl1pPr>
            <a:lvl2pPr marL="389084" indent="0">
              <a:buNone/>
              <a:defRPr sz="1700" b="1"/>
            </a:lvl2pPr>
            <a:lvl3pPr marL="778171" indent="0">
              <a:buNone/>
              <a:defRPr sz="1500" b="1"/>
            </a:lvl3pPr>
            <a:lvl4pPr marL="1167253" indent="0">
              <a:buNone/>
              <a:defRPr sz="1400" b="1"/>
            </a:lvl4pPr>
            <a:lvl5pPr marL="1556340" indent="0">
              <a:buNone/>
              <a:defRPr sz="1400" b="1"/>
            </a:lvl5pPr>
            <a:lvl6pPr marL="1945424" indent="0">
              <a:buNone/>
              <a:defRPr sz="1400" b="1"/>
            </a:lvl6pPr>
            <a:lvl7pPr marL="2334512" indent="0">
              <a:buNone/>
              <a:defRPr sz="1400" b="1"/>
            </a:lvl7pPr>
            <a:lvl8pPr marL="2723592" indent="0">
              <a:buNone/>
              <a:defRPr sz="1400" b="1"/>
            </a:lvl8pPr>
            <a:lvl9pPr marL="3112676"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xmlns="" id="{1025736E-3D56-3C41-B72E-360F7090B123}"/>
              </a:ext>
            </a:extLst>
          </p:cNvPr>
          <p:cNvSpPr>
            <a:spLocks noGrp="1" noChangeArrowheads="1"/>
          </p:cNvSpPr>
          <p:nvPr>
            <p:ph type="dt" sz="half" idx="10"/>
          </p:nvPr>
        </p:nvSpPr>
        <p:spPr>
          <a:ln/>
        </p:spPr>
        <p:txBody>
          <a:bodyPr/>
          <a:lstStyle>
            <a:lvl1pPr>
              <a:defRPr/>
            </a:lvl1pPr>
          </a:lstStyle>
          <a:p>
            <a:pPr>
              <a:defRPr/>
            </a:pPr>
            <a:fld id="{8C419210-0C8F-5545-8F70-EE94F8A9ECD0}" type="datetime1">
              <a:rPr lang="en-ZA" smtClean="0"/>
              <a:pPr>
                <a:defRPr/>
              </a:pPr>
              <a:t>2023/07/06</a:t>
            </a:fld>
            <a:endParaRPr lang="en-US"/>
          </a:p>
        </p:txBody>
      </p:sp>
      <p:sp>
        <p:nvSpPr>
          <p:cNvPr id="8" name="Rectangle 5">
            <a:extLst>
              <a:ext uri="{FF2B5EF4-FFF2-40B4-BE49-F238E27FC236}">
                <a16:creationId xmlns:a16="http://schemas.microsoft.com/office/drawing/2014/main" xmlns="" id="{3714A647-5ADF-6941-A431-83FCCFF73EBD}"/>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xmlns="" id="{6A917535-143B-284C-899C-777D33333C5E}"/>
              </a:ext>
            </a:extLst>
          </p:cNvPr>
          <p:cNvSpPr>
            <a:spLocks noGrp="1" noChangeArrowheads="1"/>
          </p:cNvSpPr>
          <p:nvPr>
            <p:ph type="sldNum" sz="quarter" idx="12"/>
          </p:nvPr>
        </p:nvSpPr>
        <p:spPr>
          <a:ln/>
        </p:spPr>
        <p:txBody>
          <a:bodyPr/>
          <a:lstStyle>
            <a:lvl1pPr>
              <a:defRPr/>
            </a:lvl1pPr>
          </a:lstStyle>
          <a:p>
            <a:fld id="{F3ED86DD-BF70-0B48-9A60-261F1F0DBABB}" type="slidenum">
              <a:rPr lang="en-US" altLang="en-US"/>
              <a:pPr/>
              <a:t>‹#›</a:t>
            </a:fld>
            <a:endParaRPr lang="en-US" altLang="en-US"/>
          </a:p>
        </p:txBody>
      </p:sp>
    </p:spTree>
    <p:extLst>
      <p:ext uri="{BB962C8B-B14F-4D97-AF65-F5344CB8AC3E}">
        <p14:creationId xmlns:p14="http://schemas.microsoft.com/office/powerpoint/2010/main" xmlns="" val="42067370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xmlns="" id="{DC7D18E1-ADB7-6044-BDF7-5D9518FFDA58}"/>
              </a:ext>
            </a:extLst>
          </p:cNvPr>
          <p:cNvSpPr>
            <a:spLocks noGrp="1" noChangeArrowheads="1"/>
          </p:cNvSpPr>
          <p:nvPr>
            <p:ph type="dt" sz="half" idx="10"/>
          </p:nvPr>
        </p:nvSpPr>
        <p:spPr>
          <a:ln/>
        </p:spPr>
        <p:txBody>
          <a:bodyPr/>
          <a:lstStyle>
            <a:lvl1pPr>
              <a:defRPr/>
            </a:lvl1pPr>
          </a:lstStyle>
          <a:p>
            <a:pPr>
              <a:defRPr/>
            </a:pPr>
            <a:fld id="{7D98D8AD-48A7-7D4E-85D7-E4EE9701A05F}" type="datetime1">
              <a:rPr lang="en-ZA" smtClean="0"/>
              <a:pPr>
                <a:defRPr/>
              </a:pPr>
              <a:t>2023/07/06</a:t>
            </a:fld>
            <a:endParaRPr lang="en-US"/>
          </a:p>
        </p:txBody>
      </p:sp>
      <p:sp>
        <p:nvSpPr>
          <p:cNvPr id="4" name="Rectangle 5">
            <a:extLst>
              <a:ext uri="{FF2B5EF4-FFF2-40B4-BE49-F238E27FC236}">
                <a16:creationId xmlns:a16="http://schemas.microsoft.com/office/drawing/2014/main" xmlns="" id="{4CBAFD00-F390-5942-BD25-3C2A8FB0C9B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xmlns="" id="{FBCA1398-9CF0-E449-9B09-7672630A825D}"/>
              </a:ext>
            </a:extLst>
          </p:cNvPr>
          <p:cNvSpPr>
            <a:spLocks noGrp="1" noChangeArrowheads="1"/>
          </p:cNvSpPr>
          <p:nvPr>
            <p:ph type="sldNum" sz="quarter" idx="12"/>
          </p:nvPr>
        </p:nvSpPr>
        <p:spPr>
          <a:ln/>
        </p:spPr>
        <p:txBody>
          <a:bodyPr/>
          <a:lstStyle>
            <a:lvl1pPr>
              <a:defRPr/>
            </a:lvl1pPr>
          </a:lstStyle>
          <a:p>
            <a:fld id="{7021E92B-6411-AB4F-811C-8623E2FF534D}" type="slidenum">
              <a:rPr lang="en-US" altLang="en-US"/>
              <a:pPr/>
              <a:t>‹#›</a:t>
            </a:fld>
            <a:endParaRPr lang="en-US" altLang="en-US"/>
          </a:p>
        </p:txBody>
      </p:sp>
    </p:spTree>
    <p:extLst>
      <p:ext uri="{BB962C8B-B14F-4D97-AF65-F5344CB8AC3E}">
        <p14:creationId xmlns:p14="http://schemas.microsoft.com/office/powerpoint/2010/main" xmlns="" val="36240018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4790BFBA-0178-8D47-A5B8-636CDA084B38}"/>
              </a:ext>
            </a:extLst>
          </p:cNvPr>
          <p:cNvSpPr>
            <a:spLocks noGrp="1" noChangeArrowheads="1"/>
          </p:cNvSpPr>
          <p:nvPr>
            <p:ph type="dt" sz="half" idx="10"/>
          </p:nvPr>
        </p:nvSpPr>
        <p:spPr>
          <a:ln/>
        </p:spPr>
        <p:txBody>
          <a:bodyPr/>
          <a:lstStyle>
            <a:lvl1pPr>
              <a:defRPr/>
            </a:lvl1pPr>
          </a:lstStyle>
          <a:p>
            <a:pPr>
              <a:defRPr/>
            </a:pPr>
            <a:fld id="{5804FAED-B3C2-D24A-BE5D-D8992F635F8C}" type="datetime1">
              <a:rPr lang="en-ZA" smtClean="0"/>
              <a:pPr>
                <a:defRPr/>
              </a:pPr>
              <a:t>2023/07/06</a:t>
            </a:fld>
            <a:endParaRPr lang="en-US"/>
          </a:p>
        </p:txBody>
      </p:sp>
      <p:sp>
        <p:nvSpPr>
          <p:cNvPr id="3" name="Rectangle 5">
            <a:extLst>
              <a:ext uri="{FF2B5EF4-FFF2-40B4-BE49-F238E27FC236}">
                <a16:creationId xmlns:a16="http://schemas.microsoft.com/office/drawing/2014/main" xmlns="" id="{B41E9FE7-028B-BF4F-8C0A-89753A595254}"/>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xmlns="" id="{A2ADD260-43EA-1A44-982A-D34A27BBD0D2}"/>
              </a:ext>
            </a:extLst>
          </p:cNvPr>
          <p:cNvSpPr>
            <a:spLocks noGrp="1" noChangeArrowheads="1"/>
          </p:cNvSpPr>
          <p:nvPr>
            <p:ph type="sldNum" sz="quarter" idx="12"/>
          </p:nvPr>
        </p:nvSpPr>
        <p:spPr>
          <a:ln/>
        </p:spPr>
        <p:txBody>
          <a:bodyPr/>
          <a:lstStyle>
            <a:lvl1pPr>
              <a:defRPr/>
            </a:lvl1pPr>
          </a:lstStyle>
          <a:p>
            <a:fld id="{F899DB99-F943-A64C-971A-AC49A3CAF512}" type="slidenum">
              <a:rPr lang="en-US" altLang="en-US"/>
              <a:pPr/>
              <a:t>‹#›</a:t>
            </a:fld>
            <a:endParaRPr lang="en-US" altLang="en-US"/>
          </a:p>
        </p:txBody>
      </p:sp>
    </p:spTree>
    <p:extLst>
      <p:ext uri="{BB962C8B-B14F-4D97-AF65-F5344CB8AC3E}">
        <p14:creationId xmlns:p14="http://schemas.microsoft.com/office/powerpoint/2010/main" xmlns="" val="35821789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1700" b="1"/>
            </a:lvl1pPr>
          </a:lstStyle>
          <a:p>
            <a:r>
              <a:rPr lang="en-GB"/>
              <a:t>Click to edit Master title style</a:t>
            </a:r>
          </a:p>
        </p:txBody>
      </p:sp>
      <p:sp>
        <p:nvSpPr>
          <p:cNvPr id="3" name="Content Placeholder 2"/>
          <p:cNvSpPr>
            <a:spLocks noGrp="1"/>
          </p:cNvSpPr>
          <p:nvPr>
            <p:ph idx="1"/>
          </p:nvPr>
        </p:nvSpPr>
        <p:spPr>
          <a:xfrm>
            <a:off x="4766736" y="273072"/>
            <a:ext cx="6815667"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200"/>
            </a:lvl1pPr>
            <a:lvl2pPr marL="389084" indent="0">
              <a:buNone/>
              <a:defRPr sz="1000"/>
            </a:lvl2pPr>
            <a:lvl3pPr marL="778171" indent="0">
              <a:buNone/>
              <a:defRPr sz="900"/>
            </a:lvl3pPr>
            <a:lvl4pPr marL="1167253" indent="0">
              <a:buNone/>
              <a:defRPr sz="800"/>
            </a:lvl4pPr>
            <a:lvl5pPr marL="1556340" indent="0">
              <a:buNone/>
              <a:defRPr sz="800"/>
            </a:lvl5pPr>
            <a:lvl6pPr marL="1945424" indent="0">
              <a:buNone/>
              <a:defRPr sz="800"/>
            </a:lvl6pPr>
            <a:lvl7pPr marL="2334512" indent="0">
              <a:buNone/>
              <a:defRPr sz="800"/>
            </a:lvl7pPr>
            <a:lvl8pPr marL="2723592" indent="0">
              <a:buNone/>
              <a:defRPr sz="800"/>
            </a:lvl8pPr>
            <a:lvl9pPr marL="3112676"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67EDCCD7-A5EA-4040-96D1-20C9C80E26C2}"/>
              </a:ext>
            </a:extLst>
          </p:cNvPr>
          <p:cNvSpPr>
            <a:spLocks noGrp="1" noChangeArrowheads="1"/>
          </p:cNvSpPr>
          <p:nvPr>
            <p:ph type="dt" sz="half" idx="10"/>
          </p:nvPr>
        </p:nvSpPr>
        <p:spPr>
          <a:ln/>
        </p:spPr>
        <p:txBody>
          <a:bodyPr/>
          <a:lstStyle>
            <a:lvl1pPr>
              <a:defRPr/>
            </a:lvl1pPr>
          </a:lstStyle>
          <a:p>
            <a:pPr>
              <a:defRPr/>
            </a:pPr>
            <a:fld id="{4CF956EC-A8BF-4141-82F8-2EA6B72C0F0E}" type="datetime1">
              <a:rPr lang="en-ZA" smtClean="0"/>
              <a:pPr>
                <a:defRPr/>
              </a:pPr>
              <a:t>2023/07/06</a:t>
            </a:fld>
            <a:endParaRPr lang="en-US"/>
          </a:p>
        </p:txBody>
      </p:sp>
      <p:sp>
        <p:nvSpPr>
          <p:cNvPr id="6" name="Rectangle 5">
            <a:extLst>
              <a:ext uri="{FF2B5EF4-FFF2-40B4-BE49-F238E27FC236}">
                <a16:creationId xmlns:a16="http://schemas.microsoft.com/office/drawing/2014/main" xmlns="" id="{D6925714-04D7-C040-8DB9-0A59142384B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0BE75971-7966-0245-865F-66E0688E1605}"/>
              </a:ext>
            </a:extLst>
          </p:cNvPr>
          <p:cNvSpPr>
            <a:spLocks noGrp="1" noChangeArrowheads="1"/>
          </p:cNvSpPr>
          <p:nvPr>
            <p:ph type="sldNum" sz="quarter" idx="12"/>
          </p:nvPr>
        </p:nvSpPr>
        <p:spPr>
          <a:ln/>
        </p:spPr>
        <p:txBody>
          <a:bodyPr/>
          <a:lstStyle>
            <a:lvl1pPr>
              <a:defRPr/>
            </a:lvl1pPr>
          </a:lstStyle>
          <a:p>
            <a:fld id="{8515DF91-64F5-5742-AFD6-815E29AB4FD3}" type="slidenum">
              <a:rPr lang="en-US" altLang="en-US"/>
              <a:pPr/>
              <a:t>‹#›</a:t>
            </a:fld>
            <a:endParaRPr lang="en-US" altLang="en-US"/>
          </a:p>
        </p:txBody>
      </p:sp>
    </p:spTree>
    <p:extLst>
      <p:ext uri="{BB962C8B-B14F-4D97-AF65-F5344CB8AC3E}">
        <p14:creationId xmlns:p14="http://schemas.microsoft.com/office/powerpoint/2010/main" xmlns="" val="41319537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7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9084" indent="0">
              <a:buNone/>
              <a:defRPr sz="2400"/>
            </a:lvl2pPr>
            <a:lvl3pPr marL="778171" indent="0">
              <a:buNone/>
              <a:defRPr sz="2000"/>
            </a:lvl3pPr>
            <a:lvl4pPr marL="1167253" indent="0">
              <a:buNone/>
              <a:defRPr sz="1700"/>
            </a:lvl4pPr>
            <a:lvl5pPr marL="1556340" indent="0">
              <a:buNone/>
              <a:defRPr sz="1700"/>
            </a:lvl5pPr>
            <a:lvl6pPr marL="1945424" indent="0">
              <a:buNone/>
              <a:defRPr sz="1700"/>
            </a:lvl6pPr>
            <a:lvl7pPr marL="2334512" indent="0">
              <a:buNone/>
              <a:defRPr sz="1700"/>
            </a:lvl7pPr>
            <a:lvl8pPr marL="2723592" indent="0">
              <a:buNone/>
              <a:defRPr sz="1700"/>
            </a:lvl8pPr>
            <a:lvl9pPr marL="3112676" indent="0">
              <a:buNone/>
              <a:defRPr sz="1700"/>
            </a:lvl9pPr>
          </a:lstStyle>
          <a:p>
            <a:pPr lvl="0"/>
            <a:r>
              <a:rPr lang="en-GB" noProof="0"/>
              <a:t>Click icon to add picture</a:t>
            </a:r>
          </a:p>
        </p:txBody>
      </p:sp>
      <p:sp>
        <p:nvSpPr>
          <p:cNvPr id="4" name="Text Placeholder 3"/>
          <p:cNvSpPr>
            <a:spLocks noGrp="1"/>
          </p:cNvSpPr>
          <p:nvPr>
            <p:ph type="body" sz="half" idx="2"/>
          </p:nvPr>
        </p:nvSpPr>
        <p:spPr>
          <a:xfrm>
            <a:off x="2389717" y="5367357"/>
            <a:ext cx="7315200" cy="804863"/>
          </a:xfrm>
        </p:spPr>
        <p:txBody>
          <a:bodyPr/>
          <a:lstStyle>
            <a:lvl1pPr marL="0" indent="0">
              <a:buNone/>
              <a:defRPr sz="1200"/>
            </a:lvl1pPr>
            <a:lvl2pPr marL="389084" indent="0">
              <a:buNone/>
              <a:defRPr sz="1000"/>
            </a:lvl2pPr>
            <a:lvl3pPr marL="778171" indent="0">
              <a:buNone/>
              <a:defRPr sz="900"/>
            </a:lvl3pPr>
            <a:lvl4pPr marL="1167253" indent="0">
              <a:buNone/>
              <a:defRPr sz="800"/>
            </a:lvl4pPr>
            <a:lvl5pPr marL="1556340" indent="0">
              <a:buNone/>
              <a:defRPr sz="800"/>
            </a:lvl5pPr>
            <a:lvl6pPr marL="1945424" indent="0">
              <a:buNone/>
              <a:defRPr sz="800"/>
            </a:lvl6pPr>
            <a:lvl7pPr marL="2334512" indent="0">
              <a:buNone/>
              <a:defRPr sz="800"/>
            </a:lvl7pPr>
            <a:lvl8pPr marL="2723592" indent="0">
              <a:buNone/>
              <a:defRPr sz="800"/>
            </a:lvl8pPr>
            <a:lvl9pPr marL="3112676"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3CC53847-413E-8E4D-A4FF-71DFEB55B505}"/>
              </a:ext>
            </a:extLst>
          </p:cNvPr>
          <p:cNvSpPr>
            <a:spLocks noGrp="1" noChangeArrowheads="1"/>
          </p:cNvSpPr>
          <p:nvPr>
            <p:ph type="dt" sz="half" idx="10"/>
          </p:nvPr>
        </p:nvSpPr>
        <p:spPr>
          <a:ln/>
        </p:spPr>
        <p:txBody>
          <a:bodyPr/>
          <a:lstStyle>
            <a:lvl1pPr>
              <a:defRPr/>
            </a:lvl1pPr>
          </a:lstStyle>
          <a:p>
            <a:pPr>
              <a:defRPr/>
            </a:pPr>
            <a:fld id="{7D15F970-BDA5-614F-A66C-B58DEEB20700}" type="datetime1">
              <a:rPr lang="en-ZA" smtClean="0"/>
              <a:pPr>
                <a:defRPr/>
              </a:pPr>
              <a:t>2023/07/06</a:t>
            </a:fld>
            <a:endParaRPr lang="en-US"/>
          </a:p>
        </p:txBody>
      </p:sp>
      <p:sp>
        <p:nvSpPr>
          <p:cNvPr id="6" name="Rectangle 5">
            <a:extLst>
              <a:ext uri="{FF2B5EF4-FFF2-40B4-BE49-F238E27FC236}">
                <a16:creationId xmlns:a16="http://schemas.microsoft.com/office/drawing/2014/main" xmlns="" id="{884BDFF0-07B4-F54F-B5B9-C596D501C1C8}"/>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520201D0-35C2-9F49-8444-45C949D5BB10}"/>
              </a:ext>
            </a:extLst>
          </p:cNvPr>
          <p:cNvSpPr>
            <a:spLocks noGrp="1" noChangeArrowheads="1"/>
          </p:cNvSpPr>
          <p:nvPr>
            <p:ph type="sldNum" sz="quarter" idx="12"/>
          </p:nvPr>
        </p:nvSpPr>
        <p:spPr>
          <a:ln/>
        </p:spPr>
        <p:txBody>
          <a:bodyPr/>
          <a:lstStyle>
            <a:lvl1pPr>
              <a:defRPr/>
            </a:lvl1pPr>
          </a:lstStyle>
          <a:p>
            <a:fld id="{310C88F2-A821-5D4E-8DE4-64128A3D794B}" type="slidenum">
              <a:rPr lang="en-US" altLang="en-US"/>
              <a:pPr/>
              <a:t>‹#›</a:t>
            </a:fld>
            <a:endParaRPr lang="en-US" altLang="en-US"/>
          </a:p>
        </p:txBody>
      </p:sp>
    </p:spTree>
    <p:extLst>
      <p:ext uri="{BB962C8B-B14F-4D97-AF65-F5344CB8AC3E}">
        <p14:creationId xmlns:p14="http://schemas.microsoft.com/office/powerpoint/2010/main" xmlns="" val="2676535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pic>
        <p:nvPicPr>
          <p:cNvPr id="10" name="Picture 7"/>
          <p:cNvPicPr>
            <a:picLocks noChangeAspect="1" noChangeArrowheads="1"/>
          </p:cNvPicPr>
          <p:nvPr/>
        </p:nvPicPr>
        <p:blipFill>
          <a:blip r:embed="rId2">
            <a:extLst>
              <a:ext uri="{28A0092B-C50C-407E-A947-70E740481C1C}">
                <a14:useLocalDpi xmlns:a14="http://schemas.microsoft.com/office/drawing/2010/main" xmlns=""/>
              </a:ext>
            </a:extLst>
          </a:blip>
          <a:srcRect/>
          <a:stretch>
            <a:fillRect/>
          </a:stretch>
        </p:blipFill>
        <p:spPr bwMode="auto">
          <a:xfrm>
            <a:off x="48683" y="6309321"/>
            <a:ext cx="12047984" cy="3463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 name="Picture 2" descr="http://www.kznonline.gov.za/images/stories/downloads/Logos/Coat_of_Arms-zulu.jpg"/>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48683" y="6414955"/>
            <a:ext cx="766731" cy="420660"/>
          </a:xfrm>
          <a:prstGeom prst="rect">
            <a:avLst/>
          </a:prstGeom>
          <a:blipFill dpi="0" rotWithShape="1">
            <a:blip r:embed="rId4">
              <a:alphaModFix amt="0"/>
            </a:blip>
            <a:srcRect/>
            <a:tile tx="0" ty="0" sx="100000" sy="100000" flip="none" algn="tl"/>
          </a:blipFill>
          <a:ln>
            <a:noFill/>
          </a:ln>
        </p:spPr>
      </p:pic>
      <p:sp>
        <p:nvSpPr>
          <p:cNvPr id="12" name="Slide Number Placeholder 1"/>
          <p:cNvSpPr>
            <a:spLocks noGrp="1"/>
          </p:cNvSpPr>
          <p:nvPr>
            <p:ph type="sldNum" sz="quarter" idx="4294967295"/>
          </p:nvPr>
        </p:nvSpPr>
        <p:spPr>
          <a:xfrm>
            <a:off x="11376587" y="6309321"/>
            <a:ext cx="720080" cy="484165"/>
          </a:xfrm>
          <a:solidFill>
            <a:schemeClr val="bg1"/>
          </a:solidFill>
          <a:ln w="38100">
            <a:solidFill>
              <a:srgbClr val="008000"/>
            </a:solidFill>
          </a:ln>
        </p:spPr>
        <p:txBody>
          <a:bodyPr anchor="ctr"/>
          <a:lstStyle/>
          <a:p>
            <a:fld id="{431BC907-43A6-1E48-8CCF-3D6962FBB350}" type="slidenum">
              <a:rPr lang="en-GB" smtClean="0"/>
              <a:pPr/>
              <a:t>‹#›</a:t>
            </a:fld>
            <a:endParaRPr lang="en-GB"/>
          </a:p>
        </p:txBody>
      </p:sp>
      <p:sp>
        <p:nvSpPr>
          <p:cNvPr id="9" name="Rectangle 6"/>
          <p:cNvSpPr>
            <a:spLocks noChangeArrowheads="1"/>
          </p:cNvSpPr>
          <p:nvPr/>
        </p:nvSpPr>
        <p:spPr bwMode="auto">
          <a:xfrm>
            <a:off x="0" y="6559393"/>
            <a:ext cx="12192000" cy="2539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900">
                <a:solidFill>
                  <a:schemeClr val="tx1"/>
                </a:solidFill>
                <a:latin typeface="Verdana" panose="020B0604030504040204" pitchFamily="34" charset="0"/>
              </a:defRPr>
            </a:lvl1pPr>
            <a:lvl2pPr marL="742950" indent="-285750" eaLnBrk="0" hangingPunct="0">
              <a:defRPr sz="900">
                <a:solidFill>
                  <a:schemeClr val="tx1"/>
                </a:solidFill>
                <a:latin typeface="Verdana" panose="020B0604030504040204" pitchFamily="34" charset="0"/>
              </a:defRPr>
            </a:lvl2pPr>
            <a:lvl3pPr marL="1143000" indent="-228600" eaLnBrk="0" hangingPunct="0">
              <a:defRPr sz="900">
                <a:solidFill>
                  <a:schemeClr val="tx1"/>
                </a:solidFill>
                <a:latin typeface="Verdana" panose="020B0604030504040204" pitchFamily="34" charset="0"/>
              </a:defRPr>
            </a:lvl3pPr>
            <a:lvl4pPr marL="1600200" indent="-228600" eaLnBrk="0" hangingPunct="0">
              <a:defRPr sz="900">
                <a:solidFill>
                  <a:schemeClr val="tx1"/>
                </a:solidFill>
                <a:latin typeface="Verdana" panose="020B0604030504040204" pitchFamily="34" charset="0"/>
              </a:defRPr>
            </a:lvl4pPr>
            <a:lvl5pPr marL="2057400" indent="-228600" eaLnBrk="0" hangingPunct="0">
              <a:defRPr sz="900">
                <a:solidFill>
                  <a:schemeClr val="tx1"/>
                </a:solidFill>
                <a:latin typeface="Verdana" panose="020B0604030504040204" pitchFamily="34" charset="0"/>
              </a:defRPr>
            </a:lvl5pPr>
            <a:lvl6pPr marL="2514600" indent="-228600" eaLnBrk="0" fontAlgn="base" hangingPunct="0">
              <a:spcBef>
                <a:spcPct val="0"/>
              </a:spcBef>
              <a:spcAft>
                <a:spcPct val="0"/>
              </a:spcAft>
              <a:defRPr sz="900">
                <a:solidFill>
                  <a:schemeClr val="tx1"/>
                </a:solidFill>
                <a:latin typeface="Verdana" panose="020B0604030504040204" pitchFamily="34" charset="0"/>
              </a:defRPr>
            </a:lvl6pPr>
            <a:lvl7pPr marL="2971800" indent="-228600" eaLnBrk="0" fontAlgn="base" hangingPunct="0">
              <a:spcBef>
                <a:spcPct val="0"/>
              </a:spcBef>
              <a:spcAft>
                <a:spcPct val="0"/>
              </a:spcAft>
              <a:defRPr sz="900">
                <a:solidFill>
                  <a:schemeClr val="tx1"/>
                </a:solidFill>
                <a:latin typeface="Verdana" panose="020B0604030504040204" pitchFamily="34" charset="0"/>
              </a:defRPr>
            </a:lvl7pPr>
            <a:lvl8pPr marL="3429000" indent="-228600" eaLnBrk="0" fontAlgn="base" hangingPunct="0">
              <a:spcBef>
                <a:spcPct val="0"/>
              </a:spcBef>
              <a:spcAft>
                <a:spcPct val="0"/>
              </a:spcAft>
              <a:defRPr sz="900">
                <a:solidFill>
                  <a:schemeClr val="tx1"/>
                </a:solidFill>
                <a:latin typeface="Verdana" panose="020B0604030504040204" pitchFamily="34" charset="0"/>
              </a:defRPr>
            </a:lvl8pPr>
            <a:lvl9pPr marL="3886200" indent="-228600" eaLnBrk="0" fontAlgn="base" hangingPunct="0">
              <a:spcBef>
                <a:spcPct val="0"/>
              </a:spcBef>
              <a:spcAft>
                <a:spcPct val="0"/>
              </a:spcAft>
              <a:defRPr sz="900">
                <a:solidFill>
                  <a:schemeClr val="tx1"/>
                </a:solidFill>
                <a:latin typeface="Verdana" panose="020B0604030504040204" pitchFamily="34" charset="0"/>
              </a:defRPr>
            </a:lvl9pPr>
          </a:lstStyle>
          <a:p>
            <a:pPr algn="ctr" eaLnBrk="1" hangingPunct="1">
              <a:defRPr/>
            </a:pPr>
            <a:r>
              <a:rPr lang="en-ZA" sz="1050" b="1" i="1" baseline="30000" dirty="0">
                <a:solidFill>
                  <a:srgbClr val="009900"/>
                </a:solidFill>
              </a:rPr>
              <a:t>“KZN as a prosperous Province</a:t>
            </a:r>
            <a:r>
              <a:rPr lang="en-ZA" sz="1050" b="1" i="1" dirty="0">
                <a:solidFill>
                  <a:srgbClr val="009900"/>
                </a:solidFill>
              </a:rPr>
              <a:t> </a:t>
            </a:r>
            <a:r>
              <a:rPr lang="en-ZA" sz="1050" b="1" i="1" baseline="30000" dirty="0">
                <a:solidFill>
                  <a:srgbClr val="009900"/>
                </a:solidFill>
              </a:rPr>
              <a:t>with healthy, secure and skilled population, living in dignity and harmony, acting as a gateway between Africa and the World”</a:t>
            </a:r>
          </a:p>
        </p:txBody>
      </p:sp>
    </p:spTree>
    <p:extLst>
      <p:ext uri="{BB962C8B-B14F-4D97-AF65-F5344CB8AC3E}">
        <p14:creationId xmlns:p14="http://schemas.microsoft.com/office/powerpoint/2010/main" xmlns="" val="914591699"/>
      </p:ext>
    </p:extLst>
  </p:cSld>
  <p:clrMapOvr>
    <a:masterClrMapping/>
  </p:clrMapOvr>
  <p:transition>
    <p:cut/>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49C134DD-F86F-054E-B6F0-0DEEC7A24C3A}"/>
              </a:ext>
            </a:extLst>
          </p:cNvPr>
          <p:cNvSpPr>
            <a:spLocks noGrp="1" noChangeArrowheads="1"/>
          </p:cNvSpPr>
          <p:nvPr>
            <p:ph type="dt" sz="half" idx="10"/>
          </p:nvPr>
        </p:nvSpPr>
        <p:spPr>
          <a:ln/>
        </p:spPr>
        <p:txBody>
          <a:bodyPr/>
          <a:lstStyle>
            <a:lvl1pPr>
              <a:defRPr/>
            </a:lvl1pPr>
          </a:lstStyle>
          <a:p>
            <a:pPr>
              <a:defRPr/>
            </a:pPr>
            <a:fld id="{8402F8DB-7953-9244-9548-DC3C855600B7}" type="datetime1">
              <a:rPr lang="en-ZA" smtClean="0"/>
              <a:pPr>
                <a:defRPr/>
              </a:pPr>
              <a:t>2023/07/06</a:t>
            </a:fld>
            <a:endParaRPr lang="en-US"/>
          </a:p>
        </p:txBody>
      </p:sp>
      <p:sp>
        <p:nvSpPr>
          <p:cNvPr id="5" name="Rectangle 5">
            <a:extLst>
              <a:ext uri="{FF2B5EF4-FFF2-40B4-BE49-F238E27FC236}">
                <a16:creationId xmlns:a16="http://schemas.microsoft.com/office/drawing/2014/main" xmlns="" id="{C31A89F4-8BDB-844A-A8D4-45B59E5D68B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1B7FF32E-A5B7-6946-BBCC-00D28D831C93}"/>
              </a:ext>
            </a:extLst>
          </p:cNvPr>
          <p:cNvSpPr>
            <a:spLocks noGrp="1" noChangeArrowheads="1"/>
          </p:cNvSpPr>
          <p:nvPr>
            <p:ph type="sldNum" sz="quarter" idx="12"/>
          </p:nvPr>
        </p:nvSpPr>
        <p:spPr>
          <a:ln/>
        </p:spPr>
        <p:txBody>
          <a:bodyPr/>
          <a:lstStyle>
            <a:lvl1pPr>
              <a:defRPr/>
            </a:lvl1pPr>
          </a:lstStyle>
          <a:p>
            <a:fld id="{202F62D0-F5B6-CF40-88F1-EF52E0FF6CEE}" type="slidenum">
              <a:rPr lang="en-US" altLang="en-US"/>
              <a:pPr/>
              <a:t>‹#›</a:t>
            </a:fld>
            <a:endParaRPr lang="en-US" altLang="en-US"/>
          </a:p>
        </p:txBody>
      </p:sp>
    </p:spTree>
    <p:extLst>
      <p:ext uri="{BB962C8B-B14F-4D97-AF65-F5344CB8AC3E}">
        <p14:creationId xmlns:p14="http://schemas.microsoft.com/office/powerpoint/2010/main" xmlns="" val="7033002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E6C52063-E0EE-D84F-956D-D2D174A8180E}"/>
              </a:ext>
            </a:extLst>
          </p:cNvPr>
          <p:cNvSpPr>
            <a:spLocks noGrp="1" noChangeArrowheads="1"/>
          </p:cNvSpPr>
          <p:nvPr>
            <p:ph type="dt" sz="half" idx="10"/>
          </p:nvPr>
        </p:nvSpPr>
        <p:spPr>
          <a:ln/>
        </p:spPr>
        <p:txBody>
          <a:bodyPr/>
          <a:lstStyle>
            <a:lvl1pPr>
              <a:defRPr/>
            </a:lvl1pPr>
          </a:lstStyle>
          <a:p>
            <a:pPr>
              <a:defRPr/>
            </a:pPr>
            <a:fld id="{534523F0-30C1-7847-ACF6-A6EBC10F4112}" type="datetime1">
              <a:rPr lang="en-ZA" smtClean="0"/>
              <a:pPr>
                <a:defRPr/>
              </a:pPr>
              <a:t>2023/07/06</a:t>
            </a:fld>
            <a:endParaRPr lang="en-US"/>
          </a:p>
        </p:txBody>
      </p:sp>
      <p:sp>
        <p:nvSpPr>
          <p:cNvPr id="5" name="Rectangle 5">
            <a:extLst>
              <a:ext uri="{FF2B5EF4-FFF2-40B4-BE49-F238E27FC236}">
                <a16:creationId xmlns:a16="http://schemas.microsoft.com/office/drawing/2014/main" xmlns="" id="{2BACD124-F1CD-5D41-98B5-604EA271061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6DC30560-DC1E-0D40-8E1D-A680139E44F2}"/>
              </a:ext>
            </a:extLst>
          </p:cNvPr>
          <p:cNvSpPr>
            <a:spLocks noGrp="1" noChangeArrowheads="1"/>
          </p:cNvSpPr>
          <p:nvPr>
            <p:ph type="sldNum" sz="quarter" idx="12"/>
          </p:nvPr>
        </p:nvSpPr>
        <p:spPr>
          <a:ln/>
        </p:spPr>
        <p:txBody>
          <a:bodyPr/>
          <a:lstStyle>
            <a:lvl1pPr>
              <a:defRPr/>
            </a:lvl1pPr>
          </a:lstStyle>
          <a:p>
            <a:fld id="{D1ACCD63-ADF9-9944-A17A-45E9C334BD36}" type="slidenum">
              <a:rPr lang="en-US" altLang="en-US"/>
              <a:pPr/>
              <a:t>‹#›</a:t>
            </a:fld>
            <a:endParaRPr lang="en-US" altLang="en-US"/>
          </a:p>
        </p:txBody>
      </p:sp>
    </p:spTree>
    <p:extLst>
      <p:ext uri="{BB962C8B-B14F-4D97-AF65-F5344CB8AC3E}">
        <p14:creationId xmlns:p14="http://schemas.microsoft.com/office/powerpoint/2010/main" xmlns="" val="300878705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8"/>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89040" indent="0" algn="ctr">
              <a:buNone/>
              <a:defRPr/>
            </a:lvl2pPr>
            <a:lvl3pPr marL="778082" indent="0" algn="ctr">
              <a:buNone/>
              <a:defRPr/>
            </a:lvl3pPr>
            <a:lvl4pPr marL="1167120" indent="0" algn="ctr">
              <a:buNone/>
              <a:defRPr/>
            </a:lvl4pPr>
            <a:lvl5pPr marL="1556163" indent="0" algn="ctr">
              <a:buNone/>
              <a:defRPr/>
            </a:lvl5pPr>
            <a:lvl6pPr marL="1945202" indent="0" algn="ctr">
              <a:buNone/>
              <a:defRPr/>
            </a:lvl6pPr>
            <a:lvl7pPr marL="2334246" indent="0" algn="ctr">
              <a:buNone/>
              <a:defRPr/>
            </a:lvl7pPr>
            <a:lvl8pPr marL="2723282" indent="0" algn="ctr">
              <a:buNone/>
              <a:defRPr/>
            </a:lvl8pPr>
            <a:lvl9pPr marL="3112322"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xmlns="" id="{2DB39463-34B8-634E-9AEC-513704CFA0F5}"/>
              </a:ext>
            </a:extLst>
          </p:cNvPr>
          <p:cNvSpPr>
            <a:spLocks noGrp="1" noChangeArrowheads="1"/>
          </p:cNvSpPr>
          <p:nvPr>
            <p:ph type="dt" sz="half" idx="10"/>
          </p:nvPr>
        </p:nvSpPr>
        <p:spPr>
          <a:ln/>
        </p:spPr>
        <p:txBody>
          <a:bodyPr/>
          <a:lstStyle>
            <a:lvl1pPr>
              <a:defRPr/>
            </a:lvl1pPr>
          </a:lstStyle>
          <a:p>
            <a:pPr>
              <a:defRPr/>
            </a:pPr>
            <a:fld id="{FB449E61-3C8C-704C-9B0A-48FEB36FB04D}" type="datetime1">
              <a:rPr lang="en-ZA" smtClean="0"/>
              <a:pPr>
                <a:defRPr/>
              </a:pPr>
              <a:t>2023/07/06</a:t>
            </a:fld>
            <a:endParaRPr lang="en-US"/>
          </a:p>
        </p:txBody>
      </p:sp>
      <p:sp>
        <p:nvSpPr>
          <p:cNvPr id="5" name="Rectangle 5">
            <a:extLst>
              <a:ext uri="{FF2B5EF4-FFF2-40B4-BE49-F238E27FC236}">
                <a16:creationId xmlns:a16="http://schemas.microsoft.com/office/drawing/2014/main" xmlns="" id="{EE6AD41D-CC98-A94A-B87F-D2C683D98B5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5D2C1795-291F-BD4D-8FF6-B16D46D06529}"/>
              </a:ext>
            </a:extLst>
          </p:cNvPr>
          <p:cNvSpPr>
            <a:spLocks noGrp="1" noChangeArrowheads="1"/>
          </p:cNvSpPr>
          <p:nvPr>
            <p:ph type="sldNum" sz="quarter" idx="12"/>
          </p:nvPr>
        </p:nvSpPr>
        <p:spPr>
          <a:ln/>
        </p:spPr>
        <p:txBody>
          <a:bodyPr/>
          <a:lstStyle>
            <a:lvl1pPr>
              <a:defRPr/>
            </a:lvl1pPr>
          </a:lstStyle>
          <a:p>
            <a:fld id="{2565B8A4-4E44-E541-83B9-C7EB10DC3247}" type="slidenum">
              <a:rPr lang="en-US" altLang="en-US"/>
              <a:pPr/>
              <a:t>‹#›</a:t>
            </a:fld>
            <a:endParaRPr lang="en-US" altLang="en-US"/>
          </a:p>
        </p:txBody>
      </p:sp>
    </p:spTree>
    <p:extLst>
      <p:ext uri="{BB962C8B-B14F-4D97-AF65-F5344CB8AC3E}">
        <p14:creationId xmlns:p14="http://schemas.microsoft.com/office/powerpoint/2010/main" xmlns="" val="114815955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7F5768A7-E6C1-9249-85AD-E7823F1DBA51}"/>
              </a:ext>
            </a:extLst>
          </p:cNvPr>
          <p:cNvSpPr>
            <a:spLocks noGrp="1" noChangeArrowheads="1"/>
          </p:cNvSpPr>
          <p:nvPr>
            <p:ph type="dt" sz="half" idx="10"/>
          </p:nvPr>
        </p:nvSpPr>
        <p:spPr>
          <a:ln/>
        </p:spPr>
        <p:txBody>
          <a:bodyPr/>
          <a:lstStyle>
            <a:lvl1pPr>
              <a:defRPr/>
            </a:lvl1pPr>
          </a:lstStyle>
          <a:p>
            <a:pPr>
              <a:defRPr/>
            </a:pPr>
            <a:fld id="{2B34B18C-CB9F-794D-8842-5D38ED051B26}" type="datetime1">
              <a:rPr lang="en-ZA" smtClean="0"/>
              <a:pPr>
                <a:defRPr/>
              </a:pPr>
              <a:t>2023/07/06</a:t>
            </a:fld>
            <a:endParaRPr lang="en-US"/>
          </a:p>
        </p:txBody>
      </p:sp>
      <p:sp>
        <p:nvSpPr>
          <p:cNvPr id="5" name="Rectangle 5">
            <a:extLst>
              <a:ext uri="{FF2B5EF4-FFF2-40B4-BE49-F238E27FC236}">
                <a16:creationId xmlns:a16="http://schemas.microsoft.com/office/drawing/2014/main" xmlns="" id="{54E938B6-B018-5D47-AD02-30C0DB18D5A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C6117466-CF1A-2F44-B512-B9111C13DDFF}"/>
              </a:ext>
            </a:extLst>
          </p:cNvPr>
          <p:cNvSpPr>
            <a:spLocks noGrp="1" noChangeArrowheads="1"/>
          </p:cNvSpPr>
          <p:nvPr>
            <p:ph type="sldNum" sz="quarter" idx="12"/>
          </p:nvPr>
        </p:nvSpPr>
        <p:spPr>
          <a:ln/>
        </p:spPr>
        <p:txBody>
          <a:bodyPr/>
          <a:lstStyle>
            <a:lvl1pPr>
              <a:defRPr/>
            </a:lvl1pPr>
          </a:lstStyle>
          <a:p>
            <a:fld id="{6FF92CA9-8556-614A-AEA2-0CEA1D5618F9}" type="slidenum">
              <a:rPr lang="en-US" altLang="en-US"/>
              <a:pPr/>
              <a:t>‹#›</a:t>
            </a:fld>
            <a:endParaRPr lang="en-US" altLang="en-US"/>
          </a:p>
        </p:txBody>
      </p:sp>
    </p:spTree>
    <p:extLst>
      <p:ext uri="{BB962C8B-B14F-4D97-AF65-F5344CB8AC3E}">
        <p14:creationId xmlns:p14="http://schemas.microsoft.com/office/powerpoint/2010/main" xmlns="" val="14365775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400" b="1" cap="all"/>
            </a:lvl1pPr>
          </a:lstStyle>
          <a:p>
            <a:r>
              <a:rPr lang="en-GB"/>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700"/>
            </a:lvl1pPr>
            <a:lvl2pPr marL="389040" indent="0">
              <a:buNone/>
              <a:defRPr sz="1500"/>
            </a:lvl2pPr>
            <a:lvl3pPr marL="778082" indent="0">
              <a:buNone/>
              <a:defRPr sz="1400"/>
            </a:lvl3pPr>
            <a:lvl4pPr marL="1167120" indent="0">
              <a:buNone/>
              <a:defRPr sz="1200"/>
            </a:lvl4pPr>
            <a:lvl5pPr marL="1556163" indent="0">
              <a:buNone/>
              <a:defRPr sz="1200"/>
            </a:lvl5pPr>
            <a:lvl6pPr marL="1945202" indent="0">
              <a:buNone/>
              <a:defRPr sz="1200"/>
            </a:lvl6pPr>
            <a:lvl7pPr marL="2334246" indent="0">
              <a:buNone/>
              <a:defRPr sz="1200"/>
            </a:lvl7pPr>
            <a:lvl8pPr marL="2723282" indent="0">
              <a:buNone/>
              <a:defRPr sz="1200"/>
            </a:lvl8pPr>
            <a:lvl9pPr marL="3112322" indent="0">
              <a:buNone/>
              <a:defRPr sz="1200"/>
            </a:lvl9pPr>
          </a:lstStyle>
          <a:p>
            <a:pPr lvl="0"/>
            <a:r>
              <a:rPr lang="en-GB"/>
              <a:t>Click to edit Master text styles</a:t>
            </a:r>
          </a:p>
        </p:txBody>
      </p:sp>
      <p:sp>
        <p:nvSpPr>
          <p:cNvPr id="4" name="Rectangle 4">
            <a:extLst>
              <a:ext uri="{FF2B5EF4-FFF2-40B4-BE49-F238E27FC236}">
                <a16:creationId xmlns:a16="http://schemas.microsoft.com/office/drawing/2014/main" xmlns="" id="{4CA29A26-E2BA-2A4B-BA05-69B7437DE921}"/>
              </a:ext>
            </a:extLst>
          </p:cNvPr>
          <p:cNvSpPr>
            <a:spLocks noGrp="1" noChangeArrowheads="1"/>
          </p:cNvSpPr>
          <p:nvPr>
            <p:ph type="dt" sz="half" idx="10"/>
          </p:nvPr>
        </p:nvSpPr>
        <p:spPr>
          <a:ln/>
        </p:spPr>
        <p:txBody>
          <a:bodyPr/>
          <a:lstStyle>
            <a:lvl1pPr>
              <a:defRPr/>
            </a:lvl1pPr>
          </a:lstStyle>
          <a:p>
            <a:pPr>
              <a:defRPr/>
            </a:pPr>
            <a:fld id="{50BE7E85-AC03-FC42-A2DD-61D23D5E8918}" type="datetime1">
              <a:rPr lang="en-ZA" smtClean="0"/>
              <a:pPr>
                <a:defRPr/>
              </a:pPr>
              <a:t>2023/07/06</a:t>
            </a:fld>
            <a:endParaRPr lang="en-US"/>
          </a:p>
        </p:txBody>
      </p:sp>
      <p:sp>
        <p:nvSpPr>
          <p:cNvPr id="5" name="Rectangle 5">
            <a:extLst>
              <a:ext uri="{FF2B5EF4-FFF2-40B4-BE49-F238E27FC236}">
                <a16:creationId xmlns:a16="http://schemas.microsoft.com/office/drawing/2014/main" xmlns="" id="{61BD7105-1E24-034C-B3CF-85776284E62A}"/>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78016A4D-F6F9-5244-9E58-CCEE4DB056E7}"/>
              </a:ext>
            </a:extLst>
          </p:cNvPr>
          <p:cNvSpPr>
            <a:spLocks noGrp="1" noChangeArrowheads="1"/>
          </p:cNvSpPr>
          <p:nvPr>
            <p:ph type="sldNum" sz="quarter" idx="12"/>
          </p:nvPr>
        </p:nvSpPr>
        <p:spPr>
          <a:ln/>
        </p:spPr>
        <p:txBody>
          <a:bodyPr/>
          <a:lstStyle>
            <a:lvl1pPr>
              <a:defRPr/>
            </a:lvl1pPr>
          </a:lstStyle>
          <a:p>
            <a:fld id="{B665C312-3FC7-9A4A-9DD9-6772966E729B}" type="slidenum">
              <a:rPr lang="en-US" altLang="en-US"/>
              <a:pPr/>
              <a:t>‹#›</a:t>
            </a:fld>
            <a:endParaRPr lang="en-US" altLang="en-US"/>
          </a:p>
        </p:txBody>
      </p:sp>
    </p:spTree>
    <p:extLst>
      <p:ext uri="{BB962C8B-B14F-4D97-AF65-F5344CB8AC3E}">
        <p14:creationId xmlns:p14="http://schemas.microsoft.com/office/powerpoint/2010/main" xmlns="" val="94161805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9C706D0E-C28B-2745-B138-C62FEB2E560D}"/>
              </a:ext>
            </a:extLst>
          </p:cNvPr>
          <p:cNvSpPr>
            <a:spLocks noGrp="1" noChangeArrowheads="1"/>
          </p:cNvSpPr>
          <p:nvPr>
            <p:ph type="dt" sz="half" idx="10"/>
          </p:nvPr>
        </p:nvSpPr>
        <p:spPr>
          <a:ln/>
        </p:spPr>
        <p:txBody>
          <a:bodyPr/>
          <a:lstStyle>
            <a:lvl1pPr>
              <a:defRPr/>
            </a:lvl1pPr>
          </a:lstStyle>
          <a:p>
            <a:pPr>
              <a:defRPr/>
            </a:pPr>
            <a:fld id="{43BCC6A5-9766-2E48-AD40-ED3469803D13}" type="datetime1">
              <a:rPr lang="en-ZA" smtClean="0"/>
              <a:pPr>
                <a:defRPr/>
              </a:pPr>
              <a:t>2023/07/06</a:t>
            </a:fld>
            <a:endParaRPr lang="en-US"/>
          </a:p>
        </p:txBody>
      </p:sp>
      <p:sp>
        <p:nvSpPr>
          <p:cNvPr id="6" name="Rectangle 5">
            <a:extLst>
              <a:ext uri="{FF2B5EF4-FFF2-40B4-BE49-F238E27FC236}">
                <a16:creationId xmlns:a16="http://schemas.microsoft.com/office/drawing/2014/main" xmlns="" id="{13D77CB4-CEE7-044B-92D3-11B83F3DB412}"/>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DC1F0387-6937-7841-BCB5-1C01D8DE3855}"/>
              </a:ext>
            </a:extLst>
          </p:cNvPr>
          <p:cNvSpPr>
            <a:spLocks noGrp="1" noChangeArrowheads="1"/>
          </p:cNvSpPr>
          <p:nvPr>
            <p:ph type="sldNum" sz="quarter" idx="12"/>
          </p:nvPr>
        </p:nvSpPr>
        <p:spPr>
          <a:ln/>
        </p:spPr>
        <p:txBody>
          <a:bodyPr/>
          <a:lstStyle>
            <a:lvl1pPr>
              <a:defRPr/>
            </a:lvl1pPr>
          </a:lstStyle>
          <a:p>
            <a:fld id="{3531DA55-0580-9B45-A2F7-C7AA2CA08D13}" type="slidenum">
              <a:rPr lang="en-US" altLang="en-US"/>
              <a:pPr/>
              <a:t>‹#›</a:t>
            </a:fld>
            <a:endParaRPr lang="en-US" altLang="en-US"/>
          </a:p>
        </p:txBody>
      </p:sp>
    </p:spTree>
    <p:extLst>
      <p:ext uri="{BB962C8B-B14F-4D97-AF65-F5344CB8AC3E}">
        <p14:creationId xmlns:p14="http://schemas.microsoft.com/office/powerpoint/2010/main" xmlns="" val="41004833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00" b="1"/>
            </a:lvl1pPr>
            <a:lvl2pPr marL="389040" indent="0">
              <a:buNone/>
              <a:defRPr sz="1700" b="1"/>
            </a:lvl2pPr>
            <a:lvl3pPr marL="778082" indent="0">
              <a:buNone/>
              <a:defRPr sz="1500" b="1"/>
            </a:lvl3pPr>
            <a:lvl4pPr marL="1167120" indent="0">
              <a:buNone/>
              <a:defRPr sz="1400" b="1"/>
            </a:lvl4pPr>
            <a:lvl5pPr marL="1556163" indent="0">
              <a:buNone/>
              <a:defRPr sz="1400" b="1"/>
            </a:lvl5pPr>
            <a:lvl6pPr marL="1945202" indent="0">
              <a:buNone/>
              <a:defRPr sz="1400" b="1"/>
            </a:lvl6pPr>
            <a:lvl7pPr marL="2334246" indent="0">
              <a:buNone/>
              <a:defRPr sz="1400" b="1"/>
            </a:lvl7pPr>
            <a:lvl8pPr marL="2723282" indent="0">
              <a:buNone/>
              <a:defRPr sz="1400" b="1"/>
            </a:lvl8pPr>
            <a:lvl9pPr marL="3112322"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000" b="1"/>
            </a:lvl1pPr>
            <a:lvl2pPr marL="389040" indent="0">
              <a:buNone/>
              <a:defRPr sz="1700" b="1"/>
            </a:lvl2pPr>
            <a:lvl3pPr marL="778082" indent="0">
              <a:buNone/>
              <a:defRPr sz="1500" b="1"/>
            </a:lvl3pPr>
            <a:lvl4pPr marL="1167120" indent="0">
              <a:buNone/>
              <a:defRPr sz="1400" b="1"/>
            </a:lvl4pPr>
            <a:lvl5pPr marL="1556163" indent="0">
              <a:buNone/>
              <a:defRPr sz="1400" b="1"/>
            </a:lvl5pPr>
            <a:lvl6pPr marL="1945202" indent="0">
              <a:buNone/>
              <a:defRPr sz="1400" b="1"/>
            </a:lvl6pPr>
            <a:lvl7pPr marL="2334246" indent="0">
              <a:buNone/>
              <a:defRPr sz="1400" b="1"/>
            </a:lvl7pPr>
            <a:lvl8pPr marL="2723282" indent="0">
              <a:buNone/>
              <a:defRPr sz="1400" b="1"/>
            </a:lvl8pPr>
            <a:lvl9pPr marL="3112322"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xmlns="" id="{998453DC-1FC5-4949-9617-2B11B831A87D}"/>
              </a:ext>
            </a:extLst>
          </p:cNvPr>
          <p:cNvSpPr>
            <a:spLocks noGrp="1" noChangeArrowheads="1"/>
          </p:cNvSpPr>
          <p:nvPr>
            <p:ph type="dt" sz="half" idx="10"/>
          </p:nvPr>
        </p:nvSpPr>
        <p:spPr>
          <a:ln/>
        </p:spPr>
        <p:txBody>
          <a:bodyPr/>
          <a:lstStyle>
            <a:lvl1pPr>
              <a:defRPr/>
            </a:lvl1pPr>
          </a:lstStyle>
          <a:p>
            <a:pPr>
              <a:defRPr/>
            </a:pPr>
            <a:fld id="{DCD02DC4-AA66-FC44-90C1-395B9F417669}" type="datetime1">
              <a:rPr lang="en-ZA" smtClean="0"/>
              <a:pPr>
                <a:defRPr/>
              </a:pPr>
              <a:t>2023/07/06</a:t>
            </a:fld>
            <a:endParaRPr lang="en-US"/>
          </a:p>
        </p:txBody>
      </p:sp>
      <p:sp>
        <p:nvSpPr>
          <p:cNvPr id="8" name="Rectangle 5">
            <a:extLst>
              <a:ext uri="{FF2B5EF4-FFF2-40B4-BE49-F238E27FC236}">
                <a16:creationId xmlns:a16="http://schemas.microsoft.com/office/drawing/2014/main" xmlns="" id="{7D391560-8123-FB4E-B1B9-B6196CECB456}"/>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xmlns="" id="{97755633-3809-4B49-9C33-81FC25922B61}"/>
              </a:ext>
            </a:extLst>
          </p:cNvPr>
          <p:cNvSpPr>
            <a:spLocks noGrp="1" noChangeArrowheads="1"/>
          </p:cNvSpPr>
          <p:nvPr>
            <p:ph type="sldNum" sz="quarter" idx="12"/>
          </p:nvPr>
        </p:nvSpPr>
        <p:spPr>
          <a:ln/>
        </p:spPr>
        <p:txBody>
          <a:bodyPr/>
          <a:lstStyle>
            <a:lvl1pPr>
              <a:defRPr/>
            </a:lvl1pPr>
          </a:lstStyle>
          <a:p>
            <a:fld id="{59AB72BC-BD69-5C44-86A5-F506C023B148}" type="slidenum">
              <a:rPr lang="en-US" altLang="en-US"/>
              <a:pPr/>
              <a:t>‹#›</a:t>
            </a:fld>
            <a:endParaRPr lang="en-US" altLang="en-US"/>
          </a:p>
        </p:txBody>
      </p:sp>
    </p:spTree>
    <p:extLst>
      <p:ext uri="{BB962C8B-B14F-4D97-AF65-F5344CB8AC3E}">
        <p14:creationId xmlns:p14="http://schemas.microsoft.com/office/powerpoint/2010/main" xmlns="" val="15022279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xmlns="" id="{BB9E67D0-DB8B-4841-879A-25EDFDA6E190}"/>
              </a:ext>
            </a:extLst>
          </p:cNvPr>
          <p:cNvSpPr>
            <a:spLocks noGrp="1" noChangeArrowheads="1"/>
          </p:cNvSpPr>
          <p:nvPr>
            <p:ph type="dt" sz="half" idx="10"/>
          </p:nvPr>
        </p:nvSpPr>
        <p:spPr>
          <a:ln/>
        </p:spPr>
        <p:txBody>
          <a:bodyPr/>
          <a:lstStyle>
            <a:lvl1pPr>
              <a:defRPr/>
            </a:lvl1pPr>
          </a:lstStyle>
          <a:p>
            <a:pPr>
              <a:defRPr/>
            </a:pPr>
            <a:fld id="{003D3B57-1900-EA4A-99C7-1D412FF59EF7}" type="datetime1">
              <a:rPr lang="en-ZA" smtClean="0"/>
              <a:pPr>
                <a:defRPr/>
              </a:pPr>
              <a:t>2023/07/06</a:t>
            </a:fld>
            <a:endParaRPr lang="en-US"/>
          </a:p>
        </p:txBody>
      </p:sp>
      <p:sp>
        <p:nvSpPr>
          <p:cNvPr id="4" name="Rectangle 5">
            <a:extLst>
              <a:ext uri="{FF2B5EF4-FFF2-40B4-BE49-F238E27FC236}">
                <a16:creationId xmlns:a16="http://schemas.microsoft.com/office/drawing/2014/main" xmlns="" id="{14BFB0F3-3014-BE43-BF7C-647A37D2135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xmlns="" id="{8BAB6070-2919-E040-9A8A-A46515AD6691}"/>
              </a:ext>
            </a:extLst>
          </p:cNvPr>
          <p:cNvSpPr>
            <a:spLocks noGrp="1" noChangeArrowheads="1"/>
          </p:cNvSpPr>
          <p:nvPr>
            <p:ph type="sldNum" sz="quarter" idx="12"/>
          </p:nvPr>
        </p:nvSpPr>
        <p:spPr>
          <a:ln/>
        </p:spPr>
        <p:txBody>
          <a:bodyPr/>
          <a:lstStyle>
            <a:lvl1pPr>
              <a:defRPr/>
            </a:lvl1pPr>
          </a:lstStyle>
          <a:p>
            <a:fld id="{DFB2DC9B-13BC-3845-9A37-6FBF2E0364B2}" type="slidenum">
              <a:rPr lang="en-US" altLang="en-US"/>
              <a:pPr/>
              <a:t>‹#›</a:t>
            </a:fld>
            <a:endParaRPr lang="en-US" altLang="en-US"/>
          </a:p>
        </p:txBody>
      </p:sp>
    </p:spTree>
    <p:extLst>
      <p:ext uri="{BB962C8B-B14F-4D97-AF65-F5344CB8AC3E}">
        <p14:creationId xmlns:p14="http://schemas.microsoft.com/office/powerpoint/2010/main" xmlns="" val="4095519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174723F5-C8EF-D943-BC4A-730D06D594C2}"/>
              </a:ext>
            </a:extLst>
          </p:cNvPr>
          <p:cNvSpPr>
            <a:spLocks noGrp="1" noChangeArrowheads="1"/>
          </p:cNvSpPr>
          <p:nvPr>
            <p:ph type="dt" sz="half" idx="10"/>
          </p:nvPr>
        </p:nvSpPr>
        <p:spPr>
          <a:ln/>
        </p:spPr>
        <p:txBody>
          <a:bodyPr/>
          <a:lstStyle>
            <a:lvl1pPr>
              <a:defRPr/>
            </a:lvl1pPr>
          </a:lstStyle>
          <a:p>
            <a:pPr>
              <a:defRPr/>
            </a:pPr>
            <a:fld id="{7AC23A2E-FF3D-904D-B436-91701779DD15}" type="datetime1">
              <a:rPr lang="en-ZA" smtClean="0"/>
              <a:pPr>
                <a:defRPr/>
              </a:pPr>
              <a:t>2023/07/06</a:t>
            </a:fld>
            <a:endParaRPr lang="en-US"/>
          </a:p>
        </p:txBody>
      </p:sp>
      <p:sp>
        <p:nvSpPr>
          <p:cNvPr id="3" name="Rectangle 5">
            <a:extLst>
              <a:ext uri="{FF2B5EF4-FFF2-40B4-BE49-F238E27FC236}">
                <a16:creationId xmlns:a16="http://schemas.microsoft.com/office/drawing/2014/main" xmlns="" id="{ECC4EDA8-8007-6347-B65A-1D56D637C481}"/>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a:extLst>
              <a:ext uri="{FF2B5EF4-FFF2-40B4-BE49-F238E27FC236}">
                <a16:creationId xmlns:a16="http://schemas.microsoft.com/office/drawing/2014/main" xmlns="" id="{B42D2F34-9CE8-C648-BF8B-A6F5465EB5B8}"/>
              </a:ext>
            </a:extLst>
          </p:cNvPr>
          <p:cNvSpPr>
            <a:spLocks noGrp="1" noChangeArrowheads="1"/>
          </p:cNvSpPr>
          <p:nvPr>
            <p:ph type="sldNum" sz="quarter" idx="12"/>
          </p:nvPr>
        </p:nvSpPr>
        <p:spPr>
          <a:ln/>
        </p:spPr>
        <p:txBody>
          <a:bodyPr/>
          <a:lstStyle>
            <a:lvl1pPr>
              <a:defRPr/>
            </a:lvl1pPr>
          </a:lstStyle>
          <a:p>
            <a:fld id="{026E9C0C-9DDA-0840-B105-771DE6C99E33}" type="slidenum">
              <a:rPr lang="en-US" altLang="en-US"/>
              <a:pPr/>
              <a:t>‹#›</a:t>
            </a:fld>
            <a:endParaRPr lang="en-US" altLang="en-US"/>
          </a:p>
        </p:txBody>
      </p:sp>
    </p:spTree>
    <p:extLst>
      <p:ext uri="{BB962C8B-B14F-4D97-AF65-F5344CB8AC3E}">
        <p14:creationId xmlns:p14="http://schemas.microsoft.com/office/powerpoint/2010/main" xmlns="" val="376759971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1700" b="1"/>
            </a:lvl1pPr>
          </a:lstStyle>
          <a:p>
            <a:r>
              <a:rPr lang="en-GB"/>
              <a:t>Click to edit Master title style</a:t>
            </a:r>
          </a:p>
        </p:txBody>
      </p:sp>
      <p:sp>
        <p:nvSpPr>
          <p:cNvPr id="3" name="Content Placeholder 2"/>
          <p:cNvSpPr>
            <a:spLocks noGrp="1"/>
          </p:cNvSpPr>
          <p:nvPr>
            <p:ph idx="1"/>
          </p:nvPr>
        </p:nvSpPr>
        <p:spPr>
          <a:xfrm>
            <a:off x="4766736" y="273074"/>
            <a:ext cx="6815667"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200"/>
            </a:lvl1pPr>
            <a:lvl2pPr marL="389040" indent="0">
              <a:buNone/>
              <a:defRPr sz="1000"/>
            </a:lvl2pPr>
            <a:lvl3pPr marL="778082" indent="0">
              <a:buNone/>
              <a:defRPr sz="900"/>
            </a:lvl3pPr>
            <a:lvl4pPr marL="1167120" indent="0">
              <a:buNone/>
              <a:defRPr sz="800"/>
            </a:lvl4pPr>
            <a:lvl5pPr marL="1556163" indent="0">
              <a:buNone/>
              <a:defRPr sz="800"/>
            </a:lvl5pPr>
            <a:lvl6pPr marL="1945202" indent="0">
              <a:buNone/>
              <a:defRPr sz="800"/>
            </a:lvl6pPr>
            <a:lvl7pPr marL="2334246" indent="0">
              <a:buNone/>
              <a:defRPr sz="800"/>
            </a:lvl7pPr>
            <a:lvl8pPr marL="2723282" indent="0">
              <a:buNone/>
              <a:defRPr sz="800"/>
            </a:lvl8pPr>
            <a:lvl9pPr marL="3112322"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432CB96D-9B8C-2C45-9284-23BE7146A4E1}"/>
              </a:ext>
            </a:extLst>
          </p:cNvPr>
          <p:cNvSpPr>
            <a:spLocks noGrp="1" noChangeArrowheads="1"/>
          </p:cNvSpPr>
          <p:nvPr>
            <p:ph type="dt" sz="half" idx="10"/>
          </p:nvPr>
        </p:nvSpPr>
        <p:spPr>
          <a:ln/>
        </p:spPr>
        <p:txBody>
          <a:bodyPr/>
          <a:lstStyle>
            <a:lvl1pPr>
              <a:defRPr/>
            </a:lvl1pPr>
          </a:lstStyle>
          <a:p>
            <a:pPr>
              <a:defRPr/>
            </a:pPr>
            <a:fld id="{029033E7-12EC-544C-86BF-34BA95D2B3F5}" type="datetime1">
              <a:rPr lang="en-ZA" smtClean="0"/>
              <a:pPr>
                <a:defRPr/>
              </a:pPr>
              <a:t>2023/07/06</a:t>
            </a:fld>
            <a:endParaRPr lang="en-US"/>
          </a:p>
        </p:txBody>
      </p:sp>
      <p:sp>
        <p:nvSpPr>
          <p:cNvPr id="6" name="Rectangle 5">
            <a:extLst>
              <a:ext uri="{FF2B5EF4-FFF2-40B4-BE49-F238E27FC236}">
                <a16:creationId xmlns:a16="http://schemas.microsoft.com/office/drawing/2014/main" xmlns="" id="{2AFEC667-D67F-E041-AA59-B2F0C2A8329B}"/>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2F7C7767-5BB7-ED4A-BB31-5D3A24B91147}"/>
              </a:ext>
            </a:extLst>
          </p:cNvPr>
          <p:cNvSpPr>
            <a:spLocks noGrp="1" noChangeArrowheads="1"/>
          </p:cNvSpPr>
          <p:nvPr>
            <p:ph type="sldNum" sz="quarter" idx="12"/>
          </p:nvPr>
        </p:nvSpPr>
        <p:spPr>
          <a:ln/>
        </p:spPr>
        <p:txBody>
          <a:bodyPr/>
          <a:lstStyle>
            <a:lvl1pPr>
              <a:defRPr/>
            </a:lvl1pPr>
          </a:lstStyle>
          <a:p>
            <a:fld id="{6161E319-9D1F-3B44-A09E-D5B6C740AC79}" type="slidenum">
              <a:rPr lang="en-US" altLang="en-US"/>
              <a:pPr/>
              <a:t>‹#›</a:t>
            </a:fld>
            <a:endParaRPr lang="en-US" altLang="en-US"/>
          </a:p>
        </p:txBody>
      </p:sp>
    </p:spTree>
    <p:extLst>
      <p:ext uri="{BB962C8B-B14F-4D97-AF65-F5344CB8AC3E}">
        <p14:creationId xmlns:p14="http://schemas.microsoft.com/office/powerpoint/2010/main" xmlns="" val="588756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755D71F2-93BB-1E74-B3EA-D32EB7776AE9}"/>
              </a:ext>
            </a:extLst>
          </p:cNvPr>
          <p:cNvSpPr>
            <a:spLocks noGrp="1"/>
          </p:cNvSpPr>
          <p:nvPr>
            <p:ph type="dt" sz="half" idx="10"/>
          </p:nvPr>
        </p:nvSpPr>
        <p:spPr/>
        <p:txBody>
          <a:bodyPr/>
          <a:lstStyle>
            <a:lvl1pPr>
              <a:defRPr/>
            </a:lvl1pPr>
          </a:lstStyle>
          <a:p>
            <a:pPr>
              <a:defRPr/>
            </a:pPr>
            <a:fld id="{B72BE648-B6D7-6F40-9644-BAAA6072BC34}" type="datetime1">
              <a:rPr lang="en-US"/>
              <a:pPr>
                <a:defRPr/>
              </a:pPr>
              <a:t>7/6/2023</a:t>
            </a:fld>
            <a:endParaRPr lang="en-US" dirty="0"/>
          </a:p>
        </p:txBody>
      </p:sp>
      <p:sp>
        <p:nvSpPr>
          <p:cNvPr id="5" name="Footer Placeholder 4">
            <a:extLst>
              <a:ext uri="{FF2B5EF4-FFF2-40B4-BE49-F238E27FC236}">
                <a16:creationId xmlns:a16="http://schemas.microsoft.com/office/drawing/2014/main" xmlns="" id="{2E42481B-D47E-FD9F-6D16-CD69BCC0412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xmlns="" id="{7A298CDE-E106-267A-16CC-C099D8D68591}"/>
              </a:ext>
            </a:extLst>
          </p:cNvPr>
          <p:cNvSpPr>
            <a:spLocks noGrp="1"/>
          </p:cNvSpPr>
          <p:nvPr>
            <p:ph type="sldNum" sz="quarter" idx="12"/>
          </p:nvPr>
        </p:nvSpPr>
        <p:spPr/>
        <p:txBody>
          <a:bodyPr/>
          <a:lstStyle>
            <a:lvl1pPr>
              <a:defRPr/>
            </a:lvl1pPr>
          </a:lstStyle>
          <a:p>
            <a:pPr>
              <a:defRPr/>
            </a:pPr>
            <a:fld id="{7DD315EF-88A2-C245-81F1-76C5AC50F879}" type="slidenum">
              <a:rPr lang="en-US"/>
              <a:pPr>
                <a:defRPr/>
              </a:pPr>
              <a:t>‹#›</a:t>
            </a:fld>
            <a:endParaRPr lang="en-US" dirty="0"/>
          </a:p>
        </p:txBody>
      </p:sp>
    </p:spTree>
    <p:extLst>
      <p:ext uri="{BB962C8B-B14F-4D97-AF65-F5344CB8AC3E}">
        <p14:creationId xmlns:p14="http://schemas.microsoft.com/office/powerpoint/2010/main" xmlns="" val="26870538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7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9040" indent="0">
              <a:buNone/>
              <a:defRPr sz="2400"/>
            </a:lvl2pPr>
            <a:lvl3pPr marL="778082" indent="0">
              <a:buNone/>
              <a:defRPr sz="2000"/>
            </a:lvl3pPr>
            <a:lvl4pPr marL="1167120" indent="0">
              <a:buNone/>
              <a:defRPr sz="1700"/>
            </a:lvl4pPr>
            <a:lvl5pPr marL="1556163" indent="0">
              <a:buNone/>
              <a:defRPr sz="1700"/>
            </a:lvl5pPr>
            <a:lvl6pPr marL="1945202" indent="0">
              <a:buNone/>
              <a:defRPr sz="1700"/>
            </a:lvl6pPr>
            <a:lvl7pPr marL="2334246" indent="0">
              <a:buNone/>
              <a:defRPr sz="1700"/>
            </a:lvl7pPr>
            <a:lvl8pPr marL="2723282" indent="0">
              <a:buNone/>
              <a:defRPr sz="1700"/>
            </a:lvl8pPr>
            <a:lvl9pPr marL="3112322" indent="0">
              <a:buNone/>
              <a:defRPr sz="1700"/>
            </a:lvl9pPr>
          </a:lstStyle>
          <a:p>
            <a:pPr lvl="0"/>
            <a:r>
              <a:rPr lang="en-GB" noProof="0"/>
              <a:t>Click icon to add picture</a:t>
            </a:r>
          </a:p>
        </p:txBody>
      </p:sp>
      <p:sp>
        <p:nvSpPr>
          <p:cNvPr id="4" name="Text Placeholder 3"/>
          <p:cNvSpPr>
            <a:spLocks noGrp="1"/>
          </p:cNvSpPr>
          <p:nvPr>
            <p:ph type="body" sz="half" idx="2"/>
          </p:nvPr>
        </p:nvSpPr>
        <p:spPr>
          <a:xfrm>
            <a:off x="2389717" y="5367359"/>
            <a:ext cx="7315200" cy="804863"/>
          </a:xfrm>
        </p:spPr>
        <p:txBody>
          <a:bodyPr/>
          <a:lstStyle>
            <a:lvl1pPr marL="0" indent="0">
              <a:buNone/>
              <a:defRPr sz="1200"/>
            </a:lvl1pPr>
            <a:lvl2pPr marL="389040" indent="0">
              <a:buNone/>
              <a:defRPr sz="1000"/>
            </a:lvl2pPr>
            <a:lvl3pPr marL="778082" indent="0">
              <a:buNone/>
              <a:defRPr sz="900"/>
            </a:lvl3pPr>
            <a:lvl4pPr marL="1167120" indent="0">
              <a:buNone/>
              <a:defRPr sz="800"/>
            </a:lvl4pPr>
            <a:lvl5pPr marL="1556163" indent="0">
              <a:buNone/>
              <a:defRPr sz="800"/>
            </a:lvl5pPr>
            <a:lvl6pPr marL="1945202" indent="0">
              <a:buNone/>
              <a:defRPr sz="800"/>
            </a:lvl6pPr>
            <a:lvl7pPr marL="2334246" indent="0">
              <a:buNone/>
              <a:defRPr sz="800"/>
            </a:lvl7pPr>
            <a:lvl8pPr marL="2723282" indent="0">
              <a:buNone/>
              <a:defRPr sz="800"/>
            </a:lvl8pPr>
            <a:lvl9pPr marL="3112322"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5C4C5844-5FF1-4C4E-8E3B-52C4D2DB65A2}"/>
              </a:ext>
            </a:extLst>
          </p:cNvPr>
          <p:cNvSpPr>
            <a:spLocks noGrp="1" noChangeArrowheads="1"/>
          </p:cNvSpPr>
          <p:nvPr>
            <p:ph type="dt" sz="half" idx="10"/>
          </p:nvPr>
        </p:nvSpPr>
        <p:spPr>
          <a:ln/>
        </p:spPr>
        <p:txBody>
          <a:bodyPr/>
          <a:lstStyle>
            <a:lvl1pPr>
              <a:defRPr/>
            </a:lvl1pPr>
          </a:lstStyle>
          <a:p>
            <a:pPr>
              <a:defRPr/>
            </a:pPr>
            <a:fld id="{29732960-030B-8A4C-A293-9D3237149A15}" type="datetime1">
              <a:rPr lang="en-ZA" smtClean="0"/>
              <a:pPr>
                <a:defRPr/>
              </a:pPr>
              <a:t>2023/07/06</a:t>
            </a:fld>
            <a:endParaRPr lang="en-US"/>
          </a:p>
        </p:txBody>
      </p:sp>
      <p:sp>
        <p:nvSpPr>
          <p:cNvPr id="6" name="Rectangle 5">
            <a:extLst>
              <a:ext uri="{FF2B5EF4-FFF2-40B4-BE49-F238E27FC236}">
                <a16:creationId xmlns:a16="http://schemas.microsoft.com/office/drawing/2014/main" xmlns="" id="{77E10C33-E806-8545-96F8-2FE91230F3C5}"/>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D28F8A83-1931-8D46-9F4D-DD289D989E88}"/>
              </a:ext>
            </a:extLst>
          </p:cNvPr>
          <p:cNvSpPr>
            <a:spLocks noGrp="1" noChangeArrowheads="1"/>
          </p:cNvSpPr>
          <p:nvPr>
            <p:ph type="sldNum" sz="quarter" idx="12"/>
          </p:nvPr>
        </p:nvSpPr>
        <p:spPr>
          <a:ln/>
        </p:spPr>
        <p:txBody>
          <a:bodyPr/>
          <a:lstStyle>
            <a:lvl1pPr>
              <a:defRPr/>
            </a:lvl1pPr>
          </a:lstStyle>
          <a:p>
            <a:fld id="{16E47F01-AC0A-D242-8C7A-7547EBB54502}" type="slidenum">
              <a:rPr lang="en-US" altLang="en-US"/>
              <a:pPr/>
              <a:t>‹#›</a:t>
            </a:fld>
            <a:endParaRPr lang="en-US" altLang="en-US"/>
          </a:p>
        </p:txBody>
      </p:sp>
    </p:spTree>
    <p:extLst>
      <p:ext uri="{BB962C8B-B14F-4D97-AF65-F5344CB8AC3E}">
        <p14:creationId xmlns:p14="http://schemas.microsoft.com/office/powerpoint/2010/main" xmlns="" val="345682794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A0750C48-5D4F-2945-8D3E-5B1821DDD151}"/>
              </a:ext>
            </a:extLst>
          </p:cNvPr>
          <p:cNvSpPr>
            <a:spLocks noGrp="1" noChangeArrowheads="1"/>
          </p:cNvSpPr>
          <p:nvPr>
            <p:ph type="dt" sz="half" idx="10"/>
          </p:nvPr>
        </p:nvSpPr>
        <p:spPr>
          <a:ln/>
        </p:spPr>
        <p:txBody>
          <a:bodyPr/>
          <a:lstStyle>
            <a:lvl1pPr>
              <a:defRPr/>
            </a:lvl1pPr>
          </a:lstStyle>
          <a:p>
            <a:pPr>
              <a:defRPr/>
            </a:pPr>
            <a:fld id="{8B0D860A-B064-9D4F-B523-940D460A237A}" type="datetime1">
              <a:rPr lang="en-ZA" smtClean="0"/>
              <a:pPr>
                <a:defRPr/>
              </a:pPr>
              <a:t>2023/07/06</a:t>
            </a:fld>
            <a:endParaRPr lang="en-US"/>
          </a:p>
        </p:txBody>
      </p:sp>
      <p:sp>
        <p:nvSpPr>
          <p:cNvPr id="5" name="Rectangle 5">
            <a:extLst>
              <a:ext uri="{FF2B5EF4-FFF2-40B4-BE49-F238E27FC236}">
                <a16:creationId xmlns:a16="http://schemas.microsoft.com/office/drawing/2014/main" xmlns="" id="{CF69A440-B45A-694E-97F6-9CCA47A798E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954CB672-2DF8-B74D-AEA8-D3E8E0DF8C3D}"/>
              </a:ext>
            </a:extLst>
          </p:cNvPr>
          <p:cNvSpPr>
            <a:spLocks noGrp="1" noChangeArrowheads="1"/>
          </p:cNvSpPr>
          <p:nvPr>
            <p:ph type="sldNum" sz="quarter" idx="12"/>
          </p:nvPr>
        </p:nvSpPr>
        <p:spPr>
          <a:ln/>
        </p:spPr>
        <p:txBody>
          <a:bodyPr/>
          <a:lstStyle>
            <a:lvl1pPr>
              <a:defRPr/>
            </a:lvl1pPr>
          </a:lstStyle>
          <a:p>
            <a:fld id="{947B8231-9A9F-5D4C-B3FB-7E27F8EEABDC}" type="slidenum">
              <a:rPr lang="en-US" altLang="en-US"/>
              <a:pPr/>
              <a:t>‹#›</a:t>
            </a:fld>
            <a:endParaRPr lang="en-US" altLang="en-US"/>
          </a:p>
        </p:txBody>
      </p:sp>
    </p:spTree>
    <p:extLst>
      <p:ext uri="{BB962C8B-B14F-4D97-AF65-F5344CB8AC3E}">
        <p14:creationId xmlns:p14="http://schemas.microsoft.com/office/powerpoint/2010/main" xmlns="" val="7307306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493EC3A9-B030-D044-9FC0-CE80E6A29A2F}"/>
              </a:ext>
            </a:extLst>
          </p:cNvPr>
          <p:cNvSpPr>
            <a:spLocks noGrp="1" noChangeArrowheads="1"/>
          </p:cNvSpPr>
          <p:nvPr>
            <p:ph type="dt" sz="half" idx="10"/>
          </p:nvPr>
        </p:nvSpPr>
        <p:spPr>
          <a:ln/>
        </p:spPr>
        <p:txBody>
          <a:bodyPr/>
          <a:lstStyle>
            <a:lvl1pPr>
              <a:defRPr/>
            </a:lvl1pPr>
          </a:lstStyle>
          <a:p>
            <a:pPr>
              <a:defRPr/>
            </a:pPr>
            <a:fld id="{F52F38B9-7407-E24C-9057-30034042837F}" type="datetime1">
              <a:rPr lang="en-ZA" smtClean="0"/>
              <a:pPr>
                <a:defRPr/>
              </a:pPr>
              <a:t>2023/07/06</a:t>
            </a:fld>
            <a:endParaRPr lang="en-US"/>
          </a:p>
        </p:txBody>
      </p:sp>
      <p:sp>
        <p:nvSpPr>
          <p:cNvPr id="5" name="Rectangle 5">
            <a:extLst>
              <a:ext uri="{FF2B5EF4-FFF2-40B4-BE49-F238E27FC236}">
                <a16:creationId xmlns:a16="http://schemas.microsoft.com/office/drawing/2014/main" xmlns="" id="{FA6F16F1-AF02-9140-9DE4-2533B8BC2FA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106C3775-D1D5-4041-9243-C9FC0CD6C19A}"/>
              </a:ext>
            </a:extLst>
          </p:cNvPr>
          <p:cNvSpPr>
            <a:spLocks noGrp="1" noChangeArrowheads="1"/>
          </p:cNvSpPr>
          <p:nvPr>
            <p:ph type="sldNum" sz="quarter" idx="12"/>
          </p:nvPr>
        </p:nvSpPr>
        <p:spPr>
          <a:ln/>
        </p:spPr>
        <p:txBody>
          <a:bodyPr/>
          <a:lstStyle>
            <a:lvl1pPr>
              <a:defRPr/>
            </a:lvl1pPr>
          </a:lstStyle>
          <a:p>
            <a:fld id="{4B27DFFF-2B5C-5148-952A-D3253A06CB10}" type="slidenum">
              <a:rPr lang="en-US" altLang="en-US"/>
              <a:pPr/>
              <a:t>‹#›</a:t>
            </a:fld>
            <a:endParaRPr lang="en-US" altLang="en-US"/>
          </a:p>
        </p:txBody>
      </p:sp>
    </p:spTree>
    <p:extLst>
      <p:ext uri="{BB962C8B-B14F-4D97-AF65-F5344CB8AC3E}">
        <p14:creationId xmlns:p14="http://schemas.microsoft.com/office/powerpoint/2010/main" xmlns="" val="368510491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0"/>
            <a:ext cx="10363200" cy="1470025"/>
          </a:xfrm>
        </p:spPr>
        <p:txBody>
          <a:bodyPr/>
          <a:lstStyle/>
          <a:p>
            <a:r>
              <a:rPr lang="en-GB"/>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388995" indent="0" algn="ctr">
              <a:buNone/>
              <a:defRPr/>
            </a:lvl2pPr>
            <a:lvl3pPr marL="777994" indent="0" algn="ctr">
              <a:buNone/>
              <a:defRPr/>
            </a:lvl3pPr>
            <a:lvl4pPr marL="1166987" indent="0" algn="ctr">
              <a:buNone/>
              <a:defRPr/>
            </a:lvl4pPr>
            <a:lvl5pPr marL="1555986" indent="0" algn="ctr">
              <a:buNone/>
              <a:defRPr/>
            </a:lvl5pPr>
            <a:lvl6pPr marL="1944980" indent="0" algn="ctr">
              <a:buNone/>
              <a:defRPr/>
            </a:lvl6pPr>
            <a:lvl7pPr marL="2333981" indent="0" algn="ctr">
              <a:buNone/>
              <a:defRPr/>
            </a:lvl7pPr>
            <a:lvl8pPr marL="2722973" indent="0" algn="ctr">
              <a:buNone/>
              <a:defRPr/>
            </a:lvl8pPr>
            <a:lvl9pPr marL="3111968" indent="0" algn="ctr">
              <a:buNone/>
              <a:defRPr/>
            </a:lvl9pPr>
          </a:lstStyle>
          <a:p>
            <a:r>
              <a:rPr lang="en-GB"/>
              <a:t>Click to edit Master subtitle style</a:t>
            </a:r>
          </a:p>
        </p:txBody>
      </p:sp>
      <p:sp>
        <p:nvSpPr>
          <p:cNvPr id="4" name="Rectangle 4">
            <a:extLst>
              <a:ext uri="{FF2B5EF4-FFF2-40B4-BE49-F238E27FC236}">
                <a16:creationId xmlns:a16="http://schemas.microsoft.com/office/drawing/2014/main" xmlns="" id="{D64E4960-14A9-F54E-B711-50B298BE5ECD}"/>
              </a:ext>
            </a:extLst>
          </p:cNvPr>
          <p:cNvSpPr>
            <a:spLocks noGrp="1" noChangeArrowheads="1"/>
          </p:cNvSpPr>
          <p:nvPr>
            <p:ph type="dt" sz="half" idx="10"/>
          </p:nvPr>
        </p:nvSpPr>
        <p:spPr>
          <a:ln/>
        </p:spPr>
        <p:txBody>
          <a:bodyPr/>
          <a:lstStyle>
            <a:lvl1pPr>
              <a:defRPr/>
            </a:lvl1pPr>
          </a:lstStyle>
          <a:p>
            <a:pPr>
              <a:defRPr/>
            </a:pPr>
            <a:fld id="{996C8471-AA37-184A-93CA-2FDE141D9059}" type="datetime1">
              <a:rPr lang="en-ZA" smtClean="0"/>
              <a:pPr>
                <a:defRPr/>
              </a:pPr>
              <a:t>2023/07/06</a:t>
            </a:fld>
            <a:endParaRPr lang="en-US"/>
          </a:p>
        </p:txBody>
      </p:sp>
      <p:sp>
        <p:nvSpPr>
          <p:cNvPr id="5" name="Rectangle 5">
            <a:extLst>
              <a:ext uri="{FF2B5EF4-FFF2-40B4-BE49-F238E27FC236}">
                <a16:creationId xmlns:a16="http://schemas.microsoft.com/office/drawing/2014/main" xmlns="" id="{951A2923-84A5-204D-B548-61CA82CCF2D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1FBD7361-60FA-0A4B-804C-FBBE87721B22}"/>
              </a:ext>
            </a:extLst>
          </p:cNvPr>
          <p:cNvSpPr>
            <a:spLocks noGrp="1" noChangeArrowheads="1"/>
          </p:cNvSpPr>
          <p:nvPr>
            <p:ph type="sldNum" sz="quarter" idx="12"/>
          </p:nvPr>
        </p:nvSpPr>
        <p:spPr>
          <a:ln/>
        </p:spPr>
        <p:txBody>
          <a:bodyPr/>
          <a:lstStyle>
            <a:lvl1pPr>
              <a:defRPr/>
            </a:lvl1pPr>
          </a:lstStyle>
          <a:p>
            <a:fld id="{8AF34F1C-F4F1-5144-B258-A49117B542CC}" type="slidenum">
              <a:rPr lang="en-US" altLang="en-US"/>
              <a:pPr/>
              <a:t>‹#›</a:t>
            </a:fld>
            <a:endParaRPr lang="en-US" altLang="en-US"/>
          </a:p>
        </p:txBody>
      </p:sp>
    </p:spTree>
    <p:extLst>
      <p:ext uri="{BB962C8B-B14F-4D97-AF65-F5344CB8AC3E}">
        <p14:creationId xmlns:p14="http://schemas.microsoft.com/office/powerpoint/2010/main" xmlns="" val="82574021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F9ECE3B9-8676-D741-AA53-E905EAAB92FE}"/>
              </a:ext>
            </a:extLst>
          </p:cNvPr>
          <p:cNvSpPr>
            <a:spLocks noGrp="1" noChangeArrowheads="1"/>
          </p:cNvSpPr>
          <p:nvPr>
            <p:ph type="dt" sz="half" idx="10"/>
          </p:nvPr>
        </p:nvSpPr>
        <p:spPr>
          <a:ln/>
        </p:spPr>
        <p:txBody>
          <a:bodyPr/>
          <a:lstStyle>
            <a:lvl1pPr>
              <a:defRPr/>
            </a:lvl1pPr>
          </a:lstStyle>
          <a:p>
            <a:pPr>
              <a:defRPr/>
            </a:pPr>
            <a:fld id="{6EA83735-7E50-A44E-8674-C4BA363140A3}" type="datetime1">
              <a:rPr lang="en-ZA" smtClean="0"/>
              <a:pPr>
                <a:defRPr/>
              </a:pPr>
              <a:t>2023/07/06</a:t>
            </a:fld>
            <a:endParaRPr lang="en-US"/>
          </a:p>
        </p:txBody>
      </p:sp>
      <p:sp>
        <p:nvSpPr>
          <p:cNvPr id="5" name="Rectangle 5">
            <a:extLst>
              <a:ext uri="{FF2B5EF4-FFF2-40B4-BE49-F238E27FC236}">
                <a16:creationId xmlns:a16="http://schemas.microsoft.com/office/drawing/2014/main" xmlns="" id="{CFE227A6-F5E0-8043-8D09-74B3D4A3A143}"/>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F9C47DA9-0815-064A-BF19-DE764B6AC476}"/>
              </a:ext>
            </a:extLst>
          </p:cNvPr>
          <p:cNvSpPr>
            <a:spLocks noGrp="1" noChangeArrowheads="1"/>
          </p:cNvSpPr>
          <p:nvPr>
            <p:ph type="sldNum" sz="quarter" idx="12"/>
          </p:nvPr>
        </p:nvSpPr>
        <p:spPr>
          <a:ln/>
        </p:spPr>
        <p:txBody>
          <a:bodyPr/>
          <a:lstStyle>
            <a:lvl1pPr>
              <a:defRPr/>
            </a:lvl1pPr>
          </a:lstStyle>
          <a:p>
            <a:fld id="{2626537C-DBAC-7446-8F75-FF9C3564B187}" type="slidenum">
              <a:rPr lang="en-US" altLang="en-US"/>
              <a:pPr/>
              <a:t>‹#›</a:t>
            </a:fld>
            <a:endParaRPr lang="en-US" altLang="en-US"/>
          </a:p>
        </p:txBody>
      </p:sp>
    </p:spTree>
    <p:extLst>
      <p:ext uri="{BB962C8B-B14F-4D97-AF65-F5344CB8AC3E}">
        <p14:creationId xmlns:p14="http://schemas.microsoft.com/office/powerpoint/2010/main" xmlns="" val="237067376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7"/>
            <a:ext cx="10363200" cy="1362075"/>
          </a:xfrm>
        </p:spPr>
        <p:txBody>
          <a:bodyPr anchor="t"/>
          <a:lstStyle>
            <a:lvl1pPr algn="l">
              <a:defRPr sz="3400" b="1" cap="all"/>
            </a:lvl1pPr>
          </a:lstStyle>
          <a:p>
            <a:r>
              <a:rPr lang="en-GB"/>
              <a:t>Click to edit Master title style</a:t>
            </a:r>
          </a:p>
        </p:txBody>
      </p:sp>
      <p:sp>
        <p:nvSpPr>
          <p:cNvPr id="3" name="Text Placeholder 2"/>
          <p:cNvSpPr>
            <a:spLocks noGrp="1"/>
          </p:cNvSpPr>
          <p:nvPr>
            <p:ph type="body" idx="1"/>
          </p:nvPr>
        </p:nvSpPr>
        <p:spPr>
          <a:xfrm>
            <a:off x="963084" y="2906719"/>
            <a:ext cx="10363200" cy="1500187"/>
          </a:xfrm>
        </p:spPr>
        <p:txBody>
          <a:bodyPr anchor="b"/>
          <a:lstStyle>
            <a:lvl1pPr marL="0" indent="0">
              <a:buNone/>
              <a:defRPr sz="1700"/>
            </a:lvl1pPr>
            <a:lvl2pPr marL="388995" indent="0">
              <a:buNone/>
              <a:defRPr sz="1500"/>
            </a:lvl2pPr>
            <a:lvl3pPr marL="777994" indent="0">
              <a:buNone/>
              <a:defRPr sz="1400"/>
            </a:lvl3pPr>
            <a:lvl4pPr marL="1166987" indent="0">
              <a:buNone/>
              <a:defRPr sz="1200"/>
            </a:lvl4pPr>
            <a:lvl5pPr marL="1555986" indent="0">
              <a:buNone/>
              <a:defRPr sz="1200"/>
            </a:lvl5pPr>
            <a:lvl6pPr marL="1944980" indent="0">
              <a:buNone/>
              <a:defRPr sz="1200"/>
            </a:lvl6pPr>
            <a:lvl7pPr marL="2333981" indent="0">
              <a:buNone/>
              <a:defRPr sz="1200"/>
            </a:lvl7pPr>
            <a:lvl8pPr marL="2722973" indent="0">
              <a:buNone/>
              <a:defRPr sz="1200"/>
            </a:lvl8pPr>
            <a:lvl9pPr marL="3111968" indent="0">
              <a:buNone/>
              <a:defRPr sz="1200"/>
            </a:lvl9pPr>
          </a:lstStyle>
          <a:p>
            <a:pPr lvl="0"/>
            <a:r>
              <a:rPr lang="en-GB"/>
              <a:t>Click to edit Master text styles</a:t>
            </a:r>
          </a:p>
        </p:txBody>
      </p:sp>
      <p:sp>
        <p:nvSpPr>
          <p:cNvPr id="4" name="Rectangle 4">
            <a:extLst>
              <a:ext uri="{FF2B5EF4-FFF2-40B4-BE49-F238E27FC236}">
                <a16:creationId xmlns:a16="http://schemas.microsoft.com/office/drawing/2014/main" xmlns="" id="{48425B8C-B51D-064C-9DA1-37ADB8AD5F3C}"/>
              </a:ext>
            </a:extLst>
          </p:cNvPr>
          <p:cNvSpPr>
            <a:spLocks noGrp="1" noChangeArrowheads="1"/>
          </p:cNvSpPr>
          <p:nvPr>
            <p:ph type="dt" sz="half" idx="10"/>
          </p:nvPr>
        </p:nvSpPr>
        <p:spPr>
          <a:ln/>
        </p:spPr>
        <p:txBody>
          <a:bodyPr/>
          <a:lstStyle>
            <a:lvl1pPr>
              <a:defRPr/>
            </a:lvl1pPr>
          </a:lstStyle>
          <a:p>
            <a:pPr>
              <a:defRPr/>
            </a:pPr>
            <a:fld id="{BB4B61BA-D7C8-584D-94A1-51D6752C975D}" type="datetime1">
              <a:rPr lang="en-ZA" smtClean="0"/>
              <a:pPr>
                <a:defRPr/>
              </a:pPr>
              <a:t>2023/07/06</a:t>
            </a:fld>
            <a:endParaRPr lang="en-US"/>
          </a:p>
        </p:txBody>
      </p:sp>
      <p:sp>
        <p:nvSpPr>
          <p:cNvPr id="5" name="Rectangle 5">
            <a:extLst>
              <a:ext uri="{FF2B5EF4-FFF2-40B4-BE49-F238E27FC236}">
                <a16:creationId xmlns:a16="http://schemas.microsoft.com/office/drawing/2014/main" xmlns="" id="{B7E22B54-BF6F-7B45-888A-D203EF172D87}"/>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EFCEEEA7-1C8C-394D-BAD0-8CCEA6F04E61}"/>
              </a:ext>
            </a:extLst>
          </p:cNvPr>
          <p:cNvSpPr>
            <a:spLocks noGrp="1" noChangeArrowheads="1"/>
          </p:cNvSpPr>
          <p:nvPr>
            <p:ph type="sldNum" sz="quarter" idx="12"/>
          </p:nvPr>
        </p:nvSpPr>
        <p:spPr>
          <a:ln/>
        </p:spPr>
        <p:txBody>
          <a:bodyPr/>
          <a:lstStyle>
            <a:lvl1pPr>
              <a:defRPr/>
            </a:lvl1pPr>
          </a:lstStyle>
          <a:p>
            <a:fld id="{823F8C00-F71E-6549-B4FE-2E159B858F93}" type="slidenum">
              <a:rPr lang="en-US" altLang="en-US"/>
              <a:pPr/>
              <a:t>‹#›</a:t>
            </a:fld>
            <a:endParaRPr lang="en-US" altLang="en-US"/>
          </a:p>
        </p:txBody>
      </p:sp>
    </p:spTree>
    <p:extLst>
      <p:ext uri="{BB962C8B-B14F-4D97-AF65-F5344CB8AC3E}">
        <p14:creationId xmlns:p14="http://schemas.microsoft.com/office/powerpoint/2010/main" xmlns="" val="17119177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6197600" y="1600206"/>
            <a:ext cx="5384800" cy="4525963"/>
          </a:xfrm>
        </p:spPr>
        <p:txBody>
          <a:bodyPr/>
          <a:lstStyle>
            <a:lvl1pPr>
              <a:defRPr sz="24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Rectangle 4">
            <a:extLst>
              <a:ext uri="{FF2B5EF4-FFF2-40B4-BE49-F238E27FC236}">
                <a16:creationId xmlns:a16="http://schemas.microsoft.com/office/drawing/2014/main" xmlns="" id="{67FD95F8-FF31-2342-A1A7-1D9F1ACC0D81}"/>
              </a:ext>
            </a:extLst>
          </p:cNvPr>
          <p:cNvSpPr>
            <a:spLocks noGrp="1" noChangeArrowheads="1"/>
          </p:cNvSpPr>
          <p:nvPr>
            <p:ph type="dt" sz="half" idx="10"/>
          </p:nvPr>
        </p:nvSpPr>
        <p:spPr>
          <a:ln/>
        </p:spPr>
        <p:txBody>
          <a:bodyPr/>
          <a:lstStyle>
            <a:lvl1pPr>
              <a:defRPr/>
            </a:lvl1pPr>
          </a:lstStyle>
          <a:p>
            <a:pPr>
              <a:defRPr/>
            </a:pPr>
            <a:fld id="{3C1873B9-7A86-9344-A0AD-6DDDF9297D77}" type="datetime1">
              <a:rPr lang="en-ZA" smtClean="0"/>
              <a:pPr>
                <a:defRPr/>
              </a:pPr>
              <a:t>2023/07/06</a:t>
            </a:fld>
            <a:endParaRPr lang="en-US"/>
          </a:p>
        </p:txBody>
      </p:sp>
      <p:sp>
        <p:nvSpPr>
          <p:cNvPr id="6" name="Rectangle 5">
            <a:extLst>
              <a:ext uri="{FF2B5EF4-FFF2-40B4-BE49-F238E27FC236}">
                <a16:creationId xmlns:a16="http://schemas.microsoft.com/office/drawing/2014/main" xmlns="" id="{16C13947-438F-3D40-8CAC-A6C618F86329}"/>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ED999E3A-3C14-9D4B-B89A-6604D8E00401}"/>
              </a:ext>
            </a:extLst>
          </p:cNvPr>
          <p:cNvSpPr>
            <a:spLocks noGrp="1" noChangeArrowheads="1"/>
          </p:cNvSpPr>
          <p:nvPr>
            <p:ph type="sldNum" sz="quarter" idx="12"/>
          </p:nvPr>
        </p:nvSpPr>
        <p:spPr>
          <a:ln/>
        </p:spPr>
        <p:txBody>
          <a:bodyPr/>
          <a:lstStyle>
            <a:lvl1pPr>
              <a:defRPr/>
            </a:lvl1pPr>
          </a:lstStyle>
          <a:p>
            <a:fld id="{B1B2DFB6-B145-0F4C-983C-C76A1CD8989B}" type="slidenum">
              <a:rPr lang="en-US" altLang="en-US"/>
              <a:pPr/>
              <a:t>‹#›</a:t>
            </a:fld>
            <a:endParaRPr lang="en-US" altLang="en-US"/>
          </a:p>
        </p:txBody>
      </p:sp>
    </p:spTree>
    <p:extLst>
      <p:ext uri="{BB962C8B-B14F-4D97-AF65-F5344CB8AC3E}">
        <p14:creationId xmlns:p14="http://schemas.microsoft.com/office/powerpoint/2010/main" xmlns="" val="2890333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000" b="1"/>
            </a:lvl1pPr>
            <a:lvl2pPr marL="388995" indent="0">
              <a:buNone/>
              <a:defRPr sz="1700" b="1"/>
            </a:lvl2pPr>
            <a:lvl3pPr marL="777994" indent="0">
              <a:buNone/>
              <a:defRPr sz="1500" b="1"/>
            </a:lvl3pPr>
            <a:lvl4pPr marL="1166987" indent="0">
              <a:buNone/>
              <a:defRPr sz="1400" b="1"/>
            </a:lvl4pPr>
            <a:lvl5pPr marL="1555986" indent="0">
              <a:buNone/>
              <a:defRPr sz="1400" b="1"/>
            </a:lvl5pPr>
            <a:lvl6pPr marL="1944980" indent="0">
              <a:buNone/>
              <a:defRPr sz="1400" b="1"/>
            </a:lvl6pPr>
            <a:lvl7pPr marL="2333981" indent="0">
              <a:buNone/>
              <a:defRPr sz="1400" b="1"/>
            </a:lvl7pPr>
            <a:lvl8pPr marL="2722973" indent="0">
              <a:buNone/>
              <a:defRPr sz="1400" b="1"/>
            </a:lvl8pPr>
            <a:lvl9pPr marL="3111968" indent="0">
              <a:buNone/>
              <a:defRPr sz="14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6193374" y="1535115"/>
            <a:ext cx="5389033" cy="639763"/>
          </a:xfrm>
        </p:spPr>
        <p:txBody>
          <a:bodyPr anchor="b"/>
          <a:lstStyle>
            <a:lvl1pPr marL="0" indent="0">
              <a:buNone/>
              <a:defRPr sz="2000" b="1"/>
            </a:lvl1pPr>
            <a:lvl2pPr marL="388995" indent="0">
              <a:buNone/>
              <a:defRPr sz="1700" b="1"/>
            </a:lvl2pPr>
            <a:lvl3pPr marL="777994" indent="0">
              <a:buNone/>
              <a:defRPr sz="1500" b="1"/>
            </a:lvl3pPr>
            <a:lvl4pPr marL="1166987" indent="0">
              <a:buNone/>
              <a:defRPr sz="1400" b="1"/>
            </a:lvl4pPr>
            <a:lvl5pPr marL="1555986" indent="0">
              <a:buNone/>
              <a:defRPr sz="1400" b="1"/>
            </a:lvl5pPr>
            <a:lvl6pPr marL="1944980" indent="0">
              <a:buNone/>
              <a:defRPr sz="1400" b="1"/>
            </a:lvl6pPr>
            <a:lvl7pPr marL="2333981" indent="0">
              <a:buNone/>
              <a:defRPr sz="1400" b="1"/>
            </a:lvl7pPr>
            <a:lvl8pPr marL="2722973" indent="0">
              <a:buNone/>
              <a:defRPr sz="1400" b="1"/>
            </a:lvl8pPr>
            <a:lvl9pPr marL="3111968" indent="0">
              <a:buNone/>
              <a:defRPr sz="1400" b="1"/>
            </a:lvl9pPr>
          </a:lstStyle>
          <a:p>
            <a:pPr lvl="0"/>
            <a:r>
              <a:rPr lang="en-GB"/>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2000"/>
            </a:lvl1pPr>
            <a:lvl2pPr>
              <a:defRPr sz="17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Rectangle 4">
            <a:extLst>
              <a:ext uri="{FF2B5EF4-FFF2-40B4-BE49-F238E27FC236}">
                <a16:creationId xmlns:a16="http://schemas.microsoft.com/office/drawing/2014/main" xmlns="" id="{BC923938-B2BF-9744-8BB9-65B2E5315F27}"/>
              </a:ext>
            </a:extLst>
          </p:cNvPr>
          <p:cNvSpPr>
            <a:spLocks noGrp="1" noChangeArrowheads="1"/>
          </p:cNvSpPr>
          <p:nvPr>
            <p:ph type="dt" sz="half" idx="10"/>
          </p:nvPr>
        </p:nvSpPr>
        <p:spPr>
          <a:ln/>
        </p:spPr>
        <p:txBody>
          <a:bodyPr/>
          <a:lstStyle>
            <a:lvl1pPr>
              <a:defRPr/>
            </a:lvl1pPr>
          </a:lstStyle>
          <a:p>
            <a:pPr>
              <a:defRPr/>
            </a:pPr>
            <a:fld id="{8A8B1E8A-3051-FB48-9514-BCB08B64DFA2}" type="datetime1">
              <a:rPr lang="en-ZA" smtClean="0"/>
              <a:pPr>
                <a:defRPr/>
              </a:pPr>
              <a:t>2023/07/06</a:t>
            </a:fld>
            <a:endParaRPr lang="en-US"/>
          </a:p>
        </p:txBody>
      </p:sp>
      <p:sp>
        <p:nvSpPr>
          <p:cNvPr id="8" name="Rectangle 5">
            <a:extLst>
              <a:ext uri="{FF2B5EF4-FFF2-40B4-BE49-F238E27FC236}">
                <a16:creationId xmlns:a16="http://schemas.microsoft.com/office/drawing/2014/main" xmlns="" id="{BAB8E786-8B32-FB4A-AAC7-C9B185CE1AEC}"/>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a:extLst>
              <a:ext uri="{FF2B5EF4-FFF2-40B4-BE49-F238E27FC236}">
                <a16:creationId xmlns:a16="http://schemas.microsoft.com/office/drawing/2014/main" xmlns="" id="{46897086-8FEB-454E-8E7A-1FD68C8CC4DA}"/>
              </a:ext>
            </a:extLst>
          </p:cNvPr>
          <p:cNvSpPr>
            <a:spLocks noGrp="1" noChangeArrowheads="1"/>
          </p:cNvSpPr>
          <p:nvPr>
            <p:ph type="sldNum" sz="quarter" idx="12"/>
          </p:nvPr>
        </p:nvSpPr>
        <p:spPr>
          <a:ln/>
        </p:spPr>
        <p:txBody>
          <a:bodyPr/>
          <a:lstStyle>
            <a:lvl1pPr>
              <a:defRPr/>
            </a:lvl1pPr>
          </a:lstStyle>
          <a:p>
            <a:fld id="{25D65F0D-6420-E146-A00C-9B750FDF5501}" type="slidenum">
              <a:rPr lang="en-US" altLang="en-US"/>
              <a:pPr/>
              <a:t>‹#›</a:t>
            </a:fld>
            <a:endParaRPr lang="en-US" altLang="en-US"/>
          </a:p>
        </p:txBody>
      </p:sp>
    </p:spTree>
    <p:extLst>
      <p:ext uri="{BB962C8B-B14F-4D97-AF65-F5344CB8AC3E}">
        <p14:creationId xmlns:p14="http://schemas.microsoft.com/office/powerpoint/2010/main" xmlns="" val="331824843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Rectangle 4">
            <a:extLst>
              <a:ext uri="{FF2B5EF4-FFF2-40B4-BE49-F238E27FC236}">
                <a16:creationId xmlns:a16="http://schemas.microsoft.com/office/drawing/2014/main" xmlns="" id="{F03FFD59-AAC3-DA4D-87FC-3A28FD1EF5BF}"/>
              </a:ext>
            </a:extLst>
          </p:cNvPr>
          <p:cNvSpPr>
            <a:spLocks noGrp="1" noChangeArrowheads="1"/>
          </p:cNvSpPr>
          <p:nvPr>
            <p:ph type="dt" sz="half" idx="10"/>
          </p:nvPr>
        </p:nvSpPr>
        <p:spPr>
          <a:ln/>
        </p:spPr>
        <p:txBody>
          <a:bodyPr/>
          <a:lstStyle>
            <a:lvl1pPr>
              <a:defRPr/>
            </a:lvl1pPr>
          </a:lstStyle>
          <a:p>
            <a:pPr>
              <a:defRPr/>
            </a:pPr>
            <a:fld id="{B9E1619A-0147-8F42-A13F-8DBBD255928A}" type="datetime1">
              <a:rPr lang="en-ZA" smtClean="0"/>
              <a:pPr>
                <a:defRPr/>
              </a:pPr>
              <a:t>2023/07/06</a:t>
            </a:fld>
            <a:endParaRPr lang="en-US"/>
          </a:p>
        </p:txBody>
      </p:sp>
      <p:sp>
        <p:nvSpPr>
          <p:cNvPr id="4" name="Rectangle 5">
            <a:extLst>
              <a:ext uri="{FF2B5EF4-FFF2-40B4-BE49-F238E27FC236}">
                <a16:creationId xmlns:a16="http://schemas.microsoft.com/office/drawing/2014/main" xmlns="" id="{7ADADAD1-1B98-1E44-8FCF-453AD38A7B2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a:extLst>
              <a:ext uri="{FF2B5EF4-FFF2-40B4-BE49-F238E27FC236}">
                <a16:creationId xmlns:a16="http://schemas.microsoft.com/office/drawing/2014/main" xmlns="" id="{F5B86AD7-F6AD-E842-B968-FCA4702576C4}"/>
              </a:ext>
            </a:extLst>
          </p:cNvPr>
          <p:cNvSpPr>
            <a:spLocks noGrp="1" noChangeArrowheads="1"/>
          </p:cNvSpPr>
          <p:nvPr>
            <p:ph type="sldNum" sz="quarter" idx="12"/>
          </p:nvPr>
        </p:nvSpPr>
        <p:spPr>
          <a:ln/>
        </p:spPr>
        <p:txBody>
          <a:bodyPr/>
          <a:lstStyle>
            <a:lvl1pPr>
              <a:defRPr/>
            </a:lvl1pPr>
          </a:lstStyle>
          <a:p>
            <a:fld id="{4847A0EC-4358-D74E-AFBF-FF1277FEEC3B}" type="slidenum">
              <a:rPr lang="en-US" altLang="en-US"/>
              <a:pPr/>
              <a:t>‹#›</a:t>
            </a:fld>
            <a:endParaRPr lang="en-US" altLang="en-US"/>
          </a:p>
        </p:txBody>
      </p:sp>
    </p:spTree>
    <p:extLst>
      <p:ext uri="{BB962C8B-B14F-4D97-AF65-F5344CB8AC3E}">
        <p14:creationId xmlns:p14="http://schemas.microsoft.com/office/powerpoint/2010/main" xmlns="" val="382408253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xmlns="" id="{AF429107-C957-DC47-AC83-AF4C1FE3376A}"/>
              </a:ext>
            </a:extLst>
          </p:cNvPr>
          <p:cNvSpPr>
            <a:spLocks noGrp="1" noChangeArrowheads="1"/>
          </p:cNvSpPr>
          <p:nvPr>
            <p:ph type="dt" sz="half" idx="10"/>
          </p:nvPr>
        </p:nvSpPr>
        <p:spPr>
          <a:ln/>
        </p:spPr>
        <p:txBody>
          <a:bodyPr/>
          <a:lstStyle>
            <a:lvl1pPr>
              <a:defRPr/>
            </a:lvl1pPr>
          </a:lstStyle>
          <a:p>
            <a:pPr>
              <a:defRPr/>
            </a:pPr>
            <a:fld id="{7F542C8A-5499-344F-B196-82B964475D2D}" type="datetime1">
              <a:rPr lang="en-ZA" smtClean="0"/>
              <a:pPr>
                <a:defRPr/>
              </a:pPr>
              <a:t>2023/07/06</a:t>
            </a:fld>
            <a:endParaRPr lang="en-US"/>
          </a:p>
        </p:txBody>
      </p:sp>
      <p:sp>
        <p:nvSpPr>
          <p:cNvPr id="3" name="Rectangle 5">
            <a:extLst>
              <a:ext uri="{FF2B5EF4-FFF2-40B4-BE49-F238E27FC236}">
                <a16:creationId xmlns:a16="http://schemas.microsoft.com/office/drawing/2014/main" xmlns="" id="{976BFBC4-AC2E-594D-875A-11A44B98B98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xmlns="" id="{BF800CFC-EB78-AD47-A26F-B5067173808F}"/>
              </a:ext>
            </a:extLst>
          </p:cNvPr>
          <p:cNvSpPr>
            <a:spLocks noGrp="1" noChangeArrowheads="1"/>
          </p:cNvSpPr>
          <p:nvPr>
            <p:ph type="sldNum" sz="quarter" idx="12"/>
          </p:nvPr>
        </p:nvSpPr>
        <p:spPr>
          <a:ln/>
        </p:spPr>
        <p:txBody>
          <a:bodyPr/>
          <a:lstStyle>
            <a:lvl1pPr>
              <a:defRPr/>
            </a:lvl1pPr>
          </a:lstStyle>
          <a:p>
            <a:fld id="{6BDBFFE8-C608-3243-BA9A-24A21E033BFF}" type="slidenum">
              <a:rPr lang="en-US" altLang="en-US"/>
              <a:pPr/>
              <a:t>‹#›</a:t>
            </a:fld>
            <a:endParaRPr lang="en-US" altLang="en-US"/>
          </a:p>
        </p:txBody>
      </p:sp>
    </p:spTree>
    <p:extLst>
      <p:ext uri="{BB962C8B-B14F-4D97-AF65-F5344CB8AC3E}">
        <p14:creationId xmlns:p14="http://schemas.microsoft.com/office/powerpoint/2010/main" xmlns="" val="1494055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xmlns="" id="{4095DB57-4F33-404A-8884-2AAAD87FF74F}"/>
              </a:ext>
            </a:extLst>
          </p:cNvPr>
          <p:cNvSpPr>
            <a:spLocks noGrp="1"/>
          </p:cNvSpPr>
          <p:nvPr>
            <p:ph type="dt" sz="half" idx="10"/>
          </p:nvPr>
        </p:nvSpPr>
        <p:spPr/>
        <p:txBody>
          <a:bodyPr/>
          <a:lstStyle>
            <a:lvl1pPr>
              <a:defRPr/>
            </a:lvl1pPr>
          </a:lstStyle>
          <a:p>
            <a:fld id="{D0CD64C6-E49F-2346-BC52-6D01C94B10A0}" type="datetime1">
              <a:rPr lang="en-ZA" smtClean="0"/>
              <a:pPr/>
              <a:t>2023/07/06</a:t>
            </a:fld>
            <a:endParaRPr lang="en-GB"/>
          </a:p>
        </p:txBody>
      </p:sp>
      <p:sp>
        <p:nvSpPr>
          <p:cNvPr id="3" name="Footer Placeholder 4">
            <a:extLst>
              <a:ext uri="{FF2B5EF4-FFF2-40B4-BE49-F238E27FC236}">
                <a16:creationId xmlns:a16="http://schemas.microsoft.com/office/drawing/2014/main" xmlns="" id="{B15CD1A6-172A-461E-8DA0-5B4963643FCF}"/>
              </a:ext>
            </a:extLst>
          </p:cNvPr>
          <p:cNvSpPr>
            <a:spLocks noGrp="1"/>
          </p:cNvSpPr>
          <p:nvPr>
            <p:ph type="ftr" sz="quarter" idx="11"/>
          </p:nvPr>
        </p:nvSpPr>
        <p:spPr/>
        <p:txBody>
          <a:bodyPr/>
          <a:lstStyle>
            <a:lvl1pPr>
              <a:defRPr/>
            </a:lvl1pPr>
          </a:lstStyle>
          <a:p>
            <a:endParaRPr lang="en-GB"/>
          </a:p>
        </p:txBody>
      </p:sp>
      <p:sp>
        <p:nvSpPr>
          <p:cNvPr id="4" name="Slide Number Placeholder 5">
            <a:extLst>
              <a:ext uri="{FF2B5EF4-FFF2-40B4-BE49-F238E27FC236}">
                <a16:creationId xmlns:a16="http://schemas.microsoft.com/office/drawing/2014/main" xmlns="" id="{26AE925E-195D-42C9-912B-B3E316330299}"/>
              </a:ext>
            </a:extLst>
          </p:cNvPr>
          <p:cNvSpPr>
            <a:spLocks noGrp="1"/>
          </p:cNvSpPr>
          <p:nvPr>
            <p:ph type="sldNum" sz="quarter" idx="12"/>
          </p:nvPr>
        </p:nvSpPr>
        <p:spPr/>
        <p:txBody>
          <a:bodyPr/>
          <a:lstStyle>
            <a:lvl1pPr>
              <a:defRPr/>
            </a:lvl1pPr>
          </a:lstStyle>
          <a:p>
            <a:fld id="{C242FC84-7891-F740-B8A1-EC98BEFAEA4C}" type="slidenum">
              <a:rPr lang="en-GB" smtClean="0"/>
              <a:pPr/>
              <a:t>‹#›</a:t>
            </a:fld>
            <a:endParaRPr lang="en-GB"/>
          </a:p>
        </p:txBody>
      </p:sp>
    </p:spTree>
    <p:extLst>
      <p:ext uri="{BB962C8B-B14F-4D97-AF65-F5344CB8AC3E}">
        <p14:creationId xmlns:p14="http://schemas.microsoft.com/office/powerpoint/2010/main" xmlns="" val="288491425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4011084" cy="1162051"/>
          </a:xfrm>
        </p:spPr>
        <p:txBody>
          <a:bodyPr anchor="b"/>
          <a:lstStyle>
            <a:lvl1pPr algn="l">
              <a:defRPr sz="1700" b="1"/>
            </a:lvl1pPr>
          </a:lstStyle>
          <a:p>
            <a:r>
              <a:rPr lang="en-GB"/>
              <a:t>Click to edit Master title style</a:t>
            </a:r>
          </a:p>
        </p:txBody>
      </p:sp>
      <p:sp>
        <p:nvSpPr>
          <p:cNvPr id="3" name="Content Placeholder 2"/>
          <p:cNvSpPr>
            <a:spLocks noGrp="1"/>
          </p:cNvSpPr>
          <p:nvPr>
            <p:ph idx="1"/>
          </p:nvPr>
        </p:nvSpPr>
        <p:spPr>
          <a:xfrm>
            <a:off x="4766736" y="273075"/>
            <a:ext cx="6815667" cy="5853113"/>
          </a:xfrm>
        </p:spPr>
        <p:txBody>
          <a:bodyPr/>
          <a:lstStyle>
            <a:lvl1pPr>
              <a:defRPr sz="2700"/>
            </a:lvl1pPr>
            <a:lvl2pPr>
              <a:defRPr sz="24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200"/>
            </a:lvl1pPr>
            <a:lvl2pPr marL="388995" indent="0">
              <a:buNone/>
              <a:defRPr sz="1000"/>
            </a:lvl2pPr>
            <a:lvl3pPr marL="777994" indent="0">
              <a:buNone/>
              <a:defRPr sz="900"/>
            </a:lvl3pPr>
            <a:lvl4pPr marL="1166987" indent="0">
              <a:buNone/>
              <a:defRPr sz="800"/>
            </a:lvl4pPr>
            <a:lvl5pPr marL="1555986" indent="0">
              <a:buNone/>
              <a:defRPr sz="800"/>
            </a:lvl5pPr>
            <a:lvl6pPr marL="1944980" indent="0">
              <a:buNone/>
              <a:defRPr sz="800"/>
            </a:lvl6pPr>
            <a:lvl7pPr marL="2333981" indent="0">
              <a:buNone/>
              <a:defRPr sz="800"/>
            </a:lvl7pPr>
            <a:lvl8pPr marL="2722973" indent="0">
              <a:buNone/>
              <a:defRPr sz="800"/>
            </a:lvl8pPr>
            <a:lvl9pPr marL="3111968"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B772EBF0-6452-0E4F-B5E7-8BA3349C48D5}"/>
              </a:ext>
            </a:extLst>
          </p:cNvPr>
          <p:cNvSpPr>
            <a:spLocks noGrp="1" noChangeArrowheads="1"/>
          </p:cNvSpPr>
          <p:nvPr>
            <p:ph type="dt" sz="half" idx="10"/>
          </p:nvPr>
        </p:nvSpPr>
        <p:spPr>
          <a:ln/>
        </p:spPr>
        <p:txBody>
          <a:bodyPr/>
          <a:lstStyle>
            <a:lvl1pPr>
              <a:defRPr/>
            </a:lvl1pPr>
          </a:lstStyle>
          <a:p>
            <a:pPr>
              <a:defRPr/>
            </a:pPr>
            <a:fld id="{942591F3-F62F-4746-9B43-A3AE22F52340}" type="datetime1">
              <a:rPr lang="en-ZA" smtClean="0"/>
              <a:pPr>
                <a:defRPr/>
              </a:pPr>
              <a:t>2023/07/06</a:t>
            </a:fld>
            <a:endParaRPr lang="en-US"/>
          </a:p>
        </p:txBody>
      </p:sp>
      <p:sp>
        <p:nvSpPr>
          <p:cNvPr id="6" name="Rectangle 5">
            <a:extLst>
              <a:ext uri="{FF2B5EF4-FFF2-40B4-BE49-F238E27FC236}">
                <a16:creationId xmlns:a16="http://schemas.microsoft.com/office/drawing/2014/main" xmlns="" id="{665185B4-1507-A948-91F9-A8D6C63A269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4E94556D-6A7F-844D-AC2E-F69B2D506199}"/>
              </a:ext>
            </a:extLst>
          </p:cNvPr>
          <p:cNvSpPr>
            <a:spLocks noGrp="1" noChangeArrowheads="1"/>
          </p:cNvSpPr>
          <p:nvPr>
            <p:ph type="sldNum" sz="quarter" idx="12"/>
          </p:nvPr>
        </p:nvSpPr>
        <p:spPr>
          <a:ln/>
        </p:spPr>
        <p:txBody>
          <a:bodyPr/>
          <a:lstStyle>
            <a:lvl1pPr>
              <a:defRPr/>
            </a:lvl1pPr>
          </a:lstStyle>
          <a:p>
            <a:fld id="{FA553A0A-C520-0349-8693-591CDC1E383A}" type="slidenum">
              <a:rPr lang="en-US" altLang="en-US"/>
              <a:pPr/>
              <a:t>‹#›</a:t>
            </a:fld>
            <a:endParaRPr lang="en-US" altLang="en-US"/>
          </a:p>
        </p:txBody>
      </p:sp>
    </p:spTree>
    <p:extLst>
      <p:ext uri="{BB962C8B-B14F-4D97-AF65-F5344CB8AC3E}">
        <p14:creationId xmlns:p14="http://schemas.microsoft.com/office/powerpoint/2010/main" xmlns="" val="18543879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3"/>
            <a:ext cx="7315200" cy="566739"/>
          </a:xfrm>
        </p:spPr>
        <p:txBody>
          <a:bodyPr anchor="b"/>
          <a:lstStyle>
            <a:lvl1pPr algn="l">
              <a:defRPr sz="1700" b="1"/>
            </a:lvl1pPr>
          </a:lstStyle>
          <a:p>
            <a:r>
              <a:rPr lang="en-GB"/>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700"/>
            </a:lvl1pPr>
            <a:lvl2pPr marL="388995" indent="0">
              <a:buNone/>
              <a:defRPr sz="2400"/>
            </a:lvl2pPr>
            <a:lvl3pPr marL="777994" indent="0">
              <a:buNone/>
              <a:defRPr sz="2000"/>
            </a:lvl3pPr>
            <a:lvl4pPr marL="1166987" indent="0">
              <a:buNone/>
              <a:defRPr sz="1700"/>
            </a:lvl4pPr>
            <a:lvl5pPr marL="1555986" indent="0">
              <a:buNone/>
              <a:defRPr sz="1700"/>
            </a:lvl5pPr>
            <a:lvl6pPr marL="1944980" indent="0">
              <a:buNone/>
              <a:defRPr sz="1700"/>
            </a:lvl6pPr>
            <a:lvl7pPr marL="2333981" indent="0">
              <a:buNone/>
              <a:defRPr sz="1700"/>
            </a:lvl7pPr>
            <a:lvl8pPr marL="2722973" indent="0">
              <a:buNone/>
              <a:defRPr sz="1700"/>
            </a:lvl8pPr>
            <a:lvl9pPr marL="3111968" indent="0">
              <a:buNone/>
              <a:defRPr sz="1700"/>
            </a:lvl9pPr>
          </a:lstStyle>
          <a:p>
            <a:pPr lvl="0"/>
            <a:r>
              <a:rPr lang="en-GB" noProof="0"/>
              <a:t>Click icon to add picture</a:t>
            </a:r>
          </a:p>
        </p:txBody>
      </p:sp>
      <p:sp>
        <p:nvSpPr>
          <p:cNvPr id="4" name="Text Placeholder 3"/>
          <p:cNvSpPr>
            <a:spLocks noGrp="1"/>
          </p:cNvSpPr>
          <p:nvPr>
            <p:ph type="body" sz="half" idx="2"/>
          </p:nvPr>
        </p:nvSpPr>
        <p:spPr>
          <a:xfrm>
            <a:off x="2389717" y="5367360"/>
            <a:ext cx="7315200" cy="804863"/>
          </a:xfrm>
        </p:spPr>
        <p:txBody>
          <a:bodyPr/>
          <a:lstStyle>
            <a:lvl1pPr marL="0" indent="0">
              <a:buNone/>
              <a:defRPr sz="1200"/>
            </a:lvl1pPr>
            <a:lvl2pPr marL="388995" indent="0">
              <a:buNone/>
              <a:defRPr sz="1000"/>
            </a:lvl2pPr>
            <a:lvl3pPr marL="777994" indent="0">
              <a:buNone/>
              <a:defRPr sz="900"/>
            </a:lvl3pPr>
            <a:lvl4pPr marL="1166987" indent="0">
              <a:buNone/>
              <a:defRPr sz="800"/>
            </a:lvl4pPr>
            <a:lvl5pPr marL="1555986" indent="0">
              <a:buNone/>
              <a:defRPr sz="800"/>
            </a:lvl5pPr>
            <a:lvl6pPr marL="1944980" indent="0">
              <a:buNone/>
              <a:defRPr sz="800"/>
            </a:lvl6pPr>
            <a:lvl7pPr marL="2333981" indent="0">
              <a:buNone/>
              <a:defRPr sz="800"/>
            </a:lvl7pPr>
            <a:lvl8pPr marL="2722973" indent="0">
              <a:buNone/>
              <a:defRPr sz="800"/>
            </a:lvl8pPr>
            <a:lvl9pPr marL="3111968" indent="0">
              <a:buNone/>
              <a:defRPr sz="800"/>
            </a:lvl9pPr>
          </a:lstStyle>
          <a:p>
            <a:pPr lvl="0"/>
            <a:r>
              <a:rPr lang="en-GB"/>
              <a:t>Click to edit Master text styles</a:t>
            </a:r>
          </a:p>
        </p:txBody>
      </p:sp>
      <p:sp>
        <p:nvSpPr>
          <p:cNvPr id="5" name="Rectangle 4">
            <a:extLst>
              <a:ext uri="{FF2B5EF4-FFF2-40B4-BE49-F238E27FC236}">
                <a16:creationId xmlns:a16="http://schemas.microsoft.com/office/drawing/2014/main" xmlns="" id="{D3EA1283-B870-6448-BDF2-DEE8B76DACA7}"/>
              </a:ext>
            </a:extLst>
          </p:cNvPr>
          <p:cNvSpPr>
            <a:spLocks noGrp="1" noChangeArrowheads="1"/>
          </p:cNvSpPr>
          <p:nvPr>
            <p:ph type="dt" sz="half" idx="10"/>
          </p:nvPr>
        </p:nvSpPr>
        <p:spPr>
          <a:ln/>
        </p:spPr>
        <p:txBody>
          <a:bodyPr/>
          <a:lstStyle>
            <a:lvl1pPr>
              <a:defRPr/>
            </a:lvl1pPr>
          </a:lstStyle>
          <a:p>
            <a:pPr>
              <a:defRPr/>
            </a:pPr>
            <a:fld id="{017E87A2-A422-7241-A256-505E86DCD7A5}" type="datetime1">
              <a:rPr lang="en-ZA" smtClean="0"/>
              <a:pPr>
                <a:defRPr/>
              </a:pPr>
              <a:t>2023/07/06</a:t>
            </a:fld>
            <a:endParaRPr lang="en-US"/>
          </a:p>
        </p:txBody>
      </p:sp>
      <p:sp>
        <p:nvSpPr>
          <p:cNvPr id="6" name="Rectangle 5">
            <a:extLst>
              <a:ext uri="{FF2B5EF4-FFF2-40B4-BE49-F238E27FC236}">
                <a16:creationId xmlns:a16="http://schemas.microsoft.com/office/drawing/2014/main" xmlns="" id="{004AD215-3922-5F47-ADA9-2459DE2FC12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a:extLst>
              <a:ext uri="{FF2B5EF4-FFF2-40B4-BE49-F238E27FC236}">
                <a16:creationId xmlns:a16="http://schemas.microsoft.com/office/drawing/2014/main" xmlns="" id="{48A1C8D0-5B25-8245-AF3A-5C75492D851D}"/>
              </a:ext>
            </a:extLst>
          </p:cNvPr>
          <p:cNvSpPr>
            <a:spLocks noGrp="1" noChangeArrowheads="1"/>
          </p:cNvSpPr>
          <p:nvPr>
            <p:ph type="sldNum" sz="quarter" idx="12"/>
          </p:nvPr>
        </p:nvSpPr>
        <p:spPr>
          <a:ln/>
        </p:spPr>
        <p:txBody>
          <a:bodyPr/>
          <a:lstStyle>
            <a:lvl1pPr>
              <a:defRPr/>
            </a:lvl1pPr>
          </a:lstStyle>
          <a:p>
            <a:fld id="{E4A46385-BE23-014B-AB46-2F2FF6DA3BA7}" type="slidenum">
              <a:rPr lang="en-US" altLang="en-US"/>
              <a:pPr/>
              <a:t>‹#›</a:t>
            </a:fld>
            <a:endParaRPr lang="en-US" altLang="en-US"/>
          </a:p>
        </p:txBody>
      </p:sp>
    </p:spTree>
    <p:extLst>
      <p:ext uri="{BB962C8B-B14F-4D97-AF65-F5344CB8AC3E}">
        <p14:creationId xmlns:p14="http://schemas.microsoft.com/office/powerpoint/2010/main" xmlns="" val="155887490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D4BE0158-474D-A442-AC9B-D8AEE57B66FC}"/>
              </a:ext>
            </a:extLst>
          </p:cNvPr>
          <p:cNvSpPr>
            <a:spLocks noGrp="1" noChangeArrowheads="1"/>
          </p:cNvSpPr>
          <p:nvPr>
            <p:ph type="dt" sz="half" idx="10"/>
          </p:nvPr>
        </p:nvSpPr>
        <p:spPr>
          <a:ln/>
        </p:spPr>
        <p:txBody>
          <a:bodyPr/>
          <a:lstStyle>
            <a:lvl1pPr>
              <a:defRPr/>
            </a:lvl1pPr>
          </a:lstStyle>
          <a:p>
            <a:pPr>
              <a:defRPr/>
            </a:pPr>
            <a:fld id="{25C3D3DA-A07C-264A-AEEE-A05E940A352B}" type="datetime1">
              <a:rPr lang="en-ZA" smtClean="0"/>
              <a:pPr>
                <a:defRPr/>
              </a:pPr>
              <a:t>2023/07/06</a:t>
            </a:fld>
            <a:endParaRPr lang="en-US"/>
          </a:p>
        </p:txBody>
      </p:sp>
      <p:sp>
        <p:nvSpPr>
          <p:cNvPr id="5" name="Rectangle 5">
            <a:extLst>
              <a:ext uri="{FF2B5EF4-FFF2-40B4-BE49-F238E27FC236}">
                <a16:creationId xmlns:a16="http://schemas.microsoft.com/office/drawing/2014/main" xmlns="" id="{B275C8B2-3658-4A49-AC86-BEEC7E60D1FF}"/>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3DDD8846-E478-C241-B389-D46FE5A9FD52}"/>
              </a:ext>
            </a:extLst>
          </p:cNvPr>
          <p:cNvSpPr>
            <a:spLocks noGrp="1" noChangeArrowheads="1"/>
          </p:cNvSpPr>
          <p:nvPr>
            <p:ph type="sldNum" sz="quarter" idx="12"/>
          </p:nvPr>
        </p:nvSpPr>
        <p:spPr>
          <a:ln/>
        </p:spPr>
        <p:txBody>
          <a:bodyPr/>
          <a:lstStyle>
            <a:lvl1pPr>
              <a:defRPr/>
            </a:lvl1pPr>
          </a:lstStyle>
          <a:p>
            <a:fld id="{FD57ADF7-E2D9-2240-BE94-E13D2FD35ACF}" type="slidenum">
              <a:rPr lang="en-US" altLang="en-US"/>
              <a:pPr/>
              <a:t>‹#›</a:t>
            </a:fld>
            <a:endParaRPr lang="en-US" altLang="en-US"/>
          </a:p>
        </p:txBody>
      </p:sp>
    </p:spTree>
    <p:extLst>
      <p:ext uri="{BB962C8B-B14F-4D97-AF65-F5344CB8AC3E}">
        <p14:creationId xmlns:p14="http://schemas.microsoft.com/office/powerpoint/2010/main" xmlns="" val="276361848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Rectangle 4">
            <a:extLst>
              <a:ext uri="{FF2B5EF4-FFF2-40B4-BE49-F238E27FC236}">
                <a16:creationId xmlns:a16="http://schemas.microsoft.com/office/drawing/2014/main" xmlns="" id="{AA10C557-8182-9049-9BE2-F50CE1DB39B8}"/>
              </a:ext>
            </a:extLst>
          </p:cNvPr>
          <p:cNvSpPr>
            <a:spLocks noGrp="1" noChangeArrowheads="1"/>
          </p:cNvSpPr>
          <p:nvPr>
            <p:ph type="dt" sz="half" idx="10"/>
          </p:nvPr>
        </p:nvSpPr>
        <p:spPr>
          <a:ln/>
        </p:spPr>
        <p:txBody>
          <a:bodyPr/>
          <a:lstStyle>
            <a:lvl1pPr>
              <a:defRPr/>
            </a:lvl1pPr>
          </a:lstStyle>
          <a:p>
            <a:pPr>
              <a:defRPr/>
            </a:pPr>
            <a:fld id="{876C729C-0782-7B4A-841C-DDC94356A75F}" type="datetime1">
              <a:rPr lang="en-ZA" smtClean="0"/>
              <a:pPr>
                <a:defRPr/>
              </a:pPr>
              <a:t>2023/07/06</a:t>
            </a:fld>
            <a:endParaRPr lang="en-US"/>
          </a:p>
        </p:txBody>
      </p:sp>
      <p:sp>
        <p:nvSpPr>
          <p:cNvPr id="5" name="Rectangle 5">
            <a:extLst>
              <a:ext uri="{FF2B5EF4-FFF2-40B4-BE49-F238E27FC236}">
                <a16:creationId xmlns:a16="http://schemas.microsoft.com/office/drawing/2014/main" xmlns="" id="{1405FC0F-2C75-3C4B-AFA4-AE81C69D4400}"/>
              </a:ext>
            </a:extLst>
          </p:cNvPr>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xmlns="" id="{0827F907-5AB2-ED4D-B97E-23C90F3F1109}"/>
              </a:ext>
            </a:extLst>
          </p:cNvPr>
          <p:cNvSpPr>
            <a:spLocks noGrp="1" noChangeArrowheads="1"/>
          </p:cNvSpPr>
          <p:nvPr>
            <p:ph type="sldNum" sz="quarter" idx="12"/>
          </p:nvPr>
        </p:nvSpPr>
        <p:spPr>
          <a:ln/>
        </p:spPr>
        <p:txBody>
          <a:bodyPr/>
          <a:lstStyle>
            <a:lvl1pPr>
              <a:defRPr/>
            </a:lvl1pPr>
          </a:lstStyle>
          <a:p>
            <a:fld id="{7F4DB4E6-5DD3-4A4D-BF24-A1770B6EB4E1}" type="slidenum">
              <a:rPr lang="en-US" altLang="en-US"/>
              <a:pPr/>
              <a:t>‹#›</a:t>
            </a:fld>
            <a:endParaRPr lang="en-US" altLang="en-US"/>
          </a:p>
        </p:txBody>
      </p:sp>
    </p:spTree>
    <p:extLst>
      <p:ext uri="{BB962C8B-B14F-4D97-AF65-F5344CB8AC3E}">
        <p14:creationId xmlns:p14="http://schemas.microsoft.com/office/powerpoint/2010/main" xmlns="" val="5047756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ENTERING SLIDE">
    <p:spTree>
      <p:nvGrpSpPr>
        <p:cNvPr id="1" name=""/>
        <p:cNvGrpSpPr/>
        <p:nvPr/>
      </p:nvGrpSpPr>
      <p:grpSpPr>
        <a:xfrm>
          <a:off x="0" y="0"/>
          <a:ext cx="0" cy="0"/>
          <a:chOff x="0" y="0"/>
          <a:chExt cx="0" cy="0"/>
        </a:xfrm>
      </p:grpSpPr>
      <p:pic>
        <p:nvPicPr>
          <p:cNvPr id="6" name="Picture 6"/>
          <p:cNvPicPr preferRelativeResize="0">
            <a:picLocks/>
          </p:cNvPicPr>
          <p:nvPr/>
        </p:nvPicPr>
        <p:blipFill>
          <a:blip r:embed="rId2" cstate="email">
            <a:extLst>
              <a:ext uri="{28A0092B-C50C-407E-A947-70E740481C1C}">
                <a14:useLocalDpi xmlns:a14="http://schemas.microsoft.com/office/drawing/2010/main" xmlns=""/>
              </a:ext>
            </a:extLst>
          </a:blip>
          <a:srcRect/>
          <a:stretch>
            <a:fillRect/>
          </a:stretch>
        </p:blipFill>
        <p:spPr bwMode="auto">
          <a:xfrm>
            <a:off x="3" y="4"/>
            <a:ext cx="12191999" cy="59785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a:spLocks noChangeArrowheads="1"/>
          </p:cNvSpPr>
          <p:nvPr/>
        </p:nvSpPr>
        <p:spPr bwMode="auto">
          <a:xfrm>
            <a:off x="1" y="1828800"/>
            <a:ext cx="12192000" cy="2362200"/>
          </a:xfrm>
          <a:prstGeom prst="rect">
            <a:avLst/>
          </a:prstGeom>
          <a:solidFill>
            <a:schemeClr val="accent1"/>
          </a:solidFill>
          <a:ln>
            <a:noFill/>
          </a:ln>
          <a:effectLst>
            <a:outerShdw blurRad="40000" dist="23000" dir="5400000" rotWithShape="0">
              <a:srgbClr val="808080">
                <a:alpha val="34999"/>
              </a:srgbClr>
            </a:outerShdw>
          </a:effectLst>
        </p:spPr>
        <p:txBody>
          <a:bodyPr anchor="ctr"/>
          <a:lstStyle/>
          <a:p>
            <a:pPr algn="ctr">
              <a:defRPr/>
            </a:pPr>
            <a:endParaRPr lang="en-US" sz="1350" dirty="0">
              <a:solidFill>
                <a:schemeClr val="lt1"/>
              </a:solidFill>
              <a:latin typeface="+mn-lt"/>
              <a:ea typeface="+mn-ea"/>
            </a:endParaRPr>
          </a:p>
        </p:txBody>
      </p:sp>
      <p:sp>
        <p:nvSpPr>
          <p:cNvPr id="3" name="Subtitle 2"/>
          <p:cNvSpPr>
            <a:spLocks noGrp="1"/>
          </p:cNvSpPr>
          <p:nvPr>
            <p:ph type="subTitle" idx="1"/>
          </p:nvPr>
        </p:nvSpPr>
        <p:spPr>
          <a:xfrm>
            <a:off x="1016000" y="3505200"/>
            <a:ext cx="8534400" cy="685800"/>
          </a:xfrm>
        </p:spPr>
        <p:txBody>
          <a:bodyPr/>
          <a:lstStyle>
            <a:lvl1pPr marL="0" indent="0" algn="l">
              <a:buNone/>
              <a:defRPr sz="1800" baseline="0">
                <a:solidFill>
                  <a:schemeClr val="bg1"/>
                </a:solidFill>
                <a:latin typeface="Century Gothic" panose="020B0502020202020204" pitchFamily="34" charset="0"/>
              </a:defRPr>
            </a:lvl1pPr>
            <a:lvl2pPr marL="342892" indent="0" algn="ctr">
              <a:buNone/>
              <a:defRPr>
                <a:solidFill>
                  <a:schemeClr val="tx1">
                    <a:tint val="75000"/>
                  </a:schemeClr>
                </a:solidFill>
              </a:defRPr>
            </a:lvl2pPr>
            <a:lvl3pPr marL="685783" indent="0" algn="ctr">
              <a:buNone/>
              <a:defRPr>
                <a:solidFill>
                  <a:schemeClr val="tx1">
                    <a:tint val="75000"/>
                  </a:schemeClr>
                </a:solidFill>
              </a:defRPr>
            </a:lvl3pPr>
            <a:lvl4pPr marL="1028675"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8" indent="0" algn="ctr">
              <a:buNone/>
              <a:defRPr>
                <a:solidFill>
                  <a:schemeClr val="tx1">
                    <a:tint val="75000"/>
                  </a:schemeClr>
                </a:solidFill>
              </a:defRPr>
            </a:lvl7pPr>
            <a:lvl8pPr marL="2400240" indent="0" algn="ctr">
              <a:buNone/>
              <a:defRPr>
                <a:solidFill>
                  <a:schemeClr val="tx1">
                    <a:tint val="75000"/>
                  </a:schemeClr>
                </a:solidFill>
              </a:defRPr>
            </a:lvl8pPr>
            <a:lvl9pPr marL="2743132" indent="0" algn="ctr">
              <a:buNone/>
              <a:defRPr>
                <a:solidFill>
                  <a:schemeClr val="tx1">
                    <a:tint val="75000"/>
                  </a:schemeClr>
                </a:solidFill>
              </a:defRPr>
            </a:lvl9pPr>
          </a:lstStyle>
          <a:p>
            <a:r>
              <a:rPr lang="en-GB"/>
              <a:t>Click to edit Master subtitle style</a:t>
            </a:r>
            <a:endParaRPr lang="en-US" dirty="0"/>
          </a:p>
        </p:txBody>
      </p:sp>
      <p:sp>
        <p:nvSpPr>
          <p:cNvPr id="2" name="Title 1"/>
          <p:cNvSpPr>
            <a:spLocks noGrp="1"/>
          </p:cNvSpPr>
          <p:nvPr>
            <p:ph type="ctrTitle"/>
          </p:nvPr>
        </p:nvSpPr>
        <p:spPr>
          <a:xfrm>
            <a:off x="1016000" y="2057401"/>
            <a:ext cx="10363200" cy="1066800"/>
          </a:xfrm>
        </p:spPr>
        <p:txBody>
          <a:bodyPr/>
          <a:lstStyle>
            <a:lvl1pPr algn="l">
              <a:defRPr sz="2250" b="1" i="0" cap="all" baseline="0">
                <a:solidFill>
                  <a:schemeClr val="bg1"/>
                </a:solidFill>
                <a:latin typeface="+mn-lt"/>
              </a:defRPr>
            </a:lvl1pPr>
          </a:lstStyle>
          <a:p>
            <a:r>
              <a:rPr lang="en-GB"/>
              <a:t>Click to edit Master title style</a:t>
            </a:r>
            <a:endParaRPr lang="en-US" dirty="0"/>
          </a:p>
        </p:txBody>
      </p:sp>
      <p:sp>
        <p:nvSpPr>
          <p:cNvPr id="8" name="Date Placeholder 7">
            <a:extLst>
              <a:ext uri="{FF2B5EF4-FFF2-40B4-BE49-F238E27FC236}">
                <a16:creationId xmlns:a16="http://schemas.microsoft.com/office/drawing/2014/main" xmlns="" id="{E76C7AAD-2202-1741-99E7-2E2530882453}"/>
              </a:ext>
            </a:extLst>
          </p:cNvPr>
          <p:cNvSpPr>
            <a:spLocks noGrp="1"/>
          </p:cNvSpPr>
          <p:nvPr>
            <p:ph type="dt" sz="half" idx="10"/>
          </p:nvPr>
        </p:nvSpPr>
        <p:spPr/>
        <p:txBody>
          <a:bodyPr/>
          <a:lstStyle/>
          <a:p>
            <a:fld id="{F7FC8B8A-7B4B-0541-8327-B7319B1E6B6F}" type="datetime1">
              <a:rPr lang="en-ZA" smtClean="0"/>
              <a:pPr/>
              <a:t>2023/07/06</a:t>
            </a:fld>
            <a:endParaRPr lang="en-GB"/>
          </a:p>
        </p:txBody>
      </p:sp>
      <p:sp>
        <p:nvSpPr>
          <p:cNvPr id="9" name="Footer Placeholder 8">
            <a:extLst>
              <a:ext uri="{FF2B5EF4-FFF2-40B4-BE49-F238E27FC236}">
                <a16:creationId xmlns:a16="http://schemas.microsoft.com/office/drawing/2014/main" xmlns="" id="{78535A6F-D3EC-2F41-A7FE-1091B1157F8A}"/>
              </a:ext>
            </a:extLst>
          </p:cNvPr>
          <p:cNvSpPr>
            <a:spLocks noGrp="1"/>
          </p:cNvSpPr>
          <p:nvPr>
            <p:ph type="ftr" sz="quarter" idx="11"/>
          </p:nvPr>
        </p:nvSpPr>
        <p:spPr/>
        <p:txBody>
          <a:bodyPr/>
          <a:lstStyle/>
          <a:p>
            <a:endParaRPr lang="en-GB"/>
          </a:p>
        </p:txBody>
      </p:sp>
      <p:sp>
        <p:nvSpPr>
          <p:cNvPr id="10" name="Slide Number Placeholder 9">
            <a:extLst>
              <a:ext uri="{FF2B5EF4-FFF2-40B4-BE49-F238E27FC236}">
                <a16:creationId xmlns:a16="http://schemas.microsoft.com/office/drawing/2014/main" xmlns="" id="{81C07BEE-47BD-3A4D-AF47-983DB691DE35}"/>
              </a:ext>
            </a:extLst>
          </p:cNvPr>
          <p:cNvSpPr>
            <a:spLocks noGrp="1"/>
          </p:cNvSpPr>
          <p:nvPr>
            <p:ph type="sldNum" sz="quarter" idx="12"/>
          </p:nvPr>
        </p:nvSpPr>
        <p:spPr/>
        <p:txBody>
          <a:bodyPr/>
          <a:lstStyle/>
          <a:p>
            <a:fld id="{802769DE-F7CE-814B-9DFA-295FC103F84D}" type="slidenum">
              <a:rPr lang="en-GB" smtClean="0"/>
              <a:pPr/>
              <a:t>‹#›</a:t>
            </a:fld>
            <a:endParaRPr lang="en-GB"/>
          </a:p>
        </p:txBody>
      </p:sp>
    </p:spTree>
    <p:extLst>
      <p:ext uri="{BB962C8B-B14F-4D97-AF65-F5344CB8AC3E}">
        <p14:creationId xmlns:p14="http://schemas.microsoft.com/office/powerpoint/2010/main" xmlns="" val="2917706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GB"/>
              <a:t>Click to edit Master title style</a:t>
            </a:r>
            <a:endParaRPr lang="en-US" dirty="0"/>
          </a:p>
        </p:txBody>
      </p:sp>
      <p:sp>
        <p:nvSpPr>
          <p:cNvPr id="3" name="Content Placeholder 2"/>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Slide Number Placeholder 1"/>
          <p:cNvSpPr>
            <a:spLocks noGrp="1"/>
          </p:cNvSpPr>
          <p:nvPr>
            <p:ph type="sldNum" sz="quarter" idx="10"/>
          </p:nvPr>
        </p:nvSpPr>
        <p:spPr/>
        <p:txBody>
          <a:bodyPr/>
          <a:lstStyle>
            <a:lvl1pPr>
              <a:defRPr/>
            </a:lvl1pPr>
          </a:lstStyle>
          <a:p>
            <a:fld id="{F769E269-C355-A44F-80F2-629E7868D3DD}" type="slidenum">
              <a:rPr lang="en-US" altLang="en-US" smtClean="0"/>
              <a:pPr/>
              <a:t>‹#›</a:t>
            </a:fld>
            <a:endParaRPr lang="en-US" alt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Date Placeholder 3"/>
          <p:cNvSpPr>
            <a:spLocks noGrp="1"/>
          </p:cNvSpPr>
          <p:nvPr>
            <p:ph type="dt" sz="half" idx="12"/>
          </p:nvPr>
        </p:nvSpPr>
        <p:spPr/>
        <p:txBody>
          <a:bodyPr/>
          <a:lstStyle>
            <a:lvl1pPr>
              <a:defRPr/>
            </a:lvl1pPr>
          </a:lstStyle>
          <a:p>
            <a:pPr>
              <a:defRPr/>
            </a:pPr>
            <a:fld id="{511C000F-1846-D441-827F-8407E22D0973}" type="datetime1">
              <a:rPr lang="en-ZA" altLang="en-US" smtClean="0"/>
              <a:pPr>
                <a:defRPr/>
              </a:pPr>
              <a:t>2023/07/06</a:t>
            </a:fld>
            <a:endParaRPr lang="en-US" altLang="en-US" dirty="0"/>
          </a:p>
        </p:txBody>
      </p:sp>
    </p:spTree>
    <p:extLst>
      <p:ext uri="{BB962C8B-B14F-4D97-AF65-F5344CB8AC3E}">
        <p14:creationId xmlns:p14="http://schemas.microsoft.com/office/powerpoint/2010/main" xmlns="" val="118871697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PICTURE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37504" y="0"/>
            <a:ext cx="12192000" cy="5867400"/>
          </a:xfrm>
        </p:spPr>
        <p:txBody>
          <a:bodyPr/>
          <a:lstStyle>
            <a:lvl1pPr marL="0" indent="0">
              <a:buNone/>
              <a:defRPr sz="2400"/>
            </a:lvl1pPr>
          </a:lstStyle>
          <a:p>
            <a:pPr lvl="0"/>
            <a:r>
              <a:rPr lang="en-GB" noProof="0"/>
              <a:t>Click icon to add picture</a:t>
            </a:r>
            <a:endParaRPr lang="en-US" noProof="0" dirty="0"/>
          </a:p>
        </p:txBody>
      </p:sp>
      <p:sp>
        <p:nvSpPr>
          <p:cNvPr id="7" name="Title 6"/>
          <p:cNvSpPr>
            <a:spLocks noGrp="1"/>
          </p:cNvSpPr>
          <p:nvPr>
            <p:ph type="title"/>
          </p:nvPr>
        </p:nvSpPr>
        <p:spPr>
          <a:xfrm>
            <a:off x="978496" y="4038600"/>
            <a:ext cx="5320704" cy="762000"/>
          </a:xfrm>
          <a:solidFill>
            <a:srgbClr val="216331"/>
          </a:solidFill>
        </p:spPr>
        <p:txBody>
          <a:bodyPr/>
          <a:lstStyle>
            <a:lvl1pPr algn="l">
              <a:defRPr sz="2100" cap="all" baseline="0">
                <a:solidFill>
                  <a:schemeClr val="bg1"/>
                </a:solidFill>
              </a:defRPr>
            </a:lvl1pPr>
          </a:lstStyle>
          <a:p>
            <a:r>
              <a:rPr lang="en-GB"/>
              <a:t>Click to edit Master title style</a:t>
            </a:r>
            <a:endParaRPr lang="en-US" dirty="0"/>
          </a:p>
        </p:txBody>
      </p:sp>
      <p:sp>
        <p:nvSpPr>
          <p:cNvPr id="3" name="Text Placeholder 2"/>
          <p:cNvSpPr>
            <a:spLocks noGrp="1"/>
          </p:cNvSpPr>
          <p:nvPr>
            <p:ph type="body" idx="1"/>
          </p:nvPr>
        </p:nvSpPr>
        <p:spPr>
          <a:xfrm>
            <a:off x="978496" y="4648200"/>
            <a:ext cx="5320704" cy="381000"/>
          </a:xfrm>
          <a:solidFill>
            <a:srgbClr val="216331"/>
          </a:solidFill>
        </p:spPr>
        <p:txBody>
          <a:bodyPr anchor="b"/>
          <a:lstStyle>
            <a:lvl1pPr marL="0" indent="0">
              <a:buNone/>
              <a:defRPr sz="1500">
                <a:solidFill>
                  <a:schemeClr val="bg1"/>
                </a:solidFill>
              </a:defRPr>
            </a:lvl1pPr>
            <a:lvl2pPr marL="342892" indent="0">
              <a:buNone/>
              <a:defRPr sz="1350">
                <a:solidFill>
                  <a:schemeClr val="tx1">
                    <a:tint val="75000"/>
                  </a:schemeClr>
                </a:solidFill>
              </a:defRPr>
            </a:lvl2pPr>
            <a:lvl3pPr marL="685783" indent="0">
              <a:buNone/>
              <a:defRPr sz="1200">
                <a:solidFill>
                  <a:schemeClr val="tx1">
                    <a:tint val="75000"/>
                  </a:schemeClr>
                </a:solidFill>
              </a:defRPr>
            </a:lvl3pPr>
            <a:lvl4pPr marL="1028675"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8" indent="0">
              <a:buNone/>
              <a:defRPr sz="1050">
                <a:solidFill>
                  <a:schemeClr val="tx1">
                    <a:tint val="75000"/>
                  </a:schemeClr>
                </a:solidFill>
              </a:defRPr>
            </a:lvl7pPr>
            <a:lvl8pPr marL="2400240" indent="0">
              <a:buNone/>
              <a:defRPr sz="1050">
                <a:solidFill>
                  <a:schemeClr val="tx1">
                    <a:tint val="75000"/>
                  </a:schemeClr>
                </a:solidFill>
              </a:defRPr>
            </a:lvl8pPr>
            <a:lvl9pPr marL="2743132" indent="0">
              <a:buNone/>
              <a:defRPr sz="1050">
                <a:solidFill>
                  <a:schemeClr val="tx1">
                    <a:tint val="75000"/>
                  </a:schemeClr>
                </a:solidFill>
              </a:defRPr>
            </a:lvl9pPr>
          </a:lstStyle>
          <a:p>
            <a:pPr lvl="0"/>
            <a:r>
              <a:rPr lang="en-GB"/>
              <a:t>Click to edit Master text styles</a:t>
            </a:r>
          </a:p>
        </p:txBody>
      </p:sp>
      <p:sp>
        <p:nvSpPr>
          <p:cNvPr id="5" name="Slide Number Placeholder 1"/>
          <p:cNvSpPr>
            <a:spLocks noGrp="1"/>
          </p:cNvSpPr>
          <p:nvPr>
            <p:ph type="sldNum" sz="quarter" idx="11"/>
          </p:nvPr>
        </p:nvSpPr>
        <p:spPr/>
        <p:txBody>
          <a:bodyPr/>
          <a:lstStyle>
            <a:lvl1pPr>
              <a:defRPr/>
            </a:lvl1pPr>
          </a:lstStyle>
          <a:p>
            <a:fld id="{08FDD150-0367-3747-8295-DCE53869A53C}" type="slidenum">
              <a:rPr lang="en-US" altLang="en-US" smtClean="0"/>
              <a:pPr/>
              <a:t>‹#›</a:t>
            </a:fld>
            <a:endParaRPr lang="en-US" altLang="en-US"/>
          </a:p>
        </p:txBody>
      </p:sp>
      <p:sp>
        <p:nvSpPr>
          <p:cNvPr id="8" name="Footer Placeholder 2"/>
          <p:cNvSpPr>
            <a:spLocks noGrp="1"/>
          </p:cNvSpPr>
          <p:nvPr>
            <p:ph type="ftr" sz="quarter" idx="12"/>
          </p:nvPr>
        </p:nvSpPr>
        <p:spPr/>
        <p:txBody>
          <a:bodyPr/>
          <a:lstStyle>
            <a:lvl1pPr>
              <a:defRPr/>
            </a:lvl1pPr>
          </a:lstStyle>
          <a:p>
            <a:pPr>
              <a:defRPr/>
            </a:pPr>
            <a:endParaRPr lang="en-US"/>
          </a:p>
        </p:txBody>
      </p:sp>
      <p:sp>
        <p:nvSpPr>
          <p:cNvPr id="9" name="Date Placeholder 3"/>
          <p:cNvSpPr>
            <a:spLocks noGrp="1"/>
          </p:cNvSpPr>
          <p:nvPr>
            <p:ph type="dt" sz="half" idx="13"/>
          </p:nvPr>
        </p:nvSpPr>
        <p:spPr/>
        <p:txBody>
          <a:bodyPr/>
          <a:lstStyle>
            <a:lvl1pPr>
              <a:defRPr/>
            </a:lvl1pPr>
          </a:lstStyle>
          <a:p>
            <a:pPr>
              <a:defRPr/>
            </a:pPr>
            <a:fld id="{093F8AE7-9756-2A47-BBF3-0B5EC470342B}" type="datetime1">
              <a:rPr lang="en-ZA" altLang="en-US" smtClean="0"/>
              <a:pPr>
                <a:defRPr/>
              </a:pPr>
              <a:t>2023/07/06</a:t>
            </a:fld>
            <a:endParaRPr lang="en-US" altLang="en-US" dirty="0"/>
          </a:p>
        </p:txBody>
      </p:sp>
    </p:spTree>
    <p:extLst>
      <p:ext uri="{BB962C8B-B14F-4D97-AF65-F5344CB8AC3E}">
        <p14:creationId xmlns:p14="http://schemas.microsoft.com/office/powerpoint/2010/main" xmlns="" val="205430482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HANK YOU SLIDE">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25B3B54B-A6AD-244D-BD40-C74378A0EA9A}" type="slidenum">
              <a:rPr lang="en-US" altLang="en-US" smtClean="0"/>
              <a:pPr/>
              <a:t>‹#›</a:t>
            </a:fld>
            <a:endParaRPr lang="en-US" alt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Date Placeholder 3"/>
          <p:cNvSpPr>
            <a:spLocks noGrp="1"/>
          </p:cNvSpPr>
          <p:nvPr>
            <p:ph type="dt" sz="half" idx="12"/>
          </p:nvPr>
        </p:nvSpPr>
        <p:spPr/>
        <p:txBody>
          <a:bodyPr/>
          <a:lstStyle>
            <a:lvl1pPr>
              <a:defRPr/>
            </a:lvl1pPr>
          </a:lstStyle>
          <a:p>
            <a:pPr>
              <a:defRPr/>
            </a:pPr>
            <a:fld id="{971A290E-A910-C448-B8E9-9016C7C20B16}" type="datetime1">
              <a:rPr lang="en-ZA" altLang="en-US" smtClean="0"/>
              <a:pPr>
                <a:defRPr/>
              </a:pPr>
              <a:t>2023/07/06</a:t>
            </a:fld>
            <a:endParaRPr lang="en-US" altLang="en-US" dirty="0"/>
          </a:p>
        </p:txBody>
      </p:sp>
    </p:spTree>
    <p:extLst>
      <p:ext uri="{BB962C8B-B14F-4D97-AF65-F5344CB8AC3E}">
        <p14:creationId xmlns:p14="http://schemas.microsoft.com/office/powerpoint/2010/main" xmlns="" val="427392664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748B3D-256A-8246-AB0A-26A5B388FF01}"/>
              </a:ext>
            </a:extLst>
          </p:cNvPr>
          <p:cNvSpPr>
            <a:spLocks noGrp="1"/>
          </p:cNvSpPr>
          <p:nvPr>
            <p:ph type="ctrTitle"/>
          </p:nvPr>
        </p:nvSpPr>
        <p:spPr>
          <a:xfrm>
            <a:off x="1524000" y="1122363"/>
            <a:ext cx="9144000" cy="2387600"/>
          </a:xfrm>
        </p:spPr>
        <p:txBody>
          <a:bodyPr anchor="b"/>
          <a:lstStyle>
            <a:lvl1pPr algn="ctr">
              <a:defRPr sz="4500">
                <a:latin typeface="Century Gothic" panose="020B0502020202020204" pitchFamily="34" charset="0"/>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xmlns="" id="{9CE54395-A860-6146-A5EB-C3E152E15510}"/>
              </a:ext>
            </a:extLst>
          </p:cNvPr>
          <p:cNvSpPr>
            <a:spLocks noGrp="1"/>
          </p:cNvSpPr>
          <p:nvPr>
            <p:ph type="subTitle" idx="1"/>
          </p:nvPr>
        </p:nvSpPr>
        <p:spPr>
          <a:xfrm>
            <a:off x="1524000" y="3602039"/>
            <a:ext cx="9144000" cy="1655763"/>
          </a:xfrm>
        </p:spPr>
        <p:txBody>
          <a:bodyPr/>
          <a:lstStyle>
            <a:lvl1pPr marL="0" indent="0" algn="ctr">
              <a:buNone/>
              <a:defRPr sz="1800">
                <a:latin typeface="+mn-lt"/>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a:t>Click to edit Master subtitle style</a:t>
            </a:r>
            <a:endParaRPr lang="en-GB" dirty="0"/>
          </a:p>
        </p:txBody>
      </p:sp>
      <p:sp>
        <p:nvSpPr>
          <p:cNvPr id="4" name="Date Placeholder 3">
            <a:extLst>
              <a:ext uri="{FF2B5EF4-FFF2-40B4-BE49-F238E27FC236}">
                <a16:creationId xmlns:a16="http://schemas.microsoft.com/office/drawing/2014/main" xmlns="" id="{615DD06A-A09C-CE4A-8BE4-3F36021BBE52}"/>
              </a:ext>
            </a:extLst>
          </p:cNvPr>
          <p:cNvSpPr>
            <a:spLocks noGrp="1"/>
          </p:cNvSpPr>
          <p:nvPr>
            <p:ph type="dt" sz="half" idx="10"/>
          </p:nvPr>
        </p:nvSpPr>
        <p:spPr/>
        <p:txBody>
          <a:bodyPr/>
          <a:lstStyle/>
          <a:p>
            <a:pPr>
              <a:defRPr/>
            </a:pPr>
            <a:fld id="{576E581B-050F-EE48-8D8C-C79C9759E2EA}" type="datetime1">
              <a:rPr lang="en-ZA" smtClean="0"/>
              <a:pPr>
                <a:defRPr/>
              </a:pPr>
              <a:t>2023/07/06</a:t>
            </a:fld>
            <a:endParaRPr lang="en-US" sz="2000"/>
          </a:p>
        </p:txBody>
      </p:sp>
      <p:sp>
        <p:nvSpPr>
          <p:cNvPr id="5" name="Footer Placeholder 4">
            <a:extLst>
              <a:ext uri="{FF2B5EF4-FFF2-40B4-BE49-F238E27FC236}">
                <a16:creationId xmlns:a16="http://schemas.microsoft.com/office/drawing/2014/main" xmlns="" id="{E9BC1BD2-3658-E647-86D3-1742EBFC218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xmlns="" id="{BA0D2988-3052-3145-97FC-E11374FA2966}"/>
              </a:ext>
            </a:extLst>
          </p:cNvPr>
          <p:cNvSpPr>
            <a:spLocks noGrp="1"/>
          </p:cNvSpPr>
          <p:nvPr>
            <p:ph type="sldNum" sz="quarter" idx="12"/>
          </p:nvPr>
        </p:nvSpPr>
        <p:spPr/>
        <p:txBody>
          <a:bodyPr/>
          <a:lstStyle/>
          <a:p>
            <a:fld id="{326D5970-DB31-A04F-A00C-71371090B282}" type="slidenum">
              <a:rPr lang="en-US" altLang="en-US" smtClean="0"/>
              <a:pPr/>
              <a:t>‹#›</a:t>
            </a:fld>
            <a:endParaRPr lang="en-US" altLang="en-US"/>
          </a:p>
        </p:txBody>
      </p:sp>
    </p:spTree>
    <p:extLst>
      <p:ext uri="{BB962C8B-B14F-4D97-AF65-F5344CB8AC3E}">
        <p14:creationId xmlns:p14="http://schemas.microsoft.com/office/powerpoint/2010/main" xmlns="" val="233298798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2C60E0-889C-FF4F-88ED-C348F39E6C90}"/>
              </a:ext>
            </a:extLst>
          </p:cNvPr>
          <p:cNvSpPr>
            <a:spLocks noGrp="1"/>
          </p:cNvSpPr>
          <p:nvPr>
            <p:ph type="title"/>
          </p:nvPr>
        </p:nvSpPr>
        <p:spPr/>
        <p:txBody>
          <a:bodyPr/>
          <a:lstStyle>
            <a:lvl1pPr>
              <a:defRPr>
                <a:latin typeface="+mn-lt"/>
              </a:defRPr>
            </a:lvl1pPr>
          </a:lstStyle>
          <a:p>
            <a:r>
              <a:rPr lang="en-GB"/>
              <a:t>Click to edit Master title style</a:t>
            </a:r>
            <a:endParaRPr lang="en-GB" dirty="0"/>
          </a:p>
        </p:txBody>
      </p:sp>
      <p:sp>
        <p:nvSpPr>
          <p:cNvPr id="3" name="Date Placeholder 2">
            <a:extLst>
              <a:ext uri="{FF2B5EF4-FFF2-40B4-BE49-F238E27FC236}">
                <a16:creationId xmlns:a16="http://schemas.microsoft.com/office/drawing/2014/main" xmlns="" id="{4AC3C471-F5B3-E54E-B070-14364DADD476}"/>
              </a:ext>
            </a:extLst>
          </p:cNvPr>
          <p:cNvSpPr>
            <a:spLocks noGrp="1"/>
          </p:cNvSpPr>
          <p:nvPr>
            <p:ph type="dt" sz="half" idx="10"/>
          </p:nvPr>
        </p:nvSpPr>
        <p:spPr/>
        <p:txBody>
          <a:bodyPr/>
          <a:lstStyle/>
          <a:p>
            <a:pPr>
              <a:defRPr/>
            </a:pPr>
            <a:fld id="{FF3C5695-4F32-DE46-9CEF-F36B36E27BC4}" type="datetime1">
              <a:rPr lang="en-ZA" smtClean="0"/>
              <a:pPr>
                <a:defRPr/>
              </a:pPr>
              <a:t>2023/07/06</a:t>
            </a:fld>
            <a:endParaRPr lang="en-US" sz="1400">
              <a:solidFill>
                <a:schemeClr val="tx2"/>
              </a:solidFill>
            </a:endParaRPr>
          </a:p>
        </p:txBody>
      </p:sp>
      <p:sp>
        <p:nvSpPr>
          <p:cNvPr id="4" name="Footer Placeholder 3">
            <a:extLst>
              <a:ext uri="{FF2B5EF4-FFF2-40B4-BE49-F238E27FC236}">
                <a16:creationId xmlns:a16="http://schemas.microsoft.com/office/drawing/2014/main" xmlns="" id="{4BEC39C9-E840-F147-96D3-71EB4E0A22FF}"/>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xmlns="" id="{D596A3F1-BE47-D346-9E6F-0FF7602DE60A}"/>
              </a:ext>
            </a:extLst>
          </p:cNvPr>
          <p:cNvSpPr>
            <a:spLocks noGrp="1"/>
          </p:cNvSpPr>
          <p:nvPr>
            <p:ph type="sldNum" sz="quarter" idx="12"/>
          </p:nvPr>
        </p:nvSpPr>
        <p:spPr/>
        <p:txBody>
          <a:bodyPr/>
          <a:lstStyle/>
          <a:p>
            <a:fld id="{8EDC2525-D5A5-BC4C-8583-28AEE38A4972}" type="slidenum">
              <a:rPr lang="en-US" altLang="en-US" smtClean="0"/>
              <a:pPr/>
              <a:t>‹#›</a:t>
            </a:fld>
            <a:fld id="{E6498BBB-CBFE-DE43-AEE7-186473A9711E}" type="slidenum">
              <a:rPr lang="en-US" altLang="en-US" smtClean="0"/>
              <a:pPr/>
              <a:t>‹#›</a:t>
            </a:fld>
            <a:endParaRPr lang="en-US" altLang="en-US"/>
          </a:p>
        </p:txBody>
      </p:sp>
    </p:spTree>
    <p:extLst>
      <p:ext uri="{BB962C8B-B14F-4D97-AF65-F5344CB8AC3E}">
        <p14:creationId xmlns:p14="http://schemas.microsoft.com/office/powerpoint/2010/main" xmlns="" val="613821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image" Target="../media/image7.jpeg"/><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10.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2.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theme" Target="../theme/theme11.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3.xml"/><Relationship Id="rId3" Type="http://schemas.openxmlformats.org/officeDocument/2006/relationships/slideLayout" Target="../slideLayouts/slideLayout118.xml"/><Relationship Id="rId7" Type="http://schemas.openxmlformats.org/officeDocument/2006/relationships/slideLayout" Target="../slideLayouts/slideLayout122.xml"/><Relationship Id="rId2" Type="http://schemas.openxmlformats.org/officeDocument/2006/relationships/slideLayout" Target="../slideLayouts/slideLayout117.xml"/><Relationship Id="rId1" Type="http://schemas.openxmlformats.org/officeDocument/2006/relationships/slideLayout" Target="../slideLayouts/slideLayout116.xml"/><Relationship Id="rId6" Type="http://schemas.openxmlformats.org/officeDocument/2006/relationships/slideLayout" Target="../slideLayouts/slideLayout121.xml"/><Relationship Id="rId11" Type="http://schemas.openxmlformats.org/officeDocument/2006/relationships/image" Target="../media/image7.jpeg"/><Relationship Id="rId5" Type="http://schemas.openxmlformats.org/officeDocument/2006/relationships/slideLayout" Target="../slideLayouts/slideLayout120.xml"/><Relationship Id="rId10" Type="http://schemas.openxmlformats.org/officeDocument/2006/relationships/theme" Target="../theme/theme12.xml"/><Relationship Id="rId4" Type="http://schemas.openxmlformats.org/officeDocument/2006/relationships/slideLayout" Target="../slideLayouts/slideLayout119.xml"/><Relationship Id="rId9" Type="http://schemas.openxmlformats.org/officeDocument/2006/relationships/slideLayout" Target="../slideLayouts/slideLayout12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7.jpe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7.jpe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image" Target="../media/image7.jpeg"/><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theme" Target="../theme/theme15.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6.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9"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7.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6.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7.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8.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0.xml"/><Relationship Id="rId3" Type="http://schemas.openxmlformats.org/officeDocument/2006/relationships/slideLayout" Target="../slideLayouts/slideLayout85.xml"/><Relationship Id="rId7" Type="http://schemas.openxmlformats.org/officeDocument/2006/relationships/slideLayout" Target="../slideLayouts/slideLayout89.xml"/><Relationship Id="rId12" Type="http://schemas.openxmlformats.org/officeDocument/2006/relationships/theme" Target="../theme/theme9.xml"/><Relationship Id="rId2" Type="http://schemas.openxmlformats.org/officeDocument/2006/relationships/slideLayout" Target="../slideLayouts/slideLayout84.xml"/><Relationship Id="rId1" Type="http://schemas.openxmlformats.org/officeDocument/2006/relationships/slideLayout" Target="../slideLayouts/slideLayout83.xml"/><Relationship Id="rId6" Type="http://schemas.openxmlformats.org/officeDocument/2006/relationships/slideLayout" Target="../slideLayouts/slideLayout88.xml"/><Relationship Id="rId11" Type="http://schemas.openxmlformats.org/officeDocument/2006/relationships/slideLayout" Target="../slideLayouts/slideLayout93.xml"/><Relationship Id="rId5" Type="http://schemas.openxmlformats.org/officeDocument/2006/relationships/slideLayout" Target="../slideLayouts/slideLayout87.xml"/><Relationship Id="rId10" Type="http://schemas.openxmlformats.org/officeDocument/2006/relationships/slideLayout" Target="../slideLayouts/slideLayout92.xml"/><Relationship Id="rId4" Type="http://schemas.openxmlformats.org/officeDocument/2006/relationships/slideLayout" Target="../slideLayouts/slideLayout86.xml"/><Relationship Id="rId9"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dirty="0"/>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609600" y="1600200"/>
            <a:ext cx="1097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9042402" y="6569078"/>
            <a:ext cx="25865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smtClean="0">
                <a:solidFill>
                  <a:srgbClr val="898989"/>
                </a:solidFill>
              </a:defRPr>
            </a:lvl1pPr>
          </a:lstStyle>
          <a:p>
            <a:fld id="{431BC907-43A6-1E48-8CCF-3D6962FBB350}" type="slidenum">
              <a:rPr lang="en-GB" smtClean="0"/>
              <a:pPr/>
              <a:t>‹#›</a:t>
            </a:fld>
            <a:endParaRPr lang="en-GB"/>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4775200" y="6569078"/>
            <a:ext cx="3860800" cy="365125"/>
          </a:xfrm>
          <a:prstGeom prst="rect">
            <a:avLst/>
          </a:prstGeom>
        </p:spPr>
        <p:txBody>
          <a:bodyPr vert="horz" lIns="91440" tIns="45720" rIns="91440" bIns="45720" rtlCol="0" anchor="ctr"/>
          <a:lstStyle>
            <a:lvl1pPr algn="ctr" eaLnBrk="1" hangingPunct="1">
              <a:defRPr sz="600" dirty="0">
                <a:solidFill>
                  <a:schemeClr val="tx1">
                    <a:tint val="75000"/>
                  </a:schemeClr>
                </a:solidFill>
                <a:latin typeface="Arial" charset="0"/>
                <a:ea typeface="ＭＳ Ｐゴシック" charset="0"/>
                <a:cs typeface="ＭＳ Ｐゴシック" charset="0"/>
              </a:defRPr>
            </a:lvl1pPr>
          </a:lstStyle>
          <a:p>
            <a:endParaRPr lang="en-GB"/>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1117600" y="655320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600" smtClean="0">
                <a:solidFill>
                  <a:srgbClr val="898989"/>
                </a:solidFill>
              </a:defRPr>
            </a:lvl1pPr>
          </a:lstStyle>
          <a:p>
            <a:fld id="{0944362D-4B15-E049-985C-AF4979C67636}" type="datetime1">
              <a:rPr lang="en-ZA" smtClean="0"/>
              <a:pPr/>
              <a:t>2023/07/06</a:t>
            </a:fld>
            <a:endParaRPr lang="en-GB"/>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p:nvSpPr>
        <p:spPr bwMode="auto">
          <a:xfrm>
            <a:off x="853019" y="632618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0" y="5862638"/>
            <a:ext cx="12192000" cy="690562"/>
          </a:xfrm>
          <a:prstGeom prst="rect">
            <a:avLst/>
          </a:prstGeom>
          <a:blipFill dpi="0" rotWithShape="0">
            <a:blip r:embed="rId13"/>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56427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850" r:id="rId8"/>
    <p:sldLayoutId id="2147483851" r:id="rId9"/>
    <p:sldLayoutId id="2147483852" r:id="rId10"/>
  </p:sldLayoutIdLst>
  <p:transition spd="med">
    <p:fade/>
  </p:transition>
  <p:hf hdr="0" ftr="0" dt="0"/>
  <p:txStyles>
    <p:titleStyle>
      <a:lvl1pPr algn="ctr" defTabSz="342900" rtl="0" eaLnBrk="1" fontAlgn="base" hangingPunct="1">
        <a:spcBef>
          <a:spcPct val="0"/>
        </a:spcBef>
        <a:spcAft>
          <a:spcPct val="0"/>
        </a:spcAft>
        <a:defRPr sz="2100" kern="1200">
          <a:solidFill>
            <a:schemeClr val="tx1"/>
          </a:solidFill>
          <a:latin typeface="+mj-lt"/>
          <a:ea typeface="ＭＳ Ｐゴシック" pitchFamily="-108" charset="-128"/>
          <a:cs typeface="ＭＳ Ｐゴシック" pitchFamily="-108" charset="-128"/>
        </a:defRPr>
      </a:lvl1pPr>
      <a:lvl2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2pPr>
      <a:lvl3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3pPr>
      <a:lvl4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4pPr>
      <a:lvl5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5pPr>
      <a:lvl6pPr marL="3429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8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7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6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ＭＳ Ｐゴシック" pitchFamily="-108" charset="-128"/>
          <a:cs typeface="Century Gothic" panose="020B0502020202020204" pitchFamily="34"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Century Gothic" panose="020B0502020202020204" pitchFamily="34" charset="0"/>
          <a:ea typeface="ＭＳ Ｐゴシック" pitchFamily="-108"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Century Gothic" panose="020B0502020202020204" pitchFamily="34" charset="0"/>
          <a:ea typeface="ＭＳ Ｐゴシック" pitchFamily="-108"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Century Gothic" panose="020B0502020202020204" pitchFamily="34" charset="0"/>
          <a:ea typeface="ＭＳ Ｐゴシック" pitchFamily="-108"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Century Gothic" panose="020B0502020202020204" pitchFamily="34" charset="0"/>
          <a:ea typeface="ＭＳ Ｐゴシック" pitchFamily="-10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4821" y="5713417"/>
            <a:ext cx="12177183"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898989"/>
                </a:solidFill>
              </a:defRPr>
            </a:lvl1pPr>
          </a:lstStyle>
          <a:p>
            <a:fld id="{8EDC2525-D5A5-BC4C-8583-28AEE38A4972}" type="slidenum">
              <a:rPr lang="en-US" altLang="en-US" smtClean="0"/>
              <a:pPr/>
              <a:t>‹#›</a:t>
            </a:fld>
            <a:fld id="{E6498BBB-CBFE-DE43-AEE7-186473A9711E}" type="slidenum">
              <a:rPr lang="en-US" altLang="en-US" smtClean="0"/>
              <a:pPr/>
              <a:t>‹#›</a:t>
            </a:fld>
            <a:endParaRPr lang="en-US" altLang="en-US"/>
          </a:p>
        </p:txBody>
      </p:sp>
      <p:sp>
        <p:nvSpPr>
          <p:cNvPr id="3" name="Footer Placeholder 2"/>
          <p:cNvSpPr>
            <a:spLocks noGrp="1"/>
          </p:cNvSpPr>
          <p:nvPr>
            <p:ph type="ftr" sz="quarter" idx="3"/>
          </p:nvPr>
        </p:nvSpPr>
        <p:spPr>
          <a:xfrm>
            <a:off x="4165600" y="6569078"/>
            <a:ext cx="3860800" cy="365125"/>
          </a:xfrm>
          <a:prstGeom prst="rect">
            <a:avLst/>
          </a:prstGeom>
        </p:spPr>
        <p:txBody>
          <a:bodyPr vert="horz" lIns="91440" tIns="45720" rIns="91440" bIns="45720" rtlCol="0" anchor="ctr"/>
          <a:lstStyle>
            <a:lvl1pPr algn="ctr">
              <a:defRPr sz="6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4" name="Date Placeholder 3"/>
          <p:cNvSpPr>
            <a:spLocks noGrp="1"/>
          </p:cNvSpPr>
          <p:nvPr>
            <p:ph type="dt" sz="half" idx="2"/>
          </p:nvPr>
        </p:nvSpPr>
        <p:spPr>
          <a:xfrm>
            <a:off x="1117600" y="6553204"/>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defRPr>
            </a:lvl1pPr>
          </a:lstStyle>
          <a:p>
            <a:pPr>
              <a:defRPr/>
            </a:pPr>
            <a:fld id="{FBBF2A0E-7889-DC4F-A6D1-7E984285015E}" type="datetime1">
              <a:rPr lang="en-ZA" smtClean="0"/>
              <a:pPr>
                <a:defRPr/>
              </a:pPr>
              <a:t>2023/07/06</a:t>
            </a:fld>
            <a:endParaRPr lang="en-US" sz="1400">
              <a:solidFill>
                <a:schemeClr val="tx2"/>
              </a:solidFill>
            </a:endParaRPr>
          </a:p>
        </p:txBody>
      </p:sp>
    </p:spTree>
    <p:extLst>
      <p:ext uri="{BB962C8B-B14F-4D97-AF65-F5344CB8AC3E}">
        <p14:creationId xmlns:p14="http://schemas.microsoft.com/office/powerpoint/2010/main" xmlns="" val="667910823"/>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ＭＳ Ｐゴシック" pitchFamily="-108" charset="-128"/>
          <a:cs typeface="ＭＳ Ｐゴシック" pitchFamily="-108" charset="-128"/>
        </a:defRPr>
      </a:lvl1pPr>
      <a:lvl2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2pPr>
      <a:lvl3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3pPr>
      <a:lvl4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4pPr>
      <a:lvl5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5pPr>
      <a:lvl6pPr marL="342892"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783"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675"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566"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68" indent="-257168" algn="l" defTabSz="342892"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ＭＳ Ｐゴシック" pitchFamily="-108" charset="-128"/>
        </a:defRPr>
      </a:lvl1pPr>
      <a:lvl2pPr marL="557199" indent="-214308" algn="l" defTabSz="342892" rtl="0" eaLnBrk="1" fontAlgn="base" hangingPunct="1">
        <a:spcBef>
          <a:spcPct val="20000"/>
        </a:spcBef>
        <a:spcAft>
          <a:spcPct val="0"/>
        </a:spcAft>
        <a:buFont typeface="Arial" pitchFamily="34" charset="0"/>
        <a:buChar char="–"/>
        <a:defRPr sz="2100" kern="1200">
          <a:solidFill>
            <a:schemeClr val="tx1"/>
          </a:solidFill>
          <a:latin typeface="+mn-lt"/>
          <a:ea typeface="ＭＳ Ｐゴシック" pitchFamily="-108" charset="-128"/>
          <a:cs typeface="+mn-cs"/>
        </a:defRPr>
      </a:lvl2pPr>
      <a:lvl3pPr marL="857228" indent="-171446" algn="l" defTabSz="342892"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pitchFamily="-108" charset="-128"/>
          <a:cs typeface="+mn-cs"/>
        </a:defRPr>
      </a:lvl3pPr>
      <a:lvl4pPr marL="1200120"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4pPr>
      <a:lvl5pPr marL="1543012"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E89C386-D043-2746-917D-1F1932F31B93}"/>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BEBCC769-F897-E948-9E99-FB52142B8FE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BB069223-2EED-4941-AC04-C8FAB7D38AC1}"/>
              </a:ext>
            </a:extLst>
          </p:cNvPr>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7A25765-0557-574B-9041-EBEA73D65FA7}" type="datetime1">
              <a:rPr lang="en-ZA" smtClean="0"/>
              <a:pPr/>
              <a:t>2023/07/06</a:t>
            </a:fld>
            <a:endParaRPr lang="en-GB"/>
          </a:p>
        </p:txBody>
      </p:sp>
      <p:sp>
        <p:nvSpPr>
          <p:cNvPr id="5" name="Footer Placeholder 4">
            <a:extLst>
              <a:ext uri="{FF2B5EF4-FFF2-40B4-BE49-F238E27FC236}">
                <a16:creationId xmlns:a16="http://schemas.microsoft.com/office/drawing/2014/main" xmlns="" id="{7BD676C1-2E1D-774A-9BEF-5B3B58791F0C}"/>
              </a:ext>
            </a:extLst>
          </p:cNvPr>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7141C8B-051C-9740-B1F0-A569DE20D09C}"/>
              </a:ext>
            </a:extLst>
          </p:cNvPr>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7B657C2-8157-5A4F-8E7E-3C8E3FF4034C}" type="slidenum">
              <a:rPr lang="en-GB" smtClean="0"/>
              <a:pPr/>
              <a:t>‹#›</a:t>
            </a:fld>
            <a:endParaRPr lang="en-GB"/>
          </a:p>
        </p:txBody>
      </p:sp>
    </p:spTree>
    <p:extLst>
      <p:ext uri="{BB962C8B-B14F-4D97-AF65-F5344CB8AC3E}">
        <p14:creationId xmlns:p14="http://schemas.microsoft.com/office/powerpoint/2010/main" xmlns="" val="3948298848"/>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 id="2147483782" r:id="rId10"/>
    <p:sldLayoutId id="2147483783" r:id="rId11"/>
  </p:sldLayoutIdLst>
  <p:hf hdr="0" ftr="0" dt="0"/>
  <p:txStyles>
    <p:titleStyle>
      <a:lvl1pPr algn="l" defTabSz="685783"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1" cstate="email">
            <a:extLst>
              <a:ext uri="{28A0092B-C50C-407E-A947-70E740481C1C}">
                <a14:useLocalDpi xmlns:a14="http://schemas.microsoft.com/office/drawing/2010/main" xmlns=""/>
              </a:ext>
            </a:extLst>
          </a:blip>
          <a:srcRect/>
          <a:stretch>
            <a:fillRect/>
          </a:stretch>
        </p:blipFill>
        <p:spPr bwMode="auto">
          <a:xfrm>
            <a:off x="14821" y="5713417"/>
            <a:ext cx="12177183"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898989"/>
                </a:solidFill>
              </a:defRPr>
            </a:lvl1pPr>
          </a:lstStyle>
          <a:p>
            <a:fld id="{A88A4ECB-5303-EA44-863F-69D388C2A56E}" type="slidenum">
              <a:rPr lang="en-GB" smtClean="0"/>
              <a:pPr/>
              <a:t>‹#›</a:t>
            </a:fld>
            <a:endParaRPr lang="en-GB"/>
          </a:p>
        </p:txBody>
      </p:sp>
      <p:sp>
        <p:nvSpPr>
          <p:cNvPr id="3" name="Footer Placeholder 2"/>
          <p:cNvSpPr>
            <a:spLocks noGrp="1"/>
          </p:cNvSpPr>
          <p:nvPr>
            <p:ph type="ftr" sz="quarter" idx="3"/>
          </p:nvPr>
        </p:nvSpPr>
        <p:spPr>
          <a:xfrm>
            <a:off x="4165600" y="6569078"/>
            <a:ext cx="3860800" cy="365125"/>
          </a:xfrm>
          <a:prstGeom prst="rect">
            <a:avLst/>
          </a:prstGeom>
        </p:spPr>
        <p:txBody>
          <a:bodyPr vert="horz" lIns="91440" tIns="45720" rIns="91440" bIns="45720" rtlCol="0" anchor="ctr"/>
          <a:lstStyle>
            <a:lvl1pPr algn="ctr">
              <a:defRPr sz="600">
                <a:solidFill>
                  <a:schemeClr val="tx1">
                    <a:tint val="75000"/>
                  </a:schemeClr>
                </a:solidFill>
                <a:latin typeface="Arial" charset="0"/>
                <a:ea typeface="ＭＳ Ｐゴシック" charset="0"/>
                <a:cs typeface="ＭＳ Ｐゴシック" charset="0"/>
              </a:defRPr>
            </a:lvl1pPr>
          </a:lstStyle>
          <a:p>
            <a:endParaRPr lang="en-GB"/>
          </a:p>
        </p:txBody>
      </p:sp>
      <p:sp>
        <p:nvSpPr>
          <p:cNvPr id="4" name="Date Placeholder 3"/>
          <p:cNvSpPr>
            <a:spLocks noGrp="1"/>
          </p:cNvSpPr>
          <p:nvPr>
            <p:ph type="dt" sz="half" idx="2"/>
          </p:nvPr>
        </p:nvSpPr>
        <p:spPr>
          <a:xfrm>
            <a:off x="1117600" y="6553204"/>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defRPr>
            </a:lvl1pPr>
          </a:lstStyle>
          <a:p>
            <a:fld id="{4BAA6D63-9A69-F347-B783-79E74E9EA7DC}" type="datetime1">
              <a:rPr lang="en-ZA" smtClean="0"/>
              <a:pPr/>
              <a:t>2023/07/06</a:t>
            </a:fld>
            <a:endParaRPr lang="en-GB"/>
          </a:p>
        </p:txBody>
      </p:sp>
    </p:spTree>
    <p:extLst>
      <p:ext uri="{BB962C8B-B14F-4D97-AF65-F5344CB8AC3E}">
        <p14:creationId xmlns:p14="http://schemas.microsoft.com/office/powerpoint/2010/main" xmlns="" val="171659716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ＭＳ Ｐゴシック" pitchFamily="-108" charset="-128"/>
          <a:cs typeface="ＭＳ Ｐゴシック" pitchFamily="-108" charset="-128"/>
        </a:defRPr>
      </a:lvl1pPr>
      <a:lvl2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2pPr>
      <a:lvl3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3pPr>
      <a:lvl4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4pPr>
      <a:lvl5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5pPr>
      <a:lvl6pPr marL="342892"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783"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675"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566"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68" indent="-257168" algn="l" defTabSz="342892"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ＭＳ Ｐゴシック" pitchFamily="-108" charset="-128"/>
        </a:defRPr>
      </a:lvl1pPr>
      <a:lvl2pPr marL="557199" indent="-214308" algn="l" defTabSz="342892" rtl="0" eaLnBrk="1" fontAlgn="base" hangingPunct="1">
        <a:spcBef>
          <a:spcPct val="20000"/>
        </a:spcBef>
        <a:spcAft>
          <a:spcPct val="0"/>
        </a:spcAft>
        <a:buFont typeface="Arial" pitchFamily="34" charset="0"/>
        <a:buChar char="–"/>
        <a:defRPr sz="2100" kern="1200">
          <a:solidFill>
            <a:schemeClr val="tx1"/>
          </a:solidFill>
          <a:latin typeface="+mn-lt"/>
          <a:ea typeface="ＭＳ Ｐゴシック" pitchFamily="-108" charset="-128"/>
          <a:cs typeface="+mn-cs"/>
        </a:defRPr>
      </a:lvl2pPr>
      <a:lvl3pPr marL="857228" indent="-171446" algn="l" defTabSz="342892"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pitchFamily="-108" charset="-128"/>
          <a:cs typeface="+mn-cs"/>
        </a:defRPr>
      </a:lvl3pPr>
      <a:lvl4pPr marL="1200120"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4pPr>
      <a:lvl5pPr marL="1543012"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4821" y="5713417"/>
            <a:ext cx="12177183"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898989"/>
                </a:solidFill>
              </a:defRPr>
            </a:lvl1pPr>
          </a:lstStyle>
          <a:p>
            <a:fld id="{8EDC2525-D5A5-BC4C-8583-28AEE38A4972}" type="slidenum">
              <a:rPr lang="en-US" altLang="en-US" smtClean="0"/>
              <a:pPr/>
              <a:t>‹#›</a:t>
            </a:fld>
            <a:fld id="{E6498BBB-CBFE-DE43-AEE7-186473A9711E}" type="slidenum">
              <a:rPr lang="en-US" altLang="en-US" smtClean="0"/>
              <a:pPr/>
              <a:t>‹#›</a:t>
            </a:fld>
            <a:endParaRPr lang="en-US" altLang="en-US"/>
          </a:p>
        </p:txBody>
      </p:sp>
      <p:sp>
        <p:nvSpPr>
          <p:cNvPr id="3" name="Footer Placeholder 2"/>
          <p:cNvSpPr>
            <a:spLocks noGrp="1"/>
          </p:cNvSpPr>
          <p:nvPr>
            <p:ph type="ftr" sz="quarter" idx="3"/>
          </p:nvPr>
        </p:nvSpPr>
        <p:spPr>
          <a:xfrm>
            <a:off x="4165600" y="6569078"/>
            <a:ext cx="3860800" cy="365125"/>
          </a:xfrm>
          <a:prstGeom prst="rect">
            <a:avLst/>
          </a:prstGeom>
        </p:spPr>
        <p:txBody>
          <a:bodyPr vert="horz" lIns="91440" tIns="45720" rIns="91440" bIns="45720" rtlCol="0" anchor="ctr"/>
          <a:lstStyle>
            <a:lvl1pPr algn="ctr">
              <a:defRPr sz="600">
                <a:solidFill>
                  <a:schemeClr val="tx1">
                    <a:tint val="75000"/>
                  </a:schemeClr>
                </a:solidFill>
                <a:latin typeface="Arial" charset="0"/>
                <a:ea typeface="ＭＳ Ｐゴシック" charset="0"/>
                <a:cs typeface="ＭＳ Ｐゴシック" charset="0"/>
              </a:defRPr>
            </a:lvl1pPr>
          </a:lstStyle>
          <a:p>
            <a:pPr>
              <a:defRPr/>
            </a:pPr>
            <a:endParaRPr lang="en-US"/>
          </a:p>
        </p:txBody>
      </p:sp>
      <p:sp>
        <p:nvSpPr>
          <p:cNvPr id="4" name="Date Placeholder 3"/>
          <p:cNvSpPr>
            <a:spLocks noGrp="1"/>
          </p:cNvSpPr>
          <p:nvPr>
            <p:ph type="dt" sz="half" idx="2"/>
          </p:nvPr>
        </p:nvSpPr>
        <p:spPr>
          <a:xfrm>
            <a:off x="1117600" y="6553204"/>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defRPr>
            </a:lvl1pPr>
          </a:lstStyle>
          <a:p>
            <a:pPr>
              <a:defRPr/>
            </a:pPr>
            <a:fld id="{306F5A82-74F1-B64D-B41B-08366FC10BF1}" type="datetime1">
              <a:rPr lang="en-ZA" sz="1400" smtClean="0">
                <a:solidFill>
                  <a:schemeClr val="tx2"/>
                </a:solidFill>
              </a:rPr>
              <a:pPr>
                <a:defRPr/>
              </a:pPr>
              <a:t>2023/07/06</a:t>
            </a:fld>
            <a:endParaRPr lang="en-US" sz="1400">
              <a:solidFill>
                <a:schemeClr val="tx2"/>
              </a:solidFill>
            </a:endParaRPr>
          </a:p>
        </p:txBody>
      </p:sp>
    </p:spTree>
    <p:extLst>
      <p:ext uri="{BB962C8B-B14F-4D97-AF65-F5344CB8AC3E}">
        <p14:creationId xmlns:p14="http://schemas.microsoft.com/office/powerpoint/2010/main" xmlns="" val="157816566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ＭＳ Ｐゴシック" pitchFamily="-108" charset="-128"/>
          <a:cs typeface="ＭＳ Ｐゴシック" pitchFamily="-108" charset="-128"/>
        </a:defRPr>
      </a:lvl1pPr>
      <a:lvl2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2pPr>
      <a:lvl3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3pPr>
      <a:lvl4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4pPr>
      <a:lvl5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5pPr>
      <a:lvl6pPr marL="342892"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783"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675"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566"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68" indent="-257168" algn="l" defTabSz="342892"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ＭＳ Ｐゴシック" pitchFamily="-108" charset="-128"/>
        </a:defRPr>
      </a:lvl1pPr>
      <a:lvl2pPr marL="557199" indent="-214308" algn="l" defTabSz="342892" rtl="0" eaLnBrk="1" fontAlgn="base" hangingPunct="1">
        <a:spcBef>
          <a:spcPct val="20000"/>
        </a:spcBef>
        <a:spcAft>
          <a:spcPct val="0"/>
        </a:spcAft>
        <a:buFont typeface="Arial" pitchFamily="34" charset="0"/>
        <a:buChar char="–"/>
        <a:defRPr sz="2100" kern="1200">
          <a:solidFill>
            <a:schemeClr val="tx1"/>
          </a:solidFill>
          <a:latin typeface="+mn-lt"/>
          <a:ea typeface="ＭＳ Ｐゴシック" pitchFamily="-108" charset="-128"/>
          <a:cs typeface="+mn-cs"/>
        </a:defRPr>
      </a:lvl2pPr>
      <a:lvl3pPr marL="857228" indent="-171446" algn="l" defTabSz="342892"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pitchFamily="-108" charset="-128"/>
          <a:cs typeface="+mn-cs"/>
        </a:defRPr>
      </a:lvl3pPr>
      <a:lvl4pPr marL="1200120"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4pPr>
      <a:lvl5pPr marL="1543012"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4821" y="5713417"/>
            <a:ext cx="12177183"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898989"/>
                </a:solidFill>
              </a:defRPr>
            </a:lvl1pPr>
          </a:lstStyle>
          <a:p>
            <a:fld id="{A88A4ECB-5303-EA44-863F-69D388C2A56E}" type="slidenum">
              <a:rPr lang="en-GB" smtClean="0"/>
              <a:pPr/>
              <a:t>‹#›</a:t>
            </a:fld>
            <a:endParaRPr lang="en-GB"/>
          </a:p>
        </p:txBody>
      </p:sp>
      <p:sp>
        <p:nvSpPr>
          <p:cNvPr id="3" name="Footer Placeholder 2"/>
          <p:cNvSpPr>
            <a:spLocks noGrp="1"/>
          </p:cNvSpPr>
          <p:nvPr>
            <p:ph type="ftr" sz="quarter" idx="3"/>
          </p:nvPr>
        </p:nvSpPr>
        <p:spPr>
          <a:xfrm>
            <a:off x="4165600" y="6569078"/>
            <a:ext cx="3860800" cy="365125"/>
          </a:xfrm>
          <a:prstGeom prst="rect">
            <a:avLst/>
          </a:prstGeom>
        </p:spPr>
        <p:txBody>
          <a:bodyPr vert="horz" lIns="91440" tIns="45720" rIns="91440" bIns="45720" rtlCol="0" anchor="ctr"/>
          <a:lstStyle>
            <a:lvl1pPr algn="ctr">
              <a:defRPr sz="600">
                <a:solidFill>
                  <a:schemeClr val="tx1">
                    <a:tint val="75000"/>
                  </a:schemeClr>
                </a:solidFill>
                <a:latin typeface="Arial" charset="0"/>
                <a:ea typeface="ＭＳ Ｐゴシック" charset="0"/>
                <a:cs typeface="ＭＳ Ｐゴシック" charset="0"/>
              </a:defRPr>
            </a:lvl1pPr>
          </a:lstStyle>
          <a:p>
            <a:endParaRPr lang="en-GB"/>
          </a:p>
        </p:txBody>
      </p:sp>
      <p:sp>
        <p:nvSpPr>
          <p:cNvPr id="4" name="Date Placeholder 3"/>
          <p:cNvSpPr>
            <a:spLocks noGrp="1"/>
          </p:cNvSpPr>
          <p:nvPr>
            <p:ph type="dt" sz="half" idx="2"/>
          </p:nvPr>
        </p:nvSpPr>
        <p:spPr>
          <a:xfrm>
            <a:off x="1117600" y="6553204"/>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defRPr>
            </a:lvl1pPr>
          </a:lstStyle>
          <a:p>
            <a:fld id="{F6609291-59FA-7D41-B3FB-9144096ECC1C}" type="datetime1">
              <a:rPr lang="en-ZA" smtClean="0"/>
              <a:pPr/>
              <a:t>2023/07/06</a:t>
            </a:fld>
            <a:endParaRPr lang="en-GB"/>
          </a:p>
        </p:txBody>
      </p:sp>
    </p:spTree>
    <p:extLst>
      <p:ext uri="{BB962C8B-B14F-4D97-AF65-F5344CB8AC3E}">
        <p14:creationId xmlns:p14="http://schemas.microsoft.com/office/powerpoint/2010/main" xmlns="" val="4211846555"/>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ＭＳ Ｐゴシック" pitchFamily="-108" charset="-128"/>
          <a:cs typeface="ＭＳ Ｐゴシック" pitchFamily="-108" charset="-128"/>
        </a:defRPr>
      </a:lvl1pPr>
      <a:lvl2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2pPr>
      <a:lvl3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3pPr>
      <a:lvl4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4pPr>
      <a:lvl5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5pPr>
      <a:lvl6pPr marL="342892"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783"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675"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566"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68" indent="-257168" algn="l" defTabSz="342892"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ＭＳ Ｐゴシック" pitchFamily="-108" charset="-128"/>
        </a:defRPr>
      </a:lvl1pPr>
      <a:lvl2pPr marL="557199" indent="-214308" algn="l" defTabSz="342892" rtl="0" eaLnBrk="1" fontAlgn="base" hangingPunct="1">
        <a:spcBef>
          <a:spcPct val="20000"/>
        </a:spcBef>
        <a:spcAft>
          <a:spcPct val="0"/>
        </a:spcAft>
        <a:buFont typeface="Arial" pitchFamily="34" charset="0"/>
        <a:buChar char="–"/>
        <a:defRPr sz="2100" kern="1200">
          <a:solidFill>
            <a:schemeClr val="tx1"/>
          </a:solidFill>
          <a:latin typeface="+mn-lt"/>
          <a:ea typeface="ＭＳ Ｐゴシック" pitchFamily="-108" charset="-128"/>
          <a:cs typeface="+mn-cs"/>
        </a:defRPr>
      </a:lvl2pPr>
      <a:lvl3pPr marL="857228" indent="-171446" algn="l" defTabSz="342892"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pitchFamily="-108" charset="-128"/>
          <a:cs typeface="+mn-cs"/>
        </a:defRPr>
      </a:lvl3pPr>
      <a:lvl4pPr marL="1200120"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4pPr>
      <a:lvl5pPr marL="1543012"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2" cstate="email">
            <a:extLst>
              <a:ext uri="{28A0092B-C50C-407E-A947-70E740481C1C}">
                <a14:useLocalDpi xmlns:a14="http://schemas.microsoft.com/office/drawing/2010/main" xmlns=""/>
              </a:ext>
            </a:extLst>
          </a:blip>
          <a:srcRect/>
          <a:stretch>
            <a:fillRect/>
          </a:stretch>
        </p:blipFill>
        <p:spPr bwMode="auto">
          <a:xfrm>
            <a:off x="14821" y="5713417"/>
            <a:ext cx="12177183"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898989"/>
                </a:solidFill>
              </a:defRPr>
            </a:lvl1pPr>
          </a:lstStyle>
          <a:p>
            <a:fld id="{A88A4ECB-5303-EA44-863F-69D388C2A56E}" type="slidenum">
              <a:rPr lang="en-GB" smtClean="0"/>
              <a:pPr/>
              <a:t>‹#›</a:t>
            </a:fld>
            <a:endParaRPr lang="en-GB"/>
          </a:p>
        </p:txBody>
      </p:sp>
      <p:sp>
        <p:nvSpPr>
          <p:cNvPr id="3" name="Footer Placeholder 2"/>
          <p:cNvSpPr>
            <a:spLocks noGrp="1"/>
          </p:cNvSpPr>
          <p:nvPr>
            <p:ph type="ftr" sz="quarter" idx="3"/>
          </p:nvPr>
        </p:nvSpPr>
        <p:spPr>
          <a:xfrm>
            <a:off x="4165600" y="6569078"/>
            <a:ext cx="3860800" cy="365125"/>
          </a:xfrm>
          <a:prstGeom prst="rect">
            <a:avLst/>
          </a:prstGeom>
        </p:spPr>
        <p:txBody>
          <a:bodyPr vert="horz" lIns="91440" tIns="45720" rIns="91440" bIns="45720" rtlCol="0" anchor="ctr"/>
          <a:lstStyle>
            <a:lvl1pPr algn="ctr">
              <a:defRPr sz="600">
                <a:solidFill>
                  <a:schemeClr val="tx1">
                    <a:tint val="75000"/>
                  </a:schemeClr>
                </a:solidFill>
                <a:latin typeface="Arial" charset="0"/>
                <a:ea typeface="ＭＳ Ｐゴシック" charset="0"/>
                <a:cs typeface="ＭＳ Ｐゴシック" charset="0"/>
              </a:defRPr>
            </a:lvl1pPr>
          </a:lstStyle>
          <a:p>
            <a:endParaRPr lang="en-GB"/>
          </a:p>
        </p:txBody>
      </p:sp>
      <p:sp>
        <p:nvSpPr>
          <p:cNvPr id="4" name="Date Placeholder 3"/>
          <p:cNvSpPr>
            <a:spLocks noGrp="1"/>
          </p:cNvSpPr>
          <p:nvPr>
            <p:ph type="dt" sz="half" idx="2"/>
          </p:nvPr>
        </p:nvSpPr>
        <p:spPr>
          <a:xfrm>
            <a:off x="1117600" y="6553204"/>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defRPr>
            </a:lvl1pPr>
          </a:lstStyle>
          <a:p>
            <a:fld id="{ADAE9E69-FF62-6748-BCD0-653207A5BE19}" type="datetime1">
              <a:rPr lang="en-ZA" smtClean="0"/>
              <a:pPr/>
              <a:t>2023/07/06</a:t>
            </a:fld>
            <a:endParaRPr lang="en-GB"/>
          </a:p>
        </p:txBody>
      </p:sp>
    </p:spTree>
    <p:extLst>
      <p:ext uri="{BB962C8B-B14F-4D97-AF65-F5344CB8AC3E}">
        <p14:creationId xmlns:p14="http://schemas.microsoft.com/office/powerpoint/2010/main" xmlns="" val="1326115050"/>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ＭＳ Ｐゴシック" pitchFamily="-108" charset="-128"/>
          <a:cs typeface="ＭＳ Ｐゴシック" pitchFamily="-108" charset="-128"/>
        </a:defRPr>
      </a:lvl1pPr>
      <a:lvl2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2pPr>
      <a:lvl3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3pPr>
      <a:lvl4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4pPr>
      <a:lvl5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5pPr>
      <a:lvl6pPr marL="342892"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783"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675"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566"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68" indent="-257168" algn="l" defTabSz="342892"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ＭＳ Ｐゴシック" pitchFamily="-108" charset="-128"/>
        </a:defRPr>
      </a:lvl1pPr>
      <a:lvl2pPr marL="557199" indent="-214308" algn="l" defTabSz="342892" rtl="0" eaLnBrk="1" fontAlgn="base" hangingPunct="1">
        <a:spcBef>
          <a:spcPct val="20000"/>
        </a:spcBef>
        <a:spcAft>
          <a:spcPct val="0"/>
        </a:spcAft>
        <a:buFont typeface="Arial" pitchFamily="34" charset="0"/>
        <a:buChar char="–"/>
        <a:defRPr sz="2100" kern="1200">
          <a:solidFill>
            <a:schemeClr val="tx1"/>
          </a:solidFill>
          <a:latin typeface="+mn-lt"/>
          <a:ea typeface="ＭＳ Ｐゴシック" pitchFamily="-108" charset="-128"/>
          <a:cs typeface="+mn-cs"/>
        </a:defRPr>
      </a:lvl2pPr>
      <a:lvl3pPr marL="857228" indent="-171446" algn="l" defTabSz="342892"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pitchFamily="-108" charset="-128"/>
          <a:cs typeface="+mn-cs"/>
        </a:defRPr>
      </a:lvl3pPr>
      <a:lvl4pPr marL="1200120"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4pPr>
      <a:lvl5pPr marL="1543012"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31CE48B6-2196-F647-A549-3628E06CD98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xmlns="" id="{957482A5-FF6C-2E4C-8AAF-1ABBD5A847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xmlns="" id="{C147747F-1F48-5548-A7FB-E483ADADC4BC}"/>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191BA14-42B4-D44D-BF0A-DBF180FEFF0E}" type="datetime1">
              <a:rPr lang="en-ZA" smtClean="0"/>
              <a:pPr/>
              <a:t>2023/07/06</a:t>
            </a:fld>
            <a:endParaRPr lang="en-GB"/>
          </a:p>
        </p:txBody>
      </p:sp>
      <p:sp>
        <p:nvSpPr>
          <p:cNvPr id="5" name="Footer Placeholder 4">
            <a:extLst>
              <a:ext uri="{FF2B5EF4-FFF2-40B4-BE49-F238E27FC236}">
                <a16:creationId xmlns:a16="http://schemas.microsoft.com/office/drawing/2014/main" xmlns="" id="{A4CB0F31-84DC-B44B-A6D6-000958EF017E}"/>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6944D6C9-4362-7A45-9C8F-FED51F259C53}"/>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307A1-3EE8-4A4C-A314-E9CC2C94CD6F}" type="slidenum">
              <a:rPr lang="en-GB" smtClean="0"/>
              <a:pPr/>
              <a:t>‹#›</a:t>
            </a:fld>
            <a:endParaRPr lang="en-GB"/>
          </a:p>
        </p:txBody>
      </p:sp>
    </p:spTree>
    <p:extLst>
      <p:ext uri="{BB962C8B-B14F-4D97-AF65-F5344CB8AC3E}">
        <p14:creationId xmlns:p14="http://schemas.microsoft.com/office/powerpoint/2010/main" xmlns="" val="1260312410"/>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Century Gothic" panose="020B0502020202020204" pitchFamily="34"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Century Gothic" panose="020B050202020202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Century Gothic" panose="020B0502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xmlns="" id="{A9BB7054-05AC-3F4E-B234-09D425DA36FA}"/>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endParaRPr lang="en-US" altLang="en-US" dirty="0"/>
          </a:p>
        </p:txBody>
      </p:sp>
      <p:sp>
        <p:nvSpPr>
          <p:cNvPr id="1027" name="Text Placeholder 2">
            <a:extLst>
              <a:ext uri="{FF2B5EF4-FFF2-40B4-BE49-F238E27FC236}">
                <a16:creationId xmlns:a16="http://schemas.microsoft.com/office/drawing/2014/main" xmlns="" id="{C079519B-4111-064B-94D6-4F86ECD4F9BE}"/>
              </a:ext>
            </a:extLst>
          </p:cNvPr>
          <p:cNvSpPr>
            <a:spLocks noGrp="1"/>
          </p:cNvSpPr>
          <p:nvPr>
            <p:ph type="body" idx="1"/>
          </p:nvPr>
        </p:nvSpPr>
        <p:spPr bwMode="auto">
          <a:xfrm>
            <a:off x="609600" y="1600200"/>
            <a:ext cx="109728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2" name="Slide Number Placeholder 1">
            <a:extLst>
              <a:ext uri="{FF2B5EF4-FFF2-40B4-BE49-F238E27FC236}">
                <a16:creationId xmlns:a16="http://schemas.microsoft.com/office/drawing/2014/main" xmlns="" id="{E43F7B22-6779-9F4D-815B-9FCEF898CCAD}"/>
              </a:ext>
            </a:extLst>
          </p:cNvPr>
          <p:cNvSpPr>
            <a:spLocks noGrp="1"/>
          </p:cNvSpPr>
          <p:nvPr>
            <p:ph type="sldNum" sz="quarter" idx="4"/>
          </p:nvPr>
        </p:nvSpPr>
        <p:spPr>
          <a:xfrm>
            <a:off x="9042402" y="6569078"/>
            <a:ext cx="258656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600" smtClean="0">
                <a:solidFill>
                  <a:srgbClr val="898989"/>
                </a:solidFill>
              </a:defRPr>
            </a:lvl1pPr>
          </a:lstStyle>
          <a:p>
            <a:fld id="{0FECD5C5-D369-7F4A-B897-7C6D1A61327F}" type="slidenum">
              <a:rPr lang="en-GB" smtClean="0"/>
              <a:pPr/>
              <a:t>‹#›</a:t>
            </a:fld>
            <a:endParaRPr lang="en-GB"/>
          </a:p>
        </p:txBody>
      </p:sp>
      <p:sp>
        <p:nvSpPr>
          <p:cNvPr id="3" name="Footer Placeholder 2">
            <a:extLst>
              <a:ext uri="{FF2B5EF4-FFF2-40B4-BE49-F238E27FC236}">
                <a16:creationId xmlns:a16="http://schemas.microsoft.com/office/drawing/2014/main" xmlns="" id="{94E8ECC4-A080-D14F-BC84-3160CEA4AE01}"/>
              </a:ext>
            </a:extLst>
          </p:cNvPr>
          <p:cNvSpPr>
            <a:spLocks noGrp="1"/>
          </p:cNvSpPr>
          <p:nvPr>
            <p:ph type="ftr" sz="quarter" idx="3"/>
          </p:nvPr>
        </p:nvSpPr>
        <p:spPr>
          <a:xfrm>
            <a:off x="4775200" y="6569078"/>
            <a:ext cx="3860800" cy="365125"/>
          </a:xfrm>
          <a:prstGeom prst="rect">
            <a:avLst/>
          </a:prstGeom>
        </p:spPr>
        <p:txBody>
          <a:bodyPr vert="horz" lIns="91440" tIns="45720" rIns="91440" bIns="45720" rtlCol="0" anchor="ctr"/>
          <a:lstStyle>
            <a:lvl1pPr algn="ctr" eaLnBrk="1" hangingPunct="1">
              <a:defRPr sz="600" dirty="0">
                <a:solidFill>
                  <a:schemeClr val="tx1">
                    <a:tint val="75000"/>
                  </a:schemeClr>
                </a:solidFill>
                <a:latin typeface="Arial" charset="0"/>
                <a:ea typeface="ＭＳ Ｐゴシック" charset="0"/>
                <a:cs typeface="ＭＳ Ｐゴシック" charset="0"/>
              </a:defRPr>
            </a:lvl1pPr>
          </a:lstStyle>
          <a:p>
            <a:endParaRPr lang="en-GB"/>
          </a:p>
        </p:txBody>
      </p:sp>
      <p:sp>
        <p:nvSpPr>
          <p:cNvPr id="4" name="Date Placeholder 3">
            <a:extLst>
              <a:ext uri="{FF2B5EF4-FFF2-40B4-BE49-F238E27FC236}">
                <a16:creationId xmlns:a16="http://schemas.microsoft.com/office/drawing/2014/main" xmlns="" id="{D13A9FC8-1B21-FD44-9D97-93E6C3AF7DEC}"/>
              </a:ext>
            </a:extLst>
          </p:cNvPr>
          <p:cNvSpPr>
            <a:spLocks noGrp="1"/>
          </p:cNvSpPr>
          <p:nvPr>
            <p:ph type="dt" sz="half" idx="2"/>
          </p:nvPr>
        </p:nvSpPr>
        <p:spPr>
          <a:xfrm>
            <a:off x="1117600" y="6553203"/>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600" smtClean="0">
                <a:solidFill>
                  <a:srgbClr val="898989"/>
                </a:solidFill>
              </a:defRPr>
            </a:lvl1pPr>
          </a:lstStyle>
          <a:p>
            <a:fld id="{A782F331-A856-D342-850D-F5696299E497}" type="datetime1">
              <a:rPr lang="en-ZA" smtClean="0"/>
              <a:pPr/>
              <a:t>2023/07/06</a:t>
            </a:fld>
            <a:endParaRPr lang="en-GB"/>
          </a:p>
        </p:txBody>
      </p:sp>
      <p:sp>
        <p:nvSpPr>
          <p:cNvPr id="1031" name="TextBox 4">
            <a:extLst>
              <a:ext uri="{FF2B5EF4-FFF2-40B4-BE49-F238E27FC236}">
                <a16:creationId xmlns:a16="http://schemas.microsoft.com/office/drawing/2014/main" xmlns="" id="{2FDAB3B4-3A8F-D64C-9679-E0BFEB0C2F1B}"/>
              </a:ext>
            </a:extLst>
          </p:cNvPr>
          <p:cNvSpPr txBox="1">
            <a:spLocks noChangeArrowheads="1"/>
          </p:cNvSpPr>
          <p:nvPr/>
        </p:nvSpPr>
        <p:spPr bwMode="auto">
          <a:xfrm>
            <a:off x="853019" y="6326188"/>
            <a:ext cx="184731"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pic>
        <p:nvPicPr>
          <p:cNvPr id="1032" name="Picture 6">
            <a:extLst>
              <a:ext uri="{FF2B5EF4-FFF2-40B4-BE49-F238E27FC236}">
                <a16:creationId xmlns:a16="http://schemas.microsoft.com/office/drawing/2014/main" xmlns="" id="{BDE30EF0-FAA1-BA4A-9CA6-AA256D53687A}"/>
              </a:ext>
            </a:extLst>
          </p:cNvPr>
          <p:cNvPicPr>
            <a:picLocks noChangeAspect="1" noChangeArrowheads="1"/>
          </p:cNvPicPr>
          <p:nvPr/>
        </p:nvPicPr>
        <p:blipFill>
          <a:blip r:embed="rId8" cstate="email">
            <a:extLst>
              <a:ext uri="{28A0092B-C50C-407E-A947-70E740481C1C}">
                <a14:useLocalDpi xmlns:a14="http://schemas.microsoft.com/office/drawing/2010/main" xmlns=""/>
              </a:ext>
            </a:extLst>
          </a:blip>
          <a:srcRect/>
          <a:stretch>
            <a:fillRect/>
          </a:stretch>
        </p:blipFill>
        <p:spPr bwMode="auto">
          <a:xfrm>
            <a:off x="0" y="5862638"/>
            <a:ext cx="12192000" cy="690562"/>
          </a:xfrm>
          <a:prstGeom prst="rect">
            <a:avLst/>
          </a:prstGeom>
          <a:blipFill dpi="0" rotWithShape="0">
            <a:blip r:embed="rId9"/>
            <a:srcRect/>
            <a:stretch>
              <a:fillRect/>
            </a:stretch>
          </a:blipFill>
          <a:ln>
            <a:noFill/>
          </a:ln>
          <a:extLs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7758376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Lst>
  <p:transition spd="med">
    <p:fade/>
  </p:transition>
  <p:hf hdr="0" ftr="0" dt="0"/>
  <p:txStyles>
    <p:titleStyle>
      <a:lvl1pPr algn="ctr" defTabSz="342900" rtl="0" eaLnBrk="1" fontAlgn="base" hangingPunct="1">
        <a:spcBef>
          <a:spcPct val="0"/>
        </a:spcBef>
        <a:spcAft>
          <a:spcPct val="0"/>
        </a:spcAft>
        <a:defRPr sz="2100" kern="1200">
          <a:solidFill>
            <a:schemeClr val="tx1"/>
          </a:solidFill>
          <a:latin typeface="+mj-lt"/>
          <a:ea typeface="ＭＳ Ｐゴシック" pitchFamily="-108" charset="-128"/>
          <a:cs typeface="ＭＳ Ｐゴシック" pitchFamily="-108" charset="-128"/>
        </a:defRPr>
      </a:lvl1pPr>
      <a:lvl2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2pPr>
      <a:lvl3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3pPr>
      <a:lvl4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4pPr>
      <a:lvl5pPr algn="ctr" defTabSz="342900" rtl="0" eaLnBrk="1" fontAlgn="base" hangingPunct="1">
        <a:spcBef>
          <a:spcPct val="0"/>
        </a:spcBef>
        <a:spcAft>
          <a:spcPct val="0"/>
        </a:spcAft>
        <a:defRPr sz="2100">
          <a:solidFill>
            <a:schemeClr val="tx1"/>
          </a:solidFill>
          <a:latin typeface="Arial" charset="0"/>
          <a:ea typeface="ＭＳ Ｐゴシック" pitchFamily="-108" charset="-128"/>
          <a:cs typeface="ＭＳ Ｐゴシック" pitchFamily="-108" charset="-128"/>
        </a:defRPr>
      </a:lvl5pPr>
      <a:lvl6pPr marL="3429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8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7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600" algn="ctr" defTabSz="342900"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75" indent="-257175" algn="l" defTabSz="342900" rtl="0" eaLnBrk="1" fontAlgn="base" hangingPunct="1">
        <a:spcBef>
          <a:spcPct val="20000"/>
        </a:spcBef>
        <a:spcAft>
          <a:spcPct val="0"/>
        </a:spcAft>
        <a:buFont typeface="Arial" panose="020B0604020202020204" pitchFamily="34" charset="0"/>
        <a:buChar char="•"/>
        <a:defRPr sz="2400" kern="1200">
          <a:solidFill>
            <a:schemeClr val="tx1"/>
          </a:solidFill>
          <a:latin typeface="Century Gothic" panose="020B0502020202020204" pitchFamily="34" charset="0"/>
          <a:ea typeface="ＭＳ Ｐゴシック" pitchFamily="-108" charset="-128"/>
          <a:cs typeface="Century Gothic" panose="020B0502020202020204" pitchFamily="34" charset="0"/>
        </a:defRPr>
      </a:lvl1pPr>
      <a:lvl2pPr marL="557213" indent="-214313" algn="l" defTabSz="342900" rtl="0" eaLnBrk="1" fontAlgn="base" hangingPunct="1">
        <a:spcBef>
          <a:spcPct val="20000"/>
        </a:spcBef>
        <a:spcAft>
          <a:spcPct val="0"/>
        </a:spcAft>
        <a:buFont typeface="Arial" panose="020B0604020202020204" pitchFamily="34" charset="0"/>
        <a:buChar char="–"/>
        <a:defRPr sz="2100" kern="1200">
          <a:solidFill>
            <a:schemeClr val="tx1"/>
          </a:solidFill>
          <a:latin typeface="Century Gothic" panose="020B0502020202020204" pitchFamily="34" charset="0"/>
          <a:ea typeface="ＭＳ Ｐゴシック" pitchFamily="-108" charset="-128"/>
          <a:cs typeface="+mn-cs"/>
        </a:defRPr>
      </a:lvl2pPr>
      <a:lvl3pPr marL="857250" indent="-171450" algn="l" defTabSz="342900" rtl="0" eaLnBrk="1" fontAlgn="base" hangingPunct="1">
        <a:spcBef>
          <a:spcPct val="20000"/>
        </a:spcBef>
        <a:spcAft>
          <a:spcPct val="0"/>
        </a:spcAft>
        <a:buFont typeface="Arial" panose="020B0604020202020204" pitchFamily="34" charset="0"/>
        <a:buChar char="•"/>
        <a:defRPr sz="1800" kern="1200">
          <a:solidFill>
            <a:schemeClr val="tx1"/>
          </a:solidFill>
          <a:latin typeface="Century Gothic" panose="020B0502020202020204" pitchFamily="34" charset="0"/>
          <a:ea typeface="ＭＳ Ｐゴシック" pitchFamily="-108" charset="-128"/>
          <a:cs typeface="+mn-cs"/>
        </a:defRPr>
      </a:lvl3pPr>
      <a:lvl4pPr marL="12001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Century Gothic" panose="020B0502020202020204" pitchFamily="34" charset="0"/>
          <a:ea typeface="ＭＳ Ｐゴシック" pitchFamily="-108" charset="-128"/>
          <a:cs typeface="+mn-cs"/>
        </a:defRPr>
      </a:lvl4pPr>
      <a:lvl5pPr marL="1543050" indent="-171450" algn="l" defTabSz="342900" rtl="0" eaLnBrk="1" fontAlgn="base" hangingPunct="1">
        <a:spcBef>
          <a:spcPct val="20000"/>
        </a:spcBef>
        <a:spcAft>
          <a:spcPct val="0"/>
        </a:spcAft>
        <a:buFont typeface="Arial" panose="020B0604020202020204" pitchFamily="34" charset="0"/>
        <a:buChar char="»"/>
        <a:defRPr sz="1500" kern="1200">
          <a:solidFill>
            <a:schemeClr val="tx1"/>
          </a:solidFill>
          <a:latin typeface="Century Gothic" panose="020B0502020202020204" pitchFamily="34" charset="0"/>
          <a:ea typeface="ＭＳ Ｐゴシック" pitchFamily="-108"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4"/>
          <p:cNvPicPr>
            <a:picLocks noChangeAspect="1"/>
          </p:cNvPicPr>
          <p:nvPr/>
        </p:nvPicPr>
        <p:blipFill>
          <a:blip r:embed="rId13" cstate="email">
            <a:extLst>
              <a:ext uri="{28A0092B-C50C-407E-A947-70E740481C1C}">
                <a14:useLocalDpi xmlns:a14="http://schemas.microsoft.com/office/drawing/2010/main" xmlns=""/>
              </a:ext>
            </a:extLst>
          </a:blip>
          <a:srcRect/>
          <a:stretch>
            <a:fillRect/>
          </a:stretch>
        </p:blipFill>
        <p:spPr bwMode="auto">
          <a:xfrm>
            <a:off x="14821" y="5713417"/>
            <a:ext cx="12177183" cy="1189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609600" y="274639"/>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ZA" dirty="0"/>
          </a:p>
        </p:txBody>
      </p:sp>
      <p:sp>
        <p:nvSpPr>
          <p:cNvPr id="1028"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ZA" dirty="0"/>
          </a:p>
        </p:txBody>
      </p:sp>
      <p:sp>
        <p:nvSpPr>
          <p:cNvPr id="2" name="Slide Number Placeholder 1"/>
          <p:cNvSpPr>
            <a:spLocks noGrp="1"/>
          </p:cNvSpPr>
          <p:nvPr>
            <p:ph type="sldNum" sz="quarter" idx="4"/>
          </p:nvPr>
        </p:nvSpPr>
        <p:spPr>
          <a:xfrm>
            <a:off x="8026400" y="6569078"/>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600">
                <a:solidFill>
                  <a:srgbClr val="898989"/>
                </a:solidFill>
              </a:defRPr>
            </a:lvl1pPr>
          </a:lstStyle>
          <a:p>
            <a:fld id="{C242FC84-7891-F740-B8A1-EC98BEFAEA4C}" type="slidenum">
              <a:rPr lang="en-GB" smtClean="0"/>
              <a:pPr/>
              <a:t>‹#›</a:t>
            </a:fld>
            <a:endParaRPr lang="en-GB"/>
          </a:p>
        </p:txBody>
      </p:sp>
      <p:sp>
        <p:nvSpPr>
          <p:cNvPr id="3" name="Footer Placeholder 2"/>
          <p:cNvSpPr>
            <a:spLocks noGrp="1"/>
          </p:cNvSpPr>
          <p:nvPr>
            <p:ph type="ftr" sz="quarter" idx="3"/>
          </p:nvPr>
        </p:nvSpPr>
        <p:spPr>
          <a:xfrm>
            <a:off x="4165600" y="6569078"/>
            <a:ext cx="3860800" cy="365125"/>
          </a:xfrm>
          <a:prstGeom prst="rect">
            <a:avLst/>
          </a:prstGeom>
        </p:spPr>
        <p:txBody>
          <a:bodyPr vert="horz" lIns="91440" tIns="45720" rIns="91440" bIns="45720" rtlCol="0" anchor="ctr"/>
          <a:lstStyle>
            <a:lvl1pPr algn="ctr">
              <a:defRPr sz="600">
                <a:solidFill>
                  <a:schemeClr val="tx1">
                    <a:tint val="75000"/>
                  </a:schemeClr>
                </a:solidFill>
                <a:latin typeface="Arial" charset="0"/>
                <a:ea typeface="ＭＳ Ｐゴシック" charset="0"/>
                <a:cs typeface="ＭＳ Ｐゴシック" charset="0"/>
              </a:defRPr>
            </a:lvl1pPr>
          </a:lstStyle>
          <a:p>
            <a:endParaRPr lang="en-GB"/>
          </a:p>
        </p:txBody>
      </p:sp>
      <p:sp>
        <p:nvSpPr>
          <p:cNvPr id="4" name="Date Placeholder 3"/>
          <p:cNvSpPr>
            <a:spLocks noGrp="1"/>
          </p:cNvSpPr>
          <p:nvPr>
            <p:ph type="dt" sz="half" idx="2"/>
          </p:nvPr>
        </p:nvSpPr>
        <p:spPr>
          <a:xfrm>
            <a:off x="1117600" y="6553204"/>
            <a:ext cx="2844800" cy="365125"/>
          </a:xfrm>
          <a:prstGeom prst="rect">
            <a:avLst/>
          </a:prstGeom>
        </p:spPr>
        <p:txBody>
          <a:bodyPr vert="horz" wrap="square" lIns="91440" tIns="45720" rIns="91440" bIns="45720" numCol="1" anchor="ctr" anchorCtr="0" compatLnSpc="1">
            <a:prstTxWarp prst="textNoShape">
              <a:avLst/>
            </a:prstTxWarp>
          </a:bodyPr>
          <a:lstStyle>
            <a:lvl1pPr>
              <a:defRPr sz="600">
                <a:solidFill>
                  <a:srgbClr val="898989"/>
                </a:solidFill>
              </a:defRPr>
            </a:lvl1pPr>
          </a:lstStyle>
          <a:p>
            <a:fld id="{7D0CB3F4-61A7-0445-97B0-E05B1FC01B39}" type="datetime1">
              <a:rPr lang="en-ZA" smtClean="0"/>
              <a:pPr/>
              <a:t>2023/07/06</a:t>
            </a:fld>
            <a:endParaRPr lang="en-GB"/>
          </a:p>
        </p:txBody>
      </p:sp>
    </p:spTree>
    <p:extLst>
      <p:ext uri="{BB962C8B-B14F-4D97-AF65-F5344CB8AC3E}">
        <p14:creationId xmlns:p14="http://schemas.microsoft.com/office/powerpoint/2010/main" xmlns="" val="89189447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hf hdr="0" ftr="0" dt="0"/>
  <p:txStyles>
    <p:titleStyle>
      <a:lvl1pPr algn="ctr" defTabSz="342892" rtl="0" eaLnBrk="1" fontAlgn="base" hangingPunct="1">
        <a:spcBef>
          <a:spcPct val="0"/>
        </a:spcBef>
        <a:spcAft>
          <a:spcPct val="0"/>
        </a:spcAft>
        <a:defRPr sz="3300" kern="1200">
          <a:solidFill>
            <a:schemeClr val="tx1"/>
          </a:solidFill>
          <a:latin typeface="+mj-lt"/>
          <a:ea typeface="ＭＳ Ｐゴシック" pitchFamily="-108" charset="-128"/>
          <a:cs typeface="ＭＳ Ｐゴシック" pitchFamily="-108" charset="-128"/>
        </a:defRPr>
      </a:lvl1pPr>
      <a:lvl2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2pPr>
      <a:lvl3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3pPr>
      <a:lvl4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4pPr>
      <a:lvl5pPr algn="ctr" defTabSz="342892" rtl="0" eaLnBrk="1" fontAlgn="base" hangingPunct="1">
        <a:spcBef>
          <a:spcPct val="0"/>
        </a:spcBef>
        <a:spcAft>
          <a:spcPct val="0"/>
        </a:spcAft>
        <a:defRPr sz="3300">
          <a:solidFill>
            <a:schemeClr val="tx1"/>
          </a:solidFill>
          <a:latin typeface="Arial" charset="0"/>
          <a:ea typeface="ＭＳ Ｐゴシック" pitchFamily="-108" charset="-128"/>
          <a:cs typeface="ＭＳ Ｐゴシック" pitchFamily="-108" charset="-128"/>
        </a:defRPr>
      </a:lvl5pPr>
      <a:lvl6pPr marL="342892"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6pPr>
      <a:lvl7pPr marL="685783"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7pPr>
      <a:lvl8pPr marL="1028675"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8pPr>
      <a:lvl9pPr marL="1371566" algn="ctr" defTabSz="342892" rtl="0" eaLnBrk="1" fontAlgn="base" hangingPunct="1">
        <a:spcBef>
          <a:spcPct val="0"/>
        </a:spcBef>
        <a:spcAft>
          <a:spcPct val="0"/>
        </a:spcAft>
        <a:defRPr sz="3300">
          <a:solidFill>
            <a:schemeClr val="tx1"/>
          </a:solidFill>
          <a:latin typeface="Calibri" pitchFamily="-108" charset="0"/>
          <a:ea typeface="ＭＳ Ｐゴシック" pitchFamily="-108" charset="-128"/>
          <a:cs typeface="ＭＳ Ｐゴシック" pitchFamily="-108" charset="-128"/>
        </a:defRPr>
      </a:lvl9pPr>
    </p:titleStyle>
    <p:bodyStyle>
      <a:lvl1pPr marL="257168" indent="-257168" algn="l" defTabSz="342892" rtl="0" eaLnBrk="1" fontAlgn="base" hangingPunct="1">
        <a:spcBef>
          <a:spcPct val="20000"/>
        </a:spcBef>
        <a:spcAft>
          <a:spcPct val="0"/>
        </a:spcAft>
        <a:buFont typeface="Arial" pitchFamily="34" charset="0"/>
        <a:buChar char="•"/>
        <a:defRPr sz="2400" kern="1200">
          <a:solidFill>
            <a:schemeClr val="tx1"/>
          </a:solidFill>
          <a:latin typeface="+mn-lt"/>
          <a:ea typeface="ＭＳ Ｐゴシック" pitchFamily="-108" charset="-128"/>
          <a:cs typeface="ＭＳ Ｐゴシック" pitchFamily="-108" charset="-128"/>
        </a:defRPr>
      </a:lvl1pPr>
      <a:lvl2pPr marL="557199" indent="-214308" algn="l" defTabSz="342892" rtl="0" eaLnBrk="1" fontAlgn="base" hangingPunct="1">
        <a:spcBef>
          <a:spcPct val="20000"/>
        </a:spcBef>
        <a:spcAft>
          <a:spcPct val="0"/>
        </a:spcAft>
        <a:buFont typeface="Arial" pitchFamily="34" charset="0"/>
        <a:buChar char="–"/>
        <a:defRPr sz="2100" kern="1200">
          <a:solidFill>
            <a:schemeClr val="tx1"/>
          </a:solidFill>
          <a:latin typeface="+mn-lt"/>
          <a:ea typeface="ＭＳ Ｐゴシック" pitchFamily="-108" charset="-128"/>
          <a:cs typeface="+mn-cs"/>
        </a:defRPr>
      </a:lvl2pPr>
      <a:lvl3pPr marL="857228" indent="-171446" algn="l" defTabSz="342892" rtl="0" eaLnBrk="1" fontAlgn="base" hangingPunct="1">
        <a:spcBef>
          <a:spcPct val="20000"/>
        </a:spcBef>
        <a:spcAft>
          <a:spcPct val="0"/>
        </a:spcAft>
        <a:buFont typeface="Arial" pitchFamily="34" charset="0"/>
        <a:buChar char="•"/>
        <a:defRPr sz="1800" kern="1200">
          <a:solidFill>
            <a:schemeClr val="tx1"/>
          </a:solidFill>
          <a:latin typeface="+mn-lt"/>
          <a:ea typeface="ＭＳ Ｐゴシック" pitchFamily="-108" charset="-128"/>
          <a:cs typeface="+mn-cs"/>
        </a:defRPr>
      </a:lvl3pPr>
      <a:lvl4pPr marL="1200120"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4pPr>
      <a:lvl5pPr marL="1543012" indent="-171446" algn="l" defTabSz="342892" rtl="0" eaLnBrk="1" fontAlgn="base" hangingPunct="1">
        <a:spcBef>
          <a:spcPct val="20000"/>
        </a:spcBef>
        <a:spcAft>
          <a:spcPct val="0"/>
        </a:spcAft>
        <a:buFont typeface="Arial" pitchFamily="34" charset="0"/>
        <a:buChar char="»"/>
        <a:defRPr sz="1500" kern="1200">
          <a:solidFill>
            <a:schemeClr val="tx1"/>
          </a:solidFill>
          <a:latin typeface="+mn-lt"/>
          <a:ea typeface="ＭＳ Ｐゴシック" pitchFamily="-108" charset="-128"/>
          <a:cs typeface="+mn-cs"/>
        </a:defRPr>
      </a:lvl5pPr>
      <a:lvl6pPr marL="1885903" indent="-171446" algn="l" defTabSz="342892" rtl="0" eaLnBrk="1" latinLnBrk="0" hangingPunct="1">
        <a:spcBef>
          <a:spcPct val="20000"/>
        </a:spcBef>
        <a:buFont typeface="Arial"/>
        <a:buChar char="•"/>
        <a:defRPr sz="1500" kern="1200">
          <a:solidFill>
            <a:schemeClr val="tx1"/>
          </a:solidFill>
          <a:latin typeface="+mn-lt"/>
          <a:ea typeface="+mn-ea"/>
          <a:cs typeface="+mn-cs"/>
        </a:defRPr>
      </a:lvl6pPr>
      <a:lvl7pPr marL="2228795" indent="-171446" algn="l" defTabSz="342892" rtl="0" eaLnBrk="1" latinLnBrk="0" hangingPunct="1">
        <a:spcBef>
          <a:spcPct val="20000"/>
        </a:spcBef>
        <a:buFont typeface="Arial"/>
        <a:buChar char="•"/>
        <a:defRPr sz="1500" kern="1200">
          <a:solidFill>
            <a:schemeClr val="tx1"/>
          </a:solidFill>
          <a:latin typeface="+mn-lt"/>
          <a:ea typeface="+mn-ea"/>
          <a:cs typeface="+mn-cs"/>
        </a:defRPr>
      </a:lvl7pPr>
      <a:lvl8pPr marL="2571686" indent="-171446" algn="l" defTabSz="342892" rtl="0" eaLnBrk="1" latinLnBrk="0" hangingPunct="1">
        <a:spcBef>
          <a:spcPct val="20000"/>
        </a:spcBef>
        <a:buFont typeface="Arial"/>
        <a:buChar char="•"/>
        <a:defRPr sz="1500" kern="1200">
          <a:solidFill>
            <a:schemeClr val="tx1"/>
          </a:solidFill>
          <a:latin typeface="+mn-lt"/>
          <a:ea typeface="+mn-ea"/>
          <a:cs typeface="+mn-cs"/>
        </a:defRPr>
      </a:lvl8pPr>
      <a:lvl9pPr marL="2914577" indent="-171446" algn="l" defTabSz="342892"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892" rtl="0" eaLnBrk="1" latinLnBrk="0" hangingPunct="1">
        <a:defRPr sz="1350" kern="1200">
          <a:solidFill>
            <a:schemeClr val="tx1"/>
          </a:solidFill>
          <a:latin typeface="+mn-lt"/>
          <a:ea typeface="+mn-ea"/>
          <a:cs typeface="+mn-cs"/>
        </a:defRPr>
      </a:lvl1pPr>
      <a:lvl2pPr marL="342892" algn="l" defTabSz="342892" rtl="0" eaLnBrk="1" latinLnBrk="0" hangingPunct="1">
        <a:defRPr sz="1350" kern="1200">
          <a:solidFill>
            <a:schemeClr val="tx1"/>
          </a:solidFill>
          <a:latin typeface="+mn-lt"/>
          <a:ea typeface="+mn-ea"/>
          <a:cs typeface="+mn-cs"/>
        </a:defRPr>
      </a:lvl2pPr>
      <a:lvl3pPr marL="685783" algn="l" defTabSz="342892" rtl="0" eaLnBrk="1" latinLnBrk="0" hangingPunct="1">
        <a:defRPr sz="1350" kern="1200">
          <a:solidFill>
            <a:schemeClr val="tx1"/>
          </a:solidFill>
          <a:latin typeface="+mn-lt"/>
          <a:ea typeface="+mn-ea"/>
          <a:cs typeface="+mn-cs"/>
        </a:defRPr>
      </a:lvl3pPr>
      <a:lvl4pPr marL="1028675" algn="l" defTabSz="342892" rtl="0" eaLnBrk="1" latinLnBrk="0" hangingPunct="1">
        <a:defRPr sz="1350" kern="1200">
          <a:solidFill>
            <a:schemeClr val="tx1"/>
          </a:solidFill>
          <a:latin typeface="+mn-lt"/>
          <a:ea typeface="+mn-ea"/>
          <a:cs typeface="+mn-cs"/>
        </a:defRPr>
      </a:lvl4pPr>
      <a:lvl5pPr marL="1371566" algn="l" defTabSz="342892" rtl="0" eaLnBrk="1" latinLnBrk="0" hangingPunct="1">
        <a:defRPr sz="1350" kern="1200">
          <a:solidFill>
            <a:schemeClr val="tx1"/>
          </a:solidFill>
          <a:latin typeface="+mn-lt"/>
          <a:ea typeface="+mn-ea"/>
          <a:cs typeface="+mn-cs"/>
        </a:defRPr>
      </a:lvl5pPr>
      <a:lvl6pPr marL="1714457" algn="l" defTabSz="342892" rtl="0" eaLnBrk="1" latinLnBrk="0" hangingPunct="1">
        <a:defRPr sz="1350" kern="1200">
          <a:solidFill>
            <a:schemeClr val="tx1"/>
          </a:solidFill>
          <a:latin typeface="+mn-lt"/>
          <a:ea typeface="+mn-ea"/>
          <a:cs typeface="+mn-cs"/>
        </a:defRPr>
      </a:lvl6pPr>
      <a:lvl7pPr marL="2057348" algn="l" defTabSz="342892" rtl="0" eaLnBrk="1" latinLnBrk="0" hangingPunct="1">
        <a:defRPr sz="1350" kern="1200">
          <a:solidFill>
            <a:schemeClr val="tx1"/>
          </a:solidFill>
          <a:latin typeface="+mn-lt"/>
          <a:ea typeface="+mn-ea"/>
          <a:cs typeface="+mn-cs"/>
        </a:defRPr>
      </a:lvl7pPr>
      <a:lvl8pPr marL="2400240" algn="l" defTabSz="342892" rtl="0" eaLnBrk="1" latinLnBrk="0" hangingPunct="1">
        <a:defRPr sz="1350" kern="1200">
          <a:solidFill>
            <a:schemeClr val="tx1"/>
          </a:solidFill>
          <a:latin typeface="+mn-lt"/>
          <a:ea typeface="+mn-ea"/>
          <a:cs typeface="+mn-cs"/>
        </a:defRPr>
      </a:lvl8pPr>
      <a:lvl9pPr marL="2743132" algn="l" defTabSz="342892"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xmlns="" id="{D97D0020-8481-A640-9022-77D5B5A75DFF}"/>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53" tIns="38926" rIns="77853" bIns="38926" numCol="1" anchor="ctr" anchorCtr="0" compatLnSpc="1">
            <a:prstTxWarp prst="textNoShape">
              <a:avLst/>
            </a:prstTxWarp>
          </a:bodyPr>
          <a:lstStyle/>
          <a:p>
            <a:pPr lvl="0"/>
            <a:r>
              <a:rPr lang="en-GB" altLang="en-US"/>
              <a:t>Click to edit Master title style</a:t>
            </a:r>
            <a:endParaRPr lang="en-US" altLang="en-US"/>
          </a:p>
        </p:txBody>
      </p:sp>
      <p:sp>
        <p:nvSpPr>
          <p:cNvPr id="30723" name="Rectangle 3">
            <a:extLst>
              <a:ext uri="{FF2B5EF4-FFF2-40B4-BE49-F238E27FC236}">
                <a16:creationId xmlns:a16="http://schemas.microsoft.com/office/drawing/2014/main" xmlns="" id="{D4FDE134-EC4C-D549-ABA4-32CBFC32CFF9}"/>
              </a:ext>
            </a:extLst>
          </p:cNvPr>
          <p:cNvSpPr>
            <a:spLocks noGrp="1" noChangeArrowheads="1"/>
          </p:cNvSpPr>
          <p:nvPr>
            <p:ph type="body" idx="1"/>
          </p:nvPr>
        </p:nvSpPr>
        <p:spPr bwMode="auto">
          <a:xfrm>
            <a:off x="609600" y="1600203"/>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53" tIns="38926" rIns="77853" bIns="38926"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7172" name="Rectangle 4">
            <a:extLst>
              <a:ext uri="{FF2B5EF4-FFF2-40B4-BE49-F238E27FC236}">
                <a16:creationId xmlns:a16="http://schemas.microsoft.com/office/drawing/2014/main" xmlns="" id="{46EDEB50-FBCF-264A-B1DF-AD3970BB4153}"/>
              </a:ext>
            </a:extLst>
          </p:cNvPr>
          <p:cNvSpPr>
            <a:spLocks noGrp="1" noChangeArrowheads="1"/>
          </p:cNvSpPr>
          <p:nvPr>
            <p:ph type="dt" sz="half" idx="2"/>
          </p:nvPr>
        </p:nvSpPr>
        <p:spPr bwMode="auto">
          <a:xfrm>
            <a:off x="609600" y="6246287"/>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defRPr sz="1200" smtClean="0">
                <a:ea typeface="ＭＳ Ｐゴシック" pitchFamily="-84" charset="-128"/>
              </a:defRPr>
            </a:lvl1pPr>
          </a:lstStyle>
          <a:p>
            <a:pPr>
              <a:defRPr/>
            </a:pPr>
            <a:fld id="{E3D81891-F627-D74E-93C5-35E1A51379F0}" type="datetime1">
              <a:rPr lang="en-ZA" smtClean="0"/>
              <a:pPr>
                <a:defRPr/>
              </a:pPr>
              <a:t>2023/07/06</a:t>
            </a:fld>
            <a:endParaRPr lang="en-US"/>
          </a:p>
        </p:txBody>
      </p:sp>
      <p:sp>
        <p:nvSpPr>
          <p:cNvPr id="7173" name="Rectangle 5">
            <a:extLst>
              <a:ext uri="{FF2B5EF4-FFF2-40B4-BE49-F238E27FC236}">
                <a16:creationId xmlns:a16="http://schemas.microsoft.com/office/drawing/2014/main" xmlns="" id="{DE47F140-F9BB-C841-82E8-68376DE0B3F4}"/>
              </a:ext>
            </a:extLst>
          </p:cNvPr>
          <p:cNvSpPr>
            <a:spLocks noGrp="1" noChangeArrowheads="1"/>
          </p:cNvSpPr>
          <p:nvPr>
            <p:ph type="ftr" sz="quarter" idx="3"/>
          </p:nvPr>
        </p:nvSpPr>
        <p:spPr bwMode="auto">
          <a:xfrm>
            <a:off x="4165600" y="6246287"/>
            <a:ext cx="3860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ctr" fontAlgn="auto">
              <a:spcBef>
                <a:spcPts val="0"/>
              </a:spcBef>
              <a:spcAft>
                <a:spcPts val="0"/>
              </a:spcAft>
              <a:defRPr sz="1200">
                <a:latin typeface="+mn-lt"/>
                <a:ea typeface="+mn-ea"/>
                <a:cs typeface="+mn-cs"/>
              </a:defRPr>
            </a:lvl1pPr>
          </a:lstStyle>
          <a:p>
            <a:pPr>
              <a:defRPr/>
            </a:pPr>
            <a:endParaRPr lang="en-US" dirty="0"/>
          </a:p>
        </p:txBody>
      </p:sp>
      <p:sp>
        <p:nvSpPr>
          <p:cNvPr id="7174" name="Rectangle 6">
            <a:extLst>
              <a:ext uri="{FF2B5EF4-FFF2-40B4-BE49-F238E27FC236}">
                <a16:creationId xmlns:a16="http://schemas.microsoft.com/office/drawing/2014/main" xmlns="" id="{A6F54ADE-9E4C-3748-A163-F7E397E7A227}"/>
              </a:ext>
            </a:extLst>
          </p:cNvPr>
          <p:cNvSpPr>
            <a:spLocks noGrp="1" noChangeArrowheads="1"/>
          </p:cNvSpPr>
          <p:nvPr>
            <p:ph type="sldNum" sz="quarter" idx="4"/>
          </p:nvPr>
        </p:nvSpPr>
        <p:spPr bwMode="auto">
          <a:xfrm>
            <a:off x="8737600" y="6246287"/>
            <a:ext cx="2844800" cy="476249"/>
          </a:xfrm>
          <a:prstGeom prst="rect">
            <a:avLst/>
          </a:prstGeom>
          <a:noFill/>
          <a:ln w="9525">
            <a:noFill/>
            <a:miter lim="800000"/>
            <a:headEnd/>
            <a:tailEnd/>
          </a:ln>
          <a:effectLst/>
        </p:spPr>
        <p:txBody>
          <a:bodyPr vert="horz" wrap="square" lIns="77853" tIns="38926" rIns="77853" bIns="38926" numCol="1" anchor="t" anchorCtr="0" compatLnSpc="1">
            <a:prstTxWarp prst="textNoShape">
              <a:avLst/>
            </a:prstTxWarp>
          </a:bodyPr>
          <a:lstStyle>
            <a:lvl1pPr algn="r">
              <a:defRPr sz="1200"/>
            </a:lvl1pPr>
          </a:lstStyle>
          <a:p>
            <a:fld id="{803FAAF6-9078-2A4A-98CE-FADE2AB97CDF}" type="slidenum">
              <a:rPr lang="en-US" altLang="en-US"/>
              <a:pPr/>
              <a:t>‹#›</a:t>
            </a:fld>
            <a:endParaRPr lang="en-US" altLang="en-US"/>
          </a:p>
        </p:txBody>
      </p:sp>
    </p:spTree>
    <p:extLst>
      <p:ext uri="{BB962C8B-B14F-4D97-AF65-F5344CB8AC3E}">
        <p14:creationId xmlns:p14="http://schemas.microsoft.com/office/powerpoint/2010/main" xmlns="" val="85103317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hdr="0" ftr="0" dt="0"/>
  <p:txStyles>
    <p:titleStyle>
      <a:lvl1pPr algn="ctr" rtl="0" eaLnBrk="1" fontAlgn="base" hangingPunct="1">
        <a:spcBef>
          <a:spcPct val="0"/>
        </a:spcBef>
        <a:spcAft>
          <a:spcPct val="0"/>
        </a:spcAft>
        <a:defRPr sz="37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5pPr>
      <a:lvl6pPr marL="389261" algn="ctr" rtl="0" eaLnBrk="1" fontAlgn="base" hangingPunct="1">
        <a:spcBef>
          <a:spcPct val="0"/>
        </a:spcBef>
        <a:spcAft>
          <a:spcPct val="0"/>
        </a:spcAft>
        <a:defRPr sz="3700">
          <a:solidFill>
            <a:schemeClr val="tx2"/>
          </a:solidFill>
          <a:latin typeface="Arial" charset="0"/>
        </a:defRPr>
      </a:lvl6pPr>
      <a:lvl7pPr marL="778525" algn="ctr" rtl="0" eaLnBrk="1" fontAlgn="base" hangingPunct="1">
        <a:spcBef>
          <a:spcPct val="0"/>
        </a:spcBef>
        <a:spcAft>
          <a:spcPct val="0"/>
        </a:spcAft>
        <a:defRPr sz="3700">
          <a:solidFill>
            <a:schemeClr val="tx2"/>
          </a:solidFill>
          <a:latin typeface="Arial" charset="0"/>
        </a:defRPr>
      </a:lvl7pPr>
      <a:lvl8pPr marL="1167785" algn="ctr" rtl="0" eaLnBrk="1" fontAlgn="base" hangingPunct="1">
        <a:spcBef>
          <a:spcPct val="0"/>
        </a:spcBef>
        <a:spcAft>
          <a:spcPct val="0"/>
        </a:spcAft>
        <a:defRPr sz="3700">
          <a:solidFill>
            <a:schemeClr val="tx2"/>
          </a:solidFill>
          <a:latin typeface="Arial" charset="0"/>
        </a:defRPr>
      </a:lvl8pPr>
      <a:lvl9pPr marL="1557048" algn="ctr" rtl="0" eaLnBrk="1" fontAlgn="base" hangingPunct="1">
        <a:spcBef>
          <a:spcPct val="0"/>
        </a:spcBef>
        <a:spcAft>
          <a:spcPct val="0"/>
        </a:spcAft>
        <a:defRPr sz="3700">
          <a:solidFill>
            <a:schemeClr val="tx2"/>
          </a:solidFill>
          <a:latin typeface="Arial" charset="0"/>
        </a:defRPr>
      </a:lvl9pPr>
    </p:titleStyle>
    <p:bodyStyle>
      <a:lvl1pPr marL="288918" indent="-288918" algn="l" rtl="0" eaLnBrk="1" fontAlgn="base" hangingPunct="1">
        <a:spcBef>
          <a:spcPct val="20000"/>
        </a:spcBef>
        <a:spcAft>
          <a:spcPct val="0"/>
        </a:spcAft>
        <a:buChar char="•"/>
        <a:defRPr sz="2700">
          <a:solidFill>
            <a:schemeClr val="tx1"/>
          </a:solidFill>
          <a:latin typeface="+mn-lt"/>
          <a:ea typeface="ＭＳ Ｐゴシック" charset="0"/>
          <a:cs typeface="ＭＳ Ｐゴシック" charset="0"/>
        </a:defRPr>
      </a:lvl1pPr>
      <a:lvl2pPr marL="630222" indent="-241294" algn="l" rtl="0" eaLnBrk="1" fontAlgn="base" hangingPunct="1">
        <a:spcBef>
          <a:spcPct val="20000"/>
        </a:spcBef>
        <a:spcAft>
          <a:spcPct val="0"/>
        </a:spcAft>
        <a:buChar char="–"/>
        <a:defRPr sz="2400">
          <a:solidFill>
            <a:schemeClr val="tx1"/>
          </a:solidFill>
          <a:latin typeface="+mn-lt"/>
          <a:ea typeface="ＭＳ Ｐゴシック" charset="0"/>
        </a:defRPr>
      </a:lvl2pPr>
      <a:lvl3pPr marL="971526" indent="-192083" algn="l" rtl="0" eaLnBrk="1" fontAlgn="base" hangingPunct="1">
        <a:spcBef>
          <a:spcPct val="20000"/>
        </a:spcBef>
        <a:spcAft>
          <a:spcPct val="0"/>
        </a:spcAft>
        <a:buChar char="•"/>
        <a:defRPr sz="2000">
          <a:solidFill>
            <a:schemeClr val="tx1"/>
          </a:solidFill>
          <a:latin typeface="+mn-lt"/>
          <a:ea typeface="ＭＳ Ｐゴシック" charset="0"/>
        </a:defRPr>
      </a:lvl3pPr>
      <a:lvl4pPr marL="1360454" indent="-192083" algn="l" rtl="0" eaLnBrk="1" fontAlgn="base" hangingPunct="1">
        <a:spcBef>
          <a:spcPct val="20000"/>
        </a:spcBef>
        <a:spcAft>
          <a:spcPct val="0"/>
        </a:spcAft>
        <a:buChar char="–"/>
        <a:defRPr sz="1700">
          <a:solidFill>
            <a:schemeClr val="tx1"/>
          </a:solidFill>
          <a:latin typeface="+mn-lt"/>
          <a:ea typeface="ＭＳ Ｐゴシック" charset="0"/>
        </a:defRPr>
      </a:lvl4pPr>
      <a:lvl5pPr marL="1749381" indent="-192083" algn="l" rtl="0" eaLnBrk="1" fontAlgn="base" hangingPunct="1">
        <a:spcBef>
          <a:spcPct val="20000"/>
        </a:spcBef>
        <a:spcAft>
          <a:spcPct val="0"/>
        </a:spcAft>
        <a:buChar char="»"/>
        <a:defRPr sz="1700">
          <a:solidFill>
            <a:schemeClr val="tx1"/>
          </a:solidFill>
          <a:latin typeface="+mn-lt"/>
          <a:ea typeface="ＭＳ Ｐゴシック" charset="0"/>
        </a:defRPr>
      </a:lvl5pPr>
      <a:lvl6pPr marL="2140939" indent="-194630" algn="l" rtl="0" eaLnBrk="1" fontAlgn="base" hangingPunct="1">
        <a:spcBef>
          <a:spcPct val="20000"/>
        </a:spcBef>
        <a:spcAft>
          <a:spcPct val="0"/>
        </a:spcAft>
        <a:buChar char="»"/>
        <a:defRPr sz="1700">
          <a:solidFill>
            <a:schemeClr val="tx1"/>
          </a:solidFill>
          <a:latin typeface="+mn-lt"/>
        </a:defRPr>
      </a:lvl6pPr>
      <a:lvl7pPr marL="2530202" indent="-194630" algn="l" rtl="0" eaLnBrk="1" fontAlgn="base" hangingPunct="1">
        <a:spcBef>
          <a:spcPct val="20000"/>
        </a:spcBef>
        <a:spcAft>
          <a:spcPct val="0"/>
        </a:spcAft>
        <a:buChar char="»"/>
        <a:defRPr sz="1700">
          <a:solidFill>
            <a:schemeClr val="tx1"/>
          </a:solidFill>
          <a:latin typeface="+mn-lt"/>
        </a:defRPr>
      </a:lvl7pPr>
      <a:lvl8pPr marL="2919463" indent="-194630" algn="l" rtl="0" eaLnBrk="1" fontAlgn="base" hangingPunct="1">
        <a:spcBef>
          <a:spcPct val="20000"/>
        </a:spcBef>
        <a:spcAft>
          <a:spcPct val="0"/>
        </a:spcAft>
        <a:buChar char="»"/>
        <a:defRPr sz="1700">
          <a:solidFill>
            <a:schemeClr val="tx1"/>
          </a:solidFill>
          <a:latin typeface="+mn-lt"/>
        </a:defRPr>
      </a:lvl8pPr>
      <a:lvl9pPr marL="3308726" indent="-194630" algn="l" rtl="0" eaLnBrk="1" fontAlgn="base" hangingPunct="1">
        <a:spcBef>
          <a:spcPct val="20000"/>
        </a:spcBef>
        <a:spcAft>
          <a:spcPct val="0"/>
        </a:spcAft>
        <a:buChar char="»"/>
        <a:defRPr sz="1700">
          <a:solidFill>
            <a:schemeClr val="tx1"/>
          </a:solidFill>
          <a:latin typeface="+mn-lt"/>
        </a:defRPr>
      </a:lvl9pPr>
    </p:bodyStyle>
    <p:otherStyle>
      <a:defPPr>
        <a:defRPr lang="en-US"/>
      </a:defPPr>
      <a:lvl1pPr marL="0" algn="l" defTabSz="778525" rtl="0" eaLnBrk="1" latinLnBrk="0" hangingPunct="1">
        <a:defRPr sz="1500" kern="1200">
          <a:solidFill>
            <a:schemeClr val="tx1"/>
          </a:solidFill>
          <a:latin typeface="+mn-lt"/>
          <a:ea typeface="+mn-ea"/>
          <a:cs typeface="+mn-cs"/>
        </a:defRPr>
      </a:lvl1pPr>
      <a:lvl2pPr marL="389261" algn="l" defTabSz="778525" rtl="0" eaLnBrk="1" latinLnBrk="0" hangingPunct="1">
        <a:defRPr sz="1500" kern="1200">
          <a:solidFill>
            <a:schemeClr val="tx1"/>
          </a:solidFill>
          <a:latin typeface="+mn-lt"/>
          <a:ea typeface="+mn-ea"/>
          <a:cs typeface="+mn-cs"/>
        </a:defRPr>
      </a:lvl2pPr>
      <a:lvl3pPr marL="778525" algn="l" defTabSz="778525" rtl="0" eaLnBrk="1" latinLnBrk="0" hangingPunct="1">
        <a:defRPr sz="1500" kern="1200">
          <a:solidFill>
            <a:schemeClr val="tx1"/>
          </a:solidFill>
          <a:latin typeface="+mn-lt"/>
          <a:ea typeface="+mn-ea"/>
          <a:cs typeface="+mn-cs"/>
        </a:defRPr>
      </a:lvl3pPr>
      <a:lvl4pPr marL="1167785" algn="l" defTabSz="778525" rtl="0" eaLnBrk="1" latinLnBrk="0" hangingPunct="1">
        <a:defRPr sz="1500" kern="1200">
          <a:solidFill>
            <a:schemeClr val="tx1"/>
          </a:solidFill>
          <a:latin typeface="+mn-lt"/>
          <a:ea typeface="+mn-ea"/>
          <a:cs typeface="+mn-cs"/>
        </a:defRPr>
      </a:lvl4pPr>
      <a:lvl5pPr marL="1557048" algn="l" defTabSz="778525" rtl="0" eaLnBrk="1" latinLnBrk="0" hangingPunct="1">
        <a:defRPr sz="1500" kern="1200">
          <a:solidFill>
            <a:schemeClr val="tx1"/>
          </a:solidFill>
          <a:latin typeface="+mn-lt"/>
          <a:ea typeface="+mn-ea"/>
          <a:cs typeface="+mn-cs"/>
        </a:defRPr>
      </a:lvl5pPr>
      <a:lvl6pPr marL="1946309" algn="l" defTabSz="778525" rtl="0" eaLnBrk="1" latinLnBrk="0" hangingPunct="1">
        <a:defRPr sz="1500" kern="1200">
          <a:solidFill>
            <a:schemeClr val="tx1"/>
          </a:solidFill>
          <a:latin typeface="+mn-lt"/>
          <a:ea typeface="+mn-ea"/>
          <a:cs typeface="+mn-cs"/>
        </a:defRPr>
      </a:lvl6pPr>
      <a:lvl7pPr marL="2335573" algn="l" defTabSz="778525" rtl="0" eaLnBrk="1" latinLnBrk="0" hangingPunct="1">
        <a:defRPr sz="1500" kern="1200">
          <a:solidFill>
            <a:schemeClr val="tx1"/>
          </a:solidFill>
          <a:latin typeface="+mn-lt"/>
          <a:ea typeface="+mn-ea"/>
          <a:cs typeface="+mn-cs"/>
        </a:defRPr>
      </a:lvl7pPr>
      <a:lvl8pPr marL="2724832" algn="l" defTabSz="778525" rtl="0" eaLnBrk="1" latinLnBrk="0" hangingPunct="1">
        <a:defRPr sz="1500" kern="1200">
          <a:solidFill>
            <a:schemeClr val="tx1"/>
          </a:solidFill>
          <a:latin typeface="+mn-lt"/>
          <a:ea typeface="+mn-ea"/>
          <a:cs typeface="+mn-cs"/>
        </a:defRPr>
      </a:lvl8pPr>
      <a:lvl9pPr marL="3114093" algn="l" defTabSz="778525" rtl="0" eaLnBrk="1" latinLnBrk="0" hangingPunct="1">
        <a:defRPr sz="15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xmlns="" id="{BCD439F7-416A-DC4F-B037-A28993E5EF4E}"/>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44" tIns="38922" rIns="77844" bIns="38922" numCol="1" anchor="ctr" anchorCtr="0" compatLnSpc="1">
            <a:prstTxWarp prst="textNoShape">
              <a:avLst/>
            </a:prstTxWarp>
          </a:bodyPr>
          <a:lstStyle/>
          <a:p>
            <a:pPr lvl="0"/>
            <a:r>
              <a:rPr lang="en-GB" altLang="en-US"/>
              <a:t>Click to edit Master title style</a:t>
            </a:r>
            <a:endParaRPr lang="en-US" altLang="en-US"/>
          </a:p>
        </p:txBody>
      </p:sp>
      <p:sp>
        <p:nvSpPr>
          <p:cNvPr id="31747" name="Rectangle 3">
            <a:extLst>
              <a:ext uri="{FF2B5EF4-FFF2-40B4-BE49-F238E27FC236}">
                <a16:creationId xmlns:a16="http://schemas.microsoft.com/office/drawing/2014/main" xmlns="" id="{3F17F7D3-E8B5-7647-9CAC-2BC26AD9AE7B}"/>
              </a:ext>
            </a:extLst>
          </p:cNvPr>
          <p:cNvSpPr>
            <a:spLocks noGrp="1" noChangeArrowheads="1"/>
          </p:cNvSpPr>
          <p:nvPr>
            <p:ph type="body" idx="1"/>
          </p:nvPr>
        </p:nvSpPr>
        <p:spPr bwMode="auto">
          <a:xfrm>
            <a:off x="609600" y="1600203"/>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44" tIns="38922" rIns="77844" bIns="3892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8196" name="Rectangle 4">
            <a:extLst>
              <a:ext uri="{FF2B5EF4-FFF2-40B4-BE49-F238E27FC236}">
                <a16:creationId xmlns:a16="http://schemas.microsoft.com/office/drawing/2014/main" xmlns="" id="{CD4E9411-9DC7-614A-B6CB-B716135582FC}"/>
              </a:ext>
            </a:extLst>
          </p:cNvPr>
          <p:cNvSpPr>
            <a:spLocks noGrp="1" noChangeArrowheads="1"/>
          </p:cNvSpPr>
          <p:nvPr>
            <p:ph type="dt" sz="half" idx="2"/>
          </p:nvPr>
        </p:nvSpPr>
        <p:spPr bwMode="auto">
          <a:xfrm>
            <a:off x="609600" y="6246287"/>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defRPr sz="1200" smtClean="0">
                <a:ea typeface="ＭＳ Ｐゴシック" pitchFamily="-84" charset="-128"/>
              </a:defRPr>
            </a:lvl1pPr>
          </a:lstStyle>
          <a:p>
            <a:pPr>
              <a:defRPr/>
            </a:pPr>
            <a:fld id="{417DABED-CBFE-1848-9A2C-D017D34628D9}" type="datetime1">
              <a:rPr lang="en-ZA" smtClean="0"/>
              <a:pPr>
                <a:defRPr/>
              </a:pPr>
              <a:t>2023/07/06</a:t>
            </a:fld>
            <a:endParaRPr lang="en-US"/>
          </a:p>
        </p:txBody>
      </p:sp>
      <p:sp>
        <p:nvSpPr>
          <p:cNvPr id="8197" name="Rectangle 5">
            <a:extLst>
              <a:ext uri="{FF2B5EF4-FFF2-40B4-BE49-F238E27FC236}">
                <a16:creationId xmlns:a16="http://schemas.microsoft.com/office/drawing/2014/main" xmlns="" id="{24F6F1DD-E78C-CB4A-8EAD-A85458DE90A8}"/>
              </a:ext>
            </a:extLst>
          </p:cNvPr>
          <p:cNvSpPr>
            <a:spLocks noGrp="1" noChangeArrowheads="1"/>
          </p:cNvSpPr>
          <p:nvPr>
            <p:ph type="ftr" sz="quarter" idx="3"/>
          </p:nvPr>
        </p:nvSpPr>
        <p:spPr bwMode="auto">
          <a:xfrm>
            <a:off x="4165600" y="6246287"/>
            <a:ext cx="3860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ctr" fontAlgn="auto">
              <a:spcBef>
                <a:spcPts val="0"/>
              </a:spcBef>
              <a:spcAft>
                <a:spcPts val="0"/>
              </a:spcAft>
              <a:defRPr sz="1200">
                <a:latin typeface="+mn-lt"/>
                <a:ea typeface="+mn-ea"/>
                <a:cs typeface="+mn-cs"/>
              </a:defRPr>
            </a:lvl1pPr>
          </a:lstStyle>
          <a:p>
            <a:pPr>
              <a:defRPr/>
            </a:pPr>
            <a:endParaRPr lang="en-US"/>
          </a:p>
        </p:txBody>
      </p:sp>
      <p:sp>
        <p:nvSpPr>
          <p:cNvPr id="8198" name="Rectangle 6">
            <a:extLst>
              <a:ext uri="{FF2B5EF4-FFF2-40B4-BE49-F238E27FC236}">
                <a16:creationId xmlns:a16="http://schemas.microsoft.com/office/drawing/2014/main" xmlns="" id="{20FB31CE-1BC2-794A-A0D8-449DB27F4572}"/>
              </a:ext>
            </a:extLst>
          </p:cNvPr>
          <p:cNvSpPr>
            <a:spLocks noGrp="1" noChangeArrowheads="1"/>
          </p:cNvSpPr>
          <p:nvPr>
            <p:ph type="sldNum" sz="quarter" idx="4"/>
          </p:nvPr>
        </p:nvSpPr>
        <p:spPr bwMode="auto">
          <a:xfrm>
            <a:off x="8737600" y="6246287"/>
            <a:ext cx="2844800" cy="476249"/>
          </a:xfrm>
          <a:prstGeom prst="rect">
            <a:avLst/>
          </a:prstGeom>
          <a:noFill/>
          <a:ln w="9525">
            <a:noFill/>
            <a:miter lim="800000"/>
            <a:headEnd/>
            <a:tailEnd/>
          </a:ln>
          <a:effectLst/>
        </p:spPr>
        <p:txBody>
          <a:bodyPr vert="horz" wrap="square" lIns="77844" tIns="38922" rIns="77844" bIns="38922" numCol="1" anchor="t" anchorCtr="0" compatLnSpc="1">
            <a:prstTxWarp prst="textNoShape">
              <a:avLst/>
            </a:prstTxWarp>
          </a:bodyPr>
          <a:lstStyle>
            <a:lvl1pPr algn="r">
              <a:defRPr sz="1200"/>
            </a:lvl1pPr>
          </a:lstStyle>
          <a:p>
            <a:fld id="{8E9E3917-47C6-BD4D-94FB-48BE7EA1BF34}" type="slidenum">
              <a:rPr lang="en-US" altLang="en-US"/>
              <a:pPr/>
              <a:t>‹#›</a:t>
            </a:fld>
            <a:endParaRPr lang="en-US" altLang="en-US"/>
          </a:p>
        </p:txBody>
      </p:sp>
    </p:spTree>
    <p:extLst>
      <p:ext uri="{BB962C8B-B14F-4D97-AF65-F5344CB8AC3E}">
        <p14:creationId xmlns:p14="http://schemas.microsoft.com/office/powerpoint/2010/main" xmlns="" val="262598692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hf hdr="0" ftr="0" dt="0"/>
  <p:txStyles>
    <p:titleStyle>
      <a:lvl1pPr algn="ctr" rtl="0" eaLnBrk="1" fontAlgn="base" hangingPunct="1">
        <a:spcBef>
          <a:spcPct val="0"/>
        </a:spcBef>
        <a:spcAft>
          <a:spcPct val="0"/>
        </a:spcAft>
        <a:defRPr sz="37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5pPr>
      <a:lvl6pPr marL="389217" algn="ctr" rtl="0" eaLnBrk="1" fontAlgn="base" hangingPunct="1">
        <a:spcBef>
          <a:spcPct val="0"/>
        </a:spcBef>
        <a:spcAft>
          <a:spcPct val="0"/>
        </a:spcAft>
        <a:defRPr sz="3700">
          <a:solidFill>
            <a:schemeClr val="tx2"/>
          </a:solidFill>
          <a:latin typeface="Arial" charset="0"/>
        </a:defRPr>
      </a:lvl6pPr>
      <a:lvl7pPr marL="778436" algn="ctr" rtl="0" eaLnBrk="1" fontAlgn="base" hangingPunct="1">
        <a:spcBef>
          <a:spcPct val="0"/>
        </a:spcBef>
        <a:spcAft>
          <a:spcPct val="0"/>
        </a:spcAft>
        <a:defRPr sz="3700">
          <a:solidFill>
            <a:schemeClr val="tx2"/>
          </a:solidFill>
          <a:latin typeface="Arial" charset="0"/>
        </a:defRPr>
      </a:lvl7pPr>
      <a:lvl8pPr marL="1167652" algn="ctr" rtl="0" eaLnBrk="1" fontAlgn="base" hangingPunct="1">
        <a:spcBef>
          <a:spcPct val="0"/>
        </a:spcBef>
        <a:spcAft>
          <a:spcPct val="0"/>
        </a:spcAft>
        <a:defRPr sz="3700">
          <a:solidFill>
            <a:schemeClr val="tx2"/>
          </a:solidFill>
          <a:latin typeface="Arial" charset="0"/>
        </a:defRPr>
      </a:lvl8pPr>
      <a:lvl9pPr marL="1556871" algn="ctr" rtl="0" eaLnBrk="1" fontAlgn="base" hangingPunct="1">
        <a:spcBef>
          <a:spcPct val="0"/>
        </a:spcBef>
        <a:spcAft>
          <a:spcPct val="0"/>
        </a:spcAft>
        <a:defRPr sz="3700">
          <a:solidFill>
            <a:schemeClr val="tx2"/>
          </a:solidFill>
          <a:latin typeface="Arial" charset="0"/>
        </a:defRPr>
      </a:lvl9pPr>
    </p:titleStyle>
    <p:bodyStyle>
      <a:lvl1pPr marL="288918" indent="-288918" algn="l" rtl="0" eaLnBrk="1" fontAlgn="base" hangingPunct="1">
        <a:spcBef>
          <a:spcPct val="20000"/>
        </a:spcBef>
        <a:spcAft>
          <a:spcPct val="0"/>
        </a:spcAft>
        <a:buChar char="•"/>
        <a:defRPr sz="2700">
          <a:solidFill>
            <a:schemeClr val="tx1"/>
          </a:solidFill>
          <a:latin typeface="+mn-lt"/>
          <a:ea typeface="ＭＳ Ｐゴシック" charset="0"/>
          <a:cs typeface="ＭＳ Ｐゴシック" charset="0"/>
        </a:defRPr>
      </a:lvl1pPr>
      <a:lvl2pPr marL="630222" indent="-241294" algn="l" rtl="0" eaLnBrk="1" fontAlgn="base" hangingPunct="1">
        <a:spcBef>
          <a:spcPct val="20000"/>
        </a:spcBef>
        <a:spcAft>
          <a:spcPct val="0"/>
        </a:spcAft>
        <a:buChar char="–"/>
        <a:defRPr sz="2400">
          <a:solidFill>
            <a:schemeClr val="tx1"/>
          </a:solidFill>
          <a:latin typeface="+mn-lt"/>
          <a:ea typeface="ＭＳ Ｐゴシック" charset="0"/>
        </a:defRPr>
      </a:lvl2pPr>
      <a:lvl3pPr marL="971526" indent="-192083" algn="l" rtl="0" eaLnBrk="1" fontAlgn="base" hangingPunct="1">
        <a:spcBef>
          <a:spcPct val="20000"/>
        </a:spcBef>
        <a:spcAft>
          <a:spcPct val="0"/>
        </a:spcAft>
        <a:buChar char="•"/>
        <a:defRPr sz="2000">
          <a:solidFill>
            <a:schemeClr val="tx1"/>
          </a:solidFill>
          <a:latin typeface="+mn-lt"/>
          <a:ea typeface="ＭＳ Ｐゴシック" charset="0"/>
        </a:defRPr>
      </a:lvl3pPr>
      <a:lvl4pPr marL="1360454" indent="-192083" algn="l" rtl="0" eaLnBrk="1" fontAlgn="base" hangingPunct="1">
        <a:spcBef>
          <a:spcPct val="20000"/>
        </a:spcBef>
        <a:spcAft>
          <a:spcPct val="0"/>
        </a:spcAft>
        <a:buChar char="–"/>
        <a:defRPr sz="1700">
          <a:solidFill>
            <a:schemeClr val="tx1"/>
          </a:solidFill>
          <a:latin typeface="+mn-lt"/>
          <a:ea typeface="ＭＳ Ｐゴシック" charset="0"/>
        </a:defRPr>
      </a:lvl4pPr>
      <a:lvl5pPr marL="1749381" indent="-192083" algn="l" rtl="0" eaLnBrk="1" fontAlgn="base" hangingPunct="1">
        <a:spcBef>
          <a:spcPct val="20000"/>
        </a:spcBef>
        <a:spcAft>
          <a:spcPct val="0"/>
        </a:spcAft>
        <a:buChar char="»"/>
        <a:defRPr sz="1700">
          <a:solidFill>
            <a:schemeClr val="tx1"/>
          </a:solidFill>
          <a:latin typeface="+mn-lt"/>
          <a:ea typeface="ＭＳ Ｐゴシック" charset="0"/>
        </a:defRPr>
      </a:lvl5pPr>
      <a:lvl6pPr marL="2140696" indent="-194607" algn="l" rtl="0" eaLnBrk="1" fontAlgn="base" hangingPunct="1">
        <a:spcBef>
          <a:spcPct val="20000"/>
        </a:spcBef>
        <a:spcAft>
          <a:spcPct val="0"/>
        </a:spcAft>
        <a:buChar char="»"/>
        <a:defRPr sz="1700">
          <a:solidFill>
            <a:schemeClr val="tx1"/>
          </a:solidFill>
          <a:latin typeface="+mn-lt"/>
        </a:defRPr>
      </a:lvl6pPr>
      <a:lvl7pPr marL="2529914" indent="-194607" algn="l" rtl="0" eaLnBrk="1" fontAlgn="base" hangingPunct="1">
        <a:spcBef>
          <a:spcPct val="20000"/>
        </a:spcBef>
        <a:spcAft>
          <a:spcPct val="0"/>
        </a:spcAft>
        <a:buChar char="»"/>
        <a:defRPr sz="1700">
          <a:solidFill>
            <a:schemeClr val="tx1"/>
          </a:solidFill>
          <a:latin typeface="+mn-lt"/>
        </a:defRPr>
      </a:lvl7pPr>
      <a:lvl8pPr marL="2919131" indent="-194607" algn="l" rtl="0" eaLnBrk="1" fontAlgn="base" hangingPunct="1">
        <a:spcBef>
          <a:spcPct val="20000"/>
        </a:spcBef>
        <a:spcAft>
          <a:spcPct val="0"/>
        </a:spcAft>
        <a:buChar char="»"/>
        <a:defRPr sz="1700">
          <a:solidFill>
            <a:schemeClr val="tx1"/>
          </a:solidFill>
          <a:latin typeface="+mn-lt"/>
        </a:defRPr>
      </a:lvl8pPr>
      <a:lvl9pPr marL="3308348" indent="-194607" algn="l" rtl="0" eaLnBrk="1" fontAlgn="base" hangingPunct="1">
        <a:spcBef>
          <a:spcPct val="20000"/>
        </a:spcBef>
        <a:spcAft>
          <a:spcPct val="0"/>
        </a:spcAft>
        <a:buChar char="»"/>
        <a:defRPr sz="1700">
          <a:solidFill>
            <a:schemeClr val="tx1"/>
          </a:solidFill>
          <a:latin typeface="+mn-lt"/>
        </a:defRPr>
      </a:lvl9pPr>
    </p:bodyStyle>
    <p:otherStyle>
      <a:defPPr>
        <a:defRPr lang="en-US"/>
      </a:defPPr>
      <a:lvl1pPr marL="0" algn="l" defTabSz="778436" rtl="0" eaLnBrk="1" latinLnBrk="0" hangingPunct="1">
        <a:defRPr sz="1500" kern="1200">
          <a:solidFill>
            <a:schemeClr val="tx1"/>
          </a:solidFill>
          <a:latin typeface="+mn-lt"/>
          <a:ea typeface="+mn-ea"/>
          <a:cs typeface="+mn-cs"/>
        </a:defRPr>
      </a:lvl1pPr>
      <a:lvl2pPr marL="389217" algn="l" defTabSz="778436" rtl="0" eaLnBrk="1" latinLnBrk="0" hangingPunct="1">
        <a:defRPr sz="1500" kern="1200">
          <a:solidFill>
            <a:schemeClr val="tx1"/>
          </a:solidFill>
          <a:latin typeface="+mn-lt"/>
          <a:ea typeface="+mn-ea"/>
          <a:cs typeface="+mn-cs"/>
        </a:defRPr>
      </a:lvl2pPr>
      <a:lvl3pPr marL="778436" algn="l" defTabSz="778436" rtl="0" eaLnBrk="1" latinLnBrk="0" hangingPunct="1">
        <a:defRPr sz="1500" kern="1200">
          <a:solidFill>
            <a:schemeClr val="tx1"/>
          </a:solidFill>
          <a:latin typeface="+mn-lt"/>
          <a:ea typeface="+mn-ea"/>
          <a:cs typeface="+mn-cs"/>
        </a:defRPr>
      </a:lvl3pPr>
      <a:lvl4pPr marL="1167652" algn="l" defTabSz="778436" rtl="0" eaLnBrk="1" latinLnBrk="0" hangingPunct="1">
        <a:defRPr sz="1500" kern="1200">
          <a:solidFill>
            <a:schemeClr val="tx1"/>
          </a:solidFill>
          <a:latin typeface="+mn-lt"/>
          <a:ea typeface="+mn-ea"/>
          <a:cs typeface="+mn-cs"/>
        </a:defRPr>
      </a:lvl4pPr>
      <a:lvl5pPr marL="1556871" algn="l" defTabSz="778436" rtl="0" eaLnBrk="1" latinLnBrk="0" hangingPunct="1">
        <a:defRPr sz="1500" kern="1200">
          <a:solidFill>
            <a:schemeClr val="tx1"/>
          </a:solidFill>
          <a:latin typeface="+mn-lt"/>
          <a:ea typeface="+mn-ea"/>
          <a:cs typeface="+mn-cs"/>
        </a:defRPr>
      </a:lvl5pPr>
      <a:lvl6pPr marL="1946087" algn="l" defTabSz="778436" rtl="0" eaLnBrk="1" latinLnBrk="0" hangingPunct="1">
        <a:defRPr sz="1500" kern="1200">
          <a:solidFill>
            <a:schemeClr val="tx1"/>
          </a:solidFill>
          <a:latin typeface="+mn-lt"/>
          <a:ea typeface="+mn-ea"/>
          <a:cs typeface="+mn-cs"/>
        </a:defRPr>
      </a:lvl6pPr>
      <a:lvl7pPr marL="2335307" algn="l" defTabSz="778436" rtl="0" eaLnBrk="1" latinLnBrk="0" hangingPunct="1">
        <a:defRPr sz="1500" kern="1200">
          <a:solidFill>
            <a:schemeClr val="tx1"/>
          </a:solidFill>
          <a:latin typeface="+mn-lt"/>
          <a:ea typeface="+mn-ea"/>
          <a:cs typeface="+mn-cs"/>
        </a:defRPr>
      </a:lvl7pPr>
      <a:lvl8pPr marL="2724522" algn="l" defTabSz="778436" rtl="0" eaLnBrk="1" latinLnBrk="0" hangingPunct="1">
        <a:defRPr sz="1500" kern="1200">
          <a:solidFill>
            <a:schemeClr val="tx1"/>
          </a:solidFill>
          <a:latin typeface="+mn-lt"/>
          <a:ea typeface="+mn-ea"/>
          <a:cs typeface="+mn-cs"/>
        </a:defRPr>
      </a:lvl8pPr>
      <a:lvl9pPr marL="3113739" algn="l" defTabSz="778436" rtl="0" eaLnBrk="1" latinLnBrk="0" hangingPunct="1">
        <a:defRPr sz="15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xmlns="" id="{D09939A8-F8FD-9144-B5BB-C4615A696A89}"/>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35" tIns="38917" rIns="77835" bIns="38917" numCol="1" anchor="ctr" anchorCtr="0" compatLnSpc="1">
            <a:prstTxWarp prst="textNoShape">
              <a:avLst/>
            </a:prstTxWarp>
          </a:bodyPr>
          <a:lstStyle/>
          <a:p>
            <a:pPr lvl="0"/>
            <a:r>
              <a:rPr lang="en-GB" altLang="en-US"/>
              <a:t>Click to edit Master title style</a:t>
            </a:r>
            <a:endParaRPr lang="en-US" altLang="en-US"/>
          </a:p>
        </p:txBody>
      </p:sp>
      <p:sp>
        <p:nvSpPr>
          <p:cNvPr id="32771" name="Rectangle 3">
            <a:extLst>
              <a:ext uri="{FF2B5EF4-FFF2-40B4-BE49-F238E27FC236}">
                <a16:creationId xmlns:a16="http://schemas.microsoft.com/office/drawing/2014/main" xmlns="" id="{C9CACE33-2778-F840-AC48-B0F61EA3A07A}"/>
              </a:ext>
            </a:extLst>
          </p:cNvPr>
          <p:cNvSpPr>
            <a:spLocks noGrp="1" noChangeArrowheads="1"/>
          </p:cNvSpPr>
          <p:nvPr>
            <p:ph type="body" idx="1"/>
          </p:nvPr>
        </p:nvSpPr>
        <p:spPr bwMode="auto">
          <a:xfrm>
            <a:off x="609600" y="1600203"/>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35" tIns="38917" rIns="77835" bIns="3891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9220" name="Rectangle 4">
            <a:extLst>
              <a:ext uri="{FF2B5EF4-FFF2-40B4-BE49-F238E27FC236}">
                <a16:creationId xmlns:a16="http://schemas.microsoft.com/office/drawing/2014/main" xmlns="" id="{5F87C0C7-AB98-4F41-BE04-CAA8B3A2A6EC}"/>
              </a:ext>
            </a:extLst>
          </p:cNvPr>
          <p:cNvSpPr>
            <a:spLocks noGrp="1" noChangeArrowheads="1"/>
          </p:cNvSpPr>
          <p:nvPr>
            <p:ph type="dt" sz="half" idx="2"/>
          </p:nvPr>
        </p:nvSpPr>
        <p:spPr bwMode="auto">
          <a:xfrm>
            <a:off x="609600" y="6246287"/>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defRPr sz="1200" smtClean="0">
                <a:ea typeface="ＭＳ Ｐゴシック" pitchFamily="-84" charset="-128"/>
              </a:defRPr>
            </a:lvl1pPr>
          </a:lstStyle>
          <a:p>
            <a:pPr>
              <a:defRPr/>
            </a:pPr>
            <a:fld id="{EF370C90-C454-DD4C-97C0-79EBBC6C6F94}" type="datetime1">
              <a:rPr lang="en-ZA" smtClean="0"/>
              <a:pPr>
                <a:defRPr/>
              </a:pPr>
              <a:t>2023/07/06</a:t>
            </a:fld>
            <a:endParaRPr lang="en-US"/>
          </a:p>
        </p:txBody>
      </p:sp>
      <p:sp>
        <p:nvSpPr>
          <p:cNvPr id="9221" name="Rectangle 5">
            <a:extLst>
              <a:ext uri="{FF2B5EF4-FFF2-40B4-BE49-F238E27FC236}">
                <a16:creationId xmlns:a16="http://schemas.microsoft.com/office/drawing/2014/main" xmlns="" id="{6063247E-18D9-FB4E-B051-9ED9E81367A5}"/>
              </a:ext>
            </a:extLst>
          </p:cNvPr>
          <p:cNvSpPr>
            <a:spLocks noGrp="1" noChangeArrowheads="1"/>
          </p:cNvSpPr>
          <p:nvPr>
            <p:ph type="ftr" sz="quarter" idx="3"/>
          </p:nvPr>
        </p:nvSpPr>
        <p:spPr bwMode="auto">
          <a:xfrm>
            <a:off x="4165600" y="6246287"/>
            <a:ext cx="3860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ctr" fontAlgn="auto">
              <a:spcBef>
                <a:spcPts val="0"/>
              </a:spcBef>
              <a:spcAft>
                <a:spcPts val="0"/>
              </a:spcAft>
              <a:defRPr sz="1200">
                <a:latin typeface="+mn-lt"/>
                <a:ea typeface="+mn-ea"/>
                <a:cs typeface="+mn-cs"/>
              </a:defRPr>
            </a:lvl1pPr>
          </a:lstStyle>
          <a:p>
            <a:pPr>
              <a:defRPr/>
            </a:pPr>
            <a:endParaRPr lang="en-US" dirty="0"/>
          </a:p>
        </p:txBody>
      </p:sp>
      <p:sp>
        <p:nvSpPr>
          <p:cNvPr id="9222" name="Rectangle 6">
            <a:extLst>
              <a:ext uri="{FF2B5EF4-FFF2-40B4-BE49-F238E27FC236}">
                <a16:creationId xmlns:a16="http://schemas.microsoft.com/office/drawing/2014/main" xmlns="" id="{27846468-C65B-7647-8BF4-2ECD9F2B1968}"/>
              </a:ext>
            </a:extLst>
          </p:cNvPr>
          <p:cNvSpPr>
            <a:spLocks noGrp="1" noChangeArrowheads="1"/>
          </p:cNvSpPr>
          <p:nvPr>
            <p:ph type="sldNum" sz="quarter" idx="4"/>
          </p:nvPr>
        </p:nvSpPr>
        <p:spPr bwMode="auto">
          <a:xfrm>
            <a:off x="8737600" y="6246287"/>
            <a:ext cx="2844800" cy="476249"/>
          </a:xfrm>
          <a:prstGeom prst="rect">
            <a:avLst/>
          </a:prstGeom>
          <a:noFill/>
          <a:ln w="9525">
            <a:noFill/>
            <a:miter lim="800000"/>
            <a:headEnd/>
            <a:tailEnd/>
          </a:ln>
          <a:effectLst/>
        </p:spPr>
        <p:txBody>
          <a:bodyPr vert="horz" wrap="square" lIns="77835" tIns="38917" rIns="77835" bIns="38917" numCol="1" anchor="t" anchorCtr="0" compatLnSpc="1">
            <a:prstTxWarp prst="textNoShape">
              <a:avLst/>
            </a:prstTxWarp>
          </a:bodyPr>
          <a:lstStyle>
            <a:lvl1pPr algn="r">
              <a:defRPr sz="1200"/>
            </a:lvl1pPr>
          </a:lstStyle>
          <a:p>
            <a:fld id="{0673DE90-D1F0-5C41-998D-43317C8449D6}" type="slidenum">
              <a:rPr lang="en-US" altLang="en-US"/>
              <a:pPr/>
              <a:t>‹#›</a:t>
            </a:fld>
            <a:endParaRPr lang="en-US" altLang="en-US"/>
          </a:p>
        </p:txBody>
      </p:sp>
    </p:spTree>
    <p:extLst>
      <p:ext uri="{BB962C8B-B14F-4D97-AF65-F5344CB8AC3E}">
        <p14:creationId xmlns:p14="http://schemas.microsoft.com/office/powerpoint/2010/main" xmlns="" val="2198593306"/>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hf hdr="0" ftr="0" dt="0"/>
  <p:txStyles>
    <p:titleStyle>
      <a:lvl1pPr algn="ctr" rtl="0" eaLnBrk="1" fontAlgn="base" hangingPunct="1">
        <a:spcBef>
          <a:spcPct val="0"/>
        </a:spcBef>
        <a:spcAft>
          <a:spcPct val="0"/>
        </a:spcAft>
        <a:defRPr sz="37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5pPr>
      <a:lvl6pPr marL="389174" algn="ctr" rtl="0" eaLnBrk="1" fontAlgn="base" hangingPunct="1">
        <a:spcBef>
          <a:spcPct val="0"/>
        </a:spcBef>
        <a:spcAft>
          <a:spcPct val="0"/>
        </a:spcAft>
        <a:defRPr sz="3700">
          <a:solidFill>
            <a:schemeClr val="tx2"/>
          </a:solidFill>
          <a:latin typeface="Arial" charset="0"/>
        </a:defRPr>
      </a:lvl6pPr>
      <a:lvl7pPr marL="778348" algn="ctr" rtl="0" eaLnBrk="1" fontAlgn="base" hangingPunct="1">
        <a:spcBef>
          <a:spcPct val="0"/>
        </a:spcBef>
        <a:spcAft>
          <a:spcPct val="0"/>
        </a:spcAft>
        <a:defRPr sz="3700">
          <a:solidFill>
            <a:schemeClr val="tx2"/>
          </a:solidFill>
          <a:latin typeface="Arial" charset="0"/>
        </a:defRPr>
      </a:lvl7pPr>
      <a:lvl8pPr marL="1167519" algn="ctr" rtl="0" eaLnBrk="1" fontAlgn="base" hangingPunct="1">
        <a:spcBef>
          <a:spcPct val="0"/>
        </a:spcBef>
        <a:spcAft>
          <a:spcPct val="0"/>
        </a:spcAft>
        <a:defRPr sz="3700">
          <a:solidFill>
            <a:schemeClr val="tx2"/>
          </a:solidFill>
          <a:latin typeface="Arial" charset="0"/>
        </a:defRPr>
      </a:lvl8pPr>
      <a:lvl9pPr marL="1556694" algn="ctr" rtl="0" eaLnBrk="1" fontAlgn="base" hangingPunct="1">
        <a:spcBef>
          <a:spcPct val="0"/>
        </a:spcBef>
        <a:spcAft>
          <a:spcPct val="0"/>
        </a:spcAft>
        <a:defRPr sz="3700">
          <a:solidFill>
            <a:schemeClr val="tx2"/>
          </a:solidFill>
          <a:latin typeface="Arial" charset="0"/>
        </a:defRPr>
      </a:lvl9pPr>
    </p:titleStyle>
    <p:bodyStyle>
      <a:lvl1pPr marL="288918" indent="-288918" algn="l" rtl="0" eaLnBrk="1" fontAlgn="base" hangingPunct="1">
        <a:spcBef>
          <a:spcPct val="20000"/>
        </a:spcBef>
        <a:spcAft>
          <a:spcPct val="0"/>
        </a:spcAft>
        <a:buChar char="•"/>
        <a:defRPr sz="2700">
          <a:solidFill>
            <a:schemeClr val="tx1"/>
          </a:solidFill>
          <a:latin typeface="+mn-lt"/>
          <a:ea typeface="ＭＳ Ｐゴシック" charset="0"/>
          <a:cs typeface="ＭＳ Ｐゴシック" charset="0"/>
        </a:defRPr>
      </a:lvl1pPr>
      <a:lvl2pPr marL="630222" indent="-241294" algn="l" rtl="0" eaLnBrk="1" fontAlgn="base" hangingPunct="1">
        <a:spcBef>
          <a:spcPct val="20000"/>
        </a:spcBef>
        <a:spcAft>
          <a:spcPct val="0"/>
        </a:spcAft>
        <a:buChar char="–"/>
        <a:defRPr sz="2400">
          <a:solidFill>
            <a:schemeClr val="tx1"/>
          </a:solidFill>
          <a:latin typeface="+mn-lt"/>
          <a:ea typeface="ＭＳ Ｐゴシック" charset="0"/>
        </a:defRPr>
      </a:lvl2pPr>
      <a:lvl3pPr marL="971526" indent="-192083" algn="l" rtl="0" eaLnBrk="1" fontAlgn="base" hangingPunct="1">
        <a:spcBef>
          <a:spcPct val="20000"/>
        </a:spcBef>
        <a:spcAft>
          <a:spcPct val="0"/>
        </a:spcAft>
        <a:buChar char="•"/>
        <a:defRPr sz="2000">
          <a:solidFill>
            <a:schemeClr val="tx1"/>
          </a:solidFill>
          <a:latin typeface="+mn-lt"/>
          <a:ea typeface="ＭＳ Ｐゴシック" charset="0"/>
        </a:defRPr>
      </a:lvl3pPr>
      <a:lvl4pPr marL="1360454" indent="-192083" algn="l" rtl="0" eaLnBrk="1" fontAlgn="base" hangingPunct="1">
        <a:spcBef>
          <a:spcPct val="20000"/>
        </a:spcBef>
        <a:spcAft>
          <a:spcPct val="0"/>
        </a:spcAft>
        <a:buChar char="–"/>
        <a:defRPr sz="1700">
          <a:solidFill>
            <a:schemeClr val="tx1"/>
          </a:solidFill>
          <a:latin typeface="+mn-lt"/>
          <a:ea typeface="ＭＳ Ｐゴシック" charset="0"/>
        </a:defRPr>
      </a:lvl4pPr>
      <a:lvl5pPr marL="1749381" indent="-192083" algn="l" rtl="0" eaLnBrk="1" fontAlgn="base" hangingPunct="1">
        <a:spcBef>
          <a:spcPct val="20000"/>
        </a:spcBef>
        <a:spcAft>
          <a:spcPct val="0"/>
        </a:spcAft>
        <a:buChar char="»"/>
        <a:defRPr sz="1700">
          <a:solidFill>
            <a:schemeClr val="tx1"/>
          </a:solidFill>
          <a:latin typeface="+mn-lt"/>
          <a:ea typeface="ＭＳ Ｐゴシック" charset="0"/>
        </a:defRPr>
      </a:lvl5pPr>
      <a:lvl6pPr marL="2140453" indent="-194585" algn="l" rtl="0" eaLnBrk="1" fontAlgn="base" hangingPunct="1">
        <a:spcBef>
          <a:spcPct val="20000"/>
        </a:spcBef>
        <a:spcAft>
          <a:spcPct val="0"/>
        </a:spcAft>
        <a:buChar char="»"/>
        <a:defRPr sz="1700">
          <a:solidFill>
            <a:schemeClr val="tx1"/>
          </a:solidFill>
          <a:latin typeface="+mn-lt"/>
        </a:defRPr>
      </a:lvl6pPr>
      <a:lvl7pPr marL="2529626" indent="-194585" algn="l" rtl="0" eaLnBrk="1" fontAlgn="base" hangingPunct="1">
        <a:spcBef>
          <a:spcPct val="20000"/>
        </a:spcBef>
        <a:spcAft>
          <a:spcPct val="0"/>
        </a:spcAft>
        <a:buChar char="»"/>
        <a:defRPr sz="1700">
          <a:solidFill>
            <a:schemeClr val="tx1"/>
          </a:solidFill>
          <a:latin typeface="+mn-lt"/>
        </a:defRPr>
      </a:lvl7pPr>
      <a:lvl8pPr marL="2918799" indent="-194585" algn="l" rtl="0" eaLnBrk="1" fontAlgn="base" hangingPunct="1">
        <a:spcBef>
          <a:spcPct val="20000"/>
        </a:spcBef>
        <a:spcAft>
          <a:spcPct val="0"/>
        </a:spcAft>
        <a:buChar char="»"/>
        <a:defRPr sz="1700">
          <a:solidFill>
            <a:schemeClr val="tx1"/>
          </a:solidFill>
          <a:latin typeface="+mn-lt"/>
        </a:defRPr>
      </a:lvl8pPr>
      <a:lvl9pPr marL="3307973" indent="-194585" algn="l" rtl="0" eaLnBrk="1" fontAlgn="base" hangingPunct="1">
        <a:spcBef>
          <a:spcPct val="20000"/>
        </a:spcBef>
        <a:spcAft>
          <a:spcPct val="0"/>
        </a:spcAft>
        <a:buChar char="»"/>
        <a:defRPr sz="1700">
          <a:solidFill>
            <a:schemeClr val="tx1"/>
          </a:solidFill>
          <a:latin typeface="+mn-lt"/>
        </a:defRPr>
      </a:lvl9pPr>
    </p:bodyStyle>
    <p:otherStyle>
      <a:defPPr>
        <a:defRPr lang="en-US"/>
      </a:defPPr>
      <a:lvl1pPr marL="0" algn="l" defTabSz="778348" rtl="0" eaLnBrk="1" latinLnBrk="0" hangingPunct="1">
        <a:defRPr sz="1500" kern="1200">
          <a:solidFill>
            <a:schemeClr val="tx1"/>
          </a:solidFill>
          <a:latin typeface="+mn-lt"/>
          <a:ea typeface="+mn-ea"/>
          <a:cs typeface="+mn-cs"/>
        </a:defRPr>
      </a:lvl1pPr>
      <a:lvl2pPr marL="389174" algn="l" defTabSz="778348" rtl="0" eaLnBrk="1" latinLnBrk="0" hangingPunct="1">
        <a:defRPr sz="1500" kern="1200">
          <a:solidFill>
            <a:schemeClr val="tx1"/>
          </a:solidFill>
          <a:latin typeface="+mn-lt"/>
          <a:ea typeface="+mn-ea"/>
          <a:cs typeface="+mn-cs"/>
        </a:defRPr>
      </a:lvl2pPr>
      <a:lvl3pPr marL="778348" algn="l" defTabSz="778348" rtl="0" eaLnBrk="1" latinLnBrk="0" hangingPunct="1">
        <a:defRPr sz="1500" kern="1200">
          <a:solidFill>
            <a:schemeClr val="tx1"/>
          </a:solidFill>
          <a:latin typeface="+mn-lt"/>
          <a:ea typeface="+mn-ea"/>
          <a:cs typeface="+mn-cs"/>
        </a:defRPr>
      </a:lvl3pPr>
      <a:lvl4pPr marL="1167519" algn="l" defTabSz="778348" rtl="0" eaLnBrk="1" latinLnBrk="0" hangingPunct="1">
        <a:defRPr sz="1500" kern="1200">
          <a:solidFill>
            <a:schemeClr val="tx1"/>
          </a:solidFill>
          <a:latin typeface="+mn-lt"/>
          <a:ea typeface="+mn-ea"/>
          <a:cs typeface="+mn-cs"/>
        </a:defRPr>
      </a:lvl4pPr>
      <a:lvl5pPr marL="1556694" algn="l" defTabSz="778348" rtl="0" eaLnBrk="1" latinLnBrk="0" hangingPunct="1">
        <a:defRPr sz="1500" kern="1200">
          <a:solidFill>
            <a:schemeClr val="tx1"/>
          </a:solidFill>
          <a:latin typeface="+mn-lt"/>
          <a:ea typeface="+mn-ea"/>
          <a:cs typeface="+mn-cs"/>
        </a:defRPr>
      </a:lvl5pPr>
      <a:lvl6pPr marL="1945865" algn="l" defTabSz="778348" rtl="0" eaLnBrk="1" latinLnBrk="0" hangingPunct="1">
        <a:defRPr sz="1500" kern="1200">
          <a:solidFill>
            <a:schemeClr val="tx1"/>
          </a:solidFill>
          <a:latin typeface="+mn-lt"/>
          <a:ea typeface="+mn-ea"/>
          <a:cs typeface="+mn-cs"/>
        </a:defRPr>
      </a:lvl6pPr>
      <a:lvl7pPr marL="2335042" algn="l" defTabSz="778348" rtl="0" eaLnBrk="1" latinLnBrk="0" hangingPunct="1">
        <a:defRPr sz="1500" kern="1200">
          <a:solidFill>
            <a:schemeClr val="tx1"/>
          </a:solidFill>
          <a:latin typeface="+mn-lt"/>
          <a:ea typeface="+mn-ea"/>
          <a:cs typeface="+mn-cs"/>
        </a:defRPr>
      </a:lvl7pPr>
      <a:lvl8pPr marL="2724212" algn="l" defTabSz="778348" rtl="0" eaLnBrk="1" latinLnBrk="0" hangingPunct="1">
        <a:defRPr sz="1500" kern="1200">
          <a:solidFill>
            <a:schemeClr val="tx1"/>
          </a:solidFill>
          <a:latin typeface="+mn-lt"/>
          <a:ea typeface="+mn-ea"/>
          <a:cs typeface="+mn-cs"/>
        </a:defRPr>
      </a:lvl8pPr>
      <a:lvl9pPr marL="3113384" algn="l" defTabSz="778348" rtl="0" eaLnBrk="1" latinLnBrk="0" hangingPunct="1">
        <a:defRPr sz="15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xmlns="" id="{1ACB8B21-AABA-6A44-AD26-E8D15B1545AC}"/>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26" tIns="38912" rIns="77826" bIns="38912" numCol="1" anchor="ctr" anchorCtr="0" compatLnSpc="1">
            <a:prstTxWarp prst="textNoShape">
              <a:avLst/>
            </a:prstTxWarp>
          </a:bodyPr>
          <a:lstStyle/>
          <a:p>
            <a:pPr lvl="0"/>
            <a:r>
              <a:rPr lang="en-GB" altLang="en-US"/>
              <a:t>Click to edit Master title style</a:t>
            </a:r>
            <a:endParaRPr lang="en-US" altLang="en-US"/>
          </a:p>
        </p:txBody>
      </p:sp>
      <p:sp>
        <p:nvSpPr>
          <p:cNvPr id="33795" name="Rectangle 3">
            <a:extLst>
              <a:ext uri="{FF2B5EF4-FFF2-40B4-BE49-F238E27FC236}">
                <a16:creationId xmlns:a16="http://schemas.microsoft.com/office/drawing/2014/main" xmlns="" id="{1FDFAC95-4D7A-684C-93AB-3F5120EC6DE6}"/>
              </a:ext>
            </a:extLst>
          </p:cNvPr>
          <p:cNvSpPr>
            <a:spLocks noGrp="1" noChangeArrowheads="1"/>
          </p:cNvSpPr>
          <p:nvPr>
            <p:ph type="body" idx="1"/>
          </p:nvPr>
        </p:nvSpPr>
        <p:spPr bwMode="auto">
          <a:xfrm>
            <a:off x="609600" y="1600203"/>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26" tIns="38912" rIns="77826" bIns="38912"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dirty="0"/>
          </a:p>
        </p:txBody>
      </p:sp>
      <p:sp>
        <p:nvSpPr>
          <p:cNvPr id="10244" name="Rectangle 4">
            <a:extLst>
              <a:ext uri="{FF2B5EF4-FFF2-40B4-BE49-F238E27FC236}">
                <a16:creationId xmlns:a16="http://schemas.microsoft.com/office/drawing/2014/main" xmlns="" id="{36BEB341-1070-8C43-97CA-82EB1066AB0E}"/>
              </a:ext>
            </a:extLst>
          </p:cNvPr>
          <p:cNvSpPr>
            <a:spLocks noGrp="1" noChangeArrowheads="1"/>
          </p:cNvSpPr>
          <p:nvPr>
            <p:ph type="dt" sz="half" idx="2"/>
          </p:nvPr>
        </p:nvSpPr>
        <p:spPr bwMode="auto">
          <a:xfrm>
            <a:off x="609600" y="6246287"/>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defRPr sz="1200" smtClean="0">
                <a:ea typeface="ＭＳ Ｐゴシック" pitchFamily="-84" charset="-128"/>
              </a:defRPr>
            </a:lvl1pPr>
          </a:lstStyle>
          <a:p>
            <a:pPr>
              <a:defRPr/>
            </a:pPr>
            <a:fld id="{500DA076-C19B-7A4E-9446-6B99F8D28EDC}" type="datetime1">
              <a:rPr lang="en-ZA" smtClean="0"/>
              <a:pPr>
                <a:defRPr/>
              </a:pPr>
              <a:t>2023/07/06</a:t>
            </a:fld>
            <a:endParaRPr lang="en-US"/>
          </a:p>
        </p:txBody>
      </p:sp>
      <p:sp>
        <p:nvSpPr>
          <p:cNvPr id="10245" name="Rectangle 5">
            <a:extLst>
              <a:ext uri="{FF2B5EF4-FFF2-40B4-BE49-F238E27FC236}">
                <a16:creationId xmlns:a16="http://schemas.microsoft.com/office/drawing/2014/main" xmlns="" id="{7925EFF2-1278-3146-81B5-29601E49BCF4}"/>
              </a:ext>
            </a:extLst>
          </p:cNvPr>
          <p:cNvSpPr>
            <a:spLocks noGrp="1" noChangeArrowheads="1"/>
          </p:cNvSpPr>
          <p:nvPr>
            <p:ph type="ftr" sz="quarter" idx="3"/>
          </p:nvPr>
        </p:nvSpPr>
        <p:spPr bwMode="auto">
          <a:xfrm>
            <a:off x="4165600" y="6246287"/>
            <a:ext cx="3860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ctr" fontAlgn="auto">
              <a:spcBef>
                <a:spcPts val="0"/>
              </a:spcBef>
              <a:spcAft>
                <a:spcPts val="0"/>
              </a:spcAft>
              <a:defRPr sz="1200">
                <a:latin typeface="+mn-lt"/>
                <a:ea typeface="+mn-ea"/>
                <a:cs typeface="+mn-cs"/>
              </a:defRPr>
            </a:lvl1pPr>
          </a:lstStyle>
          <a:p>
            <a:pPr>
              <a:defRPr/>
            </a:pPr>
            <a:endParaRPr lang="en-US" dirty="0"/>
          </a:p>
        </p:txBody>
      </p:sp>
      <p:sp>
        <p:nvSpPr>
          <p:cNvPr id="10246" name="Rectangle 6">
            <a:extLst>
              <a:ext uri="{FF2B5EF4-FFF2-40B4-BE49-F238E27FC236}">
                <a16:creationId xmlns:a16="http://schemas.microsoft.com/office/drawing/2014/main" xmlns="" id="{D9BB0B8B-FEA6-3345-A82F-140525F0DE14}"/>
              </a:ext>
            </a:extLst>
          </p:cNvPr>
          <p:cNvSpPr>
            <a:spLocks noGrp="1" noChangeArrowheads="1"/>
          </p:cNvSpPr>
          <p:nvPr>
            <p:ph type="sldNum" sz="quarter" idx="4"/>
          </p:nvPr>
        </p:nvSpPr>
        <p:spPr bwMode="auto">
          <a:xfrm>
            <a:off x="8737600" y="6246287"/>
            <a:ext cx="2844800" cy="476249"/>
          </a:xfrm>
          <a:prstGeom prst="rect">
            <a:avLst/>
          </a:prstGeom>
          <a:noFill/>
          <a:ln w="9525">
            <a:noFill/>
            <a:miter lim="800000"/>
            <a:headEnd/>
            <a:tailEnd/>
          </a:ln>
          <a:effectLst/>
        </p:spPr>
        <p:txBody>
          <a:bodyPr vert="horz" wrap="square" lIns="77826" tIns="38912" rIns="77826" bIns="38912" numCol="1" anchor="t" anchorCtr="0" compatLnSpc="1">
            <a:prstTxWarp prst="textNoShape">
              <a:avLst/>
            </a:prstTxWarp>
          </a:bodyPr>
          <a:lstStyle>
            <a:lvl1pPr algn="r">
              <a:defRPr sz="1200"/>
            </a:lvl1pPr>
          </a:lstStyle>
          <a:p>
            <a:fld id="{6097CC40-8A2B-0A40-8A09-A9CB9D9B32FF}" type="slidenum">
              <a:rPr lang="en-US" altLang="en-US"/>
              <a:pPr/>
              <a:t>‹#›</a:t>
            </a:fld>
            <a:endParaRPr lang="en-US" altLang="en-US"/>
          </a:p>
        </p:txBody>
      </p:sp>
    </p:spTree>
    <p:extLst>
      <p:ext uri="{BB962C8B-B14F-4D97-AF65-F5344CB8AC3E}">
        <p14:creationId xmlns:p14="http://schemas.microsoft.com/office/powerpoint/2010/main" xmlns="" val="1922539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hdr="0" ftr="0" dt="0"/>
  <p:txStyles>
    <p:titleStyle>
      <a:lvl1pPr algn="ctr" rtl="0" eaLnBrk="1" fontAlgn="base" hangingPunct="1">
        <a:spcBef>
          <a:spcPct val="0"/>
        </a:spcBef>
        <a:spcAft>
          <a:spcPct val="0"/>
        </a:spcAft>
        <a:defRPr sz="37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5pPr>
      <a:lvl6pPr marL="389129" algn="ctr" rtl="0" eaLnBrk="1" fontAlgn="base" hangingPunct="1">
        <a:spcBef>
          <a:spcPct val="0"/>
        </a:spcBef>
        <a:spcAft>
          <a:spcPct val="0"/>
        </a:spcAft>
        <a:defRPr sz="3700">
          <a:solidFill>
            <a:schemeClr val="tx2"/>
          </a:solidFill>
          <a:latin typeface="Arial" charset="0"/>
        </a:defRPr>
      </a:lvl6pPr>
      <a:lvl7pPr marL="778259" algn="ctr" rtl="0" eaLnBrk="1" fontAlgn="base" hangingPunct="1">
        <a:spcBef>
          <a:spcPct val="0"/>
        </a:spcBef>
        <a:spcAft>
          <a:spcPct val="0"/>
        </a:spcAft>
        <a:defRPr sz="3700">
          <a:solidFill>
            <a:schemeClr val="tx2"/>
          </a:solidFill>
          <a:latin typeface="Arial" charset="0"/>
        </a:defRPr>
      </a:lvl7pPr>
      <a:lvl8pPr marL="1167386" algn="ctr" rtl="0" eaLnBrk="1" fontAlgn="base" hangingPunct="1">
        <a:spcBef>
          <a:spcPct val="0"/>
        </a:spcBef>
        <a:spcAft>
          <a:spcPct val="0"/>
        </a:spcAft>
        <a:defRPr sz="3700">
          <a:solidFill>
            <a:schemeClr val="tx2"/>
          </a:solidFill>
          <a:latin typeface="Arial" charset="0"/>
        </a:defRPr>
      </a:lvl8pPr>
      <a:lvl9pPr marL="1556517" algn="ctr" rtl="0" eaLnBrk="1" fontAlgn="base" hangingPunct="1">
        <a:spcBef>
          <a:spcPct val="0"/>
        </a:spcBef>
        <a:spcAft>
          <a:spcPct val="0"/>
        </a:spcAft>
        <a:defRPr sz="3700">
          <a:solidFill>
            <a:schemeClr val="tx2"/>
          </a:solidFill>
          <a:latin typeface="Arial" charset="0"/>
        </a:defRPr>
      </a:lvl9pPr>
    </p:titleStyle>
    <p:bodyStyle>
      <a:lvl1pPr marL="288918" indent="-288918" algn="l" rtl="0" eaLnBrk="1" fontAlgn="base" hangingPunct="1">
        <a:spcBef>
          <a:spcPct val="20000"/>
        </a:spcBef>
        <a:spcAft>
          <a:spcPct val="0"/>
        </a:spcAft>
        <a:buChar char="•"/>
        <a:defRPr sz="2700">
          <a:solidFill>
            <a:schemeClr val="tx1"/>
          </a:solidFill>
          <a:latin typeface="Century Gothic" panose="020B0502020202020204" pitchFamily="34" charset="0"/>
          <a:ea typeface="ＭＳ Ｐゴシック" charset="0"/>
          <a:cs typeface="Century Gothic" panose="020B0502020202020204" pitchFamily="34" charset="0"/>
        </a:defRPr>
      </a:lvl1pPr>
      <a:lvl2pPr marL="630222" indent="-241294" algn="l" rtl="0" eaLnBrk="1" fontAlgn="base" hangingPunct="1">
        <a:spcBef>
          <a:spcPct val="20000"/>
        </a:spcBef>
        <a:spcAft>
          <a:spcPct val="0"/>
        </a:spcAft>
        <a:buChar char="–"/>
        <a:defRPr sz="2400">
          <a:solidFill>
            <a:schemeClr val="tx1"/>
          </a:solidFill>
          <a:latin typeface="Century Gothic" panose="020B0502020202020204" pitchFamily="34" charset="0"/>
          <a:ea typeface="ＭＳ Ｐゴシック" charset="0"/>
        </a:defRPr>
      </a:lvl2pPr>
      <a:lvl3pPr marL="971526" indent="-192083" algn="l" rtl="0" eaLnBrk="1" fontAlgn="base" hangingPunct="1">
        <a:spcBef>
          <a:spcPct val="20000"/>
        </a:spcBef>
        <a:spcAft>
          <a:spcPct val="0"/>
        </a:spcAft>
        <a:buChar char="•"/>
        <a:defRPr sz="2000">
          <a:solidFill>
            <a:schemeClr val="tx1"/>
          </a:solidFill>
          <a:latin typeface="Century Gothic" panose="020B0502020202020204" pitchFamily="34" charset="0"/>
          <a:ea typeface="ＭＳ Ｐゴシック" charset="0"/>
        </a:defRPr>
      </a:lvl3pPr>
      <a:lvl4pPr marL="1360454" indent="-192083" algn="l" rtl="0" eaLnBrk="1" fontAlgn="base" hangingPunct="1">
        <a:spcBef>
          <a:spcPct val="20000"/>
        </a:spcBef>
        <a:spcAft>
          <a:spcPct val="0"/>
        </a:spcAft>
        <a:buChar char="–"/>
        <a:defRPr sz="1700">
          <a:solidFill>
            <a:schemeClr val="tx1"/>
          </a:solidFill>
          <a:latin typeface="Century Gothic" panose="020B0502020202020204" pitchFamily="34" charset="0"/>
          <a:ea typeface="ＭＳ Ｐゴシック" charset="0"/>
        </a:defRPr>
      </a:lvl4pPr>
      <a:lvl5pPr marL="1749381" indent="-192083" algn="l" rtl="0" eaLnBrk="1" fontAlgn="base" hangingPunct="1">
        <a:spcBef>
          <a:spcPct val="20000"/>
        </a:spcBef>
        <a:spcAft>
          <a:spcPct val="0"/>
        </a:spcAft>
        <a:buChar char="»"/>
        <a:defRPr sz="1700">
          <a:solidFill>
            <a:schemeClr val="tx1"/>
          </a:solidFill>
          <a:latin typeface="Century Gothic" panose="020B0502020202020204" pitchFamily="34" charset="0"/>
          <a:ea typeface="ＭＳ Ｐゴシック" charset="0"/>
        </a:defRPr>
      </a:lvl5pPr>
      <a:lvl6pPr marL="2140210" indent="-194562" algn="l" rtl="0" eaLnBrk="1" fontAlgn="base" hangingPunct="1">
        <a:spcBef>
          <a:spcPct val="20000"/>
        </a:spcBef>
        <a:spcAft>
          <a:spcPct val="0"/>
        </a:spcAft>
        <a:buChar char="»"/>
        <a:defRPr sz="1700">
          <a:solidFill>
            <a:schemeClr val="tx1"/>
          </a:solidFill>
          <a:latin typeface="+mn-lt"/>
        </a:defRPr>
      </a:lvl6pPr>
      <a:lvl7pPr marL="2529338" indent="-194562" algn="l" rtl="0" eaLnBrk="1" fontAlgn="base" hangingPunct="1">
        <a:spcBef>
          <a:spcPct val="20000"/>
        </a:spcBef>
        <a:spcAft>
          <a:spcPct val="0"/>
        </a:spcAft>
        <a:buChar char="»"/>
        <a:defRPr sz="1700">
          <a:solidFill>
            <a:schemeClr val="tx1"/>
          </a:solidFill>
          <a:latin typeface="+mn-lt"/>
        </a:defRPr>
      </a:lvl7pPr>
      <a:lvl8pPr marL="2918467" indent="-194562" algn="l" rtl="0" eaLnBrk="1" fontAlgn="base" hangingPunct="1">
        <a:spcBef>
          <a:spcPct val="20000"/>
        </a:spcBef>
        <a:spcAft>
          <a:spcPct val="0"/>
        </a:spcAft>
        <a:buChar char="»"/>
        <a:defRPr sz="1700">
          <a:solidFill>
            <a:schemeClr val="tx1"/>
          </a:solidFill>
          <a:latin typeface="+mn-lt"/>
        </a:defRPr>
      </a:lvl8pPr>
      <a:lvl9pPr marL="3307596" indent="-194562" algn="l" rtl="0" eaLnBrk="1" fontAlgn="base" hangingPunct="1">
        <a:spcBef>
          <a:spcPct val="20000"/>
        </a:spcBef>
        <a:spcAft>
          <a:spcPct val="0"/>
        </a:spcAft>
        <a:buChar char="»"/>
        <a:defRPr sz="1700">
          <a:solidFill>
            <a:schemeClr val="tx1"/>
          </a:solidFill>
          <a:latin typeface="+mn-lt"/>
        </a:defRPr>
      </a:lvl9pPr>
    </p:bodyStyle>
    <p:otherStyle>
      <a:defPPr>
        <a:defRPr lang="en-US"/>
      </a:defPPr>
      <a:lvl1pPr marL="0" algn="l" defTabSz="778259" rtl="0" eaLnBrk="1" latinLnBrk="0" hangingPunct="1">
        <a:defRPr sz="1500" kern="1200">
          <a:solidFill>
            <a:schemeClr val="tx1"/>
          </a:solidFill>
          <a:latin typeface="+mn-lt"/>
          <a:ea typeface="+mn-ea"/>
          <a:cs typeface="+mn-cs"/>
        </a:defRPr>
      </a:lvl1pPr>
      <a:lvl2pPr marL="389129" algn="l" defTabSz="778259" rtl="0" eaLnBrk="1" latinLnBrk="0" hangingPunct="1">
        <a:defRPr sz="1500" kern="1200">
          <a:solidFill>
            <a:schemeClr val="tx1"/>
          </a:solidFill>
          <a:latin typeface="+mn-lt"/>
          <a:ea typeface="+mn-ea"/>
          <a:cs typeface="+mn-cs"/>
        </a:defRPr>
      </a:lvl2pPr>
      <a:lvl3pPr marL="778259" algn="l" defTabSz="778259" rtl="0" eaLnBrk="1" latinLnBrk="0" hangingPunct="1">
        <a:defRPr sz="1500" kern="1200">
          <a:solidFill>
            <a:schemeClr val="tx1"/>
          </a:solidFill>
          <a:latin typeface="+mn-lt"/>
          <a:ea typeface="+mn-ea"/>
          <a:cs typeface="+mn-cs"/>
        </a:defRPr>
      </a:lvl3pPr>
      <a:lvl4pPr marL="1167386" algn="l" defTabSz="778259" rtl="0" eaLnBrk="1" latinLnBrk="0" hangingPunct="1">
        <a:defRPr sz="1500" kern="1200">
          <a:solidFill>
            <a:schemeClr val="tx1"/>
          </a:solidFill>
          <a:latin typeface="+mn-lt"/>
          <a:ea typeface="+mn-ea"/>
          <a:cs typeface="+mn-cs"/>
        </a:defRPr>
      </a:lvl4pPr>
      <a:lvl5pPr marL="1556517" algn="l" defTabSz="778259" rtl="0" eaLnBrk="1" latinLnBrk="0" hangingPunct="1">
        <a:defRPr sz="1500" kern="1200">
          <a:solidFill>
            <a:schemeClr val="tx1"/>
          </a:solidFill>
          <a:latin typeface="+mn-lt"/>
          <a:ea typeface="+mn-ea"/>
          <a:cs typeface="+mn-cs"/>
        </a:defRPr>
      </a:lvl5pPr>
      <a:lvl6pPr marL="1945644" algn="l" defTabSz="778259" rtl="0" eaLnBrk="1" latinLnBrk="0" hangingPunct="1">
        <a:defRPr sz="1500" kern="1200">
          <a:solidFill>
            <a:schemeClr val="tx1"/>
          </a:solidFill>
          <a:latin typeface="+mn-lt"/>
          <a:ea typeface="+mn-ea"/>
          <a:cs typeface="+mn-cs"/>
        </a:defRPr>
      </a:lvl6pPr>
      <a:lvl7pPr marL="2334777" algn="l" defTabSz="778259" rtl="0" eaLnBrk="1" latinLnBrk="0" hangingPunct="1">
        <a:defRPr sz="1500" kern="1200">
          <a:solidFill>
            <a:schemeClr val="tx1"/>
          </a:solidFill>
          <a:latin typeface="+mn-lt"/>
          <a:ea typeface="+mn-ea"/>
          <a:cs typeface="+mn-cs"/>
        </a:defRPr>
      </a:lvl7pPr>
      <a:lvl8pPr marL="2723902" algn="l" defTabSz="778259" rtl="0" eaLnBrk="1" latinLnBrk="0" hangingPunct="1">
        <a:defRPr sz="1500" kern="1200">
          <a:solidFill>
            <a:schemeClr val="tx1"/>
          </a:solidFill>
          <a:latin typeface="+mn-lt"/>
          <a:ea typeface="+mn-ea"/>
          <a:cs typeface="+mn-cs"/>
        </a:defRPr>
      </a:lvl8pPr>
      <a:lvl9pPr marL="3113030" algn="l" defTabSz="778259" rtl="0" eaLnBrk="1" latinLnBrk="0" hangingPunct="1">
        <a:defRPr sz="15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xmlns="" id="{5F9B3937-AB1A-7945-855A-4E80AE32CAC8}"/>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17" tIns="38907" rIns="77817" bIns="38907" numCol="1" anchor="ctr" anchorCtr="0" compatLnSpc="1">
            <a:prstTxWarp prst="textNoShape">
              <a:avLst/>
            </a:prstTxWarp>
          </a:bodyPr>
          <a:lstStyle/>
          <a:p>
            <a:pPr lvl="0"/>
            <a:r>
              <a:rPr lang="en-GB" altLang="en-US"/>
              <a:t>Click to edit Master title style</a:t>
            </a:r>
            <a:endParaRPr lang="en-US" altLang="en-US"/>
          </a:p>
        </p:txBody>
      </p:sp>
      <p:sp>
        <p:nvSpPr>
          <p:cNvPr id="34819" name="Rectangle 3">
            <a:extLst>
              <a:ext uri="{FF2B5EF4-FFF2-40B4-BE49-F238E27FC236}">
                <a16:creationId xmlns:a16="http://schemas.microsoft.com/office/drawing/2014/main" xmlns="" id="{C630970E-4461-1240-9019-F0F21B416338}"/>
              </a:ext>
            </a:extLst>
          </p:cNvPr>
          <p:cNvSpPr>
            <a:spLocks noGrp="1" noChangeArrowheads="1"/>
          </p:cNvSpPr>
          <p:nvPr>
            <p:ph type="body" idx="1"/>
          </p:nvPr>
        </p:nvSpPr>
        <p:spPr bwMode="auto">
          <a:xfrm>
            <a:off x="609600" y="1600203"/>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17" tIns="38907" rIns="77817" bIns="38907"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1268" name="Rectangle 4">
            <a:extLst>
              <a:ext uri="{FF2B5EF4-FFF2-40B4-BE49-F238E27FC236}">
                <a16:creationId xmlns:a16="http://schemas.microsoft.com/office/drawing/2014/main" xmlns="" id="{6E8B7A3F-80B9-4241-8169-FEAF2D8DD7CC}"/>
              </a:ext>
            </a:extLst>
          </p:cNvPr>
          <p:cNvSpPr>
            <a:spLocks noGrp="1" noChangeArrowheads="1"/>
          </p:cNvSpPr>
          <p:nvPr>
            <p:ph type="dt" sz="half" idx="2"/>
          </p:nvPr>
        </p:nvSpPr>
        <p:spPr bwMode="auto">
          <a:xfrm>
            <a:off x="609600" y="6246287"/>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defRPr sz="1200" smtClean="0">
                <a:ea typeface="ＭＳ Ｐゴシック" pitchFamily="-84" charset="-128"/>
              </a:defRPr>
            </a:lvl1pPr>
          </a:lstStyle>
          <a:p>
            <a:pPr>
              <a:defRPr/>
            </a:pPr>
            <a:fld id="{C33593BC-6045-CA4D-8C7E-867E8E857165}" type="datetime1">
              <a:rPr lang="en-ZA" smtClean="0"/>
              <a:pPr>
                <a:defRPr/>
              </a:pPr>
              <a:t>2023/07/06</a:t>
            </a:fld>
            <a:endParaRPr lang="en-US"/>
          </a:p>
        </p:txBody>
      </p:sp>
      <p:sp>
        <p:nvSpPr>
          <p:cNvPr id="11269" name="Rectangle 5">
            <a:extLst>
              <a:ext uri="{FF2B5EF4-FFF2-40B4-BE49-F238E27FC236}">
                <a16:creationId xmlns:a16="http://schemas.microsoft.com/office/drawing/2014/main" xmlns="" id="{972267EC-1984-9C4D-9059-6A2CEFF09D4E}"/>
              </a:ext>
            </a:extLst>
          </p:cNvPr>
          <p:cNvSpPr>
            <a:spLocks noGrp="1" noChangeArrowheads="1"/>
          </p:cNvSpPr>
          <p:nvPr>
            <p:ph type="ftr" sz="quarter" idx="3"/>
          </p:nvPr>
        </p:nvSpPr>
        <p:spPr bwMode="auto">
          <a:xfrm>
            <a:off x="4165600" y="6246287"/>
            <a:ext cx="3860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ctr" fontAlgn="auto">
              <a:spcBef>
                <a:spcPts val="0"/>
              </a:spcBef>
              <a:spcAft>
                <a:spcPts val="0"/>
              </a:spcAft>
              <a:defRPr sz="1200">
                <a:latin typeface="+mn-lt"/>
                <a:ea typeface="+mn-ea"/>
                <a:cs typeface="+mn-cs"/>
              </a:defRPr>
            </a:lvl1pPr>
          </a:lstStyle>
          <a:p>
            <a:pPr>
              <a:defRPr/>
            </a:pPr>
            <a:endParaRPr lang="en-US" dirty="0"/>
          </a:p>
        </p:txBody>
      </p:sp>
      <p:sp>
        <p:nvSpPr>
          <p:cNvPr id="11270" name="Rectangle 6">
            <a:extLst>
              <a:ext uri="{FF2B5EF4-FFF2-40B4-BE49-F238E27FC236}">
                <a16:creationId xmlns:a16="http://schemas.microsoft.com/office/drawing/2014/main" xmlns="" id="{87D0555D-5C31-FB46-9CDC-8F458795598C}"/>
              </a:ext>
            </a:extLst>
          </p:cNvPr>
          <p:cNvSpPr>
            <a:spLocks noGrp="1" noChangeArrowheads="1"/>
          </p:cNvSpPr>
          <p:nvPr>
            <p:ph type="sldNum" sz="quarter" idx="4"/>
          </p:nvPr>
        </p:nvSpPr>
        <p:spPr bwMode="auto">
          <a:xfrm>
            <a:off x="8737600" y="6246287"/>
            <a:ext cx="2844800" cy="476249"/>
          </a:xfrm>
          <a:prstGeom prst="rect">
            <a:avLst/>
          </a:prstGeom>
          <a:noFill/>
          <a:ln w="9525">
            <a:noFill/>
            <a:miter lim="800000"/>
            <a:headEnd/>
            <a:tailEnd/>
          </a:ln>
          <a:effectLst/>
        </p:spPr>
        <p:txBody>
          <a:bodyPr vert="horz" wrap="square" lIns="77817" tIns="38907" rIns="77817" bIns="38907" numCol="1" anchor="t" anchorCtr="0" compatLnSpc="1">
            <a:prstTxWarp prst="textNoShape">
              <a:avLst/>
            </a:prstTxWarp>
          </a:bodyPr>
          <a:lstStyle>
            <a:lvl1pPr algn="r">
              <a:defRPr sz="1200"/>
            </a:lvl1pPr>
          </a:lstStyle>
          <a:p>
            <a:fld id="{4E072376-AAF6-B847-9F5B-CE9B855DBE2E}" type="slidenum">
              <a:rPr lang="en-US" altLang="en-US"/>
              <a:pPr/>
              <a:t>‹#›</a:t>
            </a:fld>
            <a:endParaRPr lang="en-US" altLang="en-US"/>
          </a:p>
        </p:txBody>
      </p:sp>
    </p:spTree>
    <p:extLst>
      <p:ext uri="{BB962C8B-B14F-4D97-AF65-F5344CB8AC3E}">
        <p14:creationId xmlns:p14="http://schemas.microsoft.com/office/powerpoint/2010/main" xmlns="" val="2466815542"/>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hf hdr="0" ftr="0" dt="0"/>
  <p:txStyles>
    <p:titleStyle>
      <a:lvl1pPr algn="ctr" rtl="0" eaLnBrk="1" fontAlgn="base" hangingPunct="1">
        <a:spcBef>
          <a:spcPct val="0"/>
        </a:spcBef>
        <a:spcAft>
          <a:spcPct val="0"/>
        </a:spcAft>
        <a:defRPr sz="37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5pPr>
      <a:lvl6pPr marL="389084" algn="ctr" rtl="0" eaLnBrk="1" fontAlgn="base" hangingPunct="1">
        <a:spcBef>
          <a:spcPct val="0"/>
        </a:spcBef>
        <a:spcAft>
          <a:spcPct val="0"/>
        </a:spcAft>
        <a:defRPr sz="3700">
          <a:solidFill>
            <a:schemeClr val="tx2"/>
          </a:solidFill>
          <a:latin typeface="Arial" charset="0"/>
        </a:defRPr>
      </a:lvl6pPr>
      <a:lvl7pPr marL="778171" algn="ctr" rtl="0" eaLnBrk="1" fontAlgn="base" hangingPunct="1">
        <a:spcBef>
          <a:spcPct val="0"/>
        </a:spcBef>
        <a:spcAft>
          <a:spcPct val="0"/>
        </a:spcAft>
        <a:defRPr sz="3700">
          <a:solidFill>
            <a:schemeClr val="tx2"/>
          </a:solidFill>
          <a:latin typeface="Arial" charset="0"/>
        </a:defRPr>
      </a:lvl7pPr>
      <a:lvl8pPr marL="1167253" algn="ctr" rtl="0" eaLnBrk="1" fontAlgn="base" hangingPunct="1">
        <a:spcBef>
          <a:spcPct val="0"/>
        </a:spcBef>
        <a:spcAft>
          <a:spcPct val="0"/>
        </a:spcAft>
        <a:defRPr sz="3700">
          <a:solidFill>
            <a:schemeClr val="tx2"/>
          </a:solidFill>
          <a:latin typeface="Arial" charset="0"/>
        </a:defRPr>
      </a:lvl8pPr>
      <a:lvl9pPr marL="1556340" algn="ctr" rtl="0" eaLnBrk="1" fontAlgn="base" hangingPunct="1">
        <a:spcBef>
          <a:spcPct val="0"/>
        </a:spcBef>
        <a:spcAft>
          <a:spcPct val="0"/>
        </a:spcAft>
        <a:defRPr sz="3700">
          <a:solidFill>
            <a:schemeClr val="tx2"/>
          </a:solidFill>
          <a:latin typeface="Arial" charset="0"/>
        </a:defRPr>
      </a:lvl9pPr>
    </p:titleStyle>
    <p:bodyStyle>
      <a:lvl1pPr marL="288918" indent="-288918" algn="l" rtl="0" eaLnBrk="1" fontAlgn="base" hangingPunct="1">
        <a:spcBef>
          <a:spcPct val="20000"/>
        </a:spcBef>
        <a:spcAft>
          <a:spcPct val="0"/>
        </a:spcAft>
        <a:buChar char="•"/>
        <a:defRPr sz="2700">
          <a:solidFill>
            <a:schemeClr val="tx1"/>
          </a:solidFill>
          <a:latin typeface="+mn-lt"/>
          <a:ea typeface="ＭＳ Ｐゴシック" charset="0"/>
          <a:cs typeface="ＭＳ Ｐゴシック" charset="0"/>
        </a:defRPr>
      </a:lvl1pPr>
      <a:lvl2pPr marL="630222" indent="-241294" algn="l" rtl="0" eaLnBrk="1" fontAlgn="base" hangingPunct="1">
        <a:spcBef>
          <a:spcPct val="20000"/>
        </a:spcBef>
        <a:spcAft>
          <a:spcPct val="0"/>
        </a:spcAft>
        <a:buChar char="–"/>
        <a:defRPr sz="2400">
          <a:solidFill>
            <a:schemeClr val="tx1"/>
          </a:solidFill>
          <a:latin typeface="+mn-lt"/>
          <a:ea typeface="ＭＳ Ｐゴシック" charset="0"/>
        </a:defRPr>
      </a:lvl2pPr>
      <a:lvl3pPr marL="971526" indent="-192083" algn="l" rtl="0" eaLnBrk="1" fontAlgn="base" hangingPunct="1">
        <a:spcBef>
          <a:spcPct val="20000"/>
        </a:spcBef>
        <a:spcAft>
          <a:spcPct val="0"/>
        </a:spcAft>
        <a:buChar char="•"/>
        <a:defRPr sz="2000">
          <a:solidFill>
            <a:schemeClr val="tx1"/>
          </a:solidFill>
          <a:latin typeface="+mn-lt"/>
          <a:ea typeface="ＭＳ Ｐゴシック" charset="0"/>
        </a:defRPr>
      </a:lvl3pPr>
      <a:lvl4pPr marL="1360454" indent="-192083" algn="l" rtl="0" eaLnBrk="1" fontAlgn="base" hangingPunct="1">
        <a:spcBef>
          <a:spcPct val="20000"/>
        </a:spcBef>
        <a:spcAft>
          <a:spcPct val="0"/>
        </a:spcAft>
        <a:buChar char="–"/>
        <a:defRPr sz="1700">
          <a:solidFill>
            <a:schemeClr val="tx1"/>
          </a:solidFill>
          <a:latin typeface="+mn-lt"/>
          <a:ea typeface="ＭＳ Ｐゴシック" charset="0"/>
        </a:defRPr>
      </a:lvl4pPr>
      <a:lvl5pPr marL="1749381" indent="-192083" algn="l" rtl="0" eaLnBrk="1" fontAlgn="base" hangingPunct="1">
        <a:spcBef>
          <a:spcPct val="20000"/>
        </a:spcBef>
        <a:spcAft>
          <a:spcPct val="0"/>
        </a:spcAft>
        <a:buChar char="»"/>
        <a:defRPr sz="1700">
          <a:solidFill>
            <a:schemeClr val="tx1"/>
          </a:solidFill>
          <a:latin typeface="+mn-lt"/>
          <a:ea typeface="ＭＳ Ｐゴシック" charset="0"/>
        </a:defRPr>
      </a:lvl5pPr>
      <a:lvl6pPr marL="2139967" indent="-194540" algn="l" rtl="0" eaLnBrk="1" fontAlgn="base" hangingPunct="1">
        <a:spcBef>
          <a:spcPct val="20000"/>
        </a:spcBef>
        <a:spcAft>
          <a:spcPct val="0"/>
        </a:spcAft>
        <a:buChar char="»"/>
        <a:defRPr sz="1700">
          <a:solidFill>
            <a:schemeClr val="tx1"/>
          </a:solidFill>
          <a:latin typeface="+mn-lt"/>
        </a:defRPr>
      </a:lvl6pPr>
      <a:lvl7pPr marL="2529050" indent="-194540" algn="l" rtl="0" eaLnBrk="1" fontAlgn="base" hangingPunct="1">
        <a:spcBef>
          <a:spcPct val="20000"/>
        </a:spcBef>
        <a:spcAft>
          <a:spcPct val="0"/>
        </a:spcAft>
        <a:buChar char="»"/>
        <a:defRPr sz="1700">
          <a:solidFill>
            <a:schemeClr val="tx1"/>
          </a:solidFill>
          <a:latin typeface="+mn-lt"/>
        </a:defRPr>
      </a:lvl7pPr>
      <a:lvl8pPr marL="2918135" indent="-194540" algn="l" rtl="0" eaLnBrk="1" fontAlgn="base" hangingPunct="1">
        <a:spcBef>
          <a:spcPct val="20000"/>
        </a:spcBef>
        <a:spcAft>
          <a:spcPct val="0"/>
        </a:spcAft>
        <a:buChar char="»"/>
        <a:defRPr sz="1700">
          <a:solidFill>
            <a:schemeClr val="tx1"/>
          </a:solidFill>
          <a:latin typeface="+mn-lt"/>
        </a:defRPr>
      </a:lvl8pPr>
      <a:lvl9pPr marL="3307220" indent="-194540" algn="l" rtl="0" eaLnBrk="1" fontAlgn="base" hangingPunct="1">
        <a:spcBef>
          <a:spcPct val="20000"/>
        </a:spcBef>
        <a:spcAft>
          <a:spcPct val="0"/>
        </a:spcAft>
        <a:buChar char="»"/>
        <a:defRPr sz="1700">
          <a:solidFill>
            <a:schemeClr val="tx1"/>
          </a:solidFill>
          <a:latin typeface="+mn-lt"/>
        </a:defRPr>
      </a:lvl9pPr>
    </p:bodyStyle>
    <p:otherStyle>
      <a:defPPr>
        <a:defRPr lang="en-US"/>
      </a:defPPr>
      <a:lvl1pPr marL="0" algn="l" defTabSz="778171" rtl="0" eaLnBrk="1" latinLnBrk="0" hangingPunct="1">
        <a:defRPr sz="1500" kern="1200">
          <a:solidFill>
            <a:schemeClr val="tx1"/>
          </a:solidFill>
          <a:latin typeface="+mn-lt"/>
          <a:ea typeface="+mn-ea"/>
          <a:cs typeface="+mn-cs"/>
        </a:defRPr>
      </a:lvl1pPr>
      <a:lvl2pPr marL="389084" algn="l" defTabSz="778171" rtl="0" eaLnBrk="1" latinLnBrk="0" hangingPunct="1">
        <a:defRPr sz="1500" kern="1200">
          <a:solidFill>
            <a:schemeClr val="tx1"/>
          </a:solidFill>
          <a:latin typeface="+mn-lt"/>
          <a:ea typeface="+mn-ea"/>
          <a:cs typeface="+mn-cs"/>
        </a:defRPr>
      </a:lvl2pPr>
      <a:lvl3pPr marL="778171" algn="l" defTabSz="778171" rtl="0" eaLnBrk="1" latinLnBrk="0" hangingPunct="1">
        <a:defRPr sz="1500" kern="1200">
          <a:solidFill>
            <a:schemeClr val="tx1"/>
          </a:solidFill>
          <a:latin typeface="+mn-lt"/>
          <a:ea typeface="+mn-ea"/>
          <a:cs typeface="+mn-cs"/>
        </a:defRPr>
      </a:lvl3pPr>
      <a:lvl4pPr marL="1167253" algn="l" defTabSz="778171" rtl="0" eaLnBrk="1" latinLnBrk="0" hangingPunct="1">
        <a:defRPr sz="1500" kern="1200">
          <a:solidFill>
            <a:schemeClr val="tx1"/>
          </a:solidFill>
          <a:latin typeface="+mn-lt"/>
          <a:ea typeface="+mn-ea"/>
          <a:cs typeface="+mn-cs"/>
        </a:defRPr>
      </a:lvl4pPr>
      <a:lvl5pPr marL="1556340" algn="l" defTabSz="778171" rtl="0" eaLnBrk="1" latinLnBrk="0" hangingPunct="1">
        <a:defRPr sz="1500" kern="1200">
          <a:solidFill>
            <a:schemeClr val="tx1"/>
          </a:solidFill>
          <a:latin typeface="+mn-lt"/>
          <a:ea typeface="+mn-ea"/>
          <a:cs typeface="+mn-cs"/>
        </a:defRPr>
      </a:lvl5pPr>
      <a:lvl6pPr marL="1945424" algn="l" defTabSz="778171" rtl="0" eaLnBrk="1" latinLnBrk="0" hangingPunct="1">
        <a:defRPr sz="1500" kern="1200">
          <a:solidFill>
            <a:schemeClr val="tx1"/>
          </a:solidFill>
          <a:latin typeface="+mn-lt"/>
          <a:ea typeface="+mn-ea"/>
          <a:cs typeface="+mn-cs"/>
        </a:defRPr>
      </a:lvl6pPr>
      <a:lvl7pPr marL="2334512" algn="l" defTabSz="778171" rtl="0" eaLnBrk="1" latinLnBrk="0" hangingPunct="1">
        <a:defRPr sz="1500" kern="1200">
          <a:solidFill>
            <a:schemeClr val="tx1"/>
          </a:solidFill>
          <a:latin typeface="+mn-lt"/>
          <a:ea typeface="+mn-ea"/>
          <a:cs typeface="+mn-cs"/>
        </a:defRPr>
      </a:lvl7pPr>
      <a:lvl8pPr marL="2723592" algn="l" defTabSz="778171" rtl="0" eaLnBrk="1" latinLnBrk="0" hangingPunct="1">
        <a:defRPr sz="1500" kern="1200">
          <a:solidFill>
            <a:schemeClr val="tx1"/>
          </a:solidFill>
          <a:latin typeface="+mn-lt"/>
          <a:ea typeface="+mn-ea"/>
          <a:cs typeface="+mn-cs"/>
        </a:defRPr>
      </a:lvl8pPr>
      <a:lvl9pPr marL="3112676" algn="l" defTabSz="778171"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xmlns="" id="{FAE8FD5A-71ED-F14B-B015-AD5AD0811312}"/>
              </a:ext>
            </a:extLst>
          </p:cNvPr>
          <p:cNvSpPr>
            <a:spLocks noGrp="1" noChangeArrowheads="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08" tIns="38903" rIns="77808" bIns="38903" numCol="1" anchor="ctr" anchorCtr="0" compatLnSpc="1">
            <a:prstTxWarp prst="textNoShape">
              <a:avLst/>
            </a:prstTxWarp>
          </a:bodyPr>
          <a:lstStyle/>
          <a:p>
            <a:pPr lvl="0"/>
            <a:r>
              <a:rPr lang="en-GB" altLang="en-US"/>
              <a:t>Click to edit Master title style</a:t>
            </a:r>
            <a:endParaRPr lang="en-US" altLang="en-US"/>
          </a:p>
        </p:txBody>
      </p:sp>
      <p:sp>
        <p:nvSpPr>
          <p:cNvPr id="35843" name="Rectangle 3">
            <a:extLst>
              <a:ext uri="{FF2B5EF4-FFF2-40B4-BE49-F238E27FC236}">
                <a16:creationId xmlns:a16="http://schemas.microsoft.com/office/drawing/2014/main" xmlns="" id="{45F57067-1C54-574E-AEAA-E06F9A122893}"/>
              </a:ext>
            </a:extLst>
          </p:cNvPr>
          <p:cNvSpPr>
            <a:spLocks noGrp="1" noChangeArrowheads="1"/>
          </p:cNvSpPr>
          <p:nvPr>
            <p:ph type="body" idx="1"/>
          </p:nvPr>
        </p:nvSpPr>
        <p:spPr bwMode="auto">
          <a:xfrm>
            <a:off x="609600" y="1600203"/>
            <a:ext cx="10972800" cy="45254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77808" tIns="38903" rIns="77808" bIns="38903"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endParaRPr lang="en-US" altLang="en-US"/>
          </a:p>
        </p:txBody>
      </p:sp>
      <p:sp>
        <p:nvSpPr>
          <p:cNvPr id="12292" name="Rectangle 4">
            <a:extLst>
              <a:ext uri="{FF2B5EF4-FFF2-40B4-BE49-F238E27FC236}">
                <a16:creationId xmlns:a16="http://schemas.microsoft.com/office/drawing/2014/main" xmlns="" id="{DF93B468-2572-7E49-BA14-B69977FD0984}"/>
              </a:ext>
            </a:extLst>
          </p:cNvPr>
          <p:cNvSpPr>
            <a:spLocks noGrp="1" noChangeArrowheads="1"/>
          </p:cNvSpPr>
          <p:nvPr>
            <p:ph type="dt" sz="half" idx="2"/>
          </p:nvPr>
        </p:nvSpPr>
        <p:spPr bwMode="auto">
          <a:xfrm>
            <a:off x="609600" y="6246287"/>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defRPr sz="1200" smtClean="0">
                <a:ea typeface="ＭＳ Ｐゴシック" pitchFamily="-84" charset="-128"/>
              </a:defRPr>
            </a:lvl1pPr>
          </a:lstStyle>
          <a:p>
            <a:pPr>
              <a:defRPr/>
            </a:pPr>
            <a:fld id="{63216C71-A82D-3B48-9ECD-5601BA2147F1}" type="datetime1">
              <a:rPr lang="en-ZA" smtClean="0"/>
              <a:pPr>
                <a:defRPr/>
              </a:pPr>
              <a:t>2023/07/06</a:t>
            </a:fld>
            <a:endParaRPr lang="en-US"/>
          </a:p>
        </p:txBody>
      </p:sp>
      <p:sp>
        <p:nvSpPr>
          <p:cNvPr id="12293" name="Rectangle 5">
            <a:extLst>
              <a:ext uri="{FF2B5EF4-FFF2-40B4-BE49-F238E27FC236}">
                <a16:creationId xmlns:a16="http://schemas.microsoft.com/office/drawing/2014/main" xmlns="" id="{C3E10D32-2DBA-F342-9BD9-B1B55163493E}"/>
              </a:ext>
            </a:extLst>
          </p:cNvPr>
          <p:cNvSpPr>
            <a:spLocks noGrp="1" noChangeArrowheads="1"/>
          </p:cNvSpPr>
          <p:nvPr>
            <p:ph type="ftr" sz="quarter" idx="3"/>
          </p:nvPr>
        </p:nvSpPr>
        <p:spPr bwMode="auto">
          <a:xfrm>
            <a:off x="4165600" y="6246287"/>
            <a:ext cx="3860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ctr" fontAlgn="auto">
              <a:spcBef>
                <a:spcPts val="0"/>
              </a:spcBef>
              <a:spcAft>
                <a:spcPts val="0"/>
              </a:spcAft>
              <a:defRPr sz="1200">
                <a:latin typeface="+mn-lt"/>
                <a:ea typeface="+mn-ea"/>
                <a:cs typeface="+mn-cs"/>
              </a:defRPr>
            </a:lvl1pPr>
          </a:lstStyle>
          <a:p>
            <a:pPr>
              <a:defRPr/>
            </a:pPr>
            <a:endParaRPr lang="en-US" dirty="0"/>
          </a:p>
        </p:txBody>
      </p:sp>
      <p:sp>
        <p:nvSpPr>
          <p:cNvPr id="12294" name="Rectangle 6">
            <a:extLst>
              <a:ext uri="{FF2B5EF4-FFF2-40B4-BE49-F238E27FC236}">
                <a16:creationId xmlns:a16="http://schemas.microsoft.com/office/drawing/2014/main" xmlns="" id="{3B94EEA8-B4D8-E149-B2A4-73C666FC4579}"/>
              </a:ext>
            </a:extLst>
          </p:cNvPr>
          <p:cNvSpPr>
            <a:spLocks noGrp="1" noChangeArrowheads="1"/>
          </p:cNvSpPr>
          <p:nvPr>
            <p:ph type="sldNum" sz="quarter" idx="4"/>
          </p:nvPr>
        </p:nvSpPr>
        <p:spPr bwMode="auto">
          <a:xfrm>
            <a:off x="8737600" y="6246287"/>
            <a:ext cx="2844800" cy="476249"/>
          </a:xfrm>
          <a:prstGeom prst="rect">
            <a:avLst/>
          </a:prstGeom>
          <a:noFill/>
          <a:ln w="9525">
            <a:noFill/>
            <a:miter lim="800000"/>
            <a:headEnd/>
            <a:tailEnd/>
          </a:ln>
          <a:effectLst/>
        </p:spPr>
        <p:txBody>
          <a:bodyPr vert="horz" wrap="square" lIns="77808" tIns="38903" rIns="77808" bIns="38903" numCol="1" anchor="t" anchorCtr="0" compatLnSpc="1">
            <a:prstTxWarp prst="textNoShape">
              <a:avLst/>
            </a:prstTxWarp>
          </a:bodyPr>
          <a:lstStyle>
            <a:lvl1pPr algn="r">
              <a:defRPr sz="1200"/>
            </a:lvl1pPr>
          </a:lstStyle>
          <a:p>
            <a:fld id="{B9E2945B-9857-0940-96FA-9414AED3D7E4}" type="slidenum">
              <a:rPr lang="en-US" altLang="en-US"/>
              <a:pPr/>
              <a:t>‹#›</a:t>
            </a:fld>
            <a:endParaRPr lang="en-US" altLang="en-US"/>
          </a:p>
        </p:txBody>
      </p:sp>
    </p:spTree>
    <p:extLst>
      <p:ext uri="{BB962C8B-B14F-4D97-AF65-F5344CB8AC3E}">
        <p14:creationId xmlns:p14="http://schemas.microsoft.com/office/powerpoint/2010/main" xmlns="" val="7857125"/>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ctr" rtl="0" eaLnBrk="1" fontAlgn="base" hangingPunct="1">
        <a:spcBef>
          <a:spcPct val="0"/>
        </a:spcBef>
        <a:spcAft>
          <a:spcPct val="0"/>
        </a:spcAft>
        <a:defRPr sz="3700">
          <a:solidFill>
            <a:schemeClr val="tx2"/>
          </a:solidFill>
          <a:latin typeface="+mj-lt"/>
          <a:ea typeface="ＭＳ Ｐゴシック" charset="0"/>
          <a:cs typeface="ＭＳ Ｐゴシック" charset="0"/>
        </a:defRPr>
      </a:lvl1pPr>
      <a:lvl2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2pPr>
      <a:lvl3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3pPr>
      <a:lvl4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4pPr>
      <a:lvl5pPr algn="ctr" rtl="0" eaLnBrk="1" fontAlgn="base" hangingPunct="1">
        <a:spcBef>
          <a:spcPct val="0"/>
        </a:spcBef>
        <a:spcAft>
          <a:spcPct val="0"/>
        </a:spcAft>
        <a:defRPr sz="3700">
          <a:solidFill>
            <a:schemeClr val="tx2"/>
          </a:solidFill>
          <a:latin typeface="Arial" charset="0"/>
          <a:ea typeface="ＭＳ Ｐゴシック" charset="0"/>
          <a:cs typeface="ＭＳ Ｐゴシック" charset="0"/>
        </a:defRPr>
      </a:lvl5pPr>
      <a:lvl6pPr marL="389040" algn="ctr" rtl="0" eaLnBrk="1" fontAlgn="base" hangingPunct="1">
        <a:spcBef>
          <a:spcPct val="0"/>
        </a:spcBef>
        <a:spcAft>
          <a:spcPct val="0"/>
        </a:spcAft>
        <a:defRPr sz="3700">
          <a:solidFill>
            <a:schemeClr val="tx2"/>
          </a:solidFill>
          <a:latin typeface="Arial" charset="0"/>
        </a:defRPr>
      </a:lvl6pPr>
      <a:lvl7pPr marL="778082" algn="ctr" rtl="0" eaLnBrk="1" fontAlgn="base" hangingPunct="1">
        <a:spcBef>
          <a:spcPct val="0"/>
        </a:spcBef>
        <a:spcAft>
          <a:spcPct val="0"/>
        </a:spcAft>
        <a:defRPr sz="3700">
          <a:solidFill>
            <a:schemeClr val="tx2"/>
          </a:solidFill>
          <a:latin typeface="Arial" charset="0"/>
        </a:defRPr>
      </a:lvl7pPr>
      <a:lvl8pPr marL="1167120" algn="ctr" rtl="0" eaLnBrk="1" fontAlgn="base" hangingPunct="1">
        <a:spcBef>
          <a:spcPct val="0"/>
        </a:spcBef>
        <a:spcAft>
          <a:spcPct val="0"/>
        </a:spcAft>
        <a:defRPr sz="3700">
          <a:solidFill>
            <a:schemeClr val="tx2"/>
          </a:solidFill>
          <a:latin typeface="Arial" charset="0"/>
        </a:defRPr>
      </a:lvl8pPr>
      <a:lvl9pPr marL="1556163" algn="ctr" rtl="0" eaLnBrk="1" fontAlgn="base" hangingPunct="1">
        <a:spcBef>
          <a:spcPct val="0"/>
        </a:spcBef>
        <a:spcAft>
          <a:spcPct val="0"/>
        </a:spcAft>
        <a:defRPr sz="3700">
          <a:solidFill>
            <a:schemeClr val="tx2"/>
          </a:solidFill>
          <a:latin typeface="Arial" charset="0"/>
        </a:defRPr>
      </a:lvl9pPr>
    </p:titleStyle>
    <p:bodyStyle>
      <a:lvl1pPr marL="288918" indent="-288918" algn="l" rtl="0" eaLnBrk="1" fontAlgn="base" hangingPunct="1">
        <a:spcBef>
          <a:spcPct val="20000"/>
        </a:spcBef>
        <a:spcAft>
          <a:spcPct val="0"/>
        </a:spcAft>
        <a:buChar char="•"/>
        <a:defRPr sz="2700">
          <a:solidFill>
            <a:schemeClr val="tx1"/>
          </a:solidFill>
          <a:latin typeface="+mn-lt"/>
          <a:ea typeface="ＭＳ Ｐゴシック" charset="0"/>
          <a:cs typeface="ＭＳ Ｐゴシック" charset="0"/>
        </a:defRPr>
      </a:lvl1pPr>
      <a:lvl2pPr marL="630222" indent="-241294" algn="l" rtl="0" eaLnBrk="1" fontAlgn="base" hangingPunct="1">
        <a:spcBef>
          <a:spcPct val="20000"/>
        </a:spcBef>
        <a:spcAft>
          <a:spcPct val="0"/>
        </a:spcAft>
        <a:buChar char="–"/>
        <a:defRPr sz="2400">
          <a:solidFill>
            <a:schemeClr val="tx1"/>
          </a:solidFill>
          <a:latin typeface="+mn-lt"/>
          <a:ea typeface="ＭＳ Ｐゴシック" charset="0"/>
        </a:defRPr>
      </a:lvl2pPr>
      <a:lvl3pPr marL="969939" indent="-192083" algn="l" rtl="0" eaLnBrk="1" fontAlgn="base" hangingPunct="1">
        <a:spcBef>
          <a:spcPct val="20000"/>
        </a:spcBef>
        <a:spcAft>
          <a:spcPct val="0"/>
        </a:spcAft>
        <a:buChar char="•"/>
        <a:defRPr sz="2000">
          <a:solidFill>
            <a:schemeClr val="tx1"/>
          </a:solidFill>
          <a:latin typeface="+mn-lt"/>
          <a:ea typeface="ＭＳ Ｐゴシック" charset="0"/>
        </a:defRPr>
      </a:lvl3pPr>
      <a:lvl4pPr marL="1360454" indent="-192083" algn="l" rtl="0" eaLnBrk="1" fontAlgn="base" hangingPunct="1">
        <a:spcBef>
          <a:spcPct val="20000"/>
        </a:spcBef>
        <a:spcAft>
          <a:spcPct val="0"/>
        </a:spcAft>
        <a:buChar char="–"/>
        <a:defRPr sz="1700">
          <a:solidFill>
            <a:schemeClr val="tx1"/>
          </a:solidFill>
          <a:latin typeface="+mn-lt"/>
          <a:ea typeface="ＭＳ Ｐゴシック" charset="0"/>
        </a:defRPr>
      </a:lvl4pPr>
      <a:lvl5pPr marL="1749381" indent="-192083" algn="l" rtl="0" eaLnBrk="1" fontAlgn="base" hangingPunct="1">
        <a:spcBef>
          <a:spcPct val="20000"/>
        </a:spcBef>
        <a:spcAft>
          <a:spcPct val="0"/>
        </a:spcAft>
        <a:buChar char="»"/>
        <a:defRPr sz="1700">
          <a:solidFill>
            <a:schemeClr val="tx1"/>
          </a:solidFill>
          <a:latin typeface="+mn-lt"/>
          <a:ea typeface="ＭＳ Ｐゴシック" charset="0"/>
        </a:defRPr>
      </a:lvl5pPr>
      <a:lvl6pPr marL="2139722" indent="-194516" algn="l" rtl="0" eaLnBrk="1" fontAlgn="base" hangingPunct="1">
        <a:spcBef>
          <a:spcPct val="20000"/>
        </a:spcBef>
        <a:spcAft>
          <a:spcPct val="0"/>
        </a:spcAft>
        <a:buChar char="»"/>
        <a:defRPr sz="1700">
          <a:solidFill>
            <a:schemeClr val="tx1"/>
          </a:solidFill>
          <a:latin typeface="+mn-lt"/>
        </a:defRPr>
      </a:lvl6pPr>
      <a:lvl7pPr marL="2528762" indent="-194516" algn="l" rtl="0" eaLnBrk="1" fontAlgn="base" hangingPunct="1">
        <a:spcBef>
          <a:spcPct val="20000"/>
        </a:spcBef>
        <a:spcAft>
          <a:spcPct val="0"/>
        </a:spcAft>
        <a:buChar char="»"/>
        <a:defRPr sz="1700">
          <a:solidFill>
            <a:schemeClr val="tx1"/>
          </a:solidFill>
          <a:latin typeface="+mn-lt"/>
        </a:defRPr>
      </a:lvl7pPr>
      <a:lvl8pPr marL="2917803" indent="-194516" algn="l" rtl="0" eaLnBrk="1" fontAlgn="base" hangingPunct="1">
        <a:spcBef>
          <a:spcPct val="20000"/>
        </a:spcBef>
        <a:spcAft>
          <a:spcPct val="0"/>
        </a:spcAft>
        <a:buChar char="»"/>
        <a:defRPr sz="1700">
          <a:solidFill>
            <a:schemeClr val="tx1"/>
          </a:solidFill>
          <a:latin typeface="+mn-lt"/>
        </a:defRPr>
      </a:lvl8pPr>
      <a:lvl9pPr marL="3306845" indent="-194516" algn="l" rtl="0" eaLnBrk="1" fontAlgn="base" hangingPunct="1">
        <a:spcBef>
          <a:spcPct val="20000"/>
        </a:spcBef>
        <a:spcAft>
          <a:spcPct val="0"/>
        </a:spcAft>
        <a:buChar char="»"/>
        <a:defRPr sz="1700">
          <a:solidFill>
            <a:schemeClr val="tx1"/>
          </a:solidFill>
          <a:latin typeface="+mn-lt"/>
        </a:defRPr>
      </a:lvl9pPr>
    </p:bodyStyle>
    <p:otherStyle>
      <a:defPPr>
        <a:defRPr lang="en-US"/>
      </a:defPPr>
      <a:lvl1pPr marL="0" algn="l" defTabSz="778082" rtl="0" eaLnBrk="1" latinLnBrk="0" hangingPunct="1">
        <a:defRPr sz="1500" kern="1200">
          <a:solidFill>
            <a:schemeClr val="tx1"/>
          </a:solidFill>
          <a:latin typeface="+mn-lt"/>
          <a:ea typeface="+mn-ea"/>
          <a:cs typeface="+mn-cs"/>
        </a:defRPr>
      </a:lvl1pPr>
      <a:lvl2pPr marL="389040" algn="l" defTabSz="778082" rtl="0" eaLnBrk="1" latinLnBrk="0" hangingPunct="1">
        <a:defRPr sz="1500" kern="1200">
          <a:solidFill>
            <a:schemeClr val="tx1"/>
          </a:solidFill>
          <a:latin typeface="+mn-lt"/>
          <a:ea typeface="+mn-ea"/>
          <a:cs typeface="+mn-cs"/>
        </a:defRPr>
      </a:lvl2pPr>
      <a:lvl3pPr marL="778082" algn="l" defTabSz="778082" rtl="0" eaLnBrk="1" latinLnBrk="0" hangingPunct="1">
        <a:defRPr sz="1500" kern="1200">
          <a:solidFill>
            <a:schemeClr val="tx1"/>
          </a:solidFill>
          <a:latin typeface="+mn-lt"/>
          <a:ea typeface="+mn-ea"/>
          <a:cs typeface="+mn-cs"/>
        </a:defRPr>
      </a:lvl3pPr>
      <a:lvl4pPr marL="1167120" algn="l" defTabSz="778082" rtl="0" eaLnBrk="1" latinLnBrk="0" hangingPunct="1">
        <a:defRPr sz="1500" kern="1200">
          <a:solidFill>
            <a:schemeClr val="tx1"/>
          </a:solidFill>
          <a:latin typeface="+mn-lt"/>
          <a:ea typeface="+mn-ea"/>
          <a:cs typeface="+mn-cs"/>
        </a:defRPr>
      </a:lvl4pPr>
      <a:lvl5pPr marL="1556163" algn="l" defTabSz="778082" rtl="0" eaLnBrk="1" latinLnBrk="0" hangingPunct="1">
        <a:defRPr sz="1500" kern="1200">
          <a:solidFill>
            <a:schemeClr val="tx1"/>
          </a:solidFill>
          <a:latin typeface="+mn-lt"/>
          <a:ea typeface="+mn-ea"/>
          <a:cs typeface="+mn-cs"/>
        </a:defRPr>
      </a:lvl5pPr>
      <a:lvl6pPr marL="1945202" algn="l" defTabSz="778082" rtl="0" eaLnBrk="1" latinLnBrk="0" hangingPunct="1">
        <a:defRPr sz="1500" kern="1200">
          <a:solidFill>
            <a:schemeClr val="tx1"/>
          </a:solidFill>
          <a:latin typeface="+mn-lt"/>
          <a:ea typeface="+mn-ea"/>
          <a:cs typeface="+mn-cs"/>
        </a:defRPr>
      </a:lvl6pPr>
      <a:lvl7pPr marL="2334246" algn="l" defTabSz="778082" rtl="0" eaLnBrk="1" latinLnBrk="0" hangingPunct="1">
        <a:defRPr sz="1500" kern="1200">
          <a:solidFill>
            <a:schemeClr val="tx1"/>
          </a:solidFill>
          <a:latin typeface="+mn-lt"/>
          <a:ea typeface="+mn-ea"/>
          <a:cs typeface="+mn-cs"/>
        </a:defRPr>
      </a:lvl7pPr>
      <a:lvl8pPr marL="2723282" algn="l" defTabSz="778082" rtl="0" eaLnBrk="1" latinLnBrk="0" hangingPunct="1">
        <a:defRPr sz="1500" kern="1200">
          <a:solidFill>
            <a:schemeClr val="tx1"/>
          </a:solidFill>
          <a:latin typeface="+mn-lt"/>
          <a:ea typeface="+mn-ea"/>
          <a:cs typeface="+mn-cs"/>
        </a:defRPr>
      </a:lvl8pPr>
      <a:lvl9pPr marL="3112322" algn="l" defTabSz="778082"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eh@dhs.gov.z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ehr@dhs.gov.za" TargetMode="Externa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xmlns="" id="{6A25413F-A658-B2D9-04E7-6C4753F09F8C}"/>
              </a:ext>
            </a:extLst>
          </p:cNvPr>
          <p:cNvSpPr>
            <a:spLocks noGrp="1"/>
          </p:cNvSpPr>
          <p:nvPr>
            <p:ph type="subTitle" idx="1"/>
          </p:nvPr>
        </p:nvSpPr>
        <p:spPr>
          <a:xfrm>
            <a:off x="252515" y="4325112"/>
            <a:ext cx="6482862" cy="1225296"/>
          </a:xfrm>
        </p:spPr>
        <p:txBody>
          <a:bodyPr/>
          <a:lstStyle/>
          <a:p>
            <a:pPr algn="ctr"/>
            <a:r>
              <a:rPr lang="en-GB" sz="2400" b="1" dirty="0">
                <a:solidFill>
                  <a:schemeClr val="tx1"/>
                </a:solidFill>
                <a:latin typeface="Arial" panose="020B0604020202020204" pitchFamily="34" charset="0"/>
                <a:cs typeface="Arial" panose="020B0604020202020204" pitchFamily="34" charset="0"/>
              </a:rPr>
              <a:t>PORTFOLIO COMMITTEE ON HUMAN SETTLEMENTS</a:t>
            </a:r>
          </a:p>
          <a:p>
            <a:pPr algn="ctr"/>
            <a:r>
              <a:rPr lang="en-GB" sz="2400" b="1" dirty="0">
                <a:solidFill>
                  <a:schemeClr val="tx1"/>
                </a:solidFill>
                <a:latin typeface="Arial" panose="020B0604020202020204" pitchFamily="34" charset="0"/>
                <a:cs typeface="Arial" panose="020B0604020202020204" pitchFamily="34" charset="0"/>
              </a:rPr>
              <a:t>05 JULY 2023</a:t>
            </a: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xmlns="" id="{46C70E42-DBD9-EA38-87D8-C34C460D6563}"/>
              </a:ext>
            </a:extLst>
          </p:cNvPr>
          <p:cNvSpPr>
            <a:spLocks noGrp="1"/>
          </p:cNvSpPr>
          <p:nvPr>
            <p:ph type="ctrTitle"/>
          </p:nvPr>
        </p:nvSpPr>
        <p:spPr>
          <a:xfrm>
            <a:off x="610041" y="375138"/>
            <a:ext cx="5698711" cy="3053862"/>
          </a:xfrm>
        </p:spPr>
        <p:txBody>
          <a:bodyPr/>
          <a:lstStyle/>
          <a:p>
            <a:pPr algn="ct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EMERGENCY HOUSING RESPONSES FOR THE PAST THREE (3) </a:t>
            </a:r>
            <a:r>
              <a:rPr lang="en-GB" sz="3200" dirty="0" err="1">
                <a:solidFill>
                  <a:schemeClr val="tx1"/>
                </a:solidFill>
                <a:latin typeface="Arial" panose="020B0604020202020204" pitchFamily="34" charset="0"/>
                <a:ea typeface="Calibri" panose="020F0502020204030204" pitchFamily="34" charset="0"/>
                <a:cs typeface="Arial" panose="020B0604020202020204" pitchFamily="34" charset="0"/>
              </a:rPr>
              <a:t>yEARS</a:t>
            </a:r>
            <a:endParaRPr lang="en-GB" sz="28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432230218"/>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 SUMMARY IMPACT OF DISASTERS: 2021 – 2023 LIMPOPO</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10</a:t>
            </a:fld>
            <a:endParaRPr lang="en-GB"/>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3429699932"/>
              </p:ext>
            </p:extLst>
          </p:nvPr>
        </p:nvGraphicFramePr>
        <p:xfrm>
          <a:off x="0" y="927100"/>
          <a:ext cx="12192002" cy="3026438"/>
        </p:xfrm>
        <a:graphic>
          <a:graphicData uri="http://schemas.openxmlformats.org/drawingml/2006/table">
            <a:tbl>
              <a:tblPr firstRow="1" firstCol="1" bandRow="1"/>
              <a:tblGrid>
                <a:gridCol w="1919705">
                  <a:extLst>
                    <a:ext uri="{9D8B030D-6E8A-4147-A177-3AD203B41FA5}">
                      <a16:colId xmlns:a16="http://schemas.microsoft.com/office/drawing/2014/main" xmlns="" val="20000"/>
                    </a:ext>
                  </a:extLst>
                </a:gridCol>
                <a:gridCol w="1120997">
                  <a:extLst>
                    <a:ext uri="{9D8B030D-6E8A-4147-A177-3AD203B41FA5}">
                      <a16:colId xmlns:a16="http://schemas.microsoft.com/office/drawing/2014/main" xmlns="" val="20001"/>
                    </a:ext>
                  </a:extLst>
                </a:gridCol>
                <a:gridCol w="1120997">
                  <a:extLst>
                    <a:ext uri="{9D8B030D-6E8A-4147-A177-3AD203B41FA5}">
                      <a16:colId xmlns:a16="http://schemas.microsoft.com/office/drawing/2014/main" xmlns="" val="20002"/>
                    </a:ext>
                  </a:extLst>
                </a:gridCol>
                <a:gridCol w="1919705">
                  <a:extLst>
                    <a:ext uri="{9D8B030D-6E8A-4147-A177-3AD203B41FA5}">
                      <a16:colId xmlns:a16="http://schemas.microsoft.com/office/drawing/2014/main" xmlns="" val="20003"/>
                    </a:ext>
                  </a:extLst>
                </a:gridCol>
                <a:gridCol w="1626610">
                  <a:extLst>
                    <a:ext uri="{9D8B030D-6E8A-4147-A177-3AD203B41FA5}">
                      <a16:colId xmlns:a16="http://schemas.microsoft.com/office/drawing/2014/main" xmlns="" val="20004"/>
                    </a:ext>
                  </a:extLst>
                </a:gridCol>
                <a:gridCol w="1120997">
                  <a:extLst>
                    <a:ext uri="{9D8B030D-6E8A-4147-A177-3AD203B41FA5}">
                      <a16:colId xmlns:a16="http://schemas.microsoft.com/office/drawing/2014/main" xmlns="" val="20005"/>
                    </a:ext>
                  </a:extLst>
                </a:gridCol>
                <a:gridCol w="1120997">
                  <a:extLst>
                    <a:ext uri="{9D8B030D-6E8A-4147-A177-3AD203B41FA5}">
                      <a16:colId xmlns:a16="http://schemas.microsoft.com/office/drawing/2014/main" xmlns="" val="20006"/>
                    </a:ext>
                  </a:extLst>
                </a:gridCol>
                <a:gridCol w="1120997">
                  <a:extLst>
                    <a:ext uri="{9D8B030D-6E8A-4147-A177-3AD203B41FA5}">
                      <a16:colId xmlns:a16="http://schemas.microsoft.com/office/drawing/2014/main" xmlns="" val="20007"/>
                    </a:ext>
                  </a:extLst>
                </a:gridCol>
                <a:gridCol w="1120997">
                  <a:extLst>
                    <a:ext uri="{9D8B030D-6E8A-4147-A177-3AD203B41FA5}">
                      <a16:colId xmlns:a16="http://schemas.microsoft.com/office/drawing/2014/main" xmlns="" val="20008"/>
                    </a:ext>
                  </a:extLst>
                </a:gridCol>
              </a:tblGrid>
              <a:tr h="468427">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Province/ Municipalities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Houses Destroyed</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415069">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571471">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Limpopo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571471">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7</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84</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56</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3" name="Rectangle 2">
            <a:extLst>
              <a:ext uri="{FF2B5EF4-FFF2-40B4-BE49-F238E27FC236}">
                <a16:creationId xmlns:a16="http://schemas.microsoft.com/office/drawing/2014/main" xmlns="" id="{9BDDF3C1-D45B-AE71-204F-1791B53D15A1}"/>
              </a:ext>
            </a:extLst>
          </p:cNvPr>
          <p:cNvSpPr/>
          <p:nvPr/>
        </p:nvSpPr>
        <p:spPr>
          <a:xfrm>
            <a:off x="0" y="3953539"/>
            <a:ext cx="12191999" cy="57330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NUMBER OF PEOPLE AFFECTED IS UNKNOWN</a:t>
            </a:r>
            <a:endParaRPr lang="en-ZA"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417344076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a:extLst>
              <a:ext uri="{FF2B5EF4-FFF2-40B4-BE49-F238E27FC236}">
                <a16:creationId xmlns:a16="http://schemas.microsoft.com/office/drawing/2014/main" xmlns="" id="{A88EE36F-3BFB-3E49-A077-40E461B6A6AC}"/>
              </a:ext>
            </a:extLst>
          </p:cNvPr>
          <p:cNvSpPr>
            <a:spLocks noGrp="1"/>
          </p:cNvSpPr>
          <p:nvPr>
            <p:ph type="sldNum" sz="quarter" idx="12"/>
          </p:nvPr>
        </p:nvSpPr>
        <p:spPr bwMode="auto">
          <a:xfrm>
            <a:off x="8077200" y="5624514"/>
            <a:ext cx="2133600" cy="274637"/>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557213" indent="-214313">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857250" indent="-17145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200150" indent="-1714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1543050" indent="-17145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0002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4574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29146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371850" indent="-17145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CFC9C43B-EBB6-436D-AD33-3C73E0AFA03D}" type="slidenum">
              <a:rPr lang="en-US" altLang="en-US" sz="900">
                <a:solidFill>
                  <a:srgbClr val="898989"/>
                </a:solidFill>
              </a:rPr>
              <a:pPr>
                <a:spcBef>
                  <a:spcPct val="0"/>
                </a:spcBef>
                <a:buFontTx/>
                <a:buNone/>
              </a:pPr>
              <a:t>11</a:t>
            </a:fld>
            <a:endParaRPr lang="en-US" altLang="en-US" sz="900">
              <a:solidFill>
                <a:srgbClr val="898989"/>
              </a:solidFill>
            </a:endParaRPr>
          </a:p>
        </p:txBody>
      </p:sp>
      <p:sp>
        <p:nvSpPr>
          <p:cNvPr id="20484" name="TextBox 8">
            <a:extLst>
              <a:ext uri="{FF2B5EF4-FFF2-40B4-BE49-F238E27FC236}">
                <a16:creationId xmlns:a16="http://schemas.microsoft.com/office/drawing/2014/main" xmlns="" id="{7A33A11B-292A-A4DC-23FB-28E8EA642E74}"/>
              </a:ext>
            </a:extLst>
          </p:cNvPr>
          <p:cNvSpPr txBox="1">
            <a:spLocks noChangeArrowheads="1"/>
          </p:cNvSpPr>
          <p:nvPr/>
        </p:nvSpPr>
        <p:spPr bwMode="auto">
          <a:xfrm>
            <a:off x="0" y="24826"/>
            <a:ext cx="12236362" cy="584775"/>
          </a:xfrm>
          <a:prstGeom prst="rect">
            <a:avLst/>
          </a:prstGeom>
          <a:solidFill>
            <a:srgbClr val="006600"/>
          </a:solidFill>
          <a:ln w="1905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ZA" altLang="en-US" b="1" dirty="0">
                <a:solidFill>
                  <a:schemeClr val="bg1"/>
                </a:solidFill>
                <a:latin typeface="Arial Narrow" panose="020B0606020202030204" pitchFamily="34" charset="0"/>
                <a:cs typeface="Arial" panose="020B0604020202020204" pitchFamily="34" charset="0"/>
              </a:rPr>
              <a:t>SUMMARY IMPACT OF DISASTERS: 2021 – 2023 MPUMALANGA</a:t>
            </a:r>
          </a:p>
        </p:txBody>
      </p:sp>
      <p:graphicFrame>
        <p:nvGraphicFramePr>
          <p:cNvPr id="16" name="Table 15">
            <a:extLst>
              <a:ext uri="{FF2B5EF4-FFF2-40B4-BE49-F238E27FC236}">
                <a16:creationId xmlns:a16="http://schemas.microsoft.com/office/drawing/2014/main" xmlns="" id="{15457AD5-81F6-B97F-14B8-96E5F338E5F1}"/>
              </a:ext>
            </a:extLst>
          </p:cNvPr>
          <p:cNvGraphicFramePr>
            <a:graphicFrameLocks noGrp="1"/>
          </p:cNvGraphicFramePr>
          <p:nvPr>
            <p:extLst>
              <p:ext uri="{D42A27DB-BD31-4B8C-83A1-F6EECF244321}">
                <p14:modId xmlns:p14="http://schemas.microsoft.com/office/powerpoint/2010/main" xmlns="" val="1484566177"/>
              </p:ext>
            </p:extLst>
          </p:nvPr>
        </p:nvGraphicFramePr>
        <p:xfrm>
          <a:off x="0" y="1371601"/>
          <a:ext cx="12192001" cy="3737603"/>
        </p:xfrm>
        <a:graphic>
          <a:graphicData uri="http://schemas.openxmlformats.org/drawingml/2006/table">
            <a:tbl>
              <a:tblPr firstRow="1" firstCol="1" bandRow="1"/>
              <a:tblGrid>
                <a:gridCol w="1919705">
                  <a:extLst>
                    <a:ext uri="{9D8B030D-6E8A-4147-A177-3AD203B41FA5}">
                      <a16:colId xmlns:a16="http://schemas.microsoft.com/office/drawing/2014/main" xmlns="" val="20000"/>
                    </a:ext>
                  </a:extLst>
                </a:gridCol>
                <a:gridCol w="1120997">
                  <a:extLst>
                    <a:ext uri="{9D8B030D-6E8A-4147-A177-3AD203B41FA5}">
                      <a16:colId xmlns:a16="http://schemas.microsoft.com/office/drawing/2014/main" xmlns="" val="20001"/>
                    </a:ext>
                  </a:extLst>
                </a:gridCol>
                <a:gridCol w="1120997">
                  <a:extLst>
                    <a:ext uri="{9D8B030D-6E8A-4147-A177-3AD203B41FA5}">
                      <a16:colId xmlns:a16="http://schemas.microsoft.com/office/drawing/2014/main" xmlns="" val="20002"/>
                    </a:ext>
                  </a:extLst>
                </a:gridCol>
                <a:gridCol w="1919705">
                  <a:extLst>
                    <a:ext uri="{9D8B030D-6E8A-4147-A177-3AD203B41FA5}">
                      <a16:colId xmlns:a16="http://schemas.microsoft.com/office/drawing/2014/main" xmlns="" val="20003"/>
                    </a:ext>
                  </a:extLst>
                </a:gridCol>
                <a:gridCol w="1626609">
                  <a:extLst>
                    <a:ext uri="{9D8B030D-6E8A-4147-A177-3AD203B41FA5}">
                      <a16:colId xmlns:a16="http://schemas.microsoft.com/office/drawing/2014/main" xmlns="" val="20004"/>
                    </a:ext>
                  </a:extLst>
                </a:gridCol>
                <a:gridCol w="1120997">
                  <a:extLst>
                    <a:ext uri="{9D8B030D-6E8A-4147-A177-3AD203B41FA5}">
                      <a16:colId xmlns:a16="http://schemas.microsoft.com/office/drawing/2014/main" xmlns="" val="20005"/>
                    </a:ext>
                  </a:extLst>
                </a:gridCol>
                <a:gridCol w="1120997">
                  <a:extLst>
                    <a:ext uri="{9D8B030D-6E8A-4147-A177-3AD203B41FA5}">
                      <a16:colId xmlns:a16="http://schemas.microsoft.com/office/drawing/2014/main" xmlns="" val="20006"/>
                    </a:ext>
                  </a:extLst>
                </a:gridCol>
                <a:gridCol w="1120997">
                  <a:extLst>
                    <a:ext uri="{9D8B030D-6E8A-4147-A177-3AD203B41FA5}">
                      <a16:colId xmlns:a16="http://schemas.microsoft.com/office/drawing/2014/main" xmlns="" val="20007"/>
                    </a:ext>
                  </a:extLst>
                </a:gridCol>
                <a:gridCol w="1120997">
                  <a:extLst>
                    <a:ext uri="{9D8B030D-6E8A-4147-A177-3AD203B41FA5}">
                      <a16:colId xmlns:a16="http://schemas.microsoft.com/office/drawing/2014/main" xmlns="" val="20008"/>
                    </a:ext>
                  </a:extLst>
                </a:gridCol>
              </a:tblGrid>
              <a:tr h="399729">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Province/ Municipalities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254092">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487661">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Ehlanzeni</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6 439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20799">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Gert </a:t>
                      </a:r>
                      <a:r>
                        <a:rPr lang="en-ZA" sz="1600" b="1" dirty="0" err="1">
                          <a:effectLst/>
                          <a:latin typeface="Arial" panose="020B0604020202020204" pitchFamily="34" charset="0"/>
                          <a:ea typeface="Times New Roman" panose="02020603050405020304" pitchFamily="18" charset="0"/>
                          <a:cs typeface="Arial" panose="020B0604020202020204" pitchFamily="34" charset="0"/>
                        </a:rPr>
                        <a:t>Sibande</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7661">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Nkangala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6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87661">
                <a:tc>
                  <a:txBody>
                    <a:bodyPr/>
                    <a:lstStyle/>
                    <a:p>
                      <a:pPr algn="l">
                        <a:lnSpc>
                          <a:spcPct val="115000"/>
                        </a:lnSpc>
                        <a:spcAft>
                          <a:spcPts val="1000"/>
                        </a:spcAft>
                      </a:pPr>
                      <a:r>
                        <a:rPr lang="en-ZA" sz="1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2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11</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6 833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200" b="1" dirty="0">
                          <a:effectLst/>
                          <a:latin typeface="Arial" panose="020B0604020202020204" pitchFamily="34" charset="0"/>
                          <a:ea typeface="Times New Roman" panose="02020603050405020304" pitchFamily="18" charset="0"/>
                          <a:cs typeface="Arial" panose="020B0604020202020204" pitchFamily="34" charset="0"/>
                        </a:rPr>
                        <a:t>491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11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kumimoji="0" lang="en-ZA" sz="1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TBC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5"/>
                  </a:ext>
                </a:extLst>
              </a:tr>
            </a:tbl>
          </a:graphicData>
        </a:graphic>
      </p:graphicFrame>
      <p:sp>
        <p:nvSpPr>
          <p:cNvPr id="2" name="Rectangle 1">
            <a:extLst>
              <a:ext uri="{FF2B5EF4-FFF2-40B4-BE49-F238E27FC236}">
                <a16:creationId xmlns:a16="http://schemas.microsoft.com/office/drawing/2014/main" xmlns="" id="{4C0CC0C1-6AA2-DF81-D3B7-4A86E7DBA528}"/>
              </a:ext>
            </a:extLst>
          </p:cNvPr>
          <p:cNvSpPr/>
          <p:nvPr/>
        </p:nvSpPr>
        <p:spPr>
          <a:xfrm>
            <a:off x="1" y="5107079"/>
            <a:ext cx="12192000" cy="5174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PROVINCE IS </a:t>
            </a:r>
            <a:r>
              <a:rPr lang="en-GB" b="1" dirty="0">
                <a:solidFill>
                  <a:schemeClr val="tx1"/>
                </a:solidFill>
                <a:latin typeface="Arial" panose="020B0604020202020204" pitchFamily="34" charset="0"/>
                <a:cs typeface="Arial" panose="020B0604020202020204" pitchFamily="34" charset="0"/>
              </a:rPr>
              <a:t>COLLATING</a:t>
            </a:r>
            <a:r>
              <a:rPr lang="en-GB" b="1" dirty="0">
                <a:solidFill>
                  <a:schemeClr val="tx1"/>
                </a:solidFill>
              </a:rPr>
              <a:t> INFORMATION TO BE CONFIRMED</a:t>
            </a:r>
            <a:endParaRPr lang="en-ZA" b="1" dirty="0">
              <a:solidFill>
                <a:schemeClr val="tx1"/>
              </a:solidFill>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dirty="0">
                <a:solidFill>
                  <a:schemeClr val="bg1"/>
                </a:solidFill>
                <a:latin typeface="Arial" panose="020B0604020202020204" pitchFamily="34" charset="0"/>
                <a:cs typeface="Arial" panose="020B0604020202020204" pitchFamily="34" charset="0"/>
              </a:rPr>
              <a:t>SUMMARY</a:t>
            </a:r>
            <a:r>
              <a:rPr lang="en-GB" sz="3200" b="1" noProof="0" dirty="0">
                <a:solidFill>
                  <a:schemeClr val="bg1"/>
                </a:solidFill>
                <a:latin typeface="Arial" panose="020B0604020202020204" pitchFamily="34" charset="0"/>
                <a:cs typeface="Arial" panose="020B0604020202020204" pitchFamily="34" charset="0"/>
              </a:rPr>
              <a:t> IMPACT OF DISASTERS – 2021 - 2023 WESTERN CAPE</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12</a:t>
            </a:fld>
            <a:endParaRPr lang="en-GB" dirty="0"/>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3000105301"/>
              </p:ext>
            </p:extLst>
          </p:nvPr>
        </p:nvGraphicFramePr>
        <p:xfrm>
          <a:off x="0" y="927101"/>
          <a:ext cx="12192004" cy="5245572"/>
        </p:xfrm>
        <a:graphic>
          <a:graphicData uri="http://schemas.openxmlformats.org/drawingml/2006/table">
            <a:tbl>
              <a:tblPr firstRow="1" firstCol="1" bandRow="1"/>
              <a:tblGrid>
                <a:gridCol w="1919706">
                  <a:extLst>
                    <a:ext uri="{9D8B030D-6E8A-4147-A177-3AD203B41FA5}">
                      <a16:colId xmlns:a16="http://schemas.microsoft.com/office/drawing/2014/main" xmlns="" val="20000"/>
                    </a:ext>
                  </a:extLst>
                </a:gridCol>
                <a:gridCol w="1120997">
                  <a:extLst>
                    <a:ext uri="{9D8B030D-6E8A-4147-A177-3AD203B41FA5}">
                      <a16:colId xmlns:a16="http://schemas.microsoft.com/office/drawing/2014/main" xmlns="" val="20001"/>
                    </a:ext>
                  </a:extLst>
                </a:gridCol>
                <a:gridCol w="1120997">
                  <a:extLst>
                    <a:ext uri="{9D8B030D-6E8A-4147-A177-3AD203B41FA5}">
                      <a16:colId xmlns:a16="http://schemas.microsoft.com/office/drawing/2014/main" xmlns="" val="20002"/>
                    </a:ext>
                  </a:extLst>
                </a:gridCol>
                <a:gridCol w="1919706">
                  <a:extLst>
                    <a:ext uri="{9D8B030D-6E8A-4147-A177-3AD203B41FA5}">
                      <a16:colId xmlns:a16="http://schemas.microsoft.com/office/drawing/2014/main" xmlns="" val="20003"/>
                    </a:ext>
                  </a:extLst>
                </a:gridCol>
                <a:gridCol w="1626610">
                  <a:extLst>
                    <a:ext uri="{9D8B030D-6E8A-4147-A177-3AD203B41FA5}">
                      <a16:colId xmlns:a16="http://schemas.microsoft.com/office/drawing/2014/main" xmlns="" val="20004"/>
                    </a:ext>
                  </a:extLst>
                </a:gridCol>
                <a:gridCol w="1120997">
                  <a:extLst>
                    <a:ext uri="{9D8B030D-6E8A-4147-A177-3AD203B41FA5}">
                      <a16:colId xmlns:a16="http://schemas.microsoft.com/office/drawing/2014/main" xmlns="" val="20005"/>
                    </a:ext>
                  </a:extLst>
                </a:gridCol>
                <a:gridCol w="1120997">
                  <a:extLst>
                    <a:ext uri="{9D8B030D-6E8A-4147-A177-3AD203B41FA5}">
                      <a16:colId xmlns:a16="http://schemas.microsoft.com/office/drawing/2014/main" xmlns="" val="20006"/>
                    </a:ext>
                  </a:extLst>
                </a:gridCol>
                <a:gridCol w="1120997">
                  <a:extLst>
                    <a:ext uri="{9D8B030D-6E8A-4147-A177-3AD203B41FA5}">
                      <a16:colId xmlns:a16="http://schemas.microsoft.com/office/drawing/2014/main" xmlns="" val="20007"/>
                    </a:ext>
                  </a:extLst>
                </a:gridCol>
                <a:gridCol w="1120997">
                  <a:extLst>
                    <a:ext uri="{9D8B030D-6E8A-4147-A177-3AD203B41FA5}">
                      <a16:colId xmlns:a16="http://schemas.microsoft.com/office/drawing/2014/main" xmlns="" val="20008"/>
                    </a:ext>
                  </a:extLst>
                </a:gridCol>
              </a:tblGrid>
              <a:tr h="280895">
                <a:tc row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 Province/ Municipalities</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Number of Incidents</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Households Affected</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mn-lt"/>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a:rPr>
                        <a:t>People Affected</a:t>
                      </a:r>
                      <a:endParaRPr lang="en-ZA" sz="1600" b="1" dirty="0">
                        <a:effectLst/>
                        <a:latin typeface="+mn-lt"/>
                        <a:ea typeface="Times New Roman" panose="02020603050405020304" pitchFamily="18" charset="0"/>
                        <a:cs typeface="Arial"/>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Fatalities</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Injuries</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84855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Totally</a:t>
                      </a:r>
                      <a:endParaRPr lang="en-ZA" sz="1600" b="1" dirty="0">
                        <a:effectLst/>
                        <a:latin typeface="+mn-lt"/>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Destroyed</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mn-lt"/>
                          <a:ea typeface="Times New Roman" panose="02020603050405020304" pitchFamily="18" charset="0"/>
                          <a:cs typeface="Arial" panose="020B0604020202020204" pitchFamily="34" charset="0"/>
                        </a:rPr>
                        <a:t>Partially Damaged</a:t>
                      </a:r>
                      <a:endParaRPr lang="en-ZA" sz="1600" b="1" dirty="0">
                        <a:effectLst/>
                        <a:latin typeface="+mn-lt"/>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690532">
                <a:tc>
                  <a:txBody>
                    <a:bodyPr/>
                    <a:lstStyle/>
                    <a:p>
                      <a:pPr>
                        <a:lnSpc>
                          <a:spcPct val="115000"/>
                        </a:lnSpc>
                        <a:spcAft>
                          <a:spcPts val="1000"/>
                        </a:spcAft>
                      </a:pPr>
                      <a:r>
                        <a:rPr lang="en-ZA" sz="1600" b="1" dirty="0" err="1">
                          <a:effectLst/>
                          <a:latin typeface="Arial" panose="020B0604020202020204" pitchFamily="34" charset="0"/>
                          <a:ea typeface="Times New Roman" panose="02020603050405020304" pitchFamily="18" charset="0"/>
                          <a:cs typeface="Arial" panose="020B0604020202020204" pitchFamily="34" charset="0"/>
                        </a:rPr>
                        <a:t>Hessequa</a:t>
                      </a:r>
                      <a:r>
                        <a:rPr lang="en-ZA" sz="1600" b="1" dirty="0">
                          <a:effectLst/>
                          <a:latin typeface="Arial" panose="020B0604020202020204" pitchFamily="34" charset="0"/>
                          <a:ea typeface="Times New Roman" panose="02020603050405020304" pitchFamily="18" charset="0"/>
                          <a:cs typeface="Arial" panose="020B0604020202020204" pitchFamily="34"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850089">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Khayelitsha: Silverton informal settlement </a:t>
                      </a:r>
                      <a:r>
                        <a:rPr lang="en-ZA" sz="1600" b="1" dirty="0" err="1">
                          <a:effectLst/>
                          <a:latin typeface="Arial" panose="020B0604020202020204" pitchFamily="34" charset="0"/>
                          <a:ea typeface="Times New Roman" panose="02020603050405020304" pitchFamily="18" charset="0"/>
                          <a:cs typeface="Arial" panose="020B0604020202020204" pitchFamily="34" charset="0"/>
                        </a:rPr>
                        <a:t>CoCT</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342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66809">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Mossel Bay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213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38026062"/>
                  </a:ext>
                </a:extLst>
              </a:tr>
              <a:tr h="266809">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Prince Albert: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21332790"/>
                  </a:ext>
                </a:extLst>
              </a:tr>
              <a:tr h="266809">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Oudtshoorn: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19087221"/>
                  </a:ext>
                </a:extLst>
              </a:tr>
              <a:tr h="266809">
                <a:tc>
                  <a:txBody>
                    <a:bodyPr/>
                    <a:lstStyle/>
                    <a:p>
                      <a:pPr>
                        <a:lnSpc>
                          <a:spcPct val="115000"/>
                        </a:lnSpc>
                        <a:spcAft>
                          <a:spcPts val="1000"/>
                        </a:spcAft>
                      </a:pPr>
                      <a:r>
                        <a:rPr lang="en-ZA" sz="1600" b="1" dirty="0" err="1">
                          <a:effectLst/>
                          <a:latin typeface="Arial" panose="020B0604020202020204" pitchFamily="34" charset="0"/>
                          <a:ea typeface="Times New Roman" panose="02020603050405020304" pitchFamily="18" charset="0"/>
                          <a:cs typeface="Arial" panose="020B0604020202020204" pitchFamily="34" charset="0"/>
                        </a:rPr>
                        <a:t>Theewaterskloof</a:t>
                      </a:r>
                      <a:r>
                        <a:rPr lang="en-ZA" sz="1600" b="1" dirty="0">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67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99818862"/>
                  </a:ext>
                </a:extLst>
              </a:tr>
              <a:tr h="266809">
                <a:tc>
                  <a:txBody>
                    <a:bodyPr/>
                    <a:lstStyle/>
                    <a:p>
                      <a:pPr lvl="0">
                        <a:lnSpc>
                          <a:spcPct val="114999"/>
                        </a:lnSpc>
                        <a:spcAft>
                          <a:spcPts val="1000"/>
                        </a:spcAft>
                        <a:buNone/>
                      </a:pPr>
                      <a:r>
                        <a:rPr lang="en-ZA" sz="1600" b="1" kern="1200" noProof="0" dirty="0">
                          <a:solidFill>
                            <a:schemeClr val="tx1"/>
                          </a:solidFill>
                          <a:effectLst/>
                          <a:latin typeface="Arial" panose="020B0604020202020204" pitchFamily="34" charset="0"/>
                          <a:cs typeface="Arial" panose="020B0604020202020204" pitchFamily="34" charset="0"/>
                        </a:rPr>
                        <a:t>Knysna Municipality  </a:t>
                      </a:r>
                      <a:endParaRPr lang="en-US" sz="1600" b="1" kern="1200" dirty="0">
                        <a:solidFill>
                          <a:schemeClr val="tx1"/>
                        </a:solidFill>
                        <a:effectLst/>
                        <a:latin typeface="Arial" panose="020B0604020202020204" pitchFamily="34"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150  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kern="1200" dirty="0">
                          <a:solidFill>
                            <a:schemeClr val="tx1"/>
                          </a:solidFill>
                          <a:effectLst/>
                          <a:latin typeface="Arial" panose="020B0604020202020204" pitchFamily="34" charset="0"/>
                          <a:ea typeface="+mn-ea"/>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8450962"/>
                  </a:ext>
                </a:extLst>
              </a:tr>
              <a:tr h="266809">
                <a:tc>
                  <a:txBody>
                    <a:bodyPr/>
                    <a:lstStyle/>
                    <a:p>
                      <a:pP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City of Cape Town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09790837"/>
                  </a:ext>
                </a:extLst>
              </a:tr>
              <a:tr h="266809">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1417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773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 845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r h="437689">
                <a:tc gridSpan="9">
                  <a:txBody>
                    <a:bodyPr/>
                    <a:lstStyle/>
                    <a:p>
                      <a:pPr marL="0" indent="0" algn="l">
                        <a:lnSpc>
                          <a:spcPct val="115000"/>
                        </a:lnSpc>
                        <a:spcAft>
                          <a:spcPts val="1000"/>
                        </a:spcAft>
                        <a:buFont typeface="Arial" panose="020B0604020202020204" pitchFamily="34" charset="0"/>
                        <a:buNone/>
                      </a:pPr>
                      <a:endParaRPr lang="en-ZA" sz="1200" b="1" dirty="0">
                        <a:effectLst/>
                        <a:latin typeface="Arial"/>
                        <a:ea typeface="Times New Roman" panose="02020603050405020304" pitchFamily="18" charset="0"/>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pPr algn="ctr">
                        <a:lnSpc>
                          <a:spcPct val="115000"/>
                        </a:lnSpc>
                        <a:spcAft>
                          <a:spcPts val="1000"/>
                        </a:spcAft>
                      </a:pPr>
                      <a:endParaRPr lang="en-ZA" sz="12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511413228"/>
                  </a:ext>
                </a:extLst>
              </a:tr>
            </a:tbl>
          </a:graphicData>
        </a:graphic>
      </p:graphicFrame>
    </p:spTree>
    <p:extLst>
      <p:ext uri="{BB962C8B-B14F-4D97-AF65-F5344CB8AC3E}">
        <p14:creationId xmlns:p14="http://schemas.microsoft.com/office/powerpoint/2010/main" xmlns="" val="1122191616"/>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xmlns="" val="3280343626"/>
              </p:ext>
            </p:extLst>
          </p:nvPr>
        </p:nvGraphicFramePr>
        <p:xfrm>
          <a:off x="0" y="0"/>
          <a:ext cx="12191997" cy="6187691"/>
        </p:xfrm>
        <a:graphic>
          <a:graphicData uri="http://schemas.openxmlformats.org/drawingml/2006/table">
            <a:tbl>
              <a:tblPr firstRow="1" bandRow="1">
                <a:tableStyleId>{69012ECD-51FC-41F1-AA8D-1B2483CD663E}</a:tableStyleId>
              </a:tblPr>
              <a:tblGrid>
                <a:gridCol w="2510709">
                  <a:extLst>
                    <a:ext uri="{9D8B030D-6E8A-4147-A177-3AD203B41FA5}">
                      <a16:colId xmlns:a16="http://schemas.microsoft.com/office/drawing/2014/main" xmlns="" val="20000"/>
                    </a:ext>
                  </a:extLst>
                </a:gridCol>
                <a:gridCol w="2420322">
                  <a:extLst>
                    <a:ext uri="{9D8B030D-6E8A-4147-A177-3AD203B41FA5}">
                      <a16:colId xmlns:a16="http://schemas.microsoft.com/office/drawing/2014/main" xmlns="" val="823365754"/>
                    </a:ext>
                  </a:extLst>
                </a:gridCol>
                <a:gridCol w="2420322">
                  <a:extLst>
                    <a:ext uri="{9D8B030D-6E8A-4147-A177-3AD203B41FA5}">
                      <a16:colId xmlns:a16="http://schemas.microsoft.com/office/drawing/2014/main" xmlns="" val="3823808193"/>
                    </a:ext>
                  </a:extLst>
                </a:gridCol>
                <a:gridCol w="2420322">
                  <a:extLst>
                    <a:ext uri="{9D8B030D-6E8A-4147-A177-3AD203B41FA5}">
                      <a16:colId xmlns:a16="http://schemas.microsoft.com/office/drawing/2014/main" xmlns="" val="1059893818"/>
                    </a:ext>
                  </a:extLst>
                </a:gridCol>
                <a:gridCol w="2420322">
                  <a:extLst>
                    <a:ext uri="{9D8B030D-6E8A-4147-A177-3AD203B41FA5}">
                      <a16:colId xmlns:a16="http://schemas.microsoft.com/office/drawing/2014/main" xmlns="" val="4004676774"/>
                    </a:ext>
                  </a:extLst>
                </a:gridCol>
              </a:tblGrid>
              <a:tr h="1031051">
                <a:tc gridSpan="5">
                  <a:txBody>
                    <a:bodyPr/>
                    <a:lstStyle/>
                    <a:p>
                      <a:pPr marL="696595" algn="ctr">
                        <a:lnSpc>
                          <a:spcPct val="100000"/>
                        </a:lnSpc>
                        <a:spcBef>
                          <a:spcPts val="1075"/>
                        </a:spcBef>
                      </a:pPr>
                      <a:r>
                        <a:rPr sz="2800" b="1" dirty="0">
                          <a:solidFill>
                            <a:srgbClr val="FFFFFF"/>
                          </a:solidFill>
                          <a:latin typeface="Arial" panose="020B0604020202020204" pitchFamily="34" charset="0"/>
                          <a:cs typeface="Arial" panose="020B0604020202020204" pitchFamily="34" charset="0"/>
                        </a:rPr>
                        <a:t>SUMMARY</a:t>
                      </a:r>
                      <a:r>
                        <a:rPr sz="2800" b="1" spc="-100" dirty="0">
                          <a:solidFill>
                            <a:srgbClr val="FFFFFF"/>
                          </a:solidFill>
                          <a:latin typeface="Arial" panose="020B0604020202020204" pitchFamily="34" charset="0"/>
                          <a:cs typeface="Arial" panose="020B0604020202020204" pitchFamily="34" charset="0"/>
                        </a:rPr>
                        <a:t> </a:t>
                      </a:r>
                      <a:r>
                        <a:rPr sz="2800" b="1" dirty="0">
                          <a:solidFill>
                            <a:srgbClr val="FFFFFF"/>
                          </a:solidFill>
                          <a:latin typeface="Arial" panose="020B0604020202020204" pitchFamily="34" charset="0"/>
                          <a:cs typeface="Arial" panose="020B0604020202020204" pitchFamily="34" charset="0"/>
                        </a:rPr>
                        <a:t>O</a:t>
                      </a:r>
                      <a:r>
                        <a:rPr lang="en-ZA" sz="2800" b="1" dirty="0">
                          <a:solidFill>
                            <a:srgbClr val="FFFFFF"/>
                          </a:solidFill>
                          <a:latin typeface="Arial" panose="020B0604020202020204" pitchFamily="34" charset="0"/>
                          <a:cs typeface="Arial" panose="020B0604020202020204" pitchFamily="34" charset="0"/>
                        </a:rPr>
                        <a:t>F</a:t>
                      </a:r>
                      <a:r>
                        <a:rPr lang="en-ZA" sz="2800" b="1" spc="-195" dirty="0">
                          <a:solidFill>
                            <a:srgbClr val="FFFFFF"/>
                          </a:solidFill>
                          <a:latin typeface="Arial" panose="020B0604020202020204" pitchFamily="34" charset="0"/>
                          <a:cs typeface="Arial" panose="020B0604020202020204" pitchFamily="34" charset="0"/>
                        </a:rPr>
                        <a:t> AFFECTED HOUSEHOLDS</a:t>
                      </a:r>
                      <a:r>
                        <a:rPr lang="en-ZA" sz="2800" b="1" spc="-10" dirty="0">
                          <a:solidFill>
                            <a:srgbClr val="FFFFFF"/>
                          </a:solidFill>
                          <a:latin typeface="Arial" panose="020B0604020202020204" pitchFamily="34" charset="0"/>
                          <a:cs typeface="Arial" panose="020B0604020202020204" pitchFamily="34" charset="0"/>
                        </a:rPr>
                        <a:t> 2021 – 2023 EASTERN CAPE</a:t>
                      </a:r>
                      <a:endParaRPr sz="2800" dirty="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pPr marL="696595" algn="ctr">
                        <a:lnSpc>
                          <a:spcPct val="100000"/>
                        </a:lnSpc>
                        <a:spcBef>
                          <a:spcPts val="1075"/>
                        </a:spcBef>
                      </a:pPr>
                      <a:endParaRPr sz="2800" dirty="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899349">
                <a:tc>
                  <a:txBody>
                    <a:bodyPr/>
                    <a:lstStyle/>
                    <a:p>
                      <a:pPr marL="91440" algn="ctr">
                        <a:lnSpc>
                          <a:spcPct val="100000"/>
                        </a:lnSpc>
                        <a:spcBef>
                          <a:spcPts val="320"/>
                        </a:spcBef>
                      </a:pPr>
                      <a:r>
                        <a:rPr lang="en-ZA" sz="1300" b="1" spc="-10" dirty="0">
                          <a:solidFill>
                            <a:schemeClr val="tx1"/>
                          </a:solidFill>
                          <a:latin typeface="Arial" panose="020B0604020202020204" pitchFamily="34" charset="0"/>
                          <a:cs typeface="Arial" panose="020B0604020202020204" pitchFamily="34" charset="0"/>
                        </a:rPr>
                        <a:t>PROVINCE/ MUNICIPALITY</a:t>
                      </a:r>
                      <a:endParaRPr lang="en-ZA" sz="13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dirty="0">
                          <a:solidFill>
                            <a:schemeClr val="tx1"/>
                          </a:solidFill>
                          <a:latin typeface="Arial" panose="020B0604020202020204" pitchFamily="34" charset="0"/>
                          <a:cs typeface="Arial" panose="020B0604020202020204" pitchFamily="34" charset="0"/>
                        </a:rPr>
                        <a:t>NUMBER</a:t>
                      </a:r>
                      <a:r>
                        <a:rPr lang="en-ZA" sz="1300" b="1" spc="-35"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OF </a:t>
                      </a:r>
                      <a:r>
                        <a:rPr lang="en-ZA" sz="1300" b="1" spc="-10" dirty="0">
                          <a:solidFill>
                            <a:schemeClr val="tx1"/>
                          </a:solidFill>
                          <a:latin typeface="Arial" panose="020B0604020202020204" pitchFamily="34" charset="0"/>
                          <a:cs typeface="Arial" panose="020B0604020202020204" pitchFamily="34" charset="0"/>
                        </a:rPr>
                        <a:t>HOUSEHOLDS</a:t>
                      </a:r>
                      <a:endParaRPr lang="en-ZA" sz="13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PERMANENTLY</a:t>
                      </a: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ASSISTED</a:t>
                      </a:r>
                      <a:endParaRPr lang="en-ZA" sz="13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dirty="0">
                          <a:solidFill>
                            <a:schemeClr val="tx1"/>
                          </a:solidFill>
                          <a:latin typeface="Arial" panose="020B0604020202020204" pitchFamily="34" charset="0"/>
                          <a:cs typeface="Arial" panose="020B0604020202020204" pitchFamily="34" charset="0"/>
                        </a:rPr>
                        <a:t>NUMBER</a:t>
                      </a:r>
                      <a:r>
                        <a:rPr lang="en-ZA" sz="1300" b="1" spc="-35"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OF </a:t>
                      </a:r>
                      <a:r>
                        <a:rPr lang="en-ZA" sz="1300" b="1" spc="-10" dirty="0">
                          <a:solidFill>
                            <a:schemeClr val="tx1"/>
                          </a:solidFill>
                          <a:latin typeface="Arial" panose="020B0604020202020204" pitchFamily="34" charset="0"/>
                          <a:cs typeface="Arial" panose="020B0604020202020204" pitchFamily="34" charset="0"/>
                        </a:rPr>
                        <a:t>HOUSEHOLDS</a:t>
                      </a:r>
                      <a:endParaRPr lang="en-ZA" sz="13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TEMPORARILY</a:t>
                      </a: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ASSISTED</a:t>
                      </a:r>
                      <a:endParaRPr lang="en-ZA" sz="1300" dirty="0">
                        <a:solidFill>
                          <a:schemeClr val="tx1"/>
                        </a:solidFill>
                      </a:endParaRPr>
                    </a:p>
                    <a:p>
                      <a:endParaRPr lang="en-ZA" sz="13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dirty="0">
                          <a:solidFill>
                            <a:schemeClr val="tx1"/>
                          </a:solidFill>
                          <a:latin typeface="Arial" panose="020B0604020202020204" pitchFamily="34" charset="0"/>
                          <a:cs typeface="Arial" panose="020B0604020202020204" pitchFamily="34" charset="0"/>
                        </a:rPr>
                        <a:t>NUMBER</a:t>
                      </a:r>
                      <a:r>
                        <a:rPr lang="en-ZA" sz="1300" b="1" spc="-35"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OF </a:t>
                      </a:r>
                      <a:r>
                        <a:rPr lang="en-ZA" sz="1300" b="1" spc="-10" dirty="0">
                          <a:solidFill>
                            <a:schemeClr val="tx1"/>
                          </a:solidFill>
                          <a:latin typeface="Arial" panose="020B0604020202020204" pitchFamily="34" charset="0"/>
                          <a:cs typeface="Arial" panose="020B0604020202020204" pitchFamily="34" charset="0"/>
                        </a:rPr>
                        <a:t>HOUSEHOLDS</a:t>
                      </a:r>
                      <a:endParaRPr lang="en-ZA" sz="13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IN MASS CARE CENTERS</a:t>
                      </a:r>
                      <a:endParaRPr lang="en-ZA" sz="1300" dirty="0">
                        <a:solidFill>
                          <a:schemeClr val="tx1"/>
                        </a:solidFill>
                      </a:endParaRPr>
                    </a:p>
                    <a:p>
                      <a:endParaRPr lang="en-ZA" sz="13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dirty="0">
                          <a:solidFill>
                            <a:schemeClr val="tx1"/>
                          </a:solidFill>
                          <a:latin typeface="Arial" panose="020B0604020202020204" pitchFamily="34" charset="0"/>
                          <a:cs typeface="Arial" panose="020B0604020202020204" pitchFamily="34" charset="0"/>
                        </a:rPr>
                        <a:t>NUMBER</a:t>
                      </a:r>
                      <a:r>
                        <a:rPr lang="en-ZA" sz="1300" b="1" spc="-35"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OF </a:t>
                      </a:r>
                      <a:r>
                        <a:rPr lang="en-ZA" sz="1300" b="1" spc="-10" dirty="0">
                          <a:solidFill>
                            <a:schemeClr val="tx1"/>
                          </a:solidFill>
                          <a:latin typeface="Arial" panose="020B0604020202020204" pitchFamily="34" charset="0"/>
                          <a:cs typeface="Arial" panose="020B0604020202020204" pitchFamily="34" charset="0"/>
                        </a:rPr>
                        <a:t>HOUSEHOLDS</a:t>
                      </a:r>
                      <a:endParaRPr lang="en-ZA" sz="13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NOT ASSISTED, LIVING WITH FRIENDS, FAMILIES OR NEIGHBOURS</a:t>
                      </a:r>
                      <a:endParaRPr lang="en-ZA" sz="1300" dirty="0">
                        <a:solidFill>
                          <a:schemeClr val="tx1"/>
                        </a:solidFill>
                      </a:endParaRPr>
                    </a:p>
                    <a:p>
                      <a:endParaRPr lang="en-ZA" sz="13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469884">
                <a:tc>
                  <a:txBody>
                    <a:bodyPr/>
                    <a:lstStyle/>
                    <a:p>
                      <a:r>
                        <a:rPr lang="en-US" sz="1600" b="1" kern="1200" dirty="0">
                          <a:solidFill>
                            <a:schemeClr val="dk1"/>
                          </a:solidFill>
                          <a:latin typeface="Arial" panose="020B0604020202020204" pitchFamily="34" charset="0"/>
                          <a:cs typeface="Arial" panose="020B0604020202020204" pitchFamily="34" charset="0"/>
                        </a:rPr>
                        <a:t>OR TAMBO DISTRICT</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850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696</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1473</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21884">
                <a:tc>
                  <a:txBody>
                    <a:bodyPr/>
                    <a:lstStyle/>
                    <a:p>
                      <a:r>
                        <a:rPr lang="en-US" sz="1600" b="1" kern="1200" dirty="0">
                          <a:solidFill>
                            <a:schemeClr val="dk1"/>
                          </a:solidFill>
                          <a:latin typeface="Arial" panose="020B0604020202020204" pitchFamily="34" charset="0"/>
                          <a:cs typeface="Arial" panose="020B0604020202020204" pitchFamily="34" charset="0"/>
                        </a:rPr>
                        <a:t>ALFRED NZO</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392</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715</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675</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37366">
                <a:tc>
                  <a:txBody>
                    <a:bodyPr/>
                    <a:lstStyle/>
                    <a:p>
                      <a:r>
                        <a:rPr lang="en-US" sz="1600" b="1" kern="1200" dirty="0">
                          <a:solidFill>
                            <a:schemeClr val="dk1"/>
                          </a:solidFill>
                          <a:latin typeface="Arial" panose="020B0604020202020204" pitchFamily="34" charset="0"/>
                          <a:cs typeface="Arial" panose="020B0604020202020204" pitchFamily="34" charset="0"/>
                        </a:rPr>
                        <a:t>CHRIS HANI</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150</a:t>
                      </a:r>
                    </a:p>
                  </a:txBody>
                  <a:tcPr marL="0" marR="0" marT="58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583</a:t>
                      </a:r>
                    </a:p>
                  </a:txBody>
                  <a:tcPr marL="0" marR="0" marT="58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58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1346</a:t>
                      </a:r>
                    </a:p>
                  </a:txBody>
                  <a:tcPr marL="0" marR="0" marT="584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37366">
                <a:tc>
                  <a:txBody>
                    <a:bodyPr/>
                    <a:lstStyle/>
                    <a:p>
                      <a:r>
                        <a:rPr lang="en-US" sz="1600" b="1" kern="1200" dirty="0">
                          <a:solidFill>
                            <a:schemeClr val="dk1"/>
                          </a:solidFill>
                          <a:latin typeface="Arial" panose="020B0604020202020204" pitchFamily="34" charset="0"/>
                          <a:cs typeface="Arial" panose="020B0604020202020204" pitchFamily="34" charset="0"/>
                        </a:rPr>
                        <a:t>JOE GQABI</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58</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408</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437366">
                <a:tc>
                  <a:txBody>
                    <a:bodyPr/>
                    <a:lstStyle/>
                    <a:p>
                      <a:r>
                        <a:rPr lang="en-US" sz="1600" b="1" kern="1200" dirty="0">
                          <a:solidFill>
                            <a:schemeClr val="dk1"/>
                          </a:solidFill>
                          <a:latin typeface="Arial" panose="020B0604020202020204" pitchFamily="34" charset="0"/>
                          <a:cs typeface="Arial" panose="020B0604020202020204" pitchFamily="34" charset="0"/>
                        </a:rPr>
                        <a:t>AMATOLE DISTRICT </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550</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70</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1788</a:t>
                      </a:r>
                    </a:p>
                  </a:txBody>
                  <a:tcPr marL="0" marR="0" marT="590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464193">
                <a:tc>
                  <a:txBody>
                    <a:bodyPr/>
                    <a:lstStyle/>
                    <a:p>
                      <a:r>
                        <a:rPr lang="en-ZA" sz="1600" b="1" kern="1200" dirty="0">
                          <a:solidFill>
                            <a:schemeClr val="dk1"/>
                          </a:solidFill>
                          <a:latin typeface="Arial" panose="020B0604020202020204" pitchFamily="34" charset="0"/>
                          <a:ea typeface="+mn-ea"/>
                          <a:cs typeface="Arial" panose="020B0604020202020204" pitchFamily="34" charset="0"/>
                        </a:rPr>
                        <a:t>SARAH BAARTMAN</a:t>
                      </a:r>
                    </a:p>
                  </a:txBody>
                  <a:tcPr marT="45722" marB="4572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4</a:t>
                      </a: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70</a:t>
                      </a: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r h="484176">
                <a:tc>
                  <a:txBody>
                    <a:bodyPr/>
                    <a:lstStyle/>
                    <a:p>
                      <a:pPr marL="91440">
                        <a:lnSpc>
                          <a:spcPct val="100000"/>
                        </a:lnSpc>
                        <a:spcBef>
                          <a:spcPts val="325"/>
                        </a:spcBef>
                      </a:pPr>
                      <a:r>
                        <a:rPr lang="en-ZA" sz="1600" b="1" dirty="0">
                          <a:solidFill>
                            <a:schemeClr val="tx1"/>
                          </a:solidFill>
                          <a:latin typeface="Arial" panose="020B0604020202020204" pitchFamily="34" charset="0"/>
                          <a:cs typeface="Arial" panose="020B0604020202020204" pitchFamily="34" charset="0"/>
                        </a:rPr>
                        <a:t>BUFFALO CITY METROPOLITAN</a:t>
                      </a: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latin typeface="Arial" panose="020B0604020202020204" pitchFamily="34" charset="0"/>
                          <a:cs typeface="Arial" panose="020B0604020202020204" pitchFamily="34" charset="0"/>
                        </a:rPr>
                        <a:t>440 </a:t>
                      </a:r>
                      <a:endParaRPr lang="en-ZA" sz="1600" b="1" dirty="0">
                        <a:latin typeface="Arial" panose="020B0604020202020204" pitchFamily="34" charset="0"/>
                        <a:cs typeface="Arial" panose="020B0604020202020204" pitchFamily="34" charset="0"/>
                      </a:endParaRP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latin typeface="Arial" panose="020B0604020202020204" pitchFamily="34" charset="0"/>
                          <a:cs typeface="Arial" panose="020B0604020202020204" pitchFamily="34" charset="0"/>
                        </a:rPr>
                        <a:t>0</a:t>
                      </a:r>
                      <a:endParaRPr lang="en-ZA" sz="1600" b="1" dirty="0">
                        <a:latin typeface="Arial" panose="020B0604020202020204" pitchFamily="34" charset="0"/>
                        <a:cs typeface="Arial" panose="020B0604020202020204" pitchFamily="34" charset="0"/>
                      </a:endParaRP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latin typeface="Arial" panose="020B0604020202020204" pitchFamily="34" charset="0"/>
                          <a:cs typeface="Arial" panose="020B0604020202020204" pitchFamily="34" charset="0"/>
                        </a:rPr>
                        <a:t>0</a:t>
                      </a:r>
                      <a:endParaRPr lang="en-ZA" sz="1600" b="1" dirty="0">
                        <a:latin typeface="Arial" panose="020B0604020202020204" pitchFamily="34" charset="0"/>
                        <a:cs typeface="Arial" panose="020B0604020202020204" pitchFamily="34" charset="0"/>
                      </a:endParaRP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600" b="1" dirty="0">
                          <a:latin typeface="Arial" panose="020B0604020202020204" pitchFamily="34" charset="0"/>
                          <a:cs typeface="Arial" panose="020B0604020202020204" pitchFamily="34" charset="0"/>
                        </a:rPr>
                        <a:t>6 </a:t>
                      </a:r>
                      <a:endParaRPr lang="en-ZA" sz="1600" b="1" dirty="0">
                        <a:latin typeface="Arial" panose="020B0604020202020204" pitchFamily="34" charset="0"/>
                        <a:cs typeface="Arial" panose="020B0604020202020204" pitchFamily="34" charset="0"/>
                      </a:endParaRP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835672344"/>
                  </a:ext>
                </a:extLst>
              </a:tr>
              <a:tr h="464193">
                <a:tc>
                  <a:txBody>
                    <a:bodyPr/>
                    <a:lstStyle/>
                    <a:p>
                      <a:pPr marL="91440">
                        <a:lnSpc>
                          <a:spcPct val="100000"/>
                        </a:lnSpc>
                        <a:spcBef>
                          <a:spcPts val="325"/>
                        </a:spcBef>
                      </a:pPr>
                      <a:r>
                        <a:rPr lang="en-ZA" sz="1600" b="1" dirty="0">
                          <a:solidFill>
                            <a:schemeClr val="tx1"/>
                          </a:solidFill>
                          <a:latin typeface="Arial" panose="020B0604020202020204" pitchFamily="34" charset="0"/>
                          <a:cs typeface="Arial" panose="020B0604020202020204" pitchFamily="34" charset="0"/>
                        </a:rPr>
                        <a:t>NELSON MANDELA BAY</a:t>
                      </a:r>
                      <a:endParaRPr sz="1600" b="1" dirty="0">
                        <a:solidFill>
                          <a:schemeClr val="tx1"/>
                        </a:solidFill>
                        <a:latin typeface="Arial" panose="020B0604020202020204" pitchFamily="34" charset="0"/>
                        <a:cs typeface="Arial" panose="020B0604020202020204" pitchFamily="34" charset="0"/>
                      </a:endParaRP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a:solidFill>
                            <a:schemeClr val="tx1"/>
                          </a:solidFill>
                          <a:latin typeface="Arial" panose="020B0604020202020204" pitchFamily="34" charset="0"/>
                          <a:cs typeface="Arial" panose="020B0604020202020204" pitchFamily="34" charset="0"/>
                        </a:rPr>
                        <a:t>Province to comment</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a:solidFill>
                            <a:schemeClr val="tx1"/>
                          </a:solidFill>
                          <a:latin typeface="Arial" panose="020B0604020202020204" pitchFamily="34" charset="0"/>
                          <a:cs typeface="Arial" panose="020B0604020202020204" pitchFamily="34" charset="0"/>
                        </a:rPr>
                        <a:t>46</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a:solidFill>
                            <a:schemeClr val="tx1"/>
                          </a:solidFill>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ZA" sz="1600" b="1" dirty="0">
                          <a:solidFill>
                            <a:schemeClr val="tx1"/>
                          </a:solidFill>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0008"/>
                  </a:ext>
                </a:extLst>
              </a:tr>
              <a:tr h="464193">
                <a:tc>
                  <a:txBody>
                    <a:bodyPr/>
                    <a:lstStyle/>
                    <a:p>
                      <a:pPr marL="91440">
                        <a:lnSpc>
                          <a:spcPct val="100000"/>
                        </a:lnSpc>
                        <a:spcBef>
                          <a:spcPts val="340"/>
                        </a:spcBef>
                      </a:pPr>
                      <a:r>
                        <a:rPr sz="1600" b="1" spc="-10" dirty="0">
                          <a:latin typeface="Arial" panose="020B0604020202020204" pitchFamily="34" charset="0"/>
                          <a:cs typeface="Arial" panose="020B0604020202020204" pitchFamily="34" charset="0"/>
                        </a:rPr>
                        <a:t>TOTAL</a:t>
                      </a:r>
                      <a:endParaRPr sz="1600" dirty="0">
                        <a:latin typeface="Arial" panose="020B0604020202020204" pitchFamily="34" charset="0"/>
                        <a:cs typeface="Arial" panose="020B0604020202020204" pitchFamily="34" charset="0"/>
                      </a:endParaRPr>
                    </a:p>
                  </a:txBody>
                  <a:tcPr marL="0" marR="0" marT="43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2382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2172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r>
                        <a:rPr lang="en-ZA" sz="1600" b="1" i="0" u="none" strike="noStrike" dirty="0">
                          <a:solidFill>
                            <a:srgbClr val="000000"/>
                          </a:solidFill>
                          <a:effectLst/>
                          <a:latin typeface="Arial" panose="020B0604020202020204" pitchFamily="34" charset="0"/>
                          <a:cs typeface="Arial" panose="020B0604020202020204" pitchFamily="34" charset="0"/>
                        </a:rPr>
                        <a:t>5766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xmlns="" val="3165154671"/>
                  </a:ext>
                </a:extLst>
              </a:tr>
            </a:tbl>
          </a:graphicData>
        </a:graphic>
      </p:graphicFrame>
      <p:sp>
        <p:nvSpPr>
          <p:cNvPr id="5" name="object 5"/>
          <p:cNvSpPr txBox="1">
            <a:spLocks noGrp="1"/>
          </p:cNvSpPr>
          <p:nvPr>
            <p:ph type="sldNum" sz="quarter" idx="7"/>
          </p:nvPr>
        </p:nvSpPr>
        <p:spPr>
          <a:xfrm>
            <a:off x="9042401" y="6569076"/>
            <a:ext cx="2586567" cy="365125"/>
          </a:xfrm>
          <a:prstGeom prst="rect">
            <a:avLst/>
          </a:prstGeom>
        </p:spPr>
        <p:txBody>
          <a:bodyPr vert="horz" wrap="square" lIns="0" tIns="0" rIns="0" bIns="0" numCol="1" rtlCol="0" anchor="ctr" anchorCtr="0" compatLnSpc="1">
            <a:prstTxWarp prst="textNoShape">
              <a:avLst/>
            </a:prstTxWarp>
            <a:spAutoFit/>
          </a:bodyPr>
          <a:lstStyle>
            <a:defPPr>
              <a:defRPr lang="en-GB"/>
            </a:defPPr>
            <a:lvl1pPr algn="r" rtl="0" eaLnBrk="1" fontAlgn="base" hangingPunct="1">
              <a:spcBef>
                <a:spcPct val="0"/>
              </a:spcBef>
              <a:spcAft>
                <a:spcPct val="0"/>
              </a:spcAft>
              <a:defRPr sz="1200" b="0" i="0" kern="1200">
                <a:solidFill>
                  <a:schemeClr val="tx1"/>
                </a:solidFill>
                <a:latin typeface="Arial"/>
                <a:ea typeface="ＭＳ Ｐゴシック" panose="020B0600070205080204" pitchFamily="34" charset="-128"/>
                <a:cs typeface="Arial"/>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8100">
              <a:lnSpc>
                <a:spcPts val="1425"/>
              </a:lnSpc>
            </a:pPr>
            <a:fld id="{81D60167-4931-47E6-BA6A-407CBD079E47}" type="slidenum">
              <a:rPr lang="en-ZA" spc="-25" smtClean="0"/>
              <a:pPr marL="38100">
                <a:lnSpc>
                  <a:spcPts val="1425"/>
                </a:lnSpc>
              </a:pPr>
              <a:t>13</a:t>
            </a:fld>
            <a:endParaRPr spc="-25" dirty="0"/>
          </a:p>
        </p:txBody>
      </p:sp>
    </p:spTree>
    <p:extLst>
      <p:ext uri="{BB962C8B-B14F-4D97-AF65-F5344CB8AC3E}">
        <p14:creationId xmlns:p14="http://schemas.microsoft.com/office/powerpoint/2010/main" xmlns="" val="10341674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xmlns="" val="2971477300"/>
              </p:ext>
            </p:extLst>
          </p:nvPr>
        </p:nvGraphicFramePr>
        <p:xfrm>
          <a:off x="13250" y="132522"/>
          <a:ext cx="12178750" cy="3819204"/>
        </p:xfrm>
        <a:graphic>
          <a:graphicData uri="http://schemas.openxmlformats.org/drawingml/2006/table">
            <a:tbl>
              <a:tblPr firstRow="1" bandRow="1">
                <a:tableStyleId>{69012ECD-51FC-41F1-AA8D-1B2483CD663E}</a:tableStyleId>
              </a:tblPr>
              <a:tblGrid>
                <a:gridCol w="2497458">
                  <a:extLst>
                    <a:ext uri="{9D8B030D-6E8A-4147-A177-3AD203B41FA5}">
                      <a16:colId xmlns:a16="http://schemas.microsoft.com/office/drawing/2014/main" xmlns="" val="20000"/>
                    </a:ext>
                  </a:extLst>
                </a:gridCol>
                <a:gridCol w="2420323">
                  <a:extLst>
                    <a:ext uri="{9D8B030D-6E8A-4147-A177-3AD203B41FA5}">
                      <a16:colId xmlns:a16="http://schemas.microsoft.com/office/drawing/2014/main" xmlns="" val="823365754"/>
                    </a:ext>
                  </a:extLst>
                </a:gridCol>
                <a:gridCol w="2420323">
                  <a:extLst>
                    <a:ext uri="{9D8B030D-6E8A-4147-A177-3AD203B41FA5}">
                      <a16:colId xmlns:a16="http://schemas.microsoft.com/office/drawing/2014/main" xmlns="" val="3823808193"/>
                    </a:ext>
                  </a:extLst>
                </a:gridCol>
                <a:gridCol w="2420323">
                  <a:extLst>
                    <a:ext uri="{9D8B030D-6E8A-4147-A177-3AD203B41FA5}">
                      <a16:colId xmlns:a16="http://schemas.microsoft.com/office/drawing/2014/main" xmlns="" val="1059893818"/>
                    </a:ext>
                  </a:extLst>
                </a:gridCol>
                <a:gridCol w="2420323">
                  <a:extLst>
                    <a:ext uri="{9D8B030D-6E8A-4147-A177-3AD203B41FA5}">
                      <a16:colId xmlns:a16="http://schemas.microsoft.com/office/drawing/2014/main" xmlns="" val="4004676774"/>
                    </a:ext>
                  </a:extLst>
                </a:gridCol>
              </a:tblGrid>
              <a:tr h="726170">
                <a:tc gridSpan="5">
                  <a:txBody>
                    <a:bodyPr/>
                    <a:lstStyle/>
                    <a:p>
                      <a:pPr marL="696595" algn="ctr">
                        <a:lnSpc>
                          <a:spcPct val="100000"/>
                        </a:lnSpc>
                        <a:spcBef>
                          <a:spcPts val="1075"/>
                        </a:spcBef>
                      </a:pPr>
                      <a:r>
                        <a:rPr sz="2800" b="1" dirty="0">
                          <a:solidFill>
                            <a:srgbClr val="FFFFFF"/>
                          </a:solidFill>
                          <a:latin typeface="Arial" panose="020B0604020202020204" pitchFamily="34" charset="0"/>
                          <a:cs typeface="Arial" panose="020B0604020202020204" pitchFamily="34" charset="0"/>
                        </a:rPr>
                        <a:t>SUMMARY</a:t>
                      </a:r>
                      <a:r>
                        <a:rPr sz="2800" b="1" spc="-100" dirty="0">
                          <a:solidFill>
                            <a:srgbClr val="FFFFFF"/>
                          </a:solidFill>
                          <a:latin typeface="Arial" panose="020B0604020202020204" pitchFamily="34" charset="0"/>
                          <a:cs typeface="Arial" panose="020B0604020202020204" pitchFamily="34" charset="0"/>
                        </a:rPr>
                        <a:t> </a:t>
                      </a:r>
                      <a:r>
                        <a:rPr sz="2800" b="1" dirty="0">
                          <a:solidFill>
                            <a:srgbClr val="FFFFFF"/>
                          </a:solidFill>
                          <a:latin typeface="Arial" panose="020B0604020202020204" pitchFamily="34" charset="0"/>
                          <a:cs typeface="Arial" panose="020B0604020202020204" pitchFamily="34" charset="0"/>
                        </a:rPr>
                        <a:t>O</a:t>
                      </a:r>
                      <a:r>
                        <a:rPr lang="en-ZA" sz="2800" b="1" dirty="0">
                          <a:solidFill>
                            <a:srgbClr val="FFFFFF"/>
                          </a:solidFill>
                          <a:latin typeface="Arial" panose="020B0604020202020204" pitchFamily="34" charset="0"/>
                          <a:cs typeface="Arial" panose="020B0604020202020204" pitchFamily="34" charset="0"/>
                        </a:rPr>
                        <a:t>F</a:t>
                      </a:r>
                      <a:r>
                        <a:rPr lang="en-ZA" sz="2800" b="1" spc="-195" dirty="0">
                          <a:solidFill>
                            <a:srgbClr val="FFFFFF"/>
                          </a:solidFill>
                          <a:latin typeface="Arial" panose="020B0604020202020204" pitchFamily="34" charset="0"/>
                          <a:cs typeface="Arial" panose="020B0604020202020204" pitchFamily="34" charset="0"/>
                        </a:rPr>
                        <a:t> </a:t>
                      </a:r>
                      <a:r>
                        <a:rPr sz="2800" b="1" dirty="0">
                          <a:solidFill>
                            <a:srgbClr val="FFFFFF"/>
                          </a:solidFill>
                          <a:latin typeface="Arial" panose="020B0604020202020204" pitchFamily="34" charset="0"/>
                          <a:cs typeface="Arial" panose="020B0604020202020204" pitchFamily="34" charset="0"/>
                        </a:rPr>
                        <a:t>AFFECTED</a:t>
                      </a:r>
                      <a:r>
                        <a:rPr sz="2800" b="1" spc="-35" dirty="0">
                          <a:solidFill>
                            <a:srgbClr val="FFFFFF"/>
                          </a:solidFill>
                          <a:latin typeface="Arial" panose="020B0604020202020204" pitchFamily="34" charset="0"/>
                          <a:cs typeface="Arial" panose="020B0604020202020204" pitchFamily="34" charset="0"/>
                        </a:rPr>
                        <a:t> </a:t>
                      </a:r>
                      <a:r>
                        <a:rPr sz="2800" b="1" spc="-10" dirty="0">
                          <a:solidFill>
                            <a:srgbClr val="FFFFFF"/>
                          </a:solidFill>
                          <a:latin typeface="Arial" panose="020B0604020202020204" pitchFamily="34" charset="0"/>
                          <a:cs typeface="Arial" panose="020B0604020202020204" pitchFamily="34" charset="0"/>
                        </a:rPr>
                        <a:t>HOUSEHOLDS</a:t>
                      </a:r>
                      <a:r>
                        <a:rPr lang="en-ZA" sz="2800" b="1" spc="-10" dirty="0">
                          <a:solidFill>
                            <a:srgbClr val="FFFFFF"/>
                          </a:solidFill>
                          <a:latin typeface="Arial" panose="020B0604020202020204" pitchFamily="34" charset="0"/>
                          <a:cs typeface="Arial" panose="020B0604020202020204" pitchFamily="34" charset="0"/>
                        </a:rPr>
                        <a:t> 2021 – 2023 FREE STATE</a:t>
                      </a:r>
                      <a:endParaRPr sz="2800" dirty="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pPr marL="696595" algn="ctr">
                        <a:lnSpc>
                          <a:spcPct val="100000"/>
                        </a:lnSpc>
                        <a:spcBef>
                          <a:spcPts val="1075"/>
                        </a:spcBef>
                      </a:pPr>
                      <a:endParaRPr sz="2800" dirty="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1302057">
                <a:tc>
                  <a:txBody>
                    <a:bodyPr/>
                    <a:lstStyle/>
                    <a:p>
                      <a:pPr marL="91440" algn="ctr">
                        <a:lnSpc>
                          <a:spcPct val="100000"/>
                        </a:lnSpc>
                        <a:spcBef>
                          <a:spcPts val="320"/>
                        </a:spcBef>
                      </a:pPr>
                      <a:r>
                        <a:rPr lang="en-ZA" sz="1400" b="1" spc="-10" dirty="0">
                          <a:solidFill>
                            <a:schemeClr val="tx1"/>
                          </a:solidFill>
                          <a:latin typeface="Arial" panose="020B0604020202020204" pitchFamily="34" charset="0"/>
                          <a:cs typeface="Arial" panose="020B0604020202020204" pitchFamily="34" charset="0"/>
                        </a:rPr>
                        <a:t>PROVINCE/ MUNICIPALITY</a:t>
                      </a:r>
                      <a:endParaRPr lang="en-ZA" sz="14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PERMANENTLY</a:t>
                      </a: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ASSISTED</a:t>
                      </a:r>
                      <a:endParaRPr lang="en-ZA" sz="14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TEMPORARILY</a:t>
                      </a: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ASSISTED</a:t>
                      </a:r>
                      <a:endParaRPr lang="en-ZA"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IN MASS CARE CENTERS</a:t>
                      </a:r>
                      <a:endParaRPr lang="en-ZA"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NOT ASSISTED, LIVING WITH FRIENDS, FAMILIES OR NEIGHBOURS</a:t>
                      </a:r>
                      <a:endParaRPr lang="en-ZA" sz="1400" dirty="0">
                        <a:solidFill>
                          <a:schemeClr val="tx1"/>
                        </a:solidFill>
                        <a:latin typeface="Arial" panose="020B0604020202020204" pitchFamily="34" charset="0"/>
                        <a:cs typeface="Arial" panose="020B0604020202020204" pitchFamily="34" charset="0"/>
                      </a:endParaRPr>
                    </a:p>
                    <a:p>
                      <a:endParaRPr lang="en-ZA" sz="14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01"/>
                  </a:ext>
                </a:extLst>
              </a:tr>
              <a:tr h="705506">
                <a:tc>
                  <a:txBody>
                    <a:bodyPr/>
                    <a:lstStyle/>
                    <a:p>
                      <a:pPr marL="91440">
                        <a:lnSpc>
                          <a:spcPct val="100000"/>
                        </a:lnSpc>
                        <a:spcBef>
                          <a:spcPts val="325"/>
                        </a:spcBef>
                      </a:pPr>
                      <a:r>
                        <a:rPr lang="en-US" sz="1600" b="1" dirty="0" err="1">
                          <a:latin typeface="Arial" panose="020B0604020202020204" pitchFamily="34" charset="0"/>
                          <a:cs typeface="Arial" panose="020B0604020202020204" pitchFamily="34" charset="0"/>
                        </a:rPr>
                        <a:t>Maluti</a:t>
                      </a:r>
                      <a:r>
                        <a:rPr lang="en-US" sz="1600" b="1" dirty="0">
                          <a:latin typeface="Arial" panose="020B0604020202020204" pitchFamily="34" charset="0"/>
                          <a:cs typeface="Arial" panose="020B0604020202020204" pitchFamily="34" charset="0"/>
                        </a:rPr>
                        <a:t> a Phofung</a:t>
                      </a:r>
                      <a:endParaRPr sz="1600" b="1" dirty="0">
                        <a:latin typeface="Arial" panose="020B0604020202020204" pitchFamily="34" charset="0"/>
                        <a:cs typeface="Arial" panose="020B0604020202020204" pitchFamily="34" charset="0"/>
                      </a:endParaRP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 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latin typeface="Arial" panose="020B0604020202020204" pitchFamily="34" charset="0"/>
                          <a:cs typeface="Arial" panose="020B0604020202020204" pitchFamily="34" charset="0"/>
                        </a:rPr>
                        <a:t>Will be assisted through mud house eradication programme</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161</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95670">
                <a:tc>
                  <a:txBody>
                    <a:bodyPr/>
                    <a:lstStyle/>
                    <a:p>
                      <a:pPr marL="91440">
                        <a:lnSpc>
                          <a:spcPct val="100000"/>
                        </a:lnSpc>
                        <a:spcBef>
                          <a:spcPts val="330"/>
                        </a:spcBef>
                      </a:pPr>
                      <a:r>
                        <a:rPr lang="en-US" sz="1600" b="1" dirty="0" err="1">
                          <a:latin typeface="Arial" panose="020B0604020202020204" pitchFamily="34" charset="0"/>
                          <a:cs typeface="Arial" panose="020B0604020202020204" pitchFamily="34" charset="0"/>
                        </a:rPr>
                        <a:t>Kopanong</a:t>
                      </a:r>
                      <a:r>
                        <a:rPr lang="en-US" sz="1600" b="1" dirty="0">
                          <a:latin typeface="Arial" panose="020B0604020202020204" pitchFamily="34" charset="0"/>
                          <a:cs typeface="Arial" panose="020B0604020202020204" pitchFamily="34" charset="0"/>
                        </a:rPr>
                        <a:t> ( </a:t>
                      </a:r>
                      <a:r>
                        <a:rPr lang="en-US" sz="1600" b="1" dirty="0" err="1">
                          <a:latin typeface="Arial" panose="020B0604020202020204" pitchFamily="34" charset="0"/>
                          <a:cs typeface="Arial" panose="020B0604020202020204" pitchFamily="34" charset="0"/>
                        </a:rPr>
                        <a:t>Jaggersfontein</a:t>
                      </a:r>
                      <a:r>
                        <a:rPr lang="en-US" sz="1600" b="1" dirty="0">
                          <a:latin typeface="Arial" panose="020B0604020202020204" pitchFamily="34" charset="0"/>
                          <a:cs typeface="Arial" panose="020B0604020202020204" pitchFamily="34" charset="0"/>
                        </a:rPr>
                        <a:t>)</a:t>
                      </a:r>
                      <a:endParaRPr sz="1600" b="1" dirty="0">
                        <a:latin typeface="Arial" panose="020B0604020202020204" pitchFamily="34" charset="0"/>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3 </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600" b="1" dirty="0">
                          <a:latin typeface="Arial" panose="020B0604020202020204" pitchFamily="34" charset="0"/>
                          <a:cs typeface="Arial" panose="020B0604020202020204" pitchFamily="34" charset="0"/>
                        </a:rPr>
                        <a:t>167  Rental accommodation booked</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167</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409524">
                <a:tc>
                  <a:txBody>
                    <a:bodyPr/>
                    <a:lstStyle/>
                    <a:p>
                      <a:pPr marL="91440">
                        <a:lnSpc>
                          <a:spcPct val="100000"/>
                        </a:lnSpc>
                        <a:spcBef>
                          <a:spcPts val="340"/>
                        </a:spcBef>
                      </a:pPr>
                      <a:r>
                        <a:rPr sz="1600" b="1" spc="-10" dirty="0">
                          <a:latin typeface="Arial" panose="020B0604020202020204" pitchFamily="34" charset="0"/>
                          <a:cs typeface="Arial" panose="020B0604020202020204" pitchFamily="34" charset="0"/>
                        </a:rPr>
                        <a:t>TOTAL</a:t>
                      </a:r>
                      <a:endParaRPr sz="1600" b="1" dirty="0">
                        <a:latin typeface="Arial" panose="020B0604020202020204" pitchFamily="34" charset="0"/>
                        <a:cs typeface="Arial" panose="020B0604020202020204" pitchFamily="34" charset="0"/>
                      </a:endParaRPr>
                    </a:p>
                  </a:txBody>
                  <a:tcPr marL="0" marR="0" marT="43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5715" algn="ctr">
                        <a:lnSpc>
                          <a:spcPct val="100000"/>
                        </a:lnSpc>
                        <a:spcBef>
                          <a:spcPts val="555"/>
                        </a:spcBef>
                      </a:pPr>
                      <a:r>
                        <a:rPr lang="en-US" sz="1600" b="1" dirty="0">
                          <a:latin typeface="Arial" panose="020B0604020202020204" pitchFamily="34" charset="0"/>
                          <a:cs typeface="Arial" panose="020B0604020202020204" pitchFamily="34" charset="0"/>
                        </a:rPr>
                        <a:t>3</a:t>
                      </a:r>
                      <a:endParaRPr sz="1600" b="1" dirty="0">
                        <a:latin typeface="Arial" panose="020B0604020202020204" pitchFamily="34" charset="0"/>
                        <a:cs typeface="Arial" panose="020B0604020202020204" pitchFamily="34" charset="0"/>
                      </a:endParaRP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5715" algn="ctr">
                        <a:lnSpc>
                          <a:spcPct val="100000"/>
                        </a:lnSpc>
                        <a:spcBef>
                          <a:spcPts val="555"/>
                        </a:spcBef>
                      </a:pPr>
                      <a:endParaRPr sz="1600" b="1" dirty="0">
                        <a:latin typeface="Arial" panose="020B0604020202020204" pitchFamily="34" charset="0"/>
                        <a:cs typeface="Arial" panose="020B0604020202020204" pitchFamily="34" charset="0"/>
                      </a:endParaRP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600" b="1">
                          <a:latin typeface="Arial" panose="020B0604020202020204" pitchFamily="34" charset="0"/>
                          <a:cs typeface="Arial" panose="020B0604020202020204" pitchFamily="34" charset="0"/>
                        </a:rPr>
                        <a:t>167</a:t>
                      </a:r>
                      <a:endParaRPr lang="en-ZA" sz="1600" b="1" dirty="0">
                        <a:latin typeface="Arial" panose="020B0604020202020204" pitchFamily="34" charset="0"/>
                        <a:cs typeface="Arial" panose="020B0604020202020204" pitchFamily="34" charset="0"/>
                      </a:endParaRP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ZA" sz="1600" b="1" dirty="0">
                          <a:latin typeface="Arial" panose="020B0604020202020204" pitchFamily="34" charset="0"/>
                          <a:cs typeface="Arial" panose="020B0604020202020204" pitchFamily="34" charset="0"/>
                        </a:rPr>
                        <a:t>161</a:t>
                      </a: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xmlns="" val="10013"/>
                  </a:ext>
                </a:extLst>
              </a:tr>
            </a:tbl>
          </a:graphicData>
        </a:graphic>
      </p:graphicFrame>
      <p:sp>
        <p:nvSpPr>
          <p:cNvPr id="5" name="object 5"/>
          <p:cNvSpPr txBox="1">
            <a:spLocks noGrp="1"/>
          </p:cNvSpPr>
          <p:nvPr>
            <p:ph type="sldNum" sz="quarter" idx="7"/>
          </p:nvPr>
        </p:nvSpPr>
        <p:spPr>
          <a:xfrm>
            <a:off x="9042401" y="6569076"/>
            <a:ext cx="2586567" cy="365125"/>
          </a:xfrm>
          <a:prstGeom prst="rect">
            <a:avLst/>
          </a:prstGeom>
        </p:spPr>
        <p:txBody>
          <a:bodyPr vert="horz" wrap="square" lIns="0" tIns="0" rIns="0" bIns="0" numCol="1" rtlCol="0" anchor="ctr" anchorCtr="0" compatLnSpc="1">
            <a:prstTxWarp prst="textNoShape">
              <a:avLst/>
            </a:prstTxWarp>
            <a:spAutoFit/>
          </a:bodyPr>
          <a:lstStyle>
            <a:defPPr>
              <a:defRPr lang="en-GB"/>
            </a:defPPr>
            <a:lvl1pPr algn="r" rtl="0" eaLnBrk="1" fontAlgn="base" hangingPunct="1">
              <a:spcBef>
                <a:spcPct val="0"/>
              </a:spcBef>
              <a:spcAft>
                <a:spcPct val="0"/>
              </a:spcAft>
              <a:defRPr sz="1200" b="0" i="0" kern="1200">
                <a:solidFill>
                  <a:schemeClr val="tx1"/>
                </a:solidFill>
                <a:latin typeface="Arial"/>
                <a:ea typeface="ＭＳ Ｐゴシック" panose="020B0600070205080204" pitchFamily="34" charset="-128"/>
                <a:cs typeface="Arial"/>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8100">
              <a:lnSpc>
                <a:spcPts val="1425"/>
              </a:lnSpc>
            </a:pPr>
            <a:fld id="{81D60167-4931-47E6-BA6A-407CBD079E47}" type="slidenum">
              <a:rPr lang="en-ZA" spc="-25" smtClean="0"/>
              <a:pPr marL="38100">
                <a:lnSpc>
                  <a:spcPts val="1425"/>
                </a:lnSpc>
              </a:pPr>
              <a:t>14</a:t>
            </a:fld>
            <a:endParaRPr spc="-25" dirty="0"/>
          </a:p>
        </p:txBody>
      </p:sp>
      <p:sp>
        <p:nvSpPr>
          <p:cNvPr id="2" name="Rectangle 1">
            <a:extLst>
              <a:ext uri="{FF2B5EF4-FFF2-40B4-BE49-F238E27FC236}">
                <a16:creationId xmlns:a16="http://schemas.microsoft.com/office/drawing/2014/main" xmlns="" id="{5BD976D0-8C74-6A20-A91F-8CD441654271}"/>
              </a:ext>
            </a:extLst>
          </p:cNvPr>
          <p:cNvSpPr/>
          <p:nvPr/>
        </p:nvSpPr>
        <p:spPr>
          <a:xfrm>
            <a:off x="0" y="3951726"/>
            <a:ext cx="12178750" cy="9928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tx1"/>
                </a:solidFill>
                <a:latin typeface="Arial" panose="020B0604020202020204" pitchFamily="34" charset="0"/>
                <a:cs typeface="Arial" panose="020B0604020202020204" pitchFamily="34" charset="0"/>
              </a:rPr>
              <a:t>THE MINE IS TAKING FULL RESPONSILITY OF JAGERSFONTEING DISASTER</a:t>
            </a:r>
            <a:endParaRPr lang="en-ZA"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52325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xmlns="" val="494233517"/>
              </p:ext>
            </p:extLst>
          </p:nvPr>
        </p:nvGraphicFramePr>
        <p:xfrm>
          <a:off x="0" y="0"/>
          <a:ext cx="12191997" cy="3486346"/>
        </p:xfrm>
        <a:graphic>
          <a:graphicData uri="http://schemas.openxmlformats.org/drawingml/2006/table">
            <a:tbl>
              <a:tblPr firstRow="1" bandRow="1">
                <a:tableStyleId>{69012ECD-51FC-41F1-AA8D-1B2483CD663E}</a:tableStyleId>
              </a:tblPr>
              <a:tblGrid>
                <a:gridCol w="2510709">
                  <a:extLst>
                    <a:ext uri="{9D8B030D-6E8A-4147-A177-3AD203B41FA5}">
                      <a16:colId xmlns:a16="http://schemas.microsoft.com/office/drawing/2014/main" xmlns="" val="20000"/>
                    </a:ext>
                  </a:extLst>
                </a:gridCol>
                <a:gridCol w="2420322">
                  <a:extLst>
                    <a:ext uri="{9D8B030D-6E8A-4147-A177-3AD203B41FA5}">
                      <a16:colId xmlns:a16="http://schemas.microsoft.com/office/drawing/2014/main" xmlns="" val="823365754"/>
                    </a:ext>
                  </a:extLst>
                </a:gridCol>
                <a:gridCol w="2420322">
                  <a:extLst>
                    <a:ext uri="{9D8B030D-6E8A-4147-A177-3AD203B41FA5}">
                      <a16:colId xmlns:a16="http://schemas.microsoft.com/office/drawing/2014/main" xmlns="" val="3823808193"/>
                    </a:ext>
                  </a:extLst>
                </a:gridCol>
                <a:gridCol w="2420322">
                  <a:extLst>
                    <a:ext uri="{9D8B030D-6E8A-4147-A177-3AD203B41FA5}">
                      <a16:colId xmlns:a16="http://schemas.microsoft.com/office/drawing/2014/main" xmlns="" val="1059893818"/>
                    </a:ext>
                  </a:extLst>
                </a:gridCol>
                <a:gridCol w="2420322">
                  <a:extLst>
                    <a:ext uri="{9D8B030D-6E8A-4147-A177-3AD203B41FA5}">
                      <a16:colId xmlns:a16="http://schemas.microsoft.com/office/drawing/2014/main" xmlns="" val="4004676774"/>
                    </a:ext>
                  </a:extLst>
                </a:gridCol>
              </a:tblGrid>
              <a:tr h="732863">
                <a:tc gridSpan="5">
                  <a:txBody>
                    <a:bodyPr/>
                    <a:lstStyle/>
                    <a:p>
                      <a:pPr marL="696595" algn="ctr">
                        <a:lnSpc>
                          <a:spcPct val="100000"/>
                        </a:lnSpc>
                        <a:spcBef>
                          <a:spcPts val="1075"/>
                        </a:spcBef>
                      </a:pPr>
                      <a:r>
                        <a:rPr sz="2400" b="1" dirty="0">
                          <a:solidFill>
                            <a:schemeClr val="bg1"/>
                          </a:solidFill>
                          <a:latin typeface="Arial" panose="020B0604020202020204" pitchFamily="34" charset="0"/>
                          <a:cs typeface="Arial" panose="020B0604020202020204" pitchFamily="34" charset="0"/>
                        </a:rPr>
                        <a:t>SUMMARY</a:t>
                      </a:r>
                      <a:r>
                        <a:rPr sz="2400" b="1" spc="-100" dirty="0">
                          <a:solidFill>
                            <a:schemeClr val="bg1"/>
                          </a:solidFill>
                          <a:latin typeface="Arial" panose="020B0604020202020204" pitchFamily="34" charset="0"/>
                          <a:cs typeface="Arial" panose="020B0604020202020204" pitchFamily="34" charset="0"/>
                        </a:rPr>
                        <a:t> </a:t>
                      </a:r>
                      <a:r>
                        <a:rPr sz="2400" b="1" dirty="0">
                          <a:solidFill>
                            <a:schemeClr val="bg1"/>
                          </a:solidFill>
                          <a:latin typeface="Arial" panose="020B0604020202020204" pitchFamily="34" charset="0"/>
                          <a:cs typeface="Arial" panose="020B0604020202020204" pitchFamily="34" charset="0"/>
                        </a:rPr>
                        <a:t>O</a:t>
                      </a:r>
                      <a:r>
                        <a:rPr lang="en-ZA" sz="2400" b="1" dirty="0">
                          <a:solidFill>
                            <a:schemeClr val="bg1"/>
                          </a:solidFill>
                          <a:latin typeface="Arial" panose="020B0604020202020204" pitchFamily="34" charset="0"/>
                          <a:cs typeface="Arial" panose="020B0604020202020204" pitchFamily="34" charset="0"/>
                        </a:rPr>
                        <a:t>F</a:t>
                      </a:r>
                      <a:r>
                        <a:rPr lang="en-ZA" sz="2400" b="1" spc="-195" dirty="0">
                          <a:solidFill>
                            <a:schemeClr val="bg1"/>
                          </a:solidFill>
                          <a:latin typeface="Arial" panose="020B0604020202020204" pitchFamily="34" charset="0"/>
                          <a:cs typeface="Arial" panose="020B0604020202020204" pitchFamily="34" charset="0"/>
                        </a:rPr>
                        <a:t> </a:t>
                      </a:r>
                      <a:r>
                        <a:rPr sz="2400" b="1" dirty="0">
                          <a:solidFill>
                            <a:schemeClr val="bg1"/>
                          </a:solidFill>
                          <a:latin typeface="Arial" panose="020B0604020202020204" pitchFamily="34" charset="0"/>
                          <a:cs typeface="Arial" panose="020B0604020202020204" pitchFamily="34" charset="0"/>
                        </a:rPr>
                        <a:t>AFFECTED</a:t>
                      </a:r>
                      <a:r>
                        <a:rPr sz="2400" b="1" spc="-35" dirty="0">
                          <a:solidFill>
                            <a:schemeClr val="bg1"/>
                          </a:solidFill>
                          <a:latin typeface="Arial" panose="020B0604020202020204" pitchFamily="34" charset="0"/>
                          <a:cs typeface="Arial" panose="020B0604020202020204" pitchFamily="34" charset="0"/>
                        </a:rPr>
                        <a:t> </a:t>
                      </a:r>
                      <a:r>
                        <a:rPr sz="2400" b="1" spc="-10" dirty="0">
                          <a:solidFill>
                            <a:schemeClr val="bg1"/>
                          </a:solidFill>
                          <a:latin typeface="Arial" panose="020B0604020202020204" pitchFamily="34" charset="0"/>
                          <a:cs typeface="Arial" panose="020B0604020202020204" pitchFamily="34" charset="0"/>
                        </a:rPr>
                        <a:t>HOUSEHOLDS</a:t>
                      </a:r>
                      <a:r>
                        <a:rPr lang="en-ZA" sz="2400" b="1" spc="-10" dirty="0">
                          <a:solidFill>
                            <a:schemeClr val="bg1"/>
                          </a:solidFill>
                          <a:latin typeface="Arial" panose="020B0604020202020204" pitchFamily="34" charset="0"/>
                          <a:cs typeface="Arial" panose="020B0604020202020204" pitchFamily="34" charset="0"/>
                        </a:rPr>
                        <a:t> 2021 – 2023 LIMPOPO</a:t>
                      </a:r>
                      <a:endParaRPr sz="2400" dirty="0">
                        <a:solidFill>
                          <a:schemeClr val="bg1"/>
                        </a:solidFill>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dirty="0"/>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pPr marL="696595" algn="ctr">
                        <a:lnSpc>
                          <a:spcPct val="100000"/>
                        </a:lnSpc>
                        <a:spcBef>
                          <a:spcPts val="1075"/>
                        </a:spcBef>
                      </a:pPr>
                      <a:endParaRPr sz="2800" dirty="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1275906">
                <a:tc>
                  <a:txBody>
                    <a:bodyPr/>
                    <a:lstStyle/>
                    <a:p>
                      <a:pPr marL="91440" algn="ctr">
                        <a:lnSpc>
                          <a:spcPct val="100000"/>
                        </a:lnSpc>
                        <a:spcBef>
                          <a:spcPts val="320"/>
                        </a:spcBef>
                      </a:pPr>
                      <a:r>
                        <a:rPr lang="en-ZA" sz="1400" b="1" spc="-10" dirty="0">
                          <a:solidFill>
                            <a:schemeClr val="tx1"/>
                          </a:solidFill>
                          <a:latin typeface="Arial" panose="020B0604020202020204" pitchFamily="34" charset="0"/>
                          <a:cs typeface="Arial" panose="020B0604020202020204" pitchFamily="34" charset="0"/>
                        </a:rPr>
                        <a:t>Province/ Municipality</a:t>
                      </a:r>
                      <a:endParaRPr lang="en-ZA" sz="14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Permanently</a:t>
                      </a: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Assisted</a:t>
                      </a:r>
                      <a:endParaRPr lang="en-ZA" sz="14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Temporarily</a:t>
                      </a: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Assisted</a:t>
                      </a:r>
                      <a:endParaRPr lang="en-ZA" sz="1400" dirty="0">
                        <a:solidFill>
                          <a:schemeClr val="tx1"/>
                        </a:solidFill>
                      </a:endParaRPr>
                    </a:p>
                    <a:p>
                      <a:endParaRPr lang="en-ZA" sz="14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In Mass Care </a:t>
                      </a:r>
                      <a:r>
                        <a:rPr lang="en-ZA" sz="1400" b="1" spc="-10" dirty="0" err="1">
                          <a:solidFill>
                            <a:schemeClr val="tx1"/>
                          </a:solidFill>
                          <a:latin typeface="Arial" panose="020B0604020202020204" pitchFamily="34" charset="0"/>
                          <a:cs typeface="Arial" panose="020B0604020202020204" pitchFamily="34" charset="0"/>
                        </a:rPr>
                        <a:t>Centers</a:t>
                      </a:r>
                      <a:endParaRPr lang="en-ZA" sz="1400" dirty="0">
                        <a:solidFill>
                          <a:schemeClr val="tx1"/>
                        </a:solidFill>
                      </a:endParaRPr>
                    </a:p>
                    <a:p>
                      <a:endParaRPr lang="en-ZA" sz="14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Not Assisted, Living With Friends, Families Or Neighbours</a:t>
                      </a:r>
                      <a:endParaRPr lang="en-ZA" sz="1400" dirty="0">
                        <a:solidFill>
                          <a:schemeClr val="tx1"/>
                        </a:solidFill>
                      </a:endParaRPr>
                    </a:p>
                    <a:p>
                      <a:endParaRPr lang="en-ZA" sz="14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532818">
                <a:tc>
                  <a:txBody>
                    <a:bodyPr/>
                    <a:lstStyle/>
                    <a:p>
                      <a:pPr marL="91440" algn="l">
                        <a:lnSpc>
                          <a:spcPct val="100000"/>
                        </a:lnSpc>
                        <a:spcBef>
                          <a:spcPts val="325"/>
                        </a:spcBef>
                      </a:pPr>
                      <a:r>
                        <a:rPr lang="en-US" sz="1400" b="1" dirty="0">
                          <a:latin typeface="+mn-lt"/>
                          <a:cs typeface="Arial" panose="020B0604020202020204" pitchFamily="34" charset="0"/>
                        </a:rPr>
                        <a:t>Limpopo</a:t>
                      </a:r>
                      <a:endParaRPr sz="1400" b="1" dirty="0">
                        <a:latin typeface="+mn-lt"/>
                        <a:cs typeface="Arial" panose="020B0604020202020204" pitchFamily="34" charset="0"/>
                      </a:endParaRP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a:latin typeface="+mn-lt"/>
                        </a:rPr>
                        <a:t>1 403</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a:latin typeface="+mn-lt"/>
                        </a:rPr>
                        <a:t>50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400" b="1" dirty="0">
                          <a:latin typeface="+mn-lt"/>
                        </a:rPr>
                        <a:t>225</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mn-lt"/>
                          <a:ea typeface="+mn-ea"/>
                          <a:cs typeface="+mn-cs"/>
                        </a:rPr>
                        <a:t>818</a:t>
                      </a:r>
                    </a:p>
                    <a:p>
                      <a:pPr algn="ctr"/>
                      <a:endParaRPr lang="en-ZA" sz="1400" b="1" dirty="0">
                        <a:latin typeface="+mn-lt"/>
                      </a:endParaRP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13298">
                <a:tc>
                  <a:txBody>
                    <a:bodyPr/>
                    <a:lstStyle/>
                    <a:p>
                      <a:pPr marL="91440">
                        <a:lnSpc>
                          <a:spcPct val="100000"/>
                        </a:lnSpc>
                        <a:spcBef>
                          <a:spcPts val="330"/>
                        </a:spcBef>
                      </a:pPr>
                      <a:endParaRPr sz="1400" dirty="0">
                        <a:latin typeface="+mn-lt"/>
                        <a:cs typeface="Arial" panose="020B0604020202020204" pitchFamily="34" charset="0"/>
                      </a:endParaRPr>
                    </a:p>
                  </a:txBody>
                  <a:tcPr marL="0" marR="0" marT="419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400" dirty="0">
                        <a:latin typeface="+mn-lt"/>
                      </a:endParaRP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400" dirty="0">
                        <a:latin typeface="+mn-lt"/>
                      </a:endParaRP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400" dirty="0">
                        <a:latin typeface="+mn-lt"/>
                      </a:endParaRP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ZA" sz="1400" dirty="0">
                        <a:latin typeface="+mn-lt"/>
                      </a:endParaRPr>
                    </a:p>
                  </a:txBody>
                  <a:tcPr marL="0" marR="0" marT="698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8"/>
                  </a:ext>
                </a:extLst>
              </a:tr>
              <a:tr h="531461">
                <a:tc>
                  <a:txBody>
                    <a:bodyPr/>
                    <a:lstStyle/>
                    <a:p>
                      <a:pPr marL="91440">
                        <a:lnSpc>
                          <a:spcPct val="100000"/>
                        </a:lnSpc>
                        <a:spcBef>
                          <a:spcPts val="340"/>
                        </a:spcBef>
                      </a:pPr>
                      <a:r>
                        <a:rPr sz="1400" b="1" spc="-10" dirty="0">
                          <a:latin typeface="+mn-lt"/>
                          <a:cs typeface="Arial" panose="020B0604020202020204" pitchFamily="34" charset="0"/>
                        </a:rPr>
                        <a:t>TOTAL</a:t>
                      </a:r>
                      <a:endParaRPr sz="1400" dirty="0">
                        <a:latin typeface="+mn-lt"/>
                        <a:cs typeface="Arial" panose="020B0604020202020204" pitchFamily="34" charset="0"/>
                      </a:endParaRPr>
                    </a:p>
                  </a:txBody>
                  <a:tcPr marL="0" marR="0" marT="43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 algn="ctr">
                        <a:lnSpc>
                          <a:spcPct val="100000"/>
                        </a:lnSpc>
                        <a:spcBef>
                          <a:spcPts val="555"/>
                        </a:spcBef>
                      </a:pPr>
                      <a:r>
                        <a:rPr lang="en-US" sz="1400" b="1" dirty="0">
                          <a:latin typeface="+mn-lt"/>
                          <a:cs typeface="Arial" panose="020B0604020202020204" pitchFamily="34" charset="0"/>
                        </a:rPr>
                        <a:t>1 403</a:t>
                      </a:r>
                      <a:endParaRPr sz="1400" b="1" dirty="0">
                        <a:latin typeface="+mn-lt"/>
                        <a:cs typeface="Arial" panose="020B0604020202020204" pitchFamily="34" charset="0"/>
                      </a:endParaRP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5715" algn="ctr">
                        <a:lnSpc>
                          <a:spcPct val="100000"/>
                        </a:lnSpc>
                        <a:spcBef>
                          <a:spcPts val="555"/>
                        </a:spcBef>
                      </a:pPr>
                      <a:r>
                        <a:rPr lang="en-US" sz="1400" b="1" dirty="0">
                          <a:latin typeface="+mn-lt"/>
                          <a:cs typeface="Arial" panose="020B0604020202020204" pitchFamily="34" charset="0"/>
                        </a:rPr>
                        <a:t>50</a:t>
                      </a:r>
                      <a:endParaRPr sz="1400" b="1" dirty="0">
                        <a:latin typeface="+mn-lt"/>
                        <a:cs typeface="Arial" panose="020B0604020202020204" pitchFamily="34" charset="0"/>
                      </a:endParaRP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lang="en-ZA" sz="1400" b="1" dirty="0">
                          <a:latin typeface="+mn-lt"/>
                        </a:rPr>
                        <a:t>225</a:t>
                      </a: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mn-lt"/>
                          <a:ea typeface="+mn-ea"/>
                          <a:cs typeface="+mn-cs"/>
                        </a:rPr>
                        <a:t>818</a:t>
                      </a:r>
                    </a:p>
                    <a:p>
                      <a:endParaRPr lang="en-ZA" sz="1400" b="1" dirty="0">
                        <a:latin typeface="+mn-lt"/>
                      </a:endParaRPr>
                    </a:p>
                  </a:txBody>
                  <a:tcPr marL="0" marR="0" marT="7048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13"/>
                  </a:ext>
                </a:extLst>
              </a:tr>
            </a:tbl>
          </a:graphicData>
        </a:graphic>
      </p:graphicFrame>
      <p:sp>
        <p:nvSpPr>
          <p:cNvPr id="5" name="object 5"/>
          <p:cNvSpPr txBox="1">
            <a:spLocks noGrp="1"/>
          </p:cNvSpPr>
          <p:nvPr>
            <p:ph type="sldNum" sz="quarter" idx="7"/>
          </p:nvPr>
        </p:nvSpPr>
        <p:spPr>
          <a:xfrm>
            <a:off x="9042401" y="6569076"/>
            <a:ext cx="2586567" cy="365125"/>
          </a:xfrm>
          <a:prstGeom prst="rect">
            <a:avLst/>
          </a:prstGeom>
        </p:spPr>
        <p:txBody>
          <a:bodyPr vert="horz" wrap="square" lIns="0" tIns="0" rIns="0" bIns="0" numCol="1" rtlCol="0" anchor="ctr" anchorCtr="0" compatLnSpc="1">
            <a:prstTxWarp prst="textNoShape">
              <a:avLst/>
            </a:prstTxWarp>
            <a:spAutoFit/>
          </a:bodyPr>
          <a:lstStyle>
            <a:defPPr>
              <a:defRPr lang="en-GB"/>
            </a:defPPr>
            <a:lvl1pPr algn="r" rtl="0" eaLnBrk="1" fontAlgn="base" hangingPunct="1">
              <a:spcBef>
                <a:spcPct val="0"/>
              </a:spcBef>
              <a:spcAft>
                <a:spcPct val="0"/>
              </a:spcAft>
              <a:defRPr sz="1200" b="0" i="0" kern="1200">
                <a:solidFill>
                  <a:schemeClr val="tx1"/>
                </a:solidFill>
                <a:latin typeface="Arial"/>
                <a:ea typeface="ＭＳ Ｐゴシック" panose="020B0600070205080204" pitchFamily="34" charset="-128"/>
                <a:cs typeface="Arial"/>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8100">
              <a:lnSpc>
                <a:spcPts val="1425"/>
              </a:lnSpc>
            </a:pPr>
            <a:fld id="{81D60167-4931-47E6-BA6A-407CBD079E47}" type="slidenum">
              <a:rPr lang="en-ZA" spc="-25" smtClean="0"/>
              <a:pPr marL="38100">
                <a:lnSpc>
                  <a:spcPts val="1425"/>
                </a:lnSpc>
              </a:pPr>
              <a:t>15</a:t>
            </a:fld>
            <a:endParaRPr spc="-25" dirty="0"/>
          </a:p>
        </p:txBody>
      </p:sp>
    </p:spTree>
    <p:extLst>
      <p:ext uri="{BB962C8B-B14F-4D97-AF65-F5344CB8AC3E}">
        <p14:creationId xmlns:p14="http://schemas.microsoft.com/office/powerpoint/2010/main" xmlns="" val="2971866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TextBox 8">
            <a:extLst>
              <a:ext uri="{FF2B5EF4-FFF2-40B4-BE49-F238E27FC236}">
                <a16:creationId xmlns:a16="http://schemas.microsoft.com/office/drawing/2014/main" xmlns="" id="{25CF9A0F-22DF-C318-BAF2-B03C9FDAB56F}"/>
              </a:ext>
            </a:extLst>
          </p:cNvPr>
          <p:cNvSpPr txBox="1">
            <a:spLocks noChangeArrowheads="1"/>
          </p:cNvSpPr>
          <p:nvPr/>
        </p:nvSpPr>
        <p:spPr bwMode="auto">
          <a:xfrm>
            <a:off x="0" y="99227"/>
            <a:ext cx="12191999" cy="461963"/>
          </a:xfrm>
          <a:prstGeom prst="rect">
            <a:avLst/>
          </a:prstGeom>
          <a:solidFill>
            <a:srgbClr val="006600"/>
          </a:solidFill>
          <a:ln w="19050">
            <a:solidFill>
              <a:schemeClr val="tx1"/>
            </a:solidFill>
            <a:miter lim="800000"/>
            <a:headEnd/>
            <a:tailEnd/>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eaLnBrk="1" hangingPunct="1">
              <a:spcBef>
                <a:spcPct val="0"/>
              </a:spcBef>
              <a:buFontTx/>
              <a:buNone/>
            </a:pPr>
            <a:r>
              <a:rPr lang="en-ZA" altLang="en-US" sz="2400" b="1" dirty="0">
                <a:solidFill>
                  <a:schemeClr val="bg1"/>
                </a:solidFill>
                <a:latin typeface="Arial Narrow" panose="020B0606020202030204" pitchFamily="34" charset="0"/>
                <a:cs typeface="Arial" panose="020B0604020202020204" pitchFamily="34" charset="0"/>
              </a:rPr>
              <a:t>SUMMARY OF AFFECTED HOUSEHOLDS 2021 – 2023 MPUMALANGA</a:t>
            </a:r>
          </a:p>
        </p:txBody>
      </p:sp>
      <p:sp>
        <p:nvSpPr>
          <p:cNvPr id="21508" name="Slide Number Placeholder 2">
            <a:extLst>
              <a:ext uri="{FF2B5EF4-FFF2-40B4-BE49-F238E27FC236}">
                <a16:creationId xmlns:a16="http://schemas.microsoft.com/office/drawing/2014/main" xmlns="" id="{D25D6E89-5A8A-E2C6-47D4-849E502F807E}"/>
              </a:ext>
            </a:extLst>
          </p:cNvPr>
          <p:cNvSpPr>
            <a:spLocks noGrp="1"/>
          </p:cNvSpPr>
          <p:nvPr>
            <p:ph type="sldNum" sz="quarter" idx="12"/>
          </p:nvPr>
        </p:nvSpPr>
        <p:spPr bwMode="auto">
          <a:xfrm>
            <a:off x="5051425" y="615156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US" altLang="en-US" sz="1200" b="1">
                <a:latin typeface="Arial" panose="020B0604020202020204" pitchFamily="34" charset="0"/>
                <a:cs typeface="Arial" panose="020B0604020202020204" pitchFamily="34" charset="0"/>
              </a:rPr>
              <a:t>Page </a:t>
            </a:r>
            <a:fld id="{F426A1E5-13D8-45FD-B2DB-9DE3CEA5998F}" type="slidenum">
              <a:rPr lang="en-US" altLang="en-US" sz="1200" b="1">
                <a:latin typeface="Arial" panose="020B0604020202020204" pitchFamily="34" charset="0"/>
                <a:cs typeface="Arial" panose="020B0604020202020204" pitchFamily="34" charset="0"/>
              </a:rPr>
              <a:pPr algn="ctr">
                <a:spcBef>
                  <a:spcPct val="0"/>
                </a:spcBef>
                <a:buFontTx/>
                <a:buNone/>
              </a:pPr>
              <a:t>16</a:t>
            </a:fld>
            <a:endParaRPr lang="en-US" altLang="en-US" sz="1200" b="1">
              <a:latin typeface="Arial" panose="020B0604020202020204" pitchFamily="34" charset="0"/>
              <a:cs typeface="Arial" panose="020B0604020202020204" pitchFamily="34" charset="0"/>
            </a:endParaRPr>
          </a:p>
        </p:txBody>
      </p:sp>
      <p:graphicFrame>
        <p:nvGraphicFramePr>
          <p:cNvPr id="2" name="object 4">
            <a:extLst>
              <a:ext uri="{FF2B5EF4-FFF2-40B4-BE49-F238E27FC236}">
                <a16:creationId xmlns:a16="http://schemas.microsoft.com/office/drawing/2014/main" xmlns="" id="{FD9634FA-6717-C3B0-4498-E11308ECFA4F}"/>
              </a:ext>
            </a:extLst>
          </p:cNvPr>
          <p:cNvGraphicFramePr>
            <a:graphicFrameLocks noGrp="1"/>
          </p:cNvGraphicFramePr>
          <p:nvPr>
            <p:extLst>
              <p:ext uri="{D42A27DB-BD31-4B8C-83A1-F6EECF244321}">
                <p14:modId xmlns:p14="http://schemas.microsoft.com/office/powerpoint/2010/main" xmlns="" val="1523353985"/>
              </p:ext>
            </p:extLst>
          </p:nvPr>
        </p:nvGraphicFramePr>
        <p:xfrm>
          <a:off x="0" y="561191"/>
          <a:ext cx="12192000" cy="1486686"/>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3048000">
                  <a:extLst>
                    <a:ext uri="{9D8B030D-6E8A-4147-A177-3AD203B41FA5}">
                      <a16:colId xmlns:a16="http://schemas.microsoft.com/office/drawing/2014/main" xmlns="" val="20002"/>
                    </a:ext>
                  </a:extLst>
                </a:gridCol>
                <a:gridCol w="3048000">
                  <a:extLst>
                    <a:ext uri="{9D8B030D-6E8A-4147-A177-3AD203B41FA5}">
                      <a16:colId xmlns:a16="http://schemas.microsoft.com/office/drawing/2014/main" xmlns="" val="20003"/>
                    </a:ext>
                  </a:extLst>
                </a:gridCol>
              </a:tblGrid>
              <a:tr h="1034024">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Permanently</a:t>
                      </a: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Assisted</a:t>
                      </a:r>
                      <a:endParaRPr lang="en-ZA" sz="1400" dirty="0">
                        <a:solidFill>
                          <a:schemeClr val="tx1"/>
                        </a:solidFill>
                        <a:latin typeface="Arial" panose="020B0604020202020204" pitchFamily="34" charset="0"/>
                        <a:cs typeface="Arial" panose="020B0604020202020204" pitchFamily="34" charset="0"/>
                      </a:endParaRPr>
                    </a:p>
                  </a:txBody>
                  <a:tcPr marL="0" marR="0" marT="40653" marB="0" anchor="ctr">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Temporarily</a:t>
                      </a: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Assisted</a:t>
                      </a:r>
                      <a:endParaRPr lang="en-ZA" sz="1400" dirty="0">
                        <a:solidFill>
                          <a:schemeClr val="tx1"/>
                        </a:solidFill>
                        <a:latin typeface="Arial" panose="020B0604020202020204" pitchFamily="34" charset="0"/>
                        <a:cs typeface="Arial" panose="020B0604020202020204" pitchFamily="34" charset="0"/>
                      </a:endParaRPr>
                    </a:p>
                  </a:txBody>
                  <a:tcPr marL="0" marR="0" marT="40653" marB="0" anchor="ctr">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In Mass Care </a:t>
                      </a:r>
                      <a:r>
                        <a:rPr lang="en-ZA" sz="1400" b="1" spc="-10" dirty="0" err="1">
                          <a:solidFill>
                            <a:schemeClr val="tx1"/>
                          </a:solidFill>
                          <a:latin typeface="Arial" panose="020B0604020202020204" pitchFamily="34" charset="0"/>
                          <a:cs typeface="Arial" panose="020B0604020202020204" pitchFamily="34" charset="0"/>
                        </a:rPr>
                        <a:t>Centers</a:t>
                      </a:r>
                      <a:endParaRPr lang="en-ZA" sz="1400" dirty="0">
                        <a:solidFill>
                          <a:schemeClr val="tx1"/>
                        </a:solidFill>
                        <a:latin typeface="Arial" panose="020B0604020202020204" pitchFamily="34" charset="0"/>
                        <a:cs typeface="Arial" panose="020B0604020202020204" pitchFamily="34" charset="0"/>
                      </a:endParaRPr>
                    </a:p>
                  </a:txBody>
                  <a:tcPr marL="0" marR="0" marT="40653" marB="0" anchor="ctr">
                    <a:solidFill>
                      <a:schemeClr val="bg2">
                        <a:lumMod val="90000"/>
                      </a:schemeClr>
                    </a:solidFill>
                  </a:tcPr>
                </a:tc>
                <a:tc>
                  <a:txBody>
                    <a:bodyPr/>
                    <a:lstStyle/>
                    <a:p>
                      <a:pPr marL="93345" algn="ctr">
                        <a:lnSpc>
                          <a:spcPct val="100000"/>
                        </a:lnSpc>
                        <a:spcBef>
                          <a:spcPts val="320"/>
                        </a:spcBef>
                      </a:pPr>
                      <a:r>
                        <a:rPr lang="en-ZA" sz="1400" b="1" dirty="0">
                          <a:solidFill>
                            <a:schemeClr val="tx1"/>
                          </a:solidFill>
                          <a:latin typeface="Arial" panose="020B0604020202020204" pitchFamily="34" charset="0"/>
                          <a:cs typeface="Arial" panose="020B0604020202020204" pitchFamily="34" charset="0"/>
                        </a:rPr>
                        <a:t>Number</a:t>
                      </a:r>
                      <a:r>
                        <a:rPr lang="en-ZA" sz="1400" b="1" spc="-35" dirty="0">
                          <a:solidFill>
                            <a:schemeClr val="tx1"/>
                          </a:solidFill>
                          <a:latin typeface="Arial" panose="020B0604020202020204" pitchFamily="34" charset="0"/>
                          <a:cs typeface="Arial" panose="020B0604020202020204" pitchFamily="34" charset="0"/>
                        </a:rPr>
                        <a:t> </a:t>
                      </a:r>
                      <a:r>
                        <a:rPr lang="en-ZA" sz="1400" b="1" dirty="0">
                          <a:solidFill>
                            <a:schemeClr val="tx1"/>
                          </a:solidFill>
                          <a:latin typeface="Arial" panose="020B0604020202020204" pitchFamily="34" charset="0"/>
                          <a:cs typeface="Arial" panose="020B0604020202020204" pitchFamily="34" charset="0"/>
                        </a:rPr>
                        <a:t>Of </a:t>
                      </a:r>
                      <a:r>
                        <a:rPr lang="en-ZA" sz="1400" b="1" spc="-10" dirty="0">
                          <a:solidFill>
                            <a:schemeClr val="tx1"/>
                          </a:solidFill>
                          <a:latin typeface="Arial" panose="020B0604020202020204" pitchFamily="34" charset="0"/>
                          <a:cs typeface="Arial" panose="020B0604020202020204" pitchFamily="34" charset="0"/>
                        </a:rPr>
                        <a:t>Households</a:t>
                      </a:r>
                      <a:endParaRPr lang="en-ZA" sz="14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400" b="1" spc="-10" dirty="0">
                          <a:solidFill>
                            <a:schemeClr val="tx1"/>
                          </a:solidFill>
                          <a:latin typeface="Arial" panose="020B0604020202020204" pitchFamily="34" charset="0"/>
                          <a:cs typeface="Arial" panose="020B0604020202020204" pitchFamily="34" charset="0"/>
                        </a:rPr>
                        <a:t>Not Assisted, Living With Friends, Families Or Neighbours</a:t>
                      </a:r>
                      <a:endParaRPr lang="en-ZA" sz="1400" dirty="0">
                        <a:solidFill>
                          <a:schemeClr val="tx1"/>
                        </a:solidFill>
                        <a:latin typeface="Arial" panose="020B0604020202020204" pitchFamily="34" charset="0"/>
                        <a:cs typeface="Arial" panose="020B0604020202020204" pitchFamily="34" charset="0"/>
                      </a:endParaRPr>
                    </a:p>
                  </a:txBody>
                  <a:tcPr marL="0" marR="0" marT="40653" marB="0" anchor="ctr">
                    <a:solidFill>
                      <a:schemeClr val="bg2">
                        <a:lumMod val="90000"/>
                      </a:schemeClr>
                    </a:solidFill>
                  </a:tcPr>
                </a:tc>
                <a:extLst>
                  <a:ext uri="{0D108BD9-81ED-4DB2-BD59-A6C34878D82A}">
                    <a16:rowId xmlns:a16="http://schemas.microsoft.com/office/drawing/2014/main" xmlns="" val="10000"/>
                  </a:ext>
                </a:extLst>
              </a:tr>
              <a:tr h="452662">
                <a:tc>
                  <a:txBody>
                    <a:bodyPr/>
                    <a:lstStyle/>
                    <a:p>
                      <a:pPr algn="ctr"/>
                      <a:r>
                        <a:rPr lang="en-ZA" sz="1600" b="1" dirty="0">
                          <a:solidFill>
                            <a:schemeClr val="tx1"/>
                          </a:solidFill>
                          <a:latin typeface="Arial" panose="020B0604020202020204" pitchFamily="34" charset="0"/>
                          <a:cs typeface="Arial" panose="020B0604020202020204" pitchFamily="34" charset="0"/>
                        </a:rPr>
                        <a:t>3 769</a:t>
                      </a:r>
                    </a:p>
                  </a:txBody>
                  <a:tcPr marL="45720" marR="45720" marT="45734" marB="45734" anchor="ctr"/>
                </a:tc>
                <a:tc>
                  <a:txBody>
                    <a:bodyPr/>
                    <a:lstStyle/>
                    <a:p>
                      <a:pPr algn="ctr"/>
                      <a:r>
                        <a:rPr lang="en-ZA" sz="1600" b="1" dirty="0">
                          <a:solidFill>
                            <a:schemeClr val="tx1"/>
                          </a:solidFill>
                          <a:latin typeface="Arial" panose="020B0604020202020204" pitchFamily="34" charset="0"/>
                          <a:cs typeface="Arial" panose="020B0604020202020204" pitchFamily="34" charset="0"/>
                        </a:rPr>
                        <a:t>80</a:t>
                      </a:r>
                    </a:p>
                  </a:txBody>
                  <a:tcPr marL="45720" marR="45720" marT="45734" marB="45734" anchor="ctr"/>
                </a:tc>
                <a:tc>
                  <a:txBody>
                    <a:bodyPr/>
                    <a:lstStyle/>
                    <a:p>
                      <a:pPr algn="ctr"/>
                      <a:r>
                        <a:rPr lang="en-GB" sz="1600" b="1" dirty="0">
                          <a:solidFill>
                            <a:schemeClr val="tx1"/>
                          </a:solidFill>
                          <a:latin typeface="Arial" panose="020B0604020202020204" pitchFamily="34" charset="0"/>
                          <a:cs typeface="Arial" panose="020B0604020202020204" pitchFamily="34" charset="0"/>
                        </a:rPr>
                        <a:t>9</a:t>
                      </a:r>
                      <a:endParaRPr lang="en-ZA" sz="1600" b="1" dirty="0">
                        <a:solidFill>
                          <a:schemeClr val="tx1"/>
                        </a:solidFill>
                        <a:latin typeface="Arial" panose="020B0604020202020204" pitchFamily="34" charset="0"/>
                        <a:cs typeface="Arial" panose="020B0604020202020204" pitchFamily="34" charset="0"/>
                      </a:endParaRPr>
                    </a:p>
                  </a:txBody>
                  <a:tcPr marL="45720" marR="45720" marT="45734" marB="45734" anchor="ctr"/>
                </a:tc>
                <a:tc>
                  <a:txBody>
                    <a:bodyPr/>
                    <a:lstStyle/>
                    <a:p>
                      <a:pPr algn="ctr"/>
                      <a:r>
                        <a:rPr lang="en-ZA" sz="1600" b="1" dirty="0">
                          <a:solidFill>
                            <a:schemeClr val="tx1"/>
                          </a:solidFill>
                          <a:latin typeface="Arial" panose="020B0604020202020204" pitchFamily="34" charset="0"/>
                          <a:cs typeface="Arial" panose="020B0604020202020204" pitchFamily="34" charset="0"/>
                        </a:rPr>
                        <a:t>698*</a:t>
                      </a:r>
                    </a:p>
                  </a:txBody>
                  <a:tcPr marL="45720" marR="45720" marT="45734" marB="45734" anchor="ctr"/>
                </a:tc>
                <a:extLst>
                  <a:ext uri="{0D108BD9-81ED-4DB2-BD59-A6C34878D82A}">
                    <a16:rowId xmlns:a16="http://schemas.microsoft.com/office/drawing/2014/main" xmlns="" val="10001"/>
                  </a:ext>
                </a:extLst>
              </a:tr>
            </a:tbl>
          </a:graphicData>
        </a:graphic>
      </p:graphicFrame>
      <p:sp>
        <p:nvSpPr>
          <p:cNvPr id="4" name="TextBox 3">
            <a:extLst>
              <a:ext uri="{FF2B5EF4-FFF2-40B4-BE49-F238E27FC236}">
                <a16:creationId xmlns:a16="http://schemas.microsoft.com/office/drawing/2014/main" xmlns="" id="{131C6680-6ACC-A970-7070-FCE3A6D94395}"/>
              </a:ext>
            </a:extLst>
          </p:cNvPr>
          <p:cNvSpPr txBox="1"/>
          <p:nvPr/>
        </p:nvSpPr>
        <p:spPr>
          <a:xfrm>
            <a:off x="1736725" y="2286000"/>
            <a:ext cx="8777288" cy="338554"/>
          </a:xfrm>
          <a:prstGeom prst="rect">
            <a:avLst/>
          </a:prstGeom>
          <a:solidFill>
            <a:schemeClr val="accent5">
              <a:lumMod val="20000"/>
              <a:lumOff val="80000"/>
            </a:schemeClr>
          </a:solidFill>
        </p:spPr>
        <p:txBody>
          <a:bodyPr>
            <a:spAutoFit/>
          </a:bodyPr>
          <a:lstStyle/>
          <a:p>
            <a:pPr algn="just">
              <a:defRPr/>
            </a:pPr>
            <a:endParaRPr lang="en-ZA" sz="1600" dirty="0">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xmlns="" id="{94E58193-377D-B80A-8ABB-4DC4BFFC2A5E}"/>
              </a:ext>
            </a:extLst>
          </p:cNvPr>
          <p:cNvSpPr/>
          <p:nvPr/>
        </p:nvSpPr>
        <p:spPr>
          <a:xfrm>
            <a:off x="-1" y="2047877"/>
            <a:ext cx="12191999" cy="119927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just">
              <a:defRPr/>
            </a:pPr>
            <a:r>
              <a:rPr lang="en-US" sz="1800" dirty="0">
                <a:solidFill>
                  <a:schemeClr val="tx1"/>
                </a:solidFill>
                <a:latin typeface="Arial" panose="020B0604020202020204" pitchFamily="34" charset="0"/>
                <a:cs typeface="Arial" panose="020B0604020202020204" pitchFamily="34" charset="0"/>
              </a:rPr>
              <a:t>OF THE 9 PEOPLE ON THE MASS CARE CENTERS, 4 ARE NOT SOUTH AFRICAN WITH NO IDENTITY.</a:t>
            </a:r>
          </a:p>
          <a:p>
            <a:pPr algn="just">
              <a:defRPr/>
            </a:pPr>
            <a:r>
              <a:rPr lang="en-US" sz="1800" dirty="0">
                <a:solidFill>
                  <a:schemeClr val="tx1"/>
                </a:solidFill>
                <a:latin typeface="Arial" panose="020B0604020202020204" pitchFamily="34" charset="0"/>
                <a:cs typeface="Arial" panose="020B0604020202020204" pitchFamily="34" charset="0"/>
              </a:rPr>
              <a:t>THE TRADITIONAL LEADER AVAILED THE LAND, HOWEVER MUNICIPALITY IS STILL TO CONDUCT THE ASSESSMENT TO ENSURE IF THE LAND IS SUITABLE FOR HUMAN SETTLEMENT.</a:t>
            </a:r>
            <a:endParaRPr lang="en-ZA" sz="1800"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4"/>
          <p:cNvGraphicFramePr>
            <a:graphicFrameLocks noGrp="1"/>
          </p:cNvGraphicFramePr>
          <p:nvPr>
            <p:extLst>
              <p:ext uri="{D42A27DB-BD31-4B8C-83A1-F6EECF244321}">
                <p14:modId xmlns:p14="http://schemas.microsoft.com/office/powerpoint/2010/main" xmlns="" val="4255822020"/>
              </p:ext>
            </p:extLst>
          </p:nvPr>
        </p:nvGraphicFramePr>
        <p:xfrm>
          <a:off x="0" y="1"/>
          <a:ext cx="12191997" cy="3977320"/>
        </p:xfrm>
        <a:graphic>
          <a:graphicData uri="http://schemas.openxmlformats.org/drawingml/2006/table">
            <a:tbl>
              <a:tblPr firstRow="1" bandRow="1">
                <a:tableStyleId>{69012ECD-51FC-41F1-AA8D-1B2483CD663E}</a:tableStyleId>
              </a:tblPr>
              <a:tblGrid>
                <a:gridCol w="2510709">
                  <a:extLst>
                    <a:ext uri="{9D8B030D-6E8A-4147-A177-3AD203B41FA5}">
                      <a16:colId xmlns:a16="http://schemas.microsoft.com/office/drawing/2014/main" xmlns="" val="20000"/>
                    </a:ext>
                  </a:extLst>
                </a:gridCol>
                <a:gridCol w="2420322">
                  <a:extLst>
                    <a:ext uri="{9D8B030D-6E8A-4147-A177-3AD203B41FA5}">
                      <a16:colId xmlns:a16="http://schemas.microsoft.com/office/drawing/2014/main" xmlns="" val="823365754"/>
                    </a:ext>
                  </a:extLst>
                </a:gridCol>
                <a:gridCol w="2420322">
                  <a:extLst>
                    <a:ext uri="{9D8B030D-6E8A-4147-A177-3AD203B41FA5}">
                      <a16:colId xmlns:a16="http://schemas.microsoft.com/office/drawing/2014/main" xmlns="" val="3823808193"/>
                    </a:ext>
                  </a:extLst>
                </a:gridCol>
                <a:gridCol w="2420322">
                  <a:extLst>
                    <a:ext uri="{9D8B030D-6E8A-4147-A177-3AD203B41FA5}">
                      <a16:colId xmlns:a16="http://schemas.microsoft.com/office/drawing/2014/main" xmlns="" val="1059893818"/>
                    </a:ext>
                  </a:extLst>
                </a:gridCol>
                <a:gridCol w="2420322">
                  <a:extLst>
                    <a:ext uri="{9D8B030D-6E8A-4147-A177-3AD203B41FA5}">
                      <a16:colId xmlns:a16="http://schemas.microsoft.com/office/drawing/2014/main" xmlns="" val="4004676774"/>
                    </a:ext>
                  </a:extLst>
                </a:gridCol>
              </a:tblGrid>
              <a:tr h="1049246">
                <a:tc gridSpan="5">
                  <a:txBody>
                    <a:bodyPr/>
                    <a:lstStyle/>
                    <a:p>
                      <a:pPr marL="696595" algn="ctr">
                        <a:lnSpc>
                          <a:spcPct val="100000"/>
                        </a:lnSpc>
                        <a:spcBef>
                          <a:spcPts val="1075"/>
                        </a:spcBef>
                      </a:pPr>
                      <a:r>
                        <a:rPr sz="2800" b="1" dirty="0">
                          <a:solidFill>
                            <a:srgbClr val="FFFFFF"/>
                          </a:solidFill>
                          <a:latin typeface="Arial" panose="020B0604020202020204" pitchFamily="34" charset="0"/>
                          <a:cs typeface="Arial" panose="020B0604020202020204" pitchFamily="34" charset="0"/>
                        </a:rPr>
                        <a:t>SUMMARY</a:t>
                      </a:r>
                      <a:r>
                        <a:rPr sz="2800" b="1" spc="-100" dirty="0">
                          <a:solidFill>
                            <a:srgbClr val="FFFFFF"/>
                          </a:solidFill>
                          <a:latin typeface="Arial" panose="020B0604020202020204" pitchFamily="34" charset="0"/>
                          <a:cs typeface="Arial" panose="020B0604020202020204" pitchFamily="34" charset="0"/>
                        </a:rPr>
                        <a:t> </a:t>
                      </a:r>
                      <a:r>
                        <a:rPr sz="2800" b="1" dirty="0">
                          <a:solidFill>
                            <a:srgbClr val="FFFFFF"/>
                          </a:solidFill>
                          <a:latin typeface="Arial" panose="020B0604020202020204" pitchFamily="34" charset="0"/>
                          <a:cs typeface="Arial" panose="020B0604020202020204" pitchFamily="34" charset="0"/>
                        </a:rPr>
                        <a:t>O</a:t>
                      </a:r>
                      <a:r>
                        <a:rPr lang="en-ZA" sz="2800" b="1" dirty="0">
                          <a:solidFill>
                            <a:srgbClr val="FFFFFF"/>
                          </a:solidFill>
                          <a:latin typeface="Arial" panose="020B0604020202020204" pitchFamily="34" charset="0"/>
                          <a:cs typeface="Arial" panose="020B0604020202020204" pitchFamily="34" charset="0"/>
                        </a:rPr>
                        <a:t>F</a:t>
                      </a:r>
                      <a:r>
                        <a:rPr lang="en-ZA" sz="2800" b="1" spc="-195" dirty="0">
                          <a:solidFill>
                            <a:srgbClr val="FFFFFF"/>
                          </a:solidFill>
                          <a:latin typeface="Arial" panose="020B0604020202020204" pitchFamily="34" charset="0"/>
                          <a:cs typeface="Arial" panose="020B0604020202020204" pitchFamily="34" charset="0"/>
                        </a:rPr>
                        <a:t> </a:t>
                      </a:r>
                      <a:r>
                        <a:rPr sz="2800" b="1" dirty="0">
                          <a:solidFill>
                            <a:srgbClr val="FFFFFF"/>
                          </a:solidFill>
                          <a:latin typeface="Arial" panose="020B0604020202020204" pitchFamily="34" charset="0"/>
                          <a:cs typeface="Arial" panose="020B0604020202020204" pitchFamily="34" charset="0"/>
                        </a:rPr>
                        <a:t>AFFECTED</a:t>
                      </a:r>
                      <a:r>
                        <a:rPr sz="2800" b="1" spc="-35" dirty="0">
                          <a:solidFill>
                            <a:srgbClr val="FFFFFF"/>
                          </a:solidFill>
                          <a:latin typeface="Arial" panose="020B0604020202020204" pitchFamily="34" charset="0"/>
                          <a:cs typeface="Arial" panose="020B0604020202020204" pitchFamily="34" charset="0"/>
                        </a:rPr>
                        <a:t> </a:t>
                      </a:r>
                      <a:r>
                        <a:rPr sz="2800" b="1" spc="-10" dirty="0">
                          <a:solidFill>
                            <a:srgbClr val="FFFFFF"/>
                          </a:solidFill>
                          <a:latin typeface="Arial" panose="020B0604020202020204" pitchFamily="34" charset="0"/>
                          <a:cs typeface="Arial" panose="020B0604020202020204" pitchFamily="34" charset="0"/>
                        </a:rPr>
                        <a:t>HOUSEHOLDS</a:t>
                      </a:r>
                      <a:r>
                        <a:rPr lang="en-ZA" sz="2800" b="1" spc="-10" dirty="0">
                          <a:solidFill>
                            <a:srgbClr val="FFFFFF"/>
                          </a:solidFill>
                          <a:latin typeface="Arial" panose="020B0604020202020204" pitchFamily="34" charset="0"/>
                          <a:cs typeface="Arial" panose="020B0604020202020204" pitchFamily="34" charset="0"/>
                        </a:rPr>
                        <a:t> 2021 – 2023 WESTERN CAPE</a:t>
                      </a:r>
                      <a:endParaRPr sz="2800" dirty="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endParaRPr lang="en-ZA"/>
                    </a:p>
                  </a:txBody>
                  <a:tcPr>
                    <a:lnL w="12700" cap="flat" cmpd="sng" algn="ctr">
                      <a:solidFill>
                        <a:schemeClr val="tx1"/>
                      </a:solidFill>
                      <a:prstDash val="solid"/>
                      <a:round/>
                      <a:headEnd type="none" w="med" len="med"/>
                      <a:tailEnd type="none" w="med" len="med"/>
                    </a:lnL>
                  </a:tcPr>
                </a:tc>
                <a:tc hMerge="1">
                  <a:txBody>
                    <a:bodyPr/>
                    <a:lstStyle/>
                    <a:p>
                      <a:endParaRPr lang="en-ZA"/>
                    </a:p>
                  </a:txBody>
                  <a:tcPr/>
                </a:tc>
                <a:tc hMerge="1">
                  <a:txBody>
                    <a:bodyPr/>
                    <a:lstStyle/>
                    <a:p>
                      <a:endParaRPr lang="en-ZA"/>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hMerge="1">
                  <a:txBody>
                    <a:bodyPr/>
                    <a:lstStyle/>
                    <a:p>
                      <a:pPr marL="696595" algn="ctr">
                        <a:lnSpc>
                          <a:spcPct val="100000"/>
                        </a:lnSpc>
                        <a:spcBef>
                          <a:spcPts val="1075"/>
                        </a:spcBef>
                      </a:pPr>
                      <a:endParaRPr sz="2800">
                        <a:latin typeface="Arial" panose="020B0604020202020204" pitchFamily="34" charset="0"/>
                        <a:cs typeface="Arial" panose="020B0604020202020204" pitchFamily="34" charset="0"/>
                      </a:endParaRPr>
                    </a:p>
                  </a:txBody>
                  <a:tcPr marL="0" marR="0" marT="136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extLst>
                  <a:ext uri="{0D108BD9-81ED-4DB2-BD59-A6C34878D82A}">
                    <a16:rowId xmlns:a16="http://schemas.microsoft.com/office/drawing/2014/main" xmlns="" val="10000"/>
                  </a:ext>
                </a:extLst>
              </a:tr>
              <a:tr h="1265147">
                <a:tc>
                  <a:txBody>
                    <a:bodyPr/>
                    <a:lstStyle/>
                    <a:p>
                      <a:pPr marL="91440" algn="ctr">
                        <a:lnSpc>
                          <a:spcPct val="100000"/>
                        </a:lnSpc>
                        <a:spcBef>
                          <a:spcPts val="320"/>
                        </a:spcBef>
                      </a:pPr>
                      <a:r>
                        <a:rPr lang="en-ZA" sz="1300" b="1" spc="-10" dirty="0">
                          <a:solidFill>
                            <a:schemeClr val="tx1"/>
                          </a:solidFill>
                          <a:latin typeface="Arial" panose="020B0604020202020204" pitchFamily="34" charset="0"/>
                          <a:cs typeface="Arial" panose="020B0604020202020204" pitchFamily="34" charset="0"/>
                        </a:rPr>
                        <a:t>PROVINCE/ MUNICIPALITY</a:t>
                      </a:r>
                      <a:endParaRPr lang="en-ZA" sz="1300" dirty="0">
                        <a:solidFill>
                          <a:schemeClr val="tx1"/>
                        </a:solidFill>
                        <a:latin typeface="Arial" panose="020B0604020202020204" pitchFamily="34" charset="0"/>
                        <a:cs typeface="Arial" panose="020B0604020202020204" pitchFamily="34" charset="0"/>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a:solidFill>
                            <a:schemeClr val="tx1"/>
                          </a:solidFill>
                          <a:latin typeface="Arial" panose="020B0604020202020204" pitchFamily="34" charset="0"/>
                          <a:cs typeface="Arial" panose="020B0604020202020204" pitchFamily="34" charset="0"/>
                        </a:rPr>
                        <a:t>NUMBER</a:t>
                      </a:r>
                      <a:r>
                        <a:rPr lang="en-ZA" sz="1300" b="1" spc="-35">
                          <a:solidFill>
                            <a:schemeClr val="tx1"/>
                          </a:solidFill>
                          <a:latin typeface="Arial" panose="020B0604020202020204" pitchFamily="34" charset="0"/>
                          <a:cs typeface="Arial" panose="020B0604020202020204" pitchFamily="34" charset="0"/>
                        </a:rPr>
                        <a:t> </a:t>
                      </a:r>
                      <a:r>
                        <a:rPr lang="en-ZA" sz="1300" b="1">
                          <a:solidFill>
                            <a:schemeClr val="tx1"/>
                          </a:solidFill>
                          <a:latin typeface="Arial" panose="020B0604020202020204" pitchFamily="34" charset="0"/>
                          <a:cs typeface="Arial" panose="020B0604020202020204" pitchFamily="34" charset="0"/>
                        </a:rPr>
                        <a:t>OF </a:t>
                      </a:r>
                      <a:r>
                        <a:rPr lang="en-ZA" sz="1300" b="1" spc="-10">
                          <a:solidFill>
                            <a:schemeClr val="tx1"/>
                          </a:solidFill>
                          <a:latin typeface="Arial" panose="020B0604020202020204" pitchFamily="34" charset="0"/>
                          <a:cs typeface="Arial" panose="020B0604020202020204" pitchFamily="34" charset="0"/>
                        </a:rPr>
                        <a:t>HOUSEHOLDS</a:t>
                      </a:r>
                      <a:endParaRPr lang="en-ZA" sz="130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a:solidFill>
                            <a:schemeClr val="tx1"/>
                          </a:solidFill>
                          <a:latin typeface="Arial" panose="020B0604020202020204" pitchFamily="34" charset="0"/>
                          <a:cs typeface="Arial" panose="020B0604020202020204" pitchFamily="34" charset="0"/>
                        </a:rPr>
                        <a:t>PERMANENTLY</a:t>
                      </a:r>
                    </a:p>
                    <a:p>
                      <a:pPr marL="93345" algn="ctr">
                        <a:lnSpc>
                          <a:spcPct val="100000"/>
                        </a:lnSpc>
                        <a:spcBef>
                          <a:spcPts val="5"/>
                        </a:spcBef>
                      </a:pPr>
                      <a:r>
                        <a:rPr lang="en-ZA" sz="1300" b="1" spc="-10">
                          <a:solidFill>
                            <a:schemeClr val="tx1"/>
                          </a:solidFill>
                          <a:latin typeface="Arial" panose="020B0604020202020204" pitchFamily="34" charset="0"/>
                          <a:cs typeface="Arial" panose="020B0604020202020204" pitchFamily="34" charset="0"/>
                        </a:rPr>
                        <a:t>ASSISTED</a:t>
                      </a:r>
                      <a:endParaRPr lang="en-ZA" sz="130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dirty="0">
                          <a:solidFill>
                            <a:schemeClr val="tx1"/>
                          </a:solidFill>
                          <a:latin typeface="Arial" panose="020B0604020202020204" pitchFamily="34" charset="0"/>
                          <a:cs typeface="Arial" panose="020B0604020202020204" pitchFamily="34" charset="0"/>
                        </a:rPr>
                        <a:t>NUMBER</a:t>
                      </a:r>
                      <a:r>
                        <a:rPr lang="en-ZA" sz="1300" b="1" spc="-35"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OF </a:t>
                      </a:r>
                      <a:r>
                        <a:rPr lang="en-ZA" sz="1300" b="1" spc="-10" dirty="0">
                          <a:solidFill>
                            <a:schemeClr val="tx1"/>
                          </a:solidFill>
                          <a:latin typeface="Arial" panose="020B0604020202020204" pitchFamily="34" charset="0"/>
                          <a:cs typeface="Arial" panose="020B0604020202020204" pitchFamily="34" charset="0"/>
                        </a:rPr>
                        <a:t>HOUSEHOLDS</a:t>
                      </a:r>
                      <a:endParaRPr lang="en-ZA" sz="13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TEMPORARILY</a:t>
                      </a: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ASSISTED</a:t>
                      </a:r>
                      <a:endParaRPr lang="en-ZA" sz="1300" dirty="0">
                        <a:solidFill>
                          <a:schemeClr val="tx1"/>
                        </a:solidFill>
                      </a:endParaRPr>
                    </a:p>
                    <a:p>
                      <a:endParaRPr lang="en-ZA" sz="13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a:solidFill>
                            <a:schemeClr val="tx1"/>
                          </a:solidFill>
                          <a:latin typeface="Arial" panose="020B0604020202020204" pitchFamily="34" charset="0"/>
                          <a:cs typeface="Arial" panose="020B0604020202020204" pitchFamily="34" charset="0"/>
                        </a:rPr>
                        <a:t>NUMBER</a:t>
                      </a:r>
                      <a:r>
                        <a:rPr lang="en-ZA" sz="1300" b="1" spc="-35">
                          <a:solidFill>
                            <a:schemeClr val="tx1"/>
                          </a:solidFill>
                          <a:latin typeface="Arial" panose="020B0604020202020204" pitchFamily="34" charset="0"/>
                          <a:cs typeface="Arial" panose="020B0604020202020204" pitchFamily="34" charset="0"/>
                        </a:rPr>
                        <a:t> </a:t>
                      </a:r>
                      <a:r>
                        <a:rPr lang="en-ZA" sz="1300" b="1">
                          <a:solidFill>
                            <a:schemeClr val="tx1"/>
                          </a:solidFill>
                          <a:latin typeface="Arial" panose="020B0604020202020204" pitchFamily="34" charset="0"/>
                          <a:cs typeface="Arial" panose="020B0604020202020204" pitchFamily="34" charset="0"/>
                        </a:rPr>
                        <a:t>OF </a:t>
                      </a:r>
                      <a:r>
                        <a:rPr lang="en-ZA" sz="1300" b="1" spc="-10">
                          <a:solidFill>
                            <a:schemeClr val="tx1"/>
                          </a:solidFill>
                          <a:latin typeface="Arial" panose="020B0604020202020204" pitchFamily="34" charset="0"/>
                          <a:cs typeface="Arial" panose="020B0604020202020204" pitchFamily="34" charset="0"/>
                        </a:rPr>
                        <a:t>HOUSEHOLDS</a:t>
                      </a:r>
                      <a:endParaRPr lang="en-ZA" sz="130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a:solidFill>
                            <a:schemeClr val="tx1"/>
                          </a:solidFill>
                          <a:latin typeface="Arial" panose="020B0604020202020204" pitchFamily="34" charset="0"/>
                          <a:cs typeface="Arial" panose="020B0604020202020204" pitchFamily="34" charset="0"/>
                        </a:rPr>
                        <a:t>IN MASS CARE CENTERS</a:t>
                      </a:r>
                      <a:endParaRPr lang="en-ZA" sz="1300">
                        <a:solidFill>
                          <a:schemeClr val="tx1"/>
                        </a:solidFill>
                      </a:endParaRPr>
                    </a:p>
                    <a:p>
                      <a:endParaRPr lang="en-ZA" sz="130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marL="93345" algn="ctr">
                        <a:lnSpc>
                          <a:spcPct val="100000"/>
                        </a:lnSpc>
                        <a:spcBef>
                          <a:spcPts val="320"/>
                        </a:spcBef>
                      </a:pPr>
                      <a:r>
                        <a:rPr lang="en-ZA" sz="1300" b="1" dirty="0">
                          <a:solidFill>
                            <a:schemeClr val="tx1"/>
                          </a:solidFill>
                          <a:latin typeface="Arial" panose="020B0604020202020204" pitchFamily="34" charset="0"/>
                          <a:cs typeface="Arial" panose="020B0604020202020204" pitchFamily="34" charset="0"/>
                        </a:rPr>
                        <a:t>NUMBER</a:t>
                      </a:r>
                      <a:r>
                        <a:rPr lang="en-ZA" sz="1300" b="1" spc="-35" dirty="0">
                          <a:solidFill>
                            <a:schemeClr val="tx1"/>
                          </a:solidFill>
                          <a:latin typeface="Arial" panose="020B0604020202020204" pitchFamily="34" charset="0"/>
                          <a:cs typeface="Arial" panose="020B0604020202020204" pitchFamily="34" charset="0"/>
                        </a:rPr>
                        <a:t> </a:t>
                      </a:r>
                      <a:r>
                        <a:rPr lang="en-ZA" sz="1300" b="1" dirty="0">
                          <a:solidFill>
                            <a:schemeClr val="tx1"/>
                          </a:solidFill>
                          <a:latin typeface="Arial" panose="020B0604020202020204" pitchFamily="34" charset="0"/>
                          <a:cs typeface="Arial" panose="020B0604020202020204" pitchFamily="34" charset="0"/>
                        </a:rPr>
                        <a:t>OF </a:t>
                      </a:r>
                      <a:r>
                        <a:rPr lang="en-ZA" sz="1300" b="1" spc="-10" dirty="0">
                          <a:solidFill>
                            <a:schemeClr val="tx1"/>
                          </a:solidFill>
                          <a:latin typeface="Arial" panose="020B0604020202020204" pitchFamily="34" charset="0"/>
                          <a:cs typeface="Arial" panose="020B0604020202020204" pitchFamily="34" charset="0"/>
                        </a:rPr>
                        <a:t>HOUSEHOLDS</a:t>
                      </a:r>
                      <a:endParaRPr lang="en-ZA" sz="1300" dirty="0">
                        <a:solidFill>
                          <a:schemeClr val="tx1"/>
                        </a:solidFill>
                        <a:latin typeface="Arial" panose="020B0604020202020204" pitchFamily="34" charset="0"/>
                        <a:cs typeface="Arial" panose="020B0604020202020204" pitchFamily="34" charset="0"/>
                      </a:endParaRPr>
                    </a:p>
                    <a:p>
                      <a:pPr marL="93345" algn="ctr">
                        <a:lnSpc>
                          <a:spcPct val="100000"/>
                        </a:lnSpc>
                        <a:spcBef>
                          <a:spcPts val="5"/>
                        </a:spcBef>
                      </a:pPr>
                      <a:r>
                        <a:rPr lang="en-ZA" sz="1300" b="1" spc="-10" dirty="0">
                          <a:solidFill>
                            <a:schemeClr val="tx1"/>
                          </a:solidFill>
                          <a:latin typeface="Arial" panose="020B0604020202020204" pitchFamily="34" charset="0"/>
                          <a:cs typeface="Arial" panose="020B0604020202020204" pitchFamily="34" charset="0"/>
                        </a:rPr>
                        <a:t>NOT ASSISTED, LIVING WITH FRIENDS, FAMILIES OR NEIGHBOURS</a:t>
                      </a:r>
                      <a:endParaRPr lang="en-ZA" sz="1300" dirty="0">
                        <a:solidFill>
                          <a:schemeClr val="tx1"/>
                        </a:solidFill>
                      </a:endParaRPr>
                    </a:p>
                    <a:p>
                      <a:endParaRPr lang="en-ZA" sz="1300" dirty="0">
                        <a:solidFill>
                          <a:schemeClr val="tx1"/>
                        </a:solidFil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xmlns="" val="10001"/>
                  </a:ext>
                </a:extLst>
              </a:tr>
              <a:tr h="843301">
                <a:tc>
                  <a:txBody>
                    <a:bodyPr/>
                    <a:lstStyle/>
                    <a:p>
                      <a:pPr marL="91440" marR="0" lvl="0" indent="0" algn="l" defTabSz="342900" rtl="0" eaLnBrk="1" fontAlgn="auto" latinLnBrk="0" hangingPunct="1">
                        <a:lnSpc>
                          <a:spcPct val="100000"/>
                        </a:lnSpc>
                        <a:spcBef>
                          <a:spcPts val="325"/>
                        </a:spcBef>
                        <a:spcAft>
                          <a:spcPts val="0"/>
                        </a:spcAft>
                        <a:buClrTx/>
                        <a:buSzTx/>
                        <a:buFontTx/>
                        <a:buNone/>
                        <a:tabLst/>
                        <a:defRPr/>
                      </a:pPr>
                      <a:r>
                        <a:rPr lang="en-ZA" sz="1600" b="1" dirty="0">
                          <a:effectLst/>
                          <a:latin typeface="Arial" panose="020B0604020202020204" pitchFamily="34" charset="0"/>
                          <a:ea typeface="Times New Roman" panose="02020603050405020304" pitchFamily="18" charset="0"/>
                          <a:cs typeface="Arial" panose="020B0604020202020204" pitchFamily="34" charset="0"/>
                        </a:rPr>
                        <a:t># Western Cape ( excl. </a:t>
                      </a:r>
                      <a:r>
                        <a:rPr lang="en-ZA" sz="1600" b="1" dirty="0" err="1">
                          <a:effectLst/>
                          <a:latin typeface="Arial" panose="020B0604020202020204" pitchFamily="34" charset="0"/>
                          <a:ea typeface="Times New Roman" panose="02020603050405020304" pitchFamily="18" charset="0"/>
                          <a:cs typeface="Arial" panose="020B0604020202020204" pitchFamily="34" charset="0"/>
                        </a:rPr>
                        <a:t>CoCT</a:t>
                      </a:r>
                      <a:r>
                        <a:rPr lang="en-ZA" sz="1600" b="1" dirty="0">
                          <a:effectLst/>
                          <a:latin typeface="Arial" panose="020B0604020202020204" pitchFamily="34" charset="0"/>
                          <a:ea typeface="Times New Roman" panose="02020603050405020304" pitchFamily="18" charset="0"/>
                          <a:cs typeface="Arial" panose="020B0604020202020204" pitchFamily="34" charset="0"/>
                        </a:rPr>
                        <a:t> EHP Projects)</a:t>
                      </a:r>
                    </a:p>
                    <a:p>
                      <a:pPr marL="91440">
                        <a:lnSpc>
                          <a:spcPct val="100000"/>
                        </a:lnSpc>
                        <a:spcBef>
                          <a:spcPts val="325"/>
                        </a:spcBef>
                      </a:pPr>
                      <a:endParaRPr sz="1600" b="1" dirty="0">
                        <a:latin typeface="Arial" panose="020B0604020202020204" pitchFamily="34" charset="0"/>
                        <a:cs typeface="Arial" panose="020B0604020202020204" pitchFamily="34" charset="0"/>
                      </a:endParaRP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31</a:t>
                      </a: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solidFill>
                            <a:schemeClr val="tx1"/>
                          </a:solidFill>
                          <a:latin typeface="Arial" panose="020B0604020202020204" pitchFamily="34" charset="0"/>
                          <a:cs typeface="Arial" panose="020B0604020202020204" pitchFamily="34" charset="0"/>
                        </a:rPr>
                        <a:t>973</a:t>
                      </a: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a:latin typeface="Arial" panose="020B0604020202020204" pitchFamily="34" charset="0"/>
                          <a:cs typeface="Arial" panose="020B0604020202020204" pitchFamily="34" charset="0"/>
                        </a:rPr>
                        <a:t>0</a:t>
                      </a: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409813">
                <a:tc>
                  <a:txBody>
                    <a:bodyPr/>
                    <a:lstStyle/>
                    <a:p>
                      <a:pPr marL="91440" marR="0" lvl="0" indent="0" algn="l" defTabSz="342900" rtl="0" eaLnBrk="1" fontAlgn="auto" latinLnBrk="0" hangingPunct="1">
                        <a:lnSpc>
                          <a:spcPct val="100000"/>
                        </a:lnSpc>
                        <a:spcBef>
                          <a:spcPts val="325"/>
                        </a:spcBef>
                        <a:spcAft>
                          <a:spcPts val="0"/>
                        </a:spcAft>
                        <a:buClrTx/>
                        <a:buSzTx/>
                        <a:buFontTx/>
                        <a:buNone/>
                        <a:tabLst/>
                        <a:defRPr/>
                      </a:pPr>
                      <a:r>
                        <a:rPr lang="en-ZA" sz="1600" b="1" dirty="0">
                          <a:effectLst/>
                          <a:latin typeface="Arial" panose="020B0604020202020204" pitchFamily="34" charset="0"/>
                          <a:ea typeface="Times New Roman" panose="02020603050405020304" pitchFamily="18" charset="0"/>
                          <a:cs typeface="Arial" panose="020B0604020202020204" pitchFamily="34" charset="0"/>
                        </a:rPr>
                        <a:t>City of Cape Town </a:t>
                      </a:r>
                    </a:p>
                  </a:txBody>
                  <a:tcPr marL="0" marR="0" marT="412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417</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latin typeface="Arial" panose="020B0604020202020204" pitchFamily="34" charset="0"/>
                          <a:cs typeface="Arial" panose="020B0604020202020204" pitchFamily="34" charset="0"/>
                        </a:rPr>
                        <a:t>0</a:t>
                      </a:r>
                    </a:p>
                  </a:txBody>
                  <a:tcPr marL="0" marR="0" marT="7175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302137473"/>
                  </a:ext>
                </a:extLst>
              </a:tr>
              <a:tr h="409813">
                <a:tc>
                  <a:txBody>
                    <a:bodyPr/>
                    <a:lstStyle/>
                    <a:p>
                      <a:pPr marL="91440" algn="l">
                        <a:lnSpc>
                          <a:spcPct val="100000"/>
                        </a:lnSpc>
                        <a:spcBef>
                          <a:spcPts val="340"/>
                        </a:spcBef>
                      </a:pPr>
                      <a:r>
                        <a:rPr sz="1600" b="1" spc="-10" dirty="0">
                          <a:latin typeface="Arial" panose="020B0604020202020204" pitchFamily="34" charset="0"/>
                          <a:cs typeface="Arial" panose="020B0604020202020204" pitchFamily="34" charset="0"/>
                        </a:rPr>
                        <a:t>TOTAL</a:t>
                      </a:r>
                      <a:endParaRPr sz="1600" b="1" dirty="0">
                        <a:latin typeface="Arial" panose="020B0604020202020204" pitchFamily="34" charset="0"/>
                        <a:cs typeface="Arial" panose="020B0604020202020204" pitchFamily="34" charset="0"/>
                      </a:endParaRPr>
                    </a:p>
                  </a:txBody>
                  <a:tcPr marL="0" marR="0" marT="43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5715" algn="ctr">
                        <a:lnSpc>
                          <a:spcPct val="100000"/>
                        </a:lnSpc>
                        <a:spcBef>
                          <a:spcPts val="555"/>
                        </a:spcBef>
                      </a:pPr>
                      <a:r>
                        <a:rPr lang="en-US" sz="1600" b="1" dirty="0">
                          <a:solidFill>
                            <a:schemeClr val="tx1"/>
                          </a:solidFill>
                          <a:latin typeface="Arial" panose="020B0604020202020204" pitchFamily="34" charset="0"/>
                          <a:cs typeface="Arial" panose="020B0604020202020204" pitchFamily="34" charset="0"/>
                        </a:rPr>
                        <a:t>31</a:t>
                      </a:r>
                      <a:endParaRPr sz="1600" b="1" dirty="0">
                        <a:solidFill>
                          <a:schemeClr val="tx1"/>
                        </a:solidFill>
                        <a:latin typeface="Arial" panose="020B0604020202020204" pitchFamily="34" charset="0"/>
                        <a:cs typeface="Arial" panose="020B0604020202020204" pitchFamily="34" charset="0"/>
                      </a:endParaRPr>
                    </a:p>
                  </a:txBody>
                  <a:tcPr marL="0" marR="0" marT="704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solidFill>
                            <a:schemeClr val="tx1"/>
                          </a:solidFill>
                          <a:latin typeface="Arial" panose="020B0604020202020204" pitchFamily="34" charset="0"/>
                          <a:cs typeface="Arial" panose="020B0604020202020204" pitchFamily="34" charset="0"/>
                        </a:rPr>
                        <a:t>1390</a:t>
                      </a:r>
                    </a:p>
                  </a:txBody>
                  <a:tcPr marL="0" marR="0" marT="704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solidFill>
                            <a:schemeClr val="tx1"/>
                          </a:solidFill>
                          <a:latin typeface="Arial" panose="020B0604020202020204" pitchFamily="34" charset="0"/>
                          <a:cs typeface="Arial" panose="020B0604020202020204" pitchFamily="34" charset="0"/>
                        </a:rPr>
                        <a:t>0</a:t>
                      </a:r>
                    </a:p>
                  </a:txBody>
                  <a:tcPr marL="0" marR="0" marT="704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ZA" sz="1600" b="1" dirty="0">
                          <a:solidFill>
                            <a:schemeClr val="tx1"/>
                          </a:solidFill>
                          <a:latin typeface="Arial" panose="020B0604020202020204" pitchFamily="34" charset="0"/>
                          <a:cs typeface="Arial" panose="020B0604020202020204" pitchFamily="34" charset="0"/>
                        </a:rPr>
                        <a:t>0</a:t>
                      </a:r>
                    </a:p>
                  </a:txBody>
                  <a:tcPr marL="0" marR="0" marT="7048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3"/>
                  </a:ext>
                </a:extLst>
              </a:tr>
            </a:tbl>
          </a:graphicData>
        </a:graphic>
      </p:graphicFrame>
      <p:sp>
        <p:nvSpPr>
          <p:cNvPr id="5" name="object 5"/>
          <p:cNvSpPr txBox="1">
            <a:spLocks noGrp="1"/>
          </p:cNvSpPr>
          <p:nvPr>
            <p:ph type="sldNum" sz="quarter" idx="7"/>
          </p:nvPr>
        </p:nvSpPr>
        <p:spPr>
          <a:xfrm>
            <a:off x="9042401" y="6569076"/>
            <a:ext cx="2586567" cy="365125"/>
          </a:xfrm>
          <a:prstGeom prst="rect">
            <a:avLst/>
          </a:prstGeom>
        </p:spPr>
        <p:txBody>
          <a:bodyPr vert="horz" wrap="square" lIns="0" tIns="0" rIns="0" bIns="0" numCol="1" rtlCol="0" anchor="ctr" anchorCtr="0" compatLnSpc="1">
            <a:prstTxWarp prst="textNoShape">
              <a:avLst/>
            </a:prstTxWarp>
            <a:spAutoFit/>
          </a:bodyPr>
          <a:lstStyle>
            <a:defPPr>
              <a:defRPr lang="en-GB"/>
            </a:defPPr>
            <a:lvl1pPr algn="r" rtl="0" eaLnBrk="1" fontAlgn="base" hangingPunct="1">
              <a:spcBef>
                <a:spcPct val="0"/>
              </a:spcBef>
              <a:spcAft>
                <a:spcPct val="0"/>
              </a:spcAft>
              <a:defRPr sz="1200" b="0" i="0" kern="1200">
                <a:solidFill>
                  <a:schemeClr val="tx1"/>
                </a:solidFill>
                <a:latin typeface="Arial"/>
                <a:ea typeface="ＭＳ Ｐゴシック" panose="020B0600070205080204" pitchFamily="34" charset="-128"/>
                <a:cs typeface="Arial"/>
              </a:defRPr>
            </a:lvl1pPr>
            <a:lvl2pPr marL="4556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28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00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7213" indent="1588"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a:lstStyle>
          <a:p>
            <a:pPr marL="38100">
              <a:lnSpc>
                <a:spcPts val="1425"/>
              </a:lnSpc>
            </a:pPr>
            <a:fld id="{81D60167-4931-47E6-BA6A-407CBD079E47}" type="slidenum">
              <a:rPr lang="en-ZA" spc="-25" smtClean="0"/>
              <a:pPr marL="38100">
                <a:lnSpc>
                  <a:spcPts val="1425"/>
                </a:lnSpc>
              </a:pPr>
              <a:t>17</a:t>
            </a:fld>
            <a:endParaRPr spc="-25"/>
          </a:p>
        </p:txBody>
      </p:sp>
    </p:spTree>
    <p:extLst>
      <p:ext uri="{BB962C8B-B14F-4D97-AF65-F5344CB8AC3E}">
        <p14:creationId xmlns:p14="http://schemas.microsoft.com/office/powerpoint/2010/main" xmlns="" val="7642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40108"/>
            <a:ext cx="12192000" cy="523875"/>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INTERVENTIONS 2021 – 2023 EASTERN CAPE</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304628483"/>
              </p:ext>
            </p:extLst>
          </p:nvPr>
        </p:nvGraphicFramePr>
        <p:xfrm>
          <a:off x="-1" y="573655"/>
          <a:ext cx="12192001" cy="5812187"/>
        </p:xfrm>
        <a:graphic>
          <a:graphicData uri="http://schemas.openxmlformats.org/drawingml/2006/table">
            <a:tbl>
              <a:tblPr firstRow="1" bandRow="1">
                <a:tableStyleId>{5940675A-B579-460E-94D1-54222C63F5DA}</a:tableStyleId>
              </a:tblPr>
              <a:tblGrid>
                <a:gridCol w="2859496">
                  <a:extLst>
                    <a:ext uri="{9D8B030D-6E8A-4147-A177-3AD203B41FA5}">
                      <a16:colId xmlns:a16="http://schemas.microsoft.com/office/drawing/2014/main" xmlns="" val="20000"/>
                    </a:ext>
                  </a:extLst>
                </a:gridCol>
                <a:gridCol w="1753734">
                  <a:extLst>
                    <a:ext uri="{9D8B030D-6E8A-4147-A177-3AD203B41FA5}">
                      <a16:colId xmlns:a16="http://schemas.microsoft.com/office/drawing/2014/main" xmlns="" val="20001"/>
                    </a:ext>
                  </a:extLst>
                </a:gridCol>
                <a:gridCol w="2144590">
                  <a:extLst>
                    <a:ext uri="{9D8B030D-6E8A-4147-A177-3AD203B41FA5}">
                      <a16:colId xmlns:a16="http://schemas.microsoft.com/office/drawing/2014/main" xmlns="" val="20002"/>
                    </a:ext>
                  </a:extLst>
                </a:gridCol>
                <a:gridCol w="2081381">
                  <a:extLst>
                    <a:ext uri="{9D8B030D-6E8A-4147-A177-3AD203B41FA5}">
                      <a16:colId xmlns:a16="http://schemas.microsoft.com/office/drawing/2014/main" xmlns="" val="20003"/>
                    </a:ext>
                  </a:extLst>
                </a:gridCol>
                <a:gridCol w="3352800">
                  <a:extLst>
                    <a:ext uri="{9D8B030D-6E8A-4147-A177-3AD203B41FA5}">
                      <a16:colId xmlns:a16="http://schemas.microsoft.com/office/drawing/2014/main" xmlns="" val="2481922042"/>
                    </a:ext>
                  </a:extLst>
                </a:gridCol>
              </a:tblGrid>
              <a:tr h="1207952">
                <a:tc>
                  <a:txBody>
                    <a:bodyPr/>
                    <a:lstStyle/>
                    <a:p>
                      <a:r>
                        <a:rPr lang="en-US" sz="1600" b="1" dirty="0">
                          <a:latin typeface="Arial" panose="020B0604020202020204" pitchFamily="34" charset="0"/>
                          <a:cs typeface="Arial" panose="020B0604020202020204" pitchFamily="34" charset="0"/>
                        </a:rPr>
                        <a:t>Intervention</a:t>
                      </a:r>
                      <a:endParaRPr lang="en-ZA" sz="1600" b="1" dirty="0">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600" b="1" dirty="0">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Number of units/ buildings/ households Completed</a:t>
                      </a:r>
                    </a:p>
                    <a:p>
                      <a:pPr algn="ctr"/>
                      <a:endParaRPr lang="en-ZA" sz="1600" b="1" dirty="0">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600" b="1" dirty="0">
                          <a:latin typeface="Arial" panose="020B0604020202020204" pitchFamily="34" charset="0"/>
                          <a:cs typeface="Arial" panose="020B0604020202020204" pitchFamily="34" charset="0"/>
                        </a:rPr>
                        <a:t>Number of units/ buildings/ households Outstanding</a:t>
                      </a:r>
                    </a:p>
                    <a:p>
                      <a:r>
                        <a:rPr lang="en-ZA" sz="1600" b="1" dirty="0">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600" b="1" dirty="0">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1095584">
                <a:tc>
                  <a:txBody>
                    <a:bodyPr/>
                    <a:lstStyle/>
                    <a:p>
                      <a:r>
                        <a:rPr lang="en-US" sz="1400" b="1" dirty="0">
                          <a:latin typeface="Arial" panose="020B0604020202020204" pitchFamily="34" charset="0"/>
                          <a:cs typeface="Arial" panose="020B0604020202020204" pitchFamily="34" charset="0"/>
                        </a:rPr>
                        <a:t>1. Construction of Temporary Residential Units (TRU)</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8891</a:t>
                      </a:r>
                    </a:p>
                  </a:txBody>
                  <a:tcPr marL="9525" marR="9525" marT="9525" marB="0" anchor="ctr"/>
                </a:tc>
                <a:tc>
                  <a:txBody>
                    <a:bodyPr/>
                    <a:lstStyle/>
                    <a:p>
                      <a:pPr algn="ctr"/>
                      <a:r>
                        <a:rPr lang="en-ZA" sz="1400" b="1" dirty="0">
                          <a:latin typeface="Arial" panose="020B0604020202020204" pitchFamily="34" charset="0"/>
                          <a:cs typeface="Arial" panose="020B0604020202020204" pitchFamily="34" charset="0"/>
                        </a:rPr>
                        <a:t>2126</a:t>
                      </a:r>
                    </a:p>
                  </a:txBody>
                  <a:tcPr marT="45714" marB="45714" anchor="ct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6765</a:t>
                      </a:r>
                    </a:p>
                  </a:txBody>
                  <a:tcPr marL="9525" marR="9525" marT="9525" marB="0" anchor="ctr"/>
                </a:tc>
                <a:tc>
                  <a:txBody>
                    <a:bodyPr/>
                    <a:lstStyle/>
                    <a:p>
                      <a:pPr marL="285750" indent="-285750" algn="l">
                        <a:buFont typeface="Wingdings" panose="05000000000000000000" pitchFamily="2" charset="2"/>
                        <a:buChar char="§"/>
                      </a:pPr>
                      <a:r>
                        <a:rPr lang="en-GB" sz="1200" b="1" dirty="0">
                          <a:latin typeface="Arial" panose="020B0604020202020204" pitchFamily="34" charset="0"/>
                          <a:cs typeface="Arial" panose="020B0604020202020204" pitchFamily="34" charset="0"/>
                        </a:rPr>
                        <a:t>HDA is the implementing agent for the </a:t>
                      </a:r>
                      <a:r>
                        <a:rPr lang="en-GB" sz="1200" b="1" dirty="0" err="1">
                          <a:latin typeface="Arial" panose="020B0604020202020204" pitchFamily="34" charset="0"/>
                          <a:cs typeface="Arial" panose="020B0604020202020204" pitchFamily="34" charset="0"/>
                        </a:rPr>
                        <a:t>ec</a:t>
                      </a:r>
                      <a:r>
                        <a:rPr lang="en-GB" sz="1200" b="1" dirty="0">
                          <a:latin typeface="Arial" panose="020B0604020202020204" pitchFamily="34" charset="0"/>
                          <a:cs typeface="Arial" panose="020B0604020202020204" pitchFamily="34" charset="0"/>
                        </a:rPr>
                        <a:t> department of human settlement</a:t>
                      </a:r>
                    </a:p>
                    <a:p>
                      <a:pPr marL="285750" indent="-285750" algn="l">
                        <a:buFont typeface="Wingdings" panose="05000000000000000000" pitchFamily="2" charset="2"/>
                        <a:buChar char="§"/>
                      </a:pPr>
                      <a:r>
                        <a:rPr lang="en-ZA" sz="1200" b="1" dirty="0">
                          <a:latin typeface="Arial" panose="020B0604020202020204" pitchFamily="34" charset="0"/>
                          <a:cs typeface="Arial" panose="020B0604020202020204" pitchFamily="34" charset="0"/>
                        </a:rPr>
                        <a:t>No funding received.</a:t>
                      </a:r>
                    </a:p>
                    <a:p>
                      <a:pPr marL="285750" indent="-285750" algn="l">
                        <a:buFont typeface="Wingdings" panose="05000000000000000000" pitchFamily="2" charset="2"/>
                        <a:buChar char="§"/>
                      </a:pPr>
                      <a:r>
                        <a:rPr lang="en-ZA" sz="1200" b="1" dirty="0">
                          <a:latin typeface="Arial" panose="020B0604020202020204" pitchFamily="34" charset="0"/>
                          <a:cs typeface="Arial" panose="020B0604020202020204" pitchFamily="34" charset="0"/>
                        </a:rPr>
                        <a:t>Metro relying on recycling of the existing structures previously provided by national.</a:t>
                      </a:r>
                    </a:p>
                  </a:txBody>
                  <a:tcPr marT="45714" marB="45714"/>
                </a:tc>
                <a:extLst>
                  <a:ext uri="{0D108BD9-81ED-4DB2-BD59-A6C34878D82A}">
                    <a16:rowId xmlns:a16="http://schemas.microsoft.com/office/drawing/2014/main" xmlns="" val="10001"/>
                  </a:ext>
                </a:extLst>
              </a:tr>
              <a:tr h="674201">
                <a:tc>
                  <a:txBody>
                    <a:bodyPr/>
                    <a:lstStyle/>
                    <a:p>
                      <a:r>
                        <a:rPr lang="en-US" sz="1400" b="1" dirty="0">
                          <a:latin typeface="Arial" panose="020B0604020202020204" pitchFamily="34" charset="0"/>
                          <a:cs typeface="Arial" panose="020B0604020202020204" pitchFamily="34" charset="0"/>
                        </a:rPr>
                        <a:t>2.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51</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  </a:t>
                      </a: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    281</a:t>
                      </a:r>
                    </a:p>
                  </a:txBody>
                  <a:tcPr marT="45714" marB="45714"/>
                </a:tc>
                <a:tc>
                  <a:txBody>
                    <a:bodyPr/>
                    <a:lstStyle/>
                    <a:p>
                      <a:pPr marL="285750" indent="-285750" algn="l">
                        <a:buFont typeface="Wingdings" panose="05000000000000000000" pitchFamily="2" charset="2"/>
                        <a:buChar char="§"/>
                      </a:pPr>
                      <a:r>
                        <a:rPr lang="en-ZA" sz="1200" b="1" dirty="0">
                          <a:latin typeface="Arial" panose="020B0604020202020204" pitchFamily="34" charset="0"/>
                          <a:cs typeface="Arial" panose="020B0604020202020204" pitchFamily="34" charset="0"/>
                        </a:rPr>
                        <a:t>Provided to formalized areas with development plans in place</a:t>
                      </a:r>
                    </a:p>
                    <a:p>
                      <a:pPr marL="0" indent="0" algn="l">
                        <a:buFont typeface="Arial" panose="020B0604020202020204" pitchFamily="34" charset="0"/>
                        <a:buNone/>
                      </a:pPr>
                      <a:endParaRPr lang="en-ZA" sz="12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2"/>
                  </a:ext>
                </a:extLst>
              </a:tr>
              <a:tr h="399531">
                <a:tc>
                  <a:txBody>
                    <a:bodyPr/>
                    <a:lstStyle/>
                    <a:p>
                      <a:r>
                        <a:rPr lang="en-US" sz="1400" b="1" dirty="0">
                          <a:latin typeface="Arial" panose="020B0604020202020204" pitchFamily="34" charset="0"/>
                          <a:cs typeface="Arial" panose="020B0604020202020204" pitchFamily="34" charset="0"/>
                        </a:rPr>
                        <a:t>3. Building Material Supply</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  </a:t>
                      </a: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    0</a:t>
                      </a:r>
                    </a:p>
                  </a:txBody>
                  <a:tcPr marT="45714" marB="45714" anchor="ctr"/>
                </a:tc>
                <a:tc>
                  <a:txBody>
                    <a:bodyPr/>
                    <a:lstStyle/>
                    <a:p>
                      <a:pPr marL="285750" indent="-285750" algn="l">
                        <a:buFont typeface="Wingdings" panose="05000000000000000000" pitchFamily="2" charset="2"/>
                        <a:buChar char="§"/>
                      </a:pPr>
                      <a:endParaRPr lang="en-ZA" sz="12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3"/>
                  </a:ext>
                </a:extLst>
              </a:tr>
              <a:tr h="477556">
                <a:tc>
                  <a:txBody>
                    <a:bodyPr/>
                    <a:lstStyle/>
                    <a:p>
                      <a:r>
                        <a:rPr lang="en-ZA" sz="1400" b="1" dirty="0">
                          <a:latin typeface="Arial" panose="020B0604020202020204" pitchFamily="34" charset="0"/>
                          <a:cs typeface="Arial" panose="020B0604020202020204" pitchFamily="34" charset="0"/>
                        </a:rPr>
                        <a:t>4. Repairs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5518</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5518</a:t>
                      </a:r>
                    </a:p>
                  </a:txBody>
                  <a:tcPr marT="45714" marB="45714"/>
                </a:tc>
                <a:tc>
                  <a:txBody>
                    <a:bodyPr/>
                    <a:lstStyle/>
                    <a:p>
                      <a:pPr marL="285750" indent="-285750" algn="l">
                        <a:buFont typeface="Wingdings" panose="05000000000000000000" pitchFamily="2" charset="2"/>
                        <a:buChar char="§"/>
                      </a:pPr>
                      <a:r>
                        <a:rPr lang="en-GB" sz="1200" b="1" dirty="0">
                          <a:latin typeface="Arial" panose="020B0604020202020204" pitchFamily="34" charset="0"/>
                          <a:cs typeface="Arial" panose="020B0604020202020204" pitchFamily="34" charset="0"/>
                        </a:rPr>
                        <a:t>There is no movement on repairs. </a:t>
                      </a:r>
                      <a:endParaRPr lang="en-ZA" sz="12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817627321"/>
                  </a:ext>
                </a:extLst>
              </a:tr>
              <a:tr h="67420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Construction of low-cost BNG houses</a:t>
                      </a:r>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15078</a:t>
                      </a:r>
                    </a:p>
                  </a:txBody>
                  <a:tcPr marL="9525" marR="9525" marT="9525" marB="0" anchor="ct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2362</a:t>
                      </a:r>
                    </a:p>
                  </a:txBody>
                  <a:tcPr marL="9525" marR="9525" marT="9525" marB="0" anchor="ct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12716</a:t>
                      </a:r>
                    </a:p>
                  </a:txBody>
                  <a:tcPr marL="9525" marR="9525" marT="9525" marB="0" anchor="ctr"/>
                </a:tc>
                <a:tc>
                  <a:txBody>
                    <a:bodyPr/>
                    <a:lstStyle/>
                    <a:p>
                      <a:pPr marL="285750" indent="-285750" algn="l">
                        <a:buFont typeface="Wingdings" panose="05000000000000000000" pitchFamily="2" charset="2"/>
                        <a:buChar char="§"/>
                      </a:pPr>
                      <a:r>
                        <a:rPr lang="en-GB" sz="1200" b="1" dirty="0">
                          <a:latin typeface="Arial" panose="020B0604020202020204" pitchFamily="34" charset="0"/>
                          <a:cs typeface="Arial" panose="020B0604020202020204" pitchFamily="34" charset="0"/>
                        </a:rPr>
                        <a:t>Some people affected by disaster have been included in the </a:t>
                      </a:r>
                      <a:r>
                        <a:rPr lang="en-GB" sz="1200" b="1" dirty="0" err="1">
                          <a:latin typeface="Arial" panose="020B0604020202020204" pitchFamily="34" charset="0"/>
                          <a:cs typeface="Arial" panose="020B0604020202020204" pitchFamily="34" charset="0"/>
                        </a:rPr>
                        <a:t>bng</a:t>
                      </a:r>
                      <a:r>
                        <a:rPr lang="en-GB" sz="1200" b="1" dirty="0">
                          <a:latin typeface="Arial" panose="020B0604020202020204" pitchFamily="34" charset="0"/>
                          <a:cs typeface="Arial" panose="020B0604020202020204" pitchFamily="34" charset="0"/>
                        </a:rPr>
                        <a:t> list and backlog of 108 000.</a:t>
                      </a:r>
                      <a:endParaRPr lang="en-ZA" sz="12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248793524"/>
                  </a:ext>
                </a:extLst>
              </a:tr>
              <a:tr h="870846">
                <a:tc>
                  <a:txBody>
                    <a:bodyPr/>
                    <a:lstStyle/>
                    <a:p>
                      <a:r>
                        <a:rPr lang="en-ZA" sz="1400" b="1" dirty="0">
                          <a:latin typeface="Century Gothic" panose="020B0502020202020204" pitchFamily="34" charset="0"/>
                          <a:cs typeface="Arial" panose="020B0604020202020204" pitchFamily="34" charset="0"/>
                        </a:rPr>
                        <a:t>6. Land parcel</a:t>
                      </a:r>
                    </a:p>
                  </a:txBody>
                  <a:tcPr marT="45714" marB="45714" anchor="ctr"/>
                </a:tc>
                <a:tc>
                  <a:txBody>
                    <a:bodyPr/>
                    <a:lstStyle/>
                    <a:p>
                      <a:pPr algn="ctr"/>
                      <a:r>
                        <a:rPr lang="en-ZA" sz="1400" b="1" dirty="0">
                          <a:latin typeface="Century Gothic" panose="020B0502020202020204" pitchFamily="34" charset="0"/>
                          <a:cs typeface="Arial" panose="020B0604020202020204" pitchFamily="34" charset="0"/>
                        </a:rPr>
                        <a:t>179 ha</a:t>
                      </a:r>
                    </a:p>
                  </a:txBody>
                  <a:tcPr marT="45714" marB="45714" anchor="ctr"/>
                </a:tc>
                <a:tc>
                  <a:txBody>
                    <a:bodyPr/>
                    <a:lstStyle/>
                    <a:p>
                      <a:pPr algn="ctr"/>
                      <a:r>
                        <a:rPr lang="en-ZA" sz="1400" b="1" dirty="0">
                          <a:latin typeface="Century Gothic" panose="020B0502020202020204" pitchFamily="34" charset="0"/>
                          <a:cs typeface="Arial" panose="020B0604020202020204" pitchFamily="34" charset="0"/>
                        </a:rPr>
                        <a:t>0</a:t>
                      </a:r>
                    </a:p>
                  </a:txBody>
                  <a:tcPr marT="45714" marB="45714"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a:ln>
                            <a:noFill/>
                          </a:ln>
                          <a:solidFill>
                            <a:srgbClr val="000000"/>
                          </a:solidFill>
                          <a:effectLst/>
                          <a:uLnTx/>
                          <a:uFillTx/>
                          <a:latin typeface="Century Gothic" panose="020B0502020202020204" pitchFamily="34" charset="0"/>
                          <a:ea typeface="+mn-ea"/>
                          <a:cs typeface="Arial" panose="020B0604020202020204" pitchFamily="34" charset="0"/>
                        </a:rPr>
                        <a:t>0</a:t>
                      </a:r>
                    </a:p>
                    <a:p>
                      <a:pPr marL="0" indent="0" algn="ctr">
                        <a:buFont typeface="Wingdings" panose="05000000000000000000" pitchFamily="2" charset="2"/>
                        <a:buNone/>
                      </a:pPr>
                      <a:endParaRPr lang="en-ZA" sz="1400" b="1" dirty="0">
                        <a:latin typeface="Century Gothic" panose="020B0502020202020204" pitchFamily="34" charset="0"/>
                        <a:cs typeface="Arial" panose="020B0604020202020204" pitchFamily="34" charset="0"/>
                      </a:endParaRPr>
                    </a:p>
                  </a:txBody>
                  <a:tcPr marT="45714" marB="45714" anchor="ctr"/>
                </a:tc>
                <a:tc>
                  <a:txBody>
                    <a:bodyPr/>
                    <a:lstStyle/>
                    <a:p>
                      <a:pPr marL="285750" indent="-285750" algn="l">
                        <a:buFont typeface="Wingdings" panose="05000000000000000000" pitchFamily="2" charset="2"/>
                        <a:buChar char="§"/>
                      </a:pPr>
                      <a:r>
                        <a:rPr lang="en-ZA" sz="1200" b="1" dirty="0">
                          <a:latin typeface="Arial" panose="020B0604020202020204" pitchFamily="34" charset="0"/>
                          <a:cs typeface="Arial" panose="020B0604020202020204" pitchFamily="34" charset="0"/>
                        </a:rPr>
                        <a:t>Undergoing  final  planning  process land  acquired  in 2021/2022</a:t>
                      </a:r>
                    </a:p>
                    <a:p>
                      <a:pPr marL="285750" indent="-285750" algn="l">
                        <a:buFont typeface="Wingdings" panose="05000000000000000000" pitchFamily="2" charset="2"/>
                        <a:buChar char="§"/>
                      </a:pPr>
                      <a:endParaRPr lang="en-ZA" sz="1200" b="1" dirty="0">
                        <a:latin typeface="Century Gothic" panose="020B0502020202020204" pitchFamily="34" charset="0"/>
                        <a:cs typeface="Arial" panose="020B0604020202020204" pitchFamily="34" charset="0"/>
                      </a:endParaRPr>
                    </a:p>
                  </a:txBody>
                  <a:tcPr marT="45714" marB="45714"/>
                </a:tc>
                <a:extLst>
                  <a:ext uri="{0D108BD9-81ED-4DB2-BD59-A6C34878D82A}">
                    <a16:rowId xmlns:a16="http://schemas.microsoft.com/office/drawing/2014/main" xmlns="" val="3615027614"/>
                  </a:ext>
                </a:extLst>
              </a:tr>
            </a:tbl>
          </a:graphicData>
        </a:graphic>
      </p:graphicFrame>
    </p:spTree>
  </p:cSld>
  <p:clrMapOvr>
    <a:masterClrMapping/>
  </p:clrMapOvr>
  <p:transition>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30332"/>
            <a:ext cx="12191999" cy="523220"/>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INTERVENTIONS 2021 – 2023 </a:t>
            </a:r>
            <a:r>
              <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FREE STATE</a:t>
            </a:r>
            <a:endPar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3554670200"/>
              </p:ext>
            </p:extLst>
          </p:nvPr>
        </p:nvGraphicFramePr>
        <p:xfrm>
          <a:off x="0" y="648634"/>
          <a:ext cx="12165496" cy="5105952"/>
        </p:xfrm>
        <a:graphic>
          <a:graphicData uri="http://schemas.openxmlformats.org/drawingml/2006/table">
            <a:tbl>
              <a:tblPr firstRow="1" bandRow="1">
                <a:tableStyleId>{5940675A-B579-460E-94D1-54222C63F5DA}</a:tableStyleId>
              </a:tblPr>
              <a:tblGrid>
                <a:gridCol w="2139690">
                  <a:extLst>
                    <a:ext uri="{9D8B030D-6E8A-4147-A177-3AD203B41FA5}">
                      <a16:colId xmlns:a16="http://schemas.microsoft.com/office/drawing/2014/main" xmlns="" val="20000"/>
                    </a:ext>
                  </a:extLst>
                </a:gridCol>
                <a:gridCol w="2011472">
                  <a:extLst>
                    <a:ext uri="{9D8B030D-6E8A-4147-A177-3AD203B41FA5}">
                      <a16:colId xmlns:a16="http://schemas.microsoft.com/office/drawing/2014/main" xmlns="" val="20001"/>
                    </a:ext>
                  </a:extLst>
                </a:gridCol>
                <a:gridCol w="2371639">
                  <a:extLst>
                    <a:ext uri="{9D8B030D-6E8A-4147-A177-3AD203B41FA5}">
                      <a16:colId xmlns:a16="http://schemas.microsoft.com/office/drawing/2014/main" xmlns="" val="20002"/>
                    </a:ext>
                  </a:extLst>
                </a:gridCol>
                <a:gridCol w="2459029">
                  <a:extLst>
                    <a:ext uri="{9D8B030D-6E8A-4147-A177-3AD203B41FA5}">
                      <a16:colId xmlns:a16="http://schemas.microsoft.com/office/drawing/2014/main" xmlns="" val="20003"/>
                    </a:ext>
                  </a:extLst>
                </a:gridCol>
                <a:gridCol w="3183666">
                  <a:extLst>
                    <a:ext uri="{9D8B030D-6E8A-4147-A177-3AD203B41FA5}">
                      <a16:colId xmlns:a16="http://schemas.microsoft.com/office/drawing/2014/main" xmlns="" val="2481922042"/>
                    </a:ext>
                  </a:extLst>
                </a:gridCol>
              </a:tblGrid>
              <a:tr h="951390">
                <a:tc>
                  <a:txBody>
                    <a:bodyPr/>
                    <a:lstStyle/>
                    <a:p>
                      <a:r>
                        <a:rPr lang="en-US" sz="1400" b="1" dirty="0">
                          <a:latin typeface="Arial" panose="020B0604020202020204" pitchFamily="34" charset="0"/>
                          <a:cs typeface="Arial" panose="020B0604020202020204" pitchFamily="34" charset="0"/>
                        </a:rPr>
                        <a:t>Intervention</a:t>
                      </a:r>
                      <a:endParaRPr lang="en-ZA" sz="1400" b="1" dirty="0">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Completed</a:t>
                      </a:r>
                    </a:p>
                    <a:p>
                      <a:pPr algn="ctr"/>
                      <a:endParaRPr lang="en-ZA" sz="1400" b="1" dirty="0">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Outstanding</a:t>
                      </a:r>
                    </a:p>
                    <a:p>
                      <a:r>
                        <a:rPr lang="en-ZA" sz="1400" b="1" dirty="0">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789056">
                <a:tc>
                  <a:txBody>
                    <a:bodyPr/>
                    <a:lstStyle/>
                    <a:p>
                      <a:r>
                        <a:rPr lang="en-US" sz="1400" b="1" dirty="0">
                          <a:latin typeface="Arial" panose="020B0604020202020204" pitchFamily="34" charset="0"/>
                          <a:cs typeface="Arial" panose="020B0604020202020204" pitchFamily="34" charset="0"/>
                        </a:rPr>
                        <a:t>1.Temporary Residential Units (TRU)</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1"/>
                  </a:ext>
                </a:extLst>
              </a:tr>
              <a:tr h="736558">
                <a:tc>
                  <a:txBody>
                    <a:bodyPr/>
                    <a:lstStyle/>
                    <a:p>
                      <a:r>
                        <a:rPr lang="en-US" sz="1400" b="1" dirty="0">
                          <a:latin typeface="Arial" panose="020B0604020202020204" pitchFamily="34" charset="0"/>
                          <a:cs typeface="Arial" panose="020B0604020202020204" pitchFamily="34" charset="0"/>
                        </a:rPr>
                        <a:t>2.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167 units acquired </a:t>
                      </a:r>
                    </a:p>
                    <a:p>
                      <a:pPr algn="ct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marL="0" indent="0">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txBody>
                  <a:tcPr marT="45714" marB="45714"/>
                </a:tc>
                <a:tc>
                  <a:txBody>
                    <a:bodyPr/>
                    <a:lstStyle/>
                    <a:p>
                      <a:pPr marL="0" indent="0">
                        <a:buFont typeface="Wingdings" panose="05000000000000000000" pitchFamily="2" charset="2"/>
                        <a:buNone/>
                      </a:pPr>
                      <a:r>
                        <a:rPr lang="en-ZA" sz="1400" b="1" dirty="0" err="1">
                          <a:latin typeface="Arial" panose="020B0604020202020204" pitchFamily="34" charset="0"/>
                          <a:cs typeface="Arial" panose="020B0604020202020204" pitchFamily="34" charset="0"/>
                        </a:rPr>
                        <a:t>Jagersfontein</a:t>
                      </a:r>
                      <a:r>
                        <a:rPr lang="en-ZA" sz="1400" b="1" dirty="0">
                          <a:latin typeface="Arial" panose="020B0604020202020204" pitchFamily="34" charset="0"/>
                          <a:cs typeface="Arial" panose="020B0604020202020204" pitchFamily="34" charset="0"/>
                        </a:rPr>
                        <a:t> Mine booked accommodation for the 167 households</a:t>
                      </a:r>
                    </a:p>
                  </a:txBody>
                  <a:tcPr marT="45714" marB="45714"/>
                </a:tc>
                <a:extLst>
                  <a:ext uri="{0D108BD9-81ED-4DB2-BD59-A6C34878D82A}">
                    <a16:rowId xmlns:a16="http://schemas.microsoft.com/office/drawing/2014/main" xmlns="" val="10002"/>
                  </a:ext>
                </a:extLst>
              </a:tr>
              <a:tr h="610936">
                <a:tc>
                  <a:txBody>
                    <a:bodyPr/>
                    <a:lstStyle/>
                    <a:p>
                      <a:r>
                        <a:rPr lang="en-US" sz="1400" b="1" dirty="0">
                          <a:latin typeface="Arial" panose="020B0604020202020204" pitchFamily="34" charset="0"/>
                          <a:cs typeface="Arial" panose="020B0604020202020204" pitchFamily="34" charset="0"/>
                        </a:rPr>
                        <a:t>3. Building Material Supply</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0" indent="0">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3"/>
                  </a:ext>
                </a:extLst>
              </a:tr>
              <a:tr h="480586">
                <a:tc>
                  <a:txBody>
                    <a:bodyPr/>
                    <a:lstStyle/>
                    <a:p>
                      <a:r>
                        <a:rPr lang="en-ZA" sz="1400" b="1" dirty="0">
                          <a:latin typeface="Arial" panose="020B0604020202020204" pitchFamily="34" charset="0"/>
                          <a:cs typeface="Arial" panose="020B0604020202020204" pitchFamily="34" charset="0"/>
                        </a:rPr>
                        <a:t>4. Repairs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817627321"/>
                  </a:ext>
                </a:extLst>
              </a:tr>
              <a:tr h="95139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Construction of low-cost BNG houses</a:t>
                      </a:r>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161</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161</a:t>
                      </a:r>
                    </a:p>
                  </a:txBody>
                  <a:tcPr marT="45714" marB="45714" anchor="ctr"/>
                </a:tc>
                <a:tc>
                  <a:txBody>
                    <a:bodyPr/>
                    <a:lstStyle/>
                    <a:p>
                      <a:pPr marL="0" indent="0">
                        <a:buFont typeface="Wingdings" panose="05000000000000000000" pitchFamily="2" charset="2"/>
                        <a:buNone/>
                      </a:pPr>
                      <a:r>
                        <a:rPr lang="en-ZA" sz="1400" b="1" dirty="0">
                          <a:latin typeface="Arial" panose="020B0604020202020204" pitchFamily="34" charset="0"/>
                          <a:cs typeface="Arial" panose="020B0604020202020204" pitchFamily="34" charset="0"/>
                        </a:rPr>
                        <a:t>Mud house eradication program to assist the 161 beneficiaries from Thabo Mofutsanyana</a:t>
                      </a:r>
                    </a:p>
                  </a:txBody>
                  <a:tcPr marT="45714" marB="45714"/>
                </a:tc>
                <a:extLst>
                  <a:ext uri="{0D108BD9-81ED-4DB2-BD59-A6C34878D82A}">
                    <a16:rowId xmlns:a16="http://schemas.microsoft.com/office/drawing/2014/main" xmlns="" val="3248793524"/>
                  </a:ext>
                </a:extLst>
              </a:tr>
              <a:tr h="548474">
                <a:tc>
                  <a:txBody>
                    <a:bodyPr/>
                    <a:lstStyle/>
                    <a:p>
                      <a:r>
                        <a:rPr lang="en-ZA" sz="1400" b="1" dirty="0">
                          <a:latin typeface="Arial" panose="020B0604020202020204" pitchFamily="34" charset="0"/>
                          <a:cs typeface="Arial" panose="020B0604020202020204" pitchFamily="34" charset="0"/>
                        </a:rPr>
                        <a:t>6. Land parcel</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615027614"/>
                  </a:ext>
                </a:extLst>
              </a:tr>
            </a:tbl>
          </a:graphicData>
        </a:graphic>
      </p:graphicFrame>
    </p:spTree>
  </p:cSld>
  <p:clrMapOvr>
    <a:masterClrMapping/>
  </p:clrMapOvr>
  <p:transition>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94D754-1560-B9FA-08F8-8AE4C2C79884}"/>
              </a:ext>
            </a:extLst>
          </p:cNvPr>
          <p:cNvSpPr>
            <a:spLocks noGrp="1"/>
          </p:cNvSpPr>
          <p:nvPr>
            <p:ph type="title"/>
          </p:nvPr>
        </p:nvSpPr>
        <p:spPr>
          <a:xfrm>
            <a:off x="0" y="0"/>
            <a:ext cx="12192000" cy="739588"/>
          </a:xfrm>
          <a:solidFill>
            <a:srgbClr val="006600"/>
          </a:solidFill>
          <a:ln>
            <a:solidFill>
              <a:schemeClr val="accent1"/>
            </a:solidFill>
          </a:ln>
        </p:spPr>
        <p:txBody>
          <a:bodyPr/>
          <a:lstStyle/>
          <a:p>
            <a:r>
              <a:rPr lang="en-GB" sz="3200" b="1" dirty="0">
                <a:solidFill>
                  <a:schemeClr val="bg1"/>
                </a:solidFill>
                <a:latin typeface="Arial" panose="020B0604020202020204" pitchFamily="34" charset="0"/>
                <a:cs typeface="Arial" panose="020B0604020202020204" pitchFamily="34" charset="0"/>
              </a:rPr>
              <a:t>PRESENTATION OUTLINE</a:t>
            </a:r>
          </a:p>
        </p:txBody>
      </p:sp>
      <p:sp>
        <p:nvSpPr>
          <p:cNvPr id="3" name="Content Placeholder 2">
            <a:extLst>
              <a:ext uri="{FF2B5EF4-FFF2-40B4-BE49-F238E27FC236}">
                <a16:creationId xmlns:a16="http://schemas.microsoft.com/office/drawing/2014/main" xmlns="" id="{CB2EB637-9F59-95EA-5872-E57972D19AE9}"/>
              </a:ext>
            </a:extLst>
          </p:cNvPr>
          <p:cNvSpPr>
            <a:spLocks noGrp="1"/>
          </p:cNvSpPr>
          <p:nvPr>
            <p:ph idx="1"/>
          </p:nvPr>
        </p:nvSpPr>
        <p:spPr>
          <a:xfrm>
            <a:off x="247135" y="902043"/>
            <a:ext cx="11677135" cy="4812957"/>
          </a:xfrm>
        </p:spPr>
        <p:txBody>
          <a:bodyPr/>
          <a:lstStyle/>
          <a:p>
            <a:pPr marL="457200" indent="-457200" algn="l">
              <a:buFont typeface="+mj-lt"/>
              <a:buAutoNum type="arabicPeriod"/>
            </a:pPr>
            <a:r>
              <a:rPr lang="en-ZA" dirty="0">
                <a:latin typeface="Arial" panose="020B0604020202020204" pitchFamily="34" charset="0"/>
                <a:cs typeface="Arial" panose="020B0604020202020204" pitchFamily="34" charset="0"/>
              </a:rPr>
              <a:t>Purpose</a:t>
            </a:r>
          </a:p>
          <a:p>
            <a:pPr marL="457200" indent="-457200" algn="l">
              <a:buFont typeface="+mj-lt"/>
              <a:buAutoNum type="arabicPeriod"/>
            </a:pPr>
            <a:r>
              <a:rPr lang="en-ZA" dirty="0">
                <a:latin typeface="Arial" panose="020B0604020202020204" pitchFamily="34" charset="0"/>
                <a:cs typeface="Arial" panose="020B0604020202020204" pitchFamily="34" charset="0"/>
              </a:rPr>
              <a:t>Background</a:t>
            </a:r>
          </a:p>
          <a:p>
            <a:pPr marL="457200" indent="-457200" algn="l">
              <a:buFont typeface="+mj-lt"/>
              <a:buAutoNum type="arabicPeriod"/>
            </a:pPr>
            <a:r>
              <a:rPr lang="en-ZA" dirty="0">
                <a:latin typeface="Arial" panose="020B0604020202020204" pitchFamily="34" charset="0"/>
                <a:cs typeface="Arial" panose="020B0604020202020204" pitchFamily="34" charset="0"/>
              </a:rPr>
              <a:t>Impact of disasters</a:t>
            </a:r>
          </a:p>
          <a:p>
            <a:pPr marL="457200" indent="-457200" algn="l">
              <a:buFont typeface="+mj-lt"/>
              <a:buAutoNum type="arabicPeriod"/>
            </a:pPr>
            <a:r>
              <a:rPr lang="en-ZA" dirty="0">
                <a:latin typeface="Arial" panose="020B0604020202020204" pitchFamily="34" charset="0"/>
                <a:cs typeface="Arial" panose="020B0604020202020204" pitchFamily="34" charset="0"/>
              </a:rPr>
              <a:t>Number of affected households</a:t>
            </a:r>
          </a:p>
          <a:p>
            <a:pPr marL="457200" indent="-457200" algn="l">
              <a:buFont typeface="+mj-lt"/>
              <a:buAutoNum type="arabicPeriod"/>
            </a:pPr>
            <a:r>
              <a:rPr lang="en-ZA" dirty="0">
                <a:latin typeface="Arial" panose="020B0604020202020204" pitchFamily="34" charset="0"/>
                <a:cs typeface="Arial" panose="020B0604020202020204" pitchFamily="34" charset="0"/>
              </a:rPr>
              <a:t>Interventions</a:t>
            </a:r>
          </a:p>
          <a:p>
            <a:pPr marL="457200" indent="-457200" algn="l">
              <a:buFont typeface="+mj-lt"/>
              <a:buAutoNum type="arabicPeriod"/>
            </a:pPr>
            <a:r>
              <a:rPr lang="en-ZA" dirty="0">
                <a:latin typeface="Arial" panose="020B0604020202020204" pitchFamily="34" charset="0"/>
                <a:cs typeface="Arial" panose="020B0604020202020204" pitchFamily="34" charset="0"/>
              </a:rPr>
              <a:t>Financial and roll-overs report</a:t>
            </a:r>
          </a:p>
          <a:p>
            <a:pPr marL="457200" indent="-457200" algn="l">
              <a:buFont typeface="+mj-lt"/>
              <a:buAutoNum type="arabicPeriod"/>
            </a:pPr>
            <a:r>
              <a:rPr lang="en-ZA" dirty="0">
                <a:latin typeface="Arial" panose="020B0604020202020204" pitchFamily="34" charset="0"/>
                <a:cs typeface="Arial" panose="020B0604020202020204" pitchFamily="34" charset="0"/>
              </a:rPr>
              <a:t>Lessons learnt</a:t>
            </a:r>
          </a:p>
          <a:p>
            <a:pPr marL="457200" indent="-457200" algn="l">
              <a:buFont typeface="+mj-lt"/>
              <a:buAutoNum type="arabicPeriod"/>
            </a:pPr>
            <a:r>
              <a:rPr lang="en-ZA" dirty="0">
                <a:latin typeface="Arial" panose="020B0604020202020204" pitchFamily="34" charset="0"/>
                <a:cs typeface="Arial" panose="020B0604020202020204" pitchFamily="34" charset="0"/>
              </a:rPr>
              <a:t>Improvements needed on intervention</a:t>
            </a:r>
          </a:p>
          <a:p>
            <a:pPr marL="457200" indent="-457200" algn="l">
              <a:buFont typeface="+mj-lt"/>
              <a:buAutoNum type="arabicPeriod"/>
            </a:pPr>
            <a:r>
              <a:rPr lang="en-ZA" dirty="0">
                <a:latin typeface="Arial" panose="020B0604020202020204" pitchFamily="34" charset="0"/>
                <a:cs typeface="Arial" panose="020B0604020202020204" pitchFamily="34" charset="0"/>
              </a:rPr>
              <a:t>Recommendations</a:t>
            </a:r>
          </a:p>
          <a:p>
            <a:pPr marL="0" indent="0">
              <a:buNone/>
            </a:pPr>
            <a:endParaRPr lang="en-GB" dirty="0"/>
          </a:p>
        </p:txBody>
      </p:sp>
      <p:sp>
        <p:nvSpPr>
          <p:cNvPr id="4" name="Slide Number Placeholder 3">
            <a:extLst>
              <a:ext uri="{FF2B5EF4-FFF2-40B4-BE49-F238E27FC236}">
                <a16:creationId xmlns:a16="http://schemas.microsoft.com/office/drawing/2014/main" xmlns="" id="{BF5B536D-5753-F08B-B469-D806F75F0FDD}"/>
              </a:ext>
            </a:extLst>
          </p:cNvPr>
          <p:cNvSpPr>
            <a:spLocks noGrp="1"/>
          </p:cNvSpPr>
          <p:nvPr>
            <p:ph type="sldNum" sz="quarter" idx="10"/>
          </p:nvPr>
        </p:nvSpPr>
        <p:spPr/>
        <p:txBody>
          <a:bodyPr/>
          <a:lstStyle/>
          <a:p>
            <a:fld id="{0FECD5C5-D369-7F4A-B897-7C6D1A61327F}" type="slidenum">
              <a:rPr lang="en-GB" smtClean="0"/>
              <a:pPr/>
              <a:t>2</a:t>
            </a:fld>
            <a:endParaRPr lang="en-GB"/>
          </a:p>
        </p:txBody>
      </p:sp>
    </p:spTree>
    <p:extLst>
      <p:ext uri="{BB962C8B-B14F-4D97-AF65-F5344CB8AC3E}">
        <p14:creationId xmlns:p14="http://schemas.microsoft.com/office/powerpoint/2010/main" xmlns="" val="2492789663"/>
      </p:ext>
    </p:extLst>
  </p:cSld>
  <p:clrMapOvr>
    <a:masterClrMapping/>
  </p:clrMapOvr>
  <p:transition spd="med">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125414"/>
            <a:ext cx="12191999" cy="523875"/>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INTERVENTIONS 2021 – 2023 LIMPOPO</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1470591449"/>
              </p:ext>
            </p:extLst>
          </p:nvPr>
        </p:nvGraphicFramePr>
        <p:xfrm>
          <a:off x="0" y="649290"/>
          <a:ext cx="12191999" cy="5115477"/>
        </p:xfrm>
        <a:graphic>
          <a:graphicData uri="http://schemas.openxmlformats.org/drawingml/2006/table">
            <a:tbl>
              <a:tblPr firstRow="1" bandRow="1">
                <a:tableStyleId>{5940675A-B579-460E-94D1-54222C63F5DA}</a:tableStyleId>
              </a:tblPr>
              <a:tblGrid>
                <a:gridCol w="2156095">
                  <a:extLst>
                    <a:ext uri="{9D8B030D-6E8A-4147-A177-3AD203B41FA5}">
                      <a16:colId xmlns:a16="http://schemas.microsoft.com/office/drawing/2014/main" xmlns="" val="20000"/>
                    </a:ext>
                  </a:extLst>
                </a:gridCol>
                <a:gridCol w="2026894">
                  <a:extLst>
                    <a:ext uri="{9D8B030D-6E8A-4147-A177-3AD203B41FA5}">
                      <a16:colId xmlns:a16="http://schemas.microsoft.com/office/drawing/2014/main" xmlns="" val="20001"/>
                    </a:ext>
                  </a:extLst>
                </a:gridCol>
                <a:gridCol w="2389822">
                  <a:extLst>
                    <a:ext uri="{9D8B030D-6E8A-4147-A177-3AD203B41FA5}">
                      <a16:colId xmlns:a16="http://schemas.microsoft.com/office/drawing/2014/main" xmlns="" val="20002"/>
                    </a:ext>
                  </a:extLst>
                </a:gridCol>
                <a:gridCol w="2477882">
                  <a:extLst>
                    <a:ext uri="{9D8B030D-6E8A-4147-A177-3AD203B41FA5}">
                      <a16:colId xmlns:a16="http://schemas.microsoft.com/office/drawing/2014/main" xmlns="" val="20003"/>
                    </a:ext>
                  </a:extLst>
                </a:gridCol>
                <a:gridCol w="3141306">
                  <a:extLst>
                    <a:ext uri="{9D8B030D-6E8A-4147-A177-3AD203B41FA5}">
                      <a16:colId xmlns:a16="http://schemas.microsoft.com/office/drawing/2014/main" xmlns="" val="2481922042"/>
                    </a:ext>
                  </a:extLst>
                </a:gridCol>
              </a:tblGrid>
              <a:tr h="951207">
                <a:tc>
                  <a:txBody>
                    <a:bodyPr/>
                    <a:lstStyle/>
                    <a:p>
                      <a:r>
                        <a:rPr lang="en-US" sz="1400" b="1" dirty="0">
                          <a:latin typeface="Arial" panose="020B0604020202020204" pitchFamily="34" charset="0"/>
                          <a:cs typeface="Arial" panose="020B0604020202020204" pitchFamily="34" charset="0"/>
                        </a:rPr>
                        <a:t>Intervention</a:t>
                      </a:r>
                      <a:endParaRPr lang="en-ZA" sz="1400" b="1" dirty="0">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Completed</a:t>
                      </a:r>
                    </a:p>
                    <a:p>
                      <a:pPr algn="ctr"/>
                      <a:endParaRPr lang="en-ZA" sz="1400" b="1" dirty="0">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Outstanding</a:t>
                      </a:r>
                    </a:p>
                    <a:p>
                      <a:r>
                        <a:rPr lang="en-ZA" sz="1400" b="1" dirty="0">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988387">
                <a:tc>
                  <a:txBody>
                    <a:bodyPr/>
                    <a:lstStyle/>
                    <a:p>
                      <a:r>
                        <a:rPr lang="en-US" sz="1400" b="1" dirty="0">
                          <a:latin typeface="Arial" panose="020B0604020202020204" pitchFamily="34" charset="0"/>
                          <a:cs typeface="Arial" panose="020B0604020202020204" pitchFamily="34" charset="0"/>
                        </a:rPr>
                        <a:t>1. Construction of Temporary Residential Units (TRU)</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1"/>
                  </a:ext>
                </a:extLst>
              </a:tr>
              <a:tr h="736416">
                <a:tc>
                  <a:txBody>
                    <a:bodyPr/>
                    <a:lstStyle/>
                    <a:p>
                      <a:r>
                        <a:rPr lang="en-US" sz="1400" b="1" dirty="0">
                          <a:latin typeface="Arial" panose="020B0604020202020204" pitchFamily="34" charset="0"/>
                          <a:cs typeface="Arial" panose="020B0604020202020204" pitchFamily="34" charset="0"/>
                        </a:rPr>
                        <a:t>2.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50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50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0" indent="0">
                        <a:buFont typeface="Wingdings" panose="05000000000000000000" pitchFamily="2" charset="2"/>
                        <a:buNone/>
                      </a:pPr>
                      <a:r>
                        <a:rPr lang="en-ZA" sz="1400" b="1" dirty="0">
                          <a:latin typeface="Arial" panose="020B0604020202020204" pitchFamily="34" charset="0"/>
                          <a:cs typeface="Arial" panose="020B0604020202020204" pitchFamily="34" charset="0"/>
                        </a:rPr>
                        <a:t>Temporary shelters at district municipalities</a:t>
                      </a:r>
                    </a:p>
                  </a:txBody>
                  <a:tcPr marT="45714" marB="45714"/>
                </a:tc>
                <a:extLst>
                  <a:ext uri="{0D108BD9-81ED-4DB2-BD59-A6C34878D82A}">
                    <a16:rowId xmlns:a16="http://schemas.microsoft.com/office/drawing/2014/main" xmlns="" val="10002"/>
                  </a:ext>
                </a:extLst>
              </a:tr>
              <a:tr h="571261">
                <a:tc>
                  <a:txBody>
                    <a:bodyPr/>
                    <a:lstStyle/>
                    <a:p>
                      <a:r>
                        <a:rPr lang="en-US" sz="1400" b="1" dirty="0">
                          <a:latin typeface="Arial" panose="020B0604020202020204" pitchFamily="34" charset="0"/>
                          <a:cs typeface="Arial" panose="020B0604020202020204" pitchFamily="34" charset="0"/>
                        </a:rPr>
                        <a:t>3. Building Material Supply</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3"/>
                  </a:ext>
                </a:extLst>
              </a:tr>
              <a:tr h="610166">
                <a:tc>
                  <a:txBody>
                    <a:bodyPr/>
                    <a:lstStyle/>
                    <a:p>
                      <a:r>
                        <a:rPr lang="en-ZA" sz="1400" b="1" dirty="0">
                          <a:latin typeface="Arial" panose="020B0604020202020204" pitchFamily="34" charset="0"/>
                          <a:cs typeface="Arial" panose="020B0604020202020204" pitchFamily="34" charset="0"/>
                        </a:rPr>
                        <a:t>4. Repairs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2 200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1 382</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818</a:t>
                      </a:r>
                    </a:p>
                  </a:txBody>
                  <a:tcPr marT="45714" marB="45714"/>
                </a:tc>
                <a:tc>
                  <a:txBody>
                    <a:bodyPr/>
                    <a:lstStyle/>
                    <a:p>
                      <a:pPr marL="0" indent="0">
                        <a:buFont typeface="Wingdings" panose="05000000000000000000" pitchFamily="2" charset="2"/>
                        <a:buNone/>
                      </a:pPr>
                      <a:r>
                        <a:rPr lang="en-ZA" sz="1400" b="1" dirty="0">
                          <a:latin typeface="Arial" panose="020B0604020202020204" pitchFamily="34" charset="0"/>
                          <a:cs typeface="Arial" panose="020B0604020202020204" pitchFamily="34" charset="0"/>
                        </a:rPr>
                        <a:t>Asbestos replacements in Polokwane Municipality</a:t>
                      </a:r>
                    </a:p>
                  </a:txBody>
                  <a:tcPr marT="45714" marB="45714"/>
                </a:tc>
                <a:extLst>
                  <a:ext uri="{0D108BD9-81ED-4DB2-BD59-A6C34878D82A}">
                    <a16:rowId xmlns:a16="http://schemas.microsoft.com/office/drawing/2014/main" xmlns="" val="3817627321"/>
                  </a:ext>
                </a:extLst>
              </a:tr>
              <a:tr h="7364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Construction of low-cost BNG houses</a:t>
                      </a:r>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248793524"/>
                  </a:ext>
                </a:extLst>
              </a:tr>
              <a:tr h="521624">
                <a:tc>
                  <a:txBody>
                    <a:bodyPr/>
                    <a:lstStyle/>
                    <a:p>
                      <a:r>
                        <a:rPr lang="en-ZA" sz="1400" b="1" dirty="0">
                          <a:latin typeface="Arial" panose="020B0604020202020204" pitchFamily="34" charset="0"/>
                          <a:cs typeface="Arial" panose="020B0604020202020204" pitchFamily="34" charset="0"/>
                        </a:rPr>
                        <a:t>6. Land parcel</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615027614"/>
                  </a:ext>
                </a:extLst>
              </a:tr>
            </a:tbl>
          </a:graphicData>
        </a:graphic>
      </p:graphicFrame>
    </p:spTree>
  </p:cSld>
  <p:clrMapOvr>
    <a:masterClrMapping/>
  </p:clrMapOvr>
  <p:transition>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0"/>
            <a:ext cx="12191999" cy="954107"/>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 SUMMARY OF INTERVENTIONS 2021 – 2023 MPUMALANGA</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3374807431"/>
              </p:ext>
            </p:extLst>
          </p:nvPr>
        </p:nvGraphicFramePr>
        <p:xfrm>
          <a:off x="0" y="575734"/>
          <a:ext cx="12191998" cy="5306607"/>
        </p:xfrm>
        <a:graphic>
          <a:graphicData uri="http://schemas.openxmlformats.org/drawingml/2006/table">
            <a:tbl>
              <a:tblPr firstRow="1" bandRow="1">
                <a:tableStyleId>{5940675A-B579-460E-94D1-54222C63F5DA}</a:tableStyleId>
              </a:tblPr>
              <a:tblGrid>
                <a:gridCol w="2156095">
                  <a:extLst>
                    <a:ext uri="{9D8B030D-6E8A-4147-A177-3AD203B41FA5}">
                      <a16:colId xmlns:a16="http://schemas.microsoft.com/office/drawing/2014/main" xmlns="" val="20000"/>
                    </a:ext>
                  </a:extLst>
                </a:gridCol>
                <a:gridCol w="2026894">
                  <a:extLst>
                    <a:ext uri="{9D8B030D-6E8A-4147-A177-3AD203B41FA5}">
                      <a16:colId xmlns:a16="http://schemas.microsoft.com/office/drawing/2014/main" xmlns="" val="20001"/>
                    </a:ext>
                  </a:extLst>
                </a:gridCol>
                <a:gridCol w="2389821">
                  <a:extLst>
                    <a:ext uri="{9D8B030D-6E8A-4147-A177-3AD203B41FA5}">
                      <a16:colId xmlns:a16="http://schemas.microsoft.com/office/drawing/2014/main" xmlns="" val="20002"/>
                    </a:ext>
                  </a:extLst>
                </a:gridCol>
                <a:gridCol w="2477882">
                  <a:extLst>
                    <a:ext uri="{9D8B030D-6E8A-4147-A177-3AD203B41FA5}">
                      <a16:colId xmlns:a16="http://schemas.microsoft.com/office/drawing/2014/main" xmlns="" val="20003"/>
                    </a:ext>
                  </a:extLst>
                </a:gridCol>
                <a:gridCol w="3141306">
                  <a:extLst>
                    <a:ext uri="{9D8B030D-6E8A-4147-A177-3AD203B41FA5}">
                      <a16:colId xmlns:a16="http://schemas.microsoft.com/office/drawing/2014/main" xmlns="" val="2481922042"/>
                    </a:ext>
                  </a:extLst>
                </a:gridCol>
              </a:tblGrid>
              <a:tr h="955182">
                <a:tc>
                  <a:txBody>
                    <a:bodyPr/>
                    <a:lstStyle/>
                    <a:p>
                      <a:r>
                        <a:rPr lang="en-US" sz="1400" b="1" dirty="0">
                          <a:latin typeface="Arial" panose="020B0604020202020204" pitchFamily="34" charset="0"/>
                          <a:cs typeface="Arial" panose="020B0604020202020204" pitchFamily="34" charset="0"/>
                        </a:rPr>
                        <a:t>Intervention</a:t>
                      </a:r>
                      <a:endParaRPr lang="en-ZA" sz="1400" b="1" dirty="0">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Completed</a:t>
                      </a:r>
                    </a:p>
                    <a:p>
                      <a:pPr algn="ctr"/>
                      <a:endParaRPr lang="en-ZA" sz="1400" b="1" dirty="0">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Outstanding</a:t>
                      </a:r>
                    </a:p>
                    <a:p>
                      <a:r>
                        <a:rPr lang="en-ZA" sz="1400" b="1" dirty="0">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1061247">
                <a:tc>
                  <a:txBody>
                    <a:bodyPr/>
                    <a:lstStyle/>
                    <a:p>
                      <a:r>
                        <a:rPr lang="en-US" sz="1400" b="1" dirty="0">
                          <a:latin typeface="Arial" panose="020B0604020202020204" pitchFamily="34" charset="0"/>
                          <a:cs typeface="Arial" panose="020B0604020202020204" pitchFamily="34" charset="0"/>
                        </a:rPr>
                        <a:t>1. Construction of Temporary Residential Units (TRU)</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1"/>
                  </a:ext>
                </a:extLst>
              </a:tr>
              <a:tr h="739494">
                <a:tc>
                  <a:txBody>
                    <a:bodyPr/>
                    <a:lstStyle/>
                    <a:p>
                      <a:r>
                        <a:rPr lang="en-US" sz="1400" b="1" dirty="0">
                          <a:latin typeface="Arial" panose="020B0604020202020204" pitchFamily="34" charset="0"/>
                          <a:cs typeface="Arial" panose="020B0604020202020204" pitchFamily="34" charset="0"/>
                        </a:rPr>
                        <a:t>2.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50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50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0" indent="0">
                        <a:buFont typeface="Wingdings" panose="05000000000000000000" pitchFamily="2" charset="2"/>
                        <a:buNone/>
                      </a:pPr>
                      <a:r>
                        <a:rPr lang="en-ZA" sz="1400" b="1" dirty="0">
                          <a:latin typeface="Arial" panose="020B0604020202020204" pitchFamily="34" charset="0"/>
                          <a:cs typeface="Arial" panose="020B0604020202020204" pitchFamily="34" charset="0"/>
                        </a:rPr>
                        <a:t>Temporary shelters at district municipalities</a:t>
                      </a:r>
                    </a:p>
                  </a:txBody>
                  <a:tcPr marT="45714" marB="45714"/>
                </a:tc>
                <a:extLst>
                  <a:ext uri="{0D108BD9-81ED-4DB2-BD59-A6C34878D82A}">
                    <a16:rowId xmlns:a16="http://schemas.microsoft.com/office/drawing/2014/main" xmlns="" val="10002"/>
                  </a:ext>
                </a:extLst>
              </a:tr>
              <a:tr h="613372">
                <a:tc>
                  <a:txBody>
                    <a:bodyPr/>
                    <a:lstStyle/>
                    <a:p>
                      <a:r>
                        <a:rPr lang="en-US" sz="1400" b="1" dirty="0">
                          <a:latin typeface="Arial" panose="020B0604020202020204" pitchFamily="34" charset="0"/>
                          <a:cs typeface="Arial" panose="020B0604020202020204" pitchFamily="34" charset="0"/>
                        </a:rPr>
                        <a:t>3. Building Material Supply</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3"/>
                  </a:ext>
                </a:extLst>
              </a:tr>
              <a:tr h="655143">
                <a:tc>
                  <a:txBody>
                    <a:bodyPr/>
                    <a:lstStyle/>
                    <a:p>
                      <a:r>
                        <a:rPr lang="en-ZA" sz="1400" b="1" dirty="0">
                          <a:latin typeface="Arial" panose="020B0604020202020204" pitchFamily="34" charset="0"/>
                          <a:cs typeface="Arial" panose="020B0604020202020204" pitchFamily="34" charset="0"/>
                        </a:rPr>
                        <a:t>4. Repairs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2 200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1 382</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818</a:t>
                      </a:r>
                    </a:p>
                  </a:txBody>
                  <a:tcPr marT="45714" marB="45714"/>
                </a:tc>
                <a:tc>
                  <a:txBody>
                    <a:bodyPr/>
                    <a:lstStyle/>
                    <a:p>
                      <a:pPr marL="0" indent="0">
                        <a:buFont typeface="Wingdings" panose="05000000000000000000" pitchFamily="2" charset="2"/>
                        <a:buNone/>
                      </a:pPr>
                      <a:r>
                        <a:rPr lang="en-ZA" sz="1400" b="1" dirty="0">
                          <a:latin typeface="Arial" panose="020B0604020202020204" pitchFamily="34" charset="0"/>
                          <a:cs typeface="Arial" panose="020B0604020202020204" pitchFamily="34" charset="0"/>
                        </a:rPr>
                        <a:t>Asbestos replacements in Polokwane Municipality</a:t>
                      </a:r>
                    </a:p>
                  </a:txBody>
                  <a:tcPr marT="45714" marB="45714"/>
                </a:tc>
                <a:extLst>
                  <a:ext uri="{0D108BD9-81ED-4DB2-BD59-A6C34878D82A}">
                    <a16:rowId xmlns:a16="http://schemas.microsoft.com/office/drawing/2014/main" xmlns="" val="3817627321"/>
                  </a:ext>
                </a:extLst>
              </a:tr>
              <a:tr h="73067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Construction of low-cost BNG houses</a:t>
                      </a:r>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248793524"/>
                  </a:ext>
                </a:extLst>
              </a:tr>
              <a:tr h="550661">
                <a:tc>
                  <a:txBody>
                    <a:bodyPr/>
                    <a:lstStyle/>
                    <a:p>
                      <a:r>
                        <a:rPr lang="en-ZA" sz="1400" b="1" dirty="0">
                          <a:latin typeface="Arial" panose="020B0604020202020204" pitchFamily="34" charset="0"/>
                          <a:cs typeface="Arial" panose="020B0604020202020204" pitchFamily="34" charset="0"/>
                        </a:rPr>
                        <a:t>6. Land parcel</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615027614"/>
                  </a:ext>
                </a:extLst>
              </a:tr>
            </a:tbl>
          </a:graphicData>
        </a:graphic>
      </p:graphicFrame>
    </p:spTree>
  </p:cSld>
  <p:clrMapOvr>
    <a:masterClrMapping/>
  </p:clrMapOvr>
  <p:transition>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159506"/>
            <a:ext cx="12192000" cy="523875"/>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INTERVENTIONS 2021 – 2023 NORTH WEST</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3496140230"/>
              </p:ext>
            </p:extLst>
          </p:nvPr>
        </p:nvGraphicFramePr>
        <p:xfrm>
          <a:off x="0" y="683381"/>
          <a:ext cx="12192000" cy="5149385"/>
        </p:xfrm>
        <a:graphic>
          <a:graphicData uri="http://schemas.openxmlformats.org/drawingml/2006/table">
            <a:tbl>
              <a:tblPr firstRow="1" bandRow="1">
                <a:tableStyleId>{5940675A-B579-460E-94D1-54222C63F5DA}</a:tableStyleId>
              </a:tblPr>
              <a:tblGrid>
                <a:gridCol w="2156095">
                  <a:extLst>
                    <a:ext uri="{9D8B030D-6E8A-4147-A177-3AD203B41FA5}">
                      <a16:colId xmlns:a16="http://schemas.microsoft.com/office/drawing/2014/main" xmlns="" val="20000"/>
                    </a:ext>
                  </a:extLst>
                </a:gridCol>
                <a:gridCol w="2026894">
                  <a:extLst>
                    <a:ext uri="{9D8B030D-6E8A-4147-A177-3AD203B41FA5}">
                      <a16:colId xmlns:a16="http://schemas.microsoft.com/office/drawing/2014/main" xmlns="" val="20001"/>
                    </a:ext>
                  </a:extLst>
                </a:gridCol>
                <a:gridCol w="1975798">
                  <a:extLst>
                    <a:ext uri="{9D8B030D-6E8A-4147-A177-3AD203B41FA5}">
                      <a16:colId xmlns:a16="http://schemas.microsoft.com/office/drawing/2014/main" xmlns="" val="20002"/>
                    </a:ext>
                  </a:extLst>
                </a:gridCol>
                <a:gridCol w="2071966">
                  <a:extLst>
                    <a:ext uri="{9D8B030D-6E8A-4147-A177-3AD203B41FA5}">
                      <a16:colId xmlns:a16="http://schemas.microsoft.com/office/drawing/2014/main" xmlns="" val="20003"/>
                    </a:ext>
                  </a:extLst>
                </a:gridCol>
                <a:gridCol w="3961247">
                  <a:extLst>
                    <a:ext uri="{9D8B030D-6E8A-4147-A177-3AD203B41FA5}">
                      <a16:colId xmlns:a16="http://schemas.microsoft.com/office/drawing/2014/main" xmlns="" val="2481922042"/>
                    </a:ext>
                  </a:extLst>
                </a:gridCol>
              </a:tblGrid>
              <a:tr h="1139743">
                <a:tc>
                  <a:txBody>
                    <a:bodyPr/>
                    <a:lstStyle/>
                    <a:p>
                      <a:r>
                        <a:rPr lang="en-US" sz="1400" b="1" dirty="0">
                          <a:latin typeface="Arial" panose="020B0604020202020204" pitchFamily="34" charset="0"/>
                          <a:cs typeface="Arial" panose="020B0604020202020204" pitchFamily="34" charset="0"/>
                        </a:rPr>
                        <a:t>Intervention</a:t>
                      </a:r>
                      <a:endParaRPr lang="en-ZA" sz="1400" b="1" dirty="0">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Completed</a:t>
                      </a:r>
                    </a:p>
                    <a:p>
                      <a:pPr algn="ctr"/>
                      <a:endParaRPr lang="en-ZA" sz="1400" b="1" dirty="0">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Number of units/ buildings/ households Outstanding</a:t>
                      </a:r>
                    </a:p>
                    <a:p>
                      <a:r>
                        <a:rPr lang="en-ZA" sz="1400" b="1" dirty="0">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400" b="1" dirty="0">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908917">
                <a:tc>
                  <a:txBody>
                    <a:bodyPr/>
                    <a:lstStyle/>
                    <a:p>
                      <a:r>
                        <a:rPr lang="en-US" sz="1400" b="1" dirty="0">
                          <a:latin typeface="Arial" panose="020B0604020202020204" pitchFamily="34" charset="0"/>
                          <a:cs typeface="Arial" panose="020B0604020202020204" pitchFamily="34" charset="0"/>
                        </a:rPr>
                        <a:t>1. Construction of Temporary Residential Units (TRU)</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GB" sz="1400" b="1" dirty="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GB" sz="1400" b="1" dirty="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marL="0" indent="0" algn="ctr">
                        <a:buFont typeface="Wingdings" panose="05000000000000000000" pitchFamily="2" charset="2"/>
                        <a:buNone/>
                      </a:pPr>
                      <a:r>
                        <a:rPr lang="en-GB" sz="1400" b="1" dirty="0">
                          <a:latin typeface="Arial" panose="020B0604020202020204" pitchFamily="34" charset="0"/>
                          <a:cs typeface="Arial" panose="020B0604020202020204" pitchFamily="34" charset="0"/>
                        </a:rPr>
                        <a:t>0 </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GB" sz="1400" b="1" dirty="0">
                          <a:latin typeface="Arial" panose="020B0604020202020204" pitchFamily="34" charset="0"/>
                          <a:cs typeface="Arial" panose="020B0604020202020204" pitchFamily="34" charset="0"/>
                        </a:rPr>
                        <a:t>Community requested for BNG instead of TRU</a:t>
                      </a:r>
                      <a:endParaRPr lang="en-ZA"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1"/>
                  </a:ext>
                </a:extLst>
              </a:tr>
              <a:tr h="719833">
                <a:tc>
                  <a:txBody>
                    <a:bodyPr/>
                    <a:lstStyle/>
                    <a:p>
                      <a:r>
                        <a:rPr lang="en-US" sz="1400" b="1" dirty="0">
                          <a:latin typeface="Arial" panose="020B0604020202020204" pitchFamily="34" charset="0"/>
                          <a:cs typeface="Arial" panose="020B0604020202020204" pitchFamily="34" charset="0"/>
                        </a:rPr>
                        <a:t>2.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0" indent="0">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2"/>
                  </a:ext>
                </a:extLst>
              </a:tr>
              <a:tr h="525331">
                <a:tc>
                  <a:txBody>
                    <a:bodyPr/>
                    <a:lstStyle/>
                    <a:p>
                      <a:r>
                        <a:rPr lang="en-US" sz="1400" b="1" dirty="0">
                          <a:latin typeface="Arial" panose="020B0604020202020204" pitchFamily="34" charset="0"/>
                          <a:cs typeface="Arial" panose="020B0604020202020204" pitchFamily="34" charset="0"/>
                        </a:rPr>
                        <a:t>3. Building Material Supply</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3"/>
                  </a:ext>
                </a:extLst>
              </a:tr>
              <a:tr h="362385">
                <a:tc>
                  <a:txBody>
                    <a:bodyPr/>
                    <a:lstStyle/>
                    <a:p>
                      <a:r>
                        <a:rPr lang="en-ZA" sz="1400" b="1" dirty="0">
                          <a:latin typeface="Arial" panose="020B0604020202020204" pitchFamily="34" charset="0"/>
                          <a:cs typeface="Arial" panose="020B0604020202020204" pitchFamily="34" charset="0"/>
                        </a:rPr>
                        <a:t>4. Repairs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817627321"/>
                  </a:ext>
                </a:extLst>
              </a:tr>
              <a:tr h="92978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Construction of low-cost BNG houses</a:t>
                      </a:r>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marT="45714" marB="45714" anchor="ctr"/>
                </a:tc>
                <a:tc>
                  <a:txBody>
                    <a:bodyPr/>
                    <a:lstStyle/>
                    <a:p>
                      <a:r>
                        <a:rPr lang="en-GB" sz="1400" b="1" dirty="0">
                          <a:latin typeface="Arial" panose="020B0604020202020204" pitchFamily="34" charset="0"/>
                          <a:cs typeface="Arial" panose="020B0604020202020204" pitchFamily="34" charset="0"/>
                        </a:rPr>
                        <a:t>103 units for Deelpan Phase1</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GB" sz="1400" b="1" dirty="0">
                          <a:latin typeface="Arial" panose="020B0604020202020204" pitchFamily="34" charset="0"/>
                          <a:cs typeface="Arial" panose="020B0604020202020204" pitchFamily="34" charset="0"/>
                        </a:rPr>
                        <a:t>0</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marL="0" indent="0" algn="ctr">
                        <a:buFont typeface="Wingdings" panose="05000000000000000000" pitchFamily="2" charset="2"/>
                        <a:buNone/>
                      </a:pPr>
                      <a:r>
                        <a:rPr lang="en-GB" sz="1400" b="1" dirty="0">
                          <a:latin typeface="Arial" panose="020B0604020202020204" pitchFamily="34" charset="0"/>
                          <a:cs typeface="Arial" panose="020B0604020202020204" pitchFamily="34" charset="0"/>
                        </a:rPr>
                        <a:t> 103</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marL="285750" indent="-285750">
                        <a:buFont typeface="Wingdings" panose="05000000000000000000" pitchFamily="2" charset="2"/>
                        <a:buChar char="§"/>
                      </a:pPr>
                      <a:r>
                        <a:rPr lang="en-GB" sz="1400" b="1" dirty="0">
                          <a:latin typeface="Arial" panose="020B0604020202020204" pitchFamily="34" charset="0"/>
                          <a:cs typeface="Arial" panose="020B0604020202020204" pitchFamily="34" charset="0"/>
                        </a:rPr>
                        <a:t>Technical studies recently completed. ROD obtained on 14 June 2023. Procurement underway for appointment of contractor.</a:t>
                      </a:r>
                      <a:endParaRPr lang="en-ZA" sz="1400" b="1" dirty="0">
                        <a:latin typeface="Arial" panose="020B0604020202020204" pitchFamily="34" charset="0"/>
                        <a:cs typeface="Arial" panose="020B0604020202020204" pitchFamily="34" charset="0"/>
                      </a:endParaRPr>
                    </a:p>
                  </a:txBody>
                  <a:tcPr marT="45714" marB="45714" anchor="ctr"/>
                </a:tc>
                <a:extLst>
                  <a:ext uri="{0D108BD9-81ED-4DB2-BD59-A6C34878D82A}">
                    <a16:rowId xmlns:a16="http://schemas.microsoft.com/office/drawing/2014/main" xmlns="" val="3248793524"/>
                  </a:ext>
                </a:extLst>
              </a:tr>
              <a:tr h="509878">
                <a:tc>
                  <a:txBody>
                    <a:bodyPr/>
                    <a:lstStyle/>
                    <a:p>
                      <a:r>
                        <a:rPr lang="en-ZA" sz="1400" b="1" dirty="0">
                          <a:latin typeface="Arial" panose="020B0604020202020204" pitchFamily="34" charset="0"/>
                          <a:cs typeface="Arial" panose="020B0604020202020204" pitchFamily="34" charset="0"/>
                        </a:rPr>
                        <a:t>6. Land parcel</a:t>
                      </a:r>
                    </a:p>
                  </a:txBody>
                  <a:tcPr marT="45714" marB="45714" anchor="ctr"/>
                </a:tc>
                <a:tc>
                  <a:txBody>
                    <a:bodyPr/>
                    <a:lstStyle/>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tc>
                  <a:txBody>
                    <a:bodyPr/>
                    <a:lstStyle/>
                    <a:p>
                      <a:pPr marL="285750" indent="-285750">
                        <a:buFont typeface="Wingdings" panose="05000000000000000000" pitchFamily="2" charset="2"/>
                        <a:buChar char="§"/>
                      </a:pPr>
                      <a:r>
                        <a:rPr lang="en-GB" sz="1400" b="1" dirty="0">
                          <a:latin typeface="Arial" panose="020B0604020202020204" pitchFamily="34" charset="0"/>
                          <a:cs typeface="Arial" panose="020B0604020202020204" pitchFamily="34" charset="0"/>
                        </a:rPr>
                        <a:t>A consent letter was obtained from tribal authority</a:t>
                      </a: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615027614"/>
                  </a:ext>
                </a:extLst>
              </a:tr>
            </a:tbl>
          </a:graphicData>
        </a:graphic>
      </p:graphicFrame>
    </p:spTree>
  </p:cSld>
  <p:clrMapOvr>
    <a:masterClrMapping/>
  </p:clrMapOvr>
  <p:transition>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a:solidFill>
                <a:schemeClr val="tx1"/>
              </a:solidFill>
            </a:endParaRPr>
          </a:p>
          <a:p>
            <a:pPr marL="342900" indent="-342900">
              <a:buFont typeface="Arial" panose="020B0604020202020204" pitchFamily="34" charset="0"/>
              <a:buChar char="•"/>
              <a:defRPr/>
            </a:pPr>
            <a:endParaRPr lang="en-US">
              <a:solidFill>
                <a:schemeClr val="tx1"/>
              </a:solidFill>
            </a:endParaRPr>
          </a:p>
          <a:p>
            <a:pPr>
              <a:defRPr/>
            </a:pPr>
            <a:endParaRPr lang="en-US">
              <a:solidFill>
                <a:schemeClr val="tx1"/>
              </a:solidFill>
            </a:endParaRPr>
          </a:p>
          <a:p>
            <a:pPr marL="342900" indent="-342900">
              <a:buFont typeface="Arial" panose="020B0604020202020204" pitchFamily="34" charset="0"/>
              <a:buChar char="•"/>
              <a:defRPr/>
            </a:pPr>
            <a:endParaRPr lang="en-US"/>
          </a:p>
          <a:p>
            <a:pPr marL="342900" indent="-342900">
              <a:buFont typeface="Arial" panose="020B0604020202020204" pitchFamily="34" charset="0"/>
              <a:buChar char="•"/>
              <a:defRPr/>
            </a:pPr>
            <a:endParaRPr lang="en-US"/>
          </a:p>
          <a:p>
            <a:pPr marL="342900" indent="-342900">
              <a:buFont typeface="Arial" panose="020B0604020202020204" pitchFamily="34" charset="0"/>
              <a:buChar char="•"/>
              <a:defRPr/>
            </a:pPr>
            <a:endParaRPr lang="en-US"/>
          </a:p>
          <a:p>
            <a:pPr marL="342900" indent="-342900">
              <a:buFont typeface="Arial" panose="020B0604020202020204" pitchFamily="34" charset="0"/>
              <a:buChar char="•"/>
              <a:defRPr/>
            </a:pPr>
            <a:endParaRPr lang="en-GB"/>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30332"/>
            <a:ext cx="12191999" cy="523875"/>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INTERVENTIONS 2021 – 2023 WESTERN CAPE</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2377873488"/>
              </p:ext>
            </p:extLst>
          </p:nvPr>
        </p:nvGraphicFramePr>
        <p:xfrm>
          <a:off x="0" y="564444"/>
          <a:ext cx="12191999" cy="4894132"/>
        </p:xfrm>
        <a:graphic>
          <a:graphicData uri="http://schemas.openxmlformats.org/drawingml/2006/table">
            <a:tbl>
              <a:tblPr firstRow="1" bandRow="1">
                <a:tableStyleId>{5940675A-B579-460E-94D1-54222C63F5DA}</a:tableStyleId>
              </a:tblPr>
              <a:tblGrid>
                <a:gridCol w="2156095">
                  <a:extLst>
                    <a:ext uri="{9D8B030D-6E8A-4147-A177-3AD203B41FA5}">
                      <a16:colId xmlns:a16="http://schemas.microsoft.com/office/drawing/2014/main" xmlns="" val="20000"/>
                    </a:ext>
                  </a:extLst>
                </a:gridCol>
                <a:gridCol w="2026894">
                  <a:extLst>
                    <a:ext uri="{9D8B030D-6E8A-4147-A177-3AD203B41FA5}">
                      <a16:colId xmlns:a16="http://schemas.microsoft.com/office/drawing/2014/main" xmlns="" val="20001"/>
                    </a:ext>
                  </a:extLst>
                </a:gridCol>
                <a:gridCol w="2389822">
                  <a:extLst>
                    <a:ext uri="{9D8B030D-6E8A-4147-A177-3AD203B41FA5}">
                      <a16:colId xmlns:a16="http://schemas.microsoft.com/office/drawing/2014/main" xmlns="" val="20002"/>
                    </a:ext>
                  </a:extLst>
                </a:gridCol>
                <a:gridCol w="2477882">
                  <a:extLst>
                    <a:ext uri="{9D8B030D-6E8A-4147-A177-3AD203B41FA5}">
                      <a16:colId xmlns:a16="http://schemas.microsoft.com/office/drawing/2014/main" xmlns="" val="20003"/>
                    </a:ext>
                  </a:extLst>
                </a:gridCol>
                <a:gridCol w="3141306">
                  <a:extLst>
                    <a:ext uri="{9D8B030D-6E8A-4147-A177-3AD203B41FA5}">
                      <a16:colId xmlns:a16="http://schemas.microsoft.com/office/drawing/2014/main" xmlns="" val="2481922042"/>
                    </a:ext>
                  </a:extLst>
                </a:gridCol>
              </a:tblGrid>
              <a:tr h="1036459">
                <a:tc>
                  <a:txBody>
                    <a:bodyPr/>
                    <a:lstStyle/>
                    <a:p>
                      <a:r>
                        <a:rPr lang="en-US" sz="1400" b="1">
                          <a:latin typeface="Arial" panose="020B0604020202020204" pitchFamily="34" charset="0"/>
                          <a:cs typeface="Arial" panose="020B0604020202020204" pitchFamily="34" charset="0"/>
                        </a:rPr>
                        <a:t>Intervention</a:t>
                      </a:r>
                      <a:endParaRPr lang="en-ZA" sz="1400" b="1">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400" b="1">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a:latin typeface="Arial" panose="020B0604020202020204" pitchFamily="34" charset="0"/>
                          <a:cs typeface="Arial" panose="020B0604020202020204" pitchFamily="34" charset="0"/>
                        </a:rPr>
                        <a:t>Number of units/ buildings/ households Completed</a:t>
                      </a:r>
                    </a:p>
                    <a:p>
                      <a:pPr algn="ctr"/>
                      <a:endParaRPr lang="en-ZA" sz="1400" b="1">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a:latin typeface="Arial" panose="020B0604020202020204" pitchFamily="34" charset="0"/>
                          <a:cs typeface="Arial" panose="020B0604020202020204" pitchFamily="34" charset="0"/>
                        </a:rPr>
                        <a:t>Number of units/ buildings/ households Outstanding</a:t>
                      </a:r>
                    </a:p>
                    <a:p>
                      <a:r>
                        <a:rPr lang="en-ZA" sz="1400" b="1">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400" b="1">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1057281">
                <a:tc>
                  <a:txBody>
                    <a:bodyPr/>
                    <a:lstStyle/>
                    <a:p>
                      <a:r>
                        <a:rPr lang="en-US" sz="1400" b="1">
                          <a:latin typeface="Arial" panose="020B0604020202020204" pitchFamily="34" charset="0"/>
                          <a:cs typeface="Arial" panose="020B0604020202020204" pitchFamily="34" charset="0"/>
                        </a:rPr>
                        <a:t>1. Construction of Temporary Residential Units (TRU)</a:t>
                      </a:r>
                      <a:endParaRPr lang="en-ZA" sz="1400" b="1">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0" indent="0">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p>
                      <a:pPr marL="0" indent="0">
                        <a:buFont typeface="Wingdings" panose="05000000000000000000" pitchFamily="2" charset="2"/>
                        <a:buNone/>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10001"/>
                  </a:ext>
                </a:extLst>
              </a:tr>
              <a:tr h="2400989">
                <a:tc>
                  <a:txBody>
                    <a:bodyPr/>
                    <a:lstStyle/>
                    <a:p>
                      <a:r>
                        <a:rPr lang="en-US" sz="1400" b="1" dirty="0">
                          <a:latin typeface="Arial" panose="020B0604020202020204" pitchFamily="34" charset="0"/>
                          <a:cs typeface="Arial" panose="020B0604020202020204" pitchFamily="34" charset="0"/>
                        </a:rPr>
                        <a:t>2.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67</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67</a:t>
                      </a:r>
                    </a:p>
                  </a:txBody>
                  <a:tcPr marT="45714" marB="45714" anchor="ctr"/>
                </a:tc>
                <a:tc>
                  <a:txBody>
                    <a:bodyPr/>
                    <a:lstStyle/>
                    <a:p>
                      <a:pPr algn="l">
                        <a:lnSpc>
                          <a:spcPct val="115000"/>
                        </a:lnSpc>
                        <a:spcAft>
                          <a:spcPts val="1000"/>
                        </a:spcAft>
                      </a:pPr>
                      <a:r>
                        <a:rPr lang="en-ZA" sz="2000" b="1" dirty="0">
                          <a:effectLst/>
                          <a:latin typeface="Arial" panose="020B0604020202020204" pitchFamily="34" charset="0"/>
                          <a:ea typeface="Times New Roman" panose="02020603050405020304" pitchFamily="18" charset="0"/>
                          <a:cs typeface="Arial" panose="020B0604020202020204" pitchFamily="34" charset="0"/>
                        </a:rPr>
                        <a:t>* </a:t>
                      </a:r>
                      <a:r>
                        <a:rPr lang="en-ZA" sz="1400" b="1" dirty="0">
                          <a:effectLst/>
                          <a:latin typeface="Arial" panose="020B0604020202020204" pitchFamily="34" charset="0"/>
                          <a:ea typeface="Times New Roman" panose="02020603050405020304" pitchFamily="18" charset="0"/>
                          <a:cs typeface="Arial" panose="020B0604020202020204" pitchFamily="34" charset="0"/>
                        </a:rPr>
                        <a:t>Fire incident occurred in Waterworks Informal Settlement, Grabouw.  TWK Municipality obtained funding approval from NDOHS for the construction of 67 TRA units. Funding for the installation of interim basic services to 67 sites was granted by PDOHS / DOI.</a:t>
                      </a:r>
                      <a:endParaRPr lang="en-ZA" sz="2000" b="1" dirty="0">
                        <a:effectLst/>
                        <a:latin typeface="Arial" panose="020B0604020202020204" pitchFamily="34" charset="0"/>
                        <a:ea typeface="Times New Roman" panose="02020603050405020304" pitchFamily="18" charset="0"/>
                        <a:cs typeface="Arial" panose="020B0604020202020204" pitchFamily="34" charset="0"/>
                      </a:endParaRPr>
                    </a:p>
                  </a:txBody>
                  <a:tcPr marT="45714" marB="45714" anchor="ctr"/>
                </a:tc>
                <a:extLst>
                  <a:ext uri="{0D108BD9-81ED-4DB2-BD59-A6C34878D82A}">
                    <a16:rowId xmlns:a16="http://schemas.microsoft.com/office/drawing/2014/main" xmlns="" val="10002"/>
                  </a:ext>
                </a:extLst>
              </a:tr>
              <a:tr h="399403">
                <a:tc gridSpan="5">
                  <a:txBody>
                    <a:bodyPr/>
                    <a:lstStyle/>
                    <a:p>
                      <a:pPr algn="ctr"/>
                      <a:r>
                        <a:rPr lang="en-ZA" sz="1400" b="1" dirty="0">
                          <a:latin typeface="Arial" panose="020B0604020202020204" pitchFamily="34" charset="0"/>
                          <a:cs typeface="Arial" panose="020B0604020202020204" pitchFamily="34" charset="0"/>
                        </a:rPr>
                        <a:t>Continued on next slide</a:t>
                      </a:r>
                    </a:p>
                  </a:txBody>
                  <a:tcPr marT="45714" marB="45714" anchor="ctr"/>
                </a:tc>
                <a:tc hMerge="1">
                  <a:txBody>
                    <a:bodyPr/>
                    <a:lstStyle/>
                    <a:p>
                      <a:pPr algn="ctr"/>
                      <a:endParaRPr lang="en-ZA" sz="1400">
                        <a:latin typeface="Arial" panose="020B0604020202020204" pitchFamily="34" charset="0"/>
                        <a:cs typeface="Arial" panose="020B0604020202020204" pitchFamily="34" charset="0"/>
                      </a:endParaRPr>
                    </a:p>
                  </a:txBody>
                  <a:tcPr marT="45714" marB="45714" anchor="ctr"/>
                </a:tc>
                <a:tc hMerge="1">
                  <a:txBody>
                    <a:bodyPr/>
                    <a:lstStyle/>
                    <a:p>
                      <a:pPr algn="ctr"/>
                      <a:endParaRPr lang="en-ZA" sz="1400">
                        <a:latin typeface="Arial" panose="020B0604020202020204" pitchFamily="34" charset="0"/>
                        <a:cs typeface="Arial" panose="020B0604020202020204" pitchFamily="34" charset="0"/>
                      </a:endParaRPr>
                    </a:p>
                  </a:txBody>
                  <a:tcPr marT="45714" marB="45714" anchor="ctr"/>
                </a:tc>
                <a:tc hMerge="1">
                  <a:txBody>
                    <a:bodyPr/>
                    <a:lstStyle/>
                    <a:p>
                      <a:pPr marL="285750" indent="-285750" algn="ctr">
                        <a:buFont typeface="Wingdings" panose="05000000000000000000" pitchFamily="2" charset="2"/>
                        <a:buChar char="§"/>
                      </a:pPr>
                      <a:endParaRPr lang="en-ZA" sz="1400">
                        <a:latin typeface="Arial" panose="020B0604020202020204" pitchFamily="34" charset="0"/>
                        <a:cs typeface="Arial" panose="020B0604020202020204" pitchFamily="34" charset="0"/>
                      </a:endParaRPr>
                    </a:p>
                  </a:txBody>
                  <a:tcPr marT="45714" marB="45714" anchor="ctr"/>
                </a:tc>
                <a:tc hMerge="1">
                  <a:txBody>
                    <a:bodyPr/>
                    <a:lstStyle/>
                    <a:p>
                      <a:pPr algn="l">
                        <a:lnSpc>
                          <a:spcPct val="115000"/>
                        </a:lnSpc>
                        <a:spcAft>
                          <a:spcPts val="1000"/>
                        </a:spcAft>
                      </a:pPr>
                      <a:endParaRPr lang="en-ZA" sz="2000" b="1">
                        <a:effectLst/>
                        <a:latin typeface="Arial" panose="020B0604020202020204" pitchFamily="34" charset="0"/>
                        <a:ea typeface="Times New Roman" panose="02020603050405020304" pitchFamily="18" charset="0"/>
                        <a:cs typeface="Arial" panose="020B0604020202020204" pitchFamily="34" charset="0"/>
                      </a:endParaRPr>
                    </a:p>
                  </a:txBody>
                  <a:tcPr marT="45714" marB="45714" anchor="ctr"/>
                </a:tc>
                <a:extLst>
                  <a:ext uri="{0D108BD9-81ED-4DB2-BD59-A6C34878D82A}">
                    <a16:rowId xmlns:a16="http://schemas.microsoft.com/office/drawing/2014/main" xmlns="" val="2716797534"/>
                  </a:ext>
                </a:extLst>
              </a:tr>
            </a:tbl>
          </a:graphicData>
        </a:graphic>
      </p:graphicFrame>
    </p:spTree>
  </p:cSld>
  <p:clrMapOvr>
    <a:masterClrMapping/>
  </p:clrMapOvr>
  <p:transition>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a:solidFill>
                <a:schemeClr val="tx1"/>
              </a:solidFill>
            </a:endParaRPr>
          </a:p>
          <a:p>
            <a:pPr marL="342900" indent="-342900">
              <a:buFont typeface="Arial" panose="020B0604020202020204" pitchFamily="34" charset="0"/>
              <a:buChar char="•"/>
              <a:defRPr/>
            </a:pPr>
            <a:endParaRPr lang="en-US">
              <a:solidFill>
                <a:schemeClr val="tx1"/>
              </a:solidFill>
            </a:endParaRPr>
          </a:p>
          <a:p>
            <a:pPr>
              <a:defRPr/>
            </a:pPr>
            <a:endParaRPr lang="en-US">
              <a:solidFill>
                <a:schemeClr val="tx1"/>
              </a:solidFill>
            </a:endParaRPr>
          </a:p>
          <a:p>
            <a:pPr marL="342900" indent="-342900">
              <a:buFont typeface="Arial" panose="020B0604020202020204" pitchFamily="34" charset="0"/>
              <a:buChar char="•"/>
              <a:defRPr/>
            </a:pPr>
            <a:endParaRPr lang="en-US"/>
          </a:p>
          <a:p>
            <a:pPr marL="342900" indent="-342900">
              <a:buFont typeface="Arial" panose="020B0604020202020204" pitchFamily="34" charset="0"/>
              <a:buChar char="•"/>
              <a:defRPr/>
            </a:pPr>
            <a:endParaRPr lang="en-US"/>
          </a:p>
          <a:p>
            <a:pPr marL="342900" indent="-342900">
              <a:buFont typeface="Arial" panose="020B0604020202020204" pitchFamily="34" charset="0"/>
              <a:buChar char="•"/>
              <a:defRPr/>
            </a:pPr>
            <a:endParaRPr lang="en-US"/>
          </a:p>
          <a:p>
            <a:pPr marL="342900" indent="-342900">
              <a:buFont typeface="Arial" panose="020B0604020202020204" pitchFamily="34" charset="0"/>
              <a:buChar char="•"/>
              <a:defRPr/>
            </a:pPr>
            <a:endParaRPr lang="en-GB"/>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125414"/>
            <a:ext cx="12191999" cy="523220"/>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INTERVENTIONS 2021 – 2023 WESTERN CAPE -:</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5" name="Table 2">
            <a:extLst>
              <a:ext uri="{FF2B5EF4-FFF2-40B4-BE49-F238E27FC236}">
                <a16:creationId xmlns:a16="http://schemas.microsoft.com/office/drawing/2014/main" xmlns="" id="{CD9FBE51-4175-EB5D-CCA5-9389BA776B84}"/>
              </a:ext>
            </a:extLst>
          </p:cNvPr>
          <p:cNvGraphicFramePr>
            <a:graphicFrameLocks noGrp="1"/>
          </p:cNvGraphicFramePr>
          <p:nvPr>
            <p:extLst>
              <p:ext uri="{D42A27DB-BD31-4B8C-83A1-F6EECF244321}">
                <p14:modId xmlns:p14="http://schemas.microsoft.com/office/powerpoint/2010/main" xmlns="" val="1170289190"/>
              </p:ext>
            </p:extLst>
          </p:nvPr>
        </p:nvGraphicFramePr>
        <p:xfrm>
          <a:off x="0" y="648634"/>
          <a:ext cx="12192000" cy="4572101"/>
        </p:xfrm>
        <a:graphic>
          <a:graphicData uri="http://schemas.openxmlformats.org/drawingml/2006/table">
            <a:tbl>
              <a:tblPr firstRow="1" bandRow="1">
                <a:tableStyleId>{5940675A-B579-460E-94D1-54222C63F5DA}</a:tableStyleId>
              </a:tblPr>
              <a:tblGrid>
                <a:gridCol w="1944013">
                  <a:extLst>
                    <a:ext uri="{9D8B030D-6E8A-4147-A177-3AD203B41FA5}">
                      <a16:colId xmlns:a16="http://schemas.microsoft.com/office/drawing/2014/main" xmlns="" val="20000"/>
                    </a:ext>
                  </a:extLst>
                </a:gridCol>
                <a:gridCol w="2069727">
                  <a:extLst>
                    <a:ext uri="{9D8B030D-6E8A-4147-A177-3AD203B41FA5}">
                      <a16:colId xmlns:a16="http://schemas.microsoft.com/office/drawing/2014/main" xmlns="" val="20001"/>
                    </a:ext>
                  </a:extLst>
                </a:gridCol>
                <a:gridCol w="2440324">
                  <a:extLst>
                    <a:ext uri="{9D8B030D-6E8A-4147-A177-3AD203B41FA5}">
                      <a16:colId xmlns:a16="http://schemas.microsoft.com/office/drawing/2014/main" xmlns="" val="20002"/>
                    </a:ext>
                  </a:extLst>
                </a:gridCol>
                <a:gridCol w="2530246">
                  <a:extLst>
                    <a:ext uri="{9D8B030D-6E8A-4147-A177-3AD203B41FA5}">
                      <a16:colId xmlns:a16="http://schemas.microsoft.com/office/drawing/2014/main" xmlns="" val="20003"/>
                    </a:ext>
                  </a:extLst>
                </a:gridCol>
                <a:gridCol w="3207690">
                  <a:extLst>
                    <a:ext uri="{9D8B030D-6E8A-4147-A177-3AD203B41FA5}">
                      <a16:colId xmlns:a16="http://schemas.microsoft.com/office/drawing/2014/main" xmlns="" val="2481922042"/>
                    </a:ext>
                  </a:extLst>
                </a:gridCol>
              </a:tblGrid>
              <a:tr h="396572">
                <a:tc>
                  <a:txBody>
                    <a:bodyPr/>
                    <a:lstStyle/>
                    <a:p>
                      <a:r>
                        <a:rPr lang="en-US" sz="1400" b="1">
                          <a:latin typeface="Arial" panose="020B0604020202020204" pitchFamily="34" charset="0"/>
                          <a:cs typeface="Arial" panose="020B0604020202020204" pitchFamily="34" charset="0"/>
                        </a:rPr>
                        <a:t>Intervention</a:t>
                      </a:r>
                      <a:endParaRPr lang="en-ZA" sz="1400" b="1">
                        <a:latin typeface="Arial" panose="020B0604020202020204" pitchFamily="34" charset="0"/>
                        <a:cs typeface="Arial" panose="020B0604020202020204" pitchFamily="34" charset="0"/>
                      </a:endParaRPr>
                    </a:p>
                  </a:txBody>
                  <a:tcPr marT="45714" marB="45714" anchor="ctr">
                    <a:solidFill>
                      <a:schemeClr val="bg2"/>
                    </a:solidFill>
                  </a:tcPr>
                </a:tc>
                <a:tc>
                  <a:txBody>
                    <a:bodyPr/>
                    <a:lstStyle/>
                    <a:p>
                      <a:r>
                        <a:rPr lang="en-ZA" sz="1400" b="1">
                          <a:latin typeface="Arial" panose="020B0604020202020204" pitchFamily="34" charset="0"/>
                          <a:cs typeface="Arial" panose="020B0604020202020204" pitchFamily="34" charset="0"/>
                        </a:rPr>
                        <a:t>Number of units/ buildings/ households Required</a:t>
                      </a:r>
                    </a:p>
                  </a:txBody>
                  <a:tcPr marT="45714" marB="45714" anchor="ctr">
                    <a:solidFill>
                      <a:schemeClr val="bg2"/>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ZA" sz="1400" b="1">
                          <a:latin typeface="Arial" panose="020B0604020202020204" pitchFamily="34" charset="0"/>
                          <a:cs typeface="Arial" panose="020B0604020202020204" pitchFamily="34" charset="0"/>
                        </a:rPr>
                        <a:t>Number of units/ buildings/ households Completed</a:t>
                      </a:r>
                    </a:p>
                    <a:p>
                      <a:pPr algn="ctr"/>
                      <a:endParaRPr lang="en-ZA" sz="1400" b="1">
                        <a:latin typeface="Arial" panose="020B0604020202020204" pitchFamily="34" charset="0"/>
                        <a:cs typeface="Arial" panose="020B0604020202020204" pitchFamily="34" charset="0"/>
                      </a:endParaRPr>
                    </a:p>
                  </a:txBody>
                  <a:tcPr marT="45714" marB="45714">
                    <a:solidFill>
                      <a:schemeClr val="bg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a:latin typeface="Arial" panose="020B0604020202020204" pitchFamily="34" charset="0"/>
                          <a:cs typeface="Arial" panose="020B0604020202020204" pitchFamily="34" charset="0"/>
                        </a:rPr>
                        <a:t>Number of units/ buildings/ households Outstanding</a:t>
                      </a:r>
                    </a:p>
                    <a:p>
                      <a:r>
                        <a:rPr lang="en-ZA" sz="1400" b="1">
                          <a:latin typeface="Arial" panose="020B0604020202020204" pitchFamily="34" charset="0"/>
                          <a:cs typeface="Arial" panose="020B0604020202020204" pitchFamily="34" charset="0"/>
                        </a:rPr>
                        <a:t> </a:t>
                      </a:r>
                    </a:p>
                  </a:txBody>
                  <a:tcPr marT="45714" marB="45714" anchor="ctr">
                    <a:solidFill>
                      <a:schemeClr val="bg2"/>
                    </a:solidFill>
                  </a:tcPr>
                </a:tc>
                <a:tc>
                  <a:txBody>
                    <a:bodyPr/>
                    <a:lstStyle/>
                    <a:p>
                      <a:r>
                        <a:rPr lang="en-ZA" sz="1400" b="1">
                          <a:latin typeface="Arial" panose="020B0604020202020204" pitchFamily="34" charset="0"/>
                          <a:cs typeface="Arial" panose="020B0604020202020204" pitchFamily="34" charset="0"/>
                        </a:rPr>
                        <a:t>COMMENTS</a:t>
                      </a:r>
                    </a:p>
                  </a:txBody>
                  <a:tcPr marT="45714" marB="45714" anchor="ctr">
                    <a:solidFill>
                      <a:schemeClr val="bg2"/>
                    </a:solidFill>
                  </a:tcPr>
                </a:tc>
                <a:extLst>
                  <a:ext uri="{0D108BD9-81ED-4DB2-BD59-A6C34878D82A}">
                    <a16:rowId xmlns:a16="http://schemas.microsoft.com/office/drawing/2014/main" xmlns="" val="10000"/>
                  </a:ext>
                </a:extLst>
              </a:tr>
              <a:tr h="606748">
                <a:tc>
                  <a:txBody>
                    <a:bodyPr/>
                    <a:lstStyle/>
                    <a:p>
                      <a:r>
                        <a:rPr lang="en-US" sz="1400" b="1" dirty="0">
                          <a:latin typeface="Arial" panose="020B0604020202020204" pitchFamily="34" charset="0"/>
                          <a:cs typeface="Arial" panose="020B0604020202020204" pitchFamily="34" charset="0"/>
                        </a:rPr>
                        <a:t>3. (a) Temporary Emergency Accommodation (TEA)</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1887 TRA units.</a:t>
                      </a:r>
                    </a:p>
                    <a:p>
                      <a:pPr algn="ctr"/>
                      <a:r>
                        <a:rPr lang="en-ZA" sz="1400" b="1" dirty="0">
                          <a:latin typeface="Arial" panose="020B0604020202020204" pitchFamily="34" charset="0"/>
                          <a:cs typeface="Arial" panose="020B0604020202020204" pitchFamily="34" charset="0"/>
                        </a:rPr>
                        <a:t>( operational management and security costs) </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l">
                        <a:lnSpc>
                          <a:spcPct val="115000"/>
                        </a:lnSpc>
                        <a:spcAft>
                          <a:spcPts val="1000"/>
                        </a:spcAft>
                      </a:pPr>
                      <a:r>
                        <a:rPr lang="en-ZA" sz="14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Provide security and management  services to TRA 5/5.1/ &amp; 6  units in Delft as part of N2 Gateway project</a:t>
                      </a:r>
                      <a:r>
                        <a:rPr lang="en-ZA" sz="1200" b="1"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p>
                  </a:txBody>
                  <a:tcPr marT="45714" marB="45714" anchor="ctr"/>
                </a:tc>
                <a:extLst>
                  <a:ext uri="{0D108BD9-81ED-4DB2-BD59-A6C34878D82A}">
                    <a16:rowId xmlns:a16="http://schemas.microsoft.com/office/drawing/2014/main" xmlns="" val="10003"/>
                  </a:ext>
                </a:extLst>
              </a:tr>
              <a:tr h="648069">
                <a:tc>
                  <a:txBody>
                    <a:bodyPr/>
                    <a:lstStyle/>
                    <a:p>
                      <a:r>
                        <a:rPr lang="en-ZA" sz="1400" b="1" dirty="0">
                          <a:latin typeface="Arial" panose="020B0604020202020204" pitchFamily="34" charset="0"/>
                          <a:cs typeface="Arial" panose="020B0604020202020204" pitchFamily="34" charset="0"/>
                        </a:rPr>
                        <a:t>4. Repairs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817627321"/>
                  </a:ext>
                </a:extLst>
              </a:tr>
              <a:tr h="4268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1" dirty="0">
                          <a:latin typeface="Arial" panose="020B0604020202020204" pitchFamily="34" charset="0"/>
                          <a:cs typeface="Arial" panose="020B0604020202020204" pitchFamily="34" charset="0"/>
                        </a:rPr>
                        <a:t>5. </a:t>
                      </a:r>
                      <a:r>
                        <a:rPr lang="en-US" sz="1400" b="1" dirty="0">
                          <a:latin typeface="Arial" panose="020B0604020202020204" pitchFamily="34" charset="0"/>
                          <a:cs typeface="Arial" panose="020B0604020202020204" pitchFamily="34" charset="0"/>
                        </a:rPr>
                        <a:t>Construction of low-cost BNG houses</a:t>
                      </a:r>
                      <a:endParaRPr lang="en-ZA" sz="1400" b="1" dirty="0">
                        <a:latin typeface="Arial" panose="020B0604020202020204" pitchFamily="34" charset="0"/>
                        <a:cs typeface="Arial" panose="020B0604020202020204" pitchFamily="34" charset="0"/>
                      </a:endParaRPr>
                    </a:p>
                    <a:p>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248793524"/>
                  </a:ext>
                </a:extLst>
              </a:tr>
              <a:tr h="544714">
                <a:tc>
                  <a:txBody>
                    <a:bodyPr/>
                    <a:lstStyle/>
                    <a:p>
                      <a:r>
                        <a:rPr lang="en-ZA" sz="1400" b="1" dirty="0">
                          <a:latin typeface="Arial" panose="020B0604020202020204" pitchFamily="34" charset="0"/>
                          <a:cs typeface="Arial" panose="020B0604020202020204" pitchFamily="34" charset="0"/>
                        </a:rPr>
                        <a:t>6. Land parcel</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tc>
                <a:extLst>
                  <a:ext uri="{0D108BD9-81ED-4DB2-BD59-A6C34878D82A}">
                    <a16:rowId xmlns:a16="http://schemas.microsoft.com/office/drawing/2014/main" xmlns="" val="3615027614"/>
                  </a:ext>
                </a:extLst>
              </a:tr>
              <a:tr h="544714">
                <a:tc>
                  <a:txBody>
                    <a:bodyPr/>
                    <a:lstStyle/>
                    <a:p>
                      <a:r>
                        <a:rPr lang="en-US" sz="1400" b="1" dirty="0">
                          <a:latin typeface="Arial" panose="020B0604020202020204" pitchFamily="34" charset="0"/>
                          <a:cs typeface="Arial" panose="020B0604020202020204" pitchFamily="34" charset="0"/>
                        </a:rPr>
                        <a:t>7. Building Material Supply</a:t>
                      </a:r>
                      <a:endParaRPr lang="en-ZA" sz="1400" b="1" dirty="0">
                        <a:latin typeface="Arial" panose="020B0604020202020204" pitchFamily="34" charset="0"/>
                        <a:cs typeface="Arial" panose="020B0604020202020204" pitchFamily="34" charset="0"/>
                      </a:endParaRPr>
                    </a:p>
                  </a:txBody>
                  <a:tcPr marT="45714" marB="45714" anchor="ctr"/>
                </a:tc>
                <a:tc>
                  <a:txBody>
                    <a:bodyPr/>
                    <a:lstStyle/>
                    <a:p>
                      <a:pPr algn="ctr"/>
                      <a:r>
                        <a:rPr lang="en-ZA" sz="1400" b="1" dirty="0">
                          <a:latin typeface="Arial" panose="020B0604020202020204" pitchFamily="34" charset="0"/>
                          <a:cs typeface="Arial" panose="020B0604020202020204" pitchFamily="34" charset="0"/>
                        </a:rPr>
                        <a:t>Material for 417 structures</a:t>
                      </a:r>
                    </a:p>
                  </a:txBody>
                  <a:tcPr marT="45714" marB="45714" anchor="ctr"/>
                </a:tc>
                <a:tc>
                  <a:txBody>
                    <a:bodyPr/>
                    <a:lstStyle/>
                    <a:p>
                      <a:pPr algn="ctr"/>
                      <a:r>
                        <a:rPr lang="en-ZA" sz="1400" b="1" dirty="0">
                          <a:latin typeface="Arial" panose="020B0604020202020204" pitchFamily="34" charset="0"/>
                          <a:cs typeface="Arial" panose="020B0604020202020204" pitchFamily="34" charset="0"/>
                        </a:rPr>
                        <a:t>417 Completed</a:t>
                      </a:r>
                    </a:p>
                  </a:txBody>
                  <a:tcPr marT="45714" marB="45714" anchor="ctr"/>
                </a:tc>
                <a:tc>
                  <a:txBody>
                    <a:bodyPr/>
                    <a:lstStyle/>
                    <a:p>
                      <a:pPr marL="0" indent="0" algn="ctr">
                        <a:buFont typeface="Wingdings" panose="05000000000000000000" pitchFamily="2" charset="2"/>
                        <a:buNone/>
                      </a:pPr>
                      <a:r>
                        <a:rPr lang="en-ZA" sz="1400" b="1" dirty="0">
                          <a:latin typeface="Arial" panose="020B0604020202020204" pitchFamily="34" charset="0"/>
                          <a:cs typeface="Arial" panose="020B0604020202020204" pitchFamily="34" charset="0"/>
                        </a:rPr>
                        <a:t>0</a:t>
                      </a:r>
                    </a:p>
                  </a:txBody>
                  <a:tcPr marT="45714" marB="45714" anchor="ctr"/>
                </a:tc>
                <a:tc>
                  <a:txBody>
                    <a:bodyPr/>
                    <a:lstStyle/>
                    <a:p>
                      <a:pPr marL="285750" indent="-285750">
                        <a:buFont typeface="Wingdings" panose="05000000000000000000" pitchFamily="2" charset="2"/>
                        <a:buChar char="§"/>
                      </a:pPr>
                      <a:endParaRPr lang="en-ZA" sz="1400" b="1" dirty="0">
                        <a:latin typeface="Arial" panose="020B0604020202020204" pitchFamily="34" charset="0"/>
                        <a:cs typeface="Arial" panose="020B0604020202020204" pitchFamily="34" charset="0"/>
                      </a:endParaRPr>
                    </a:p>
                  </a:txBody>
                  <a:tcPr marT="45714" marB="45714" anchor="ctr"/>
                </a:tc>
                <a:extLst>
                  <a:ext uri="{0D108BD9-81ED-4DB2-BD59-A6C34878D82A}">
                    <a16:rowId xmlns:a16="http://schemas.microsoft.com/office/drawing/2014/main" xmlns="" val="2254419185"/>
                  </a:ext>
                </a:extLst>
              </a:tr>
            </a:tbl>
          </a:graphicData>
        </a:graphic>
      </p:graphicFrame>
    </p:spTree>
    <p:extLst>
      <p:ext uri="{BB962C8B-B14F-4D97-AF65-F5344CB8AC3E}">
        <p14:creationId xmlns:p14="http://schemas.microsoft.com/office/powerpoint/2010/main" xmlns="" val="2563323476"/>
      </p:ext>
    </p:extLst>
  </p:cSld>
  <p:clrMapOvr>
    <a:masterClrMapping/>
  </p:clrMapOvr>
  <p:transition>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0" y="0"/>
            <a:ext cx="12192000" cy="541392"/>
          </a:xfrm>
          <a:solidFill>
            <a:schemeClr val="tx2">
              <a:lumMod val="75000"/>
              <a:lumOff val="25000"/>
            </a:schemeClr>
          </a:solidFill>
          <a:ln>
            <a:solidFill>
              <a:srgbClr val="00B050"/>
            </a:solidFill>
          </a:ln>
        </p:spPr>
        <p:txBody>
          <a:bodyPr>
            <a:noAutofit/>
          </a:bodyPr>
          <a:lstStyle/>
          <a:p>
            <a:pPr algn="just"/>
            <a:r>
              <a:rPr lang="en-US" sz="2000" b="1" dirty="0">
                <a:latin typeface="Calibri" panose="020F0502020204030204" pitchFamily="34" charset="0"/>
                <a:cs typeface="Calibri" panose="020F0502020204030204" pitchFamily="34" charset="0"/>
              </a:rPr>
              <a:t>PROGRESS ON EMERGENCY HOUSING INTERVENTIONS : 2020/21 PEHG</a:t>
            </a: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493087863"/>
              </p:ext>
            </p:extLst>
          </p:nvPr>
        </p:nvGraphicFramePr>
        <p:xfrm>
          <a:off x="0" y="541392"/>
          <a:ext cx="12192000" cy="4007136"/>
        </p:xfrm>
        <a:graphic>
          <a:graphicData uri="http://schemas.openxmlformats.org/drawingml/2006/table">
            <a:tbl>
              <a:tblPr firstRow="1" bandRow="1">
                <a:tableStyleId>{5C22544A-7EE6-4342-B048-85BDC9FD1C3A}</a:tableStyleId>
              </a:tblPr>
              <a:tblGrid>
                <a:gridCol w="499671">
                  <a:extLst>
                    <a:ext uri="{9D8B030D-6E8A-4147-A177-3AD203B41FA5}">
                      <a16:colId xmlns:a16="http://schemas.microsoft.com/office/drawing/2014/main" xmlns="" val="2025491291"/>
                    </a:ext>
                  </a:extLst>
                </a:gridCol>
                <a:gridCol w="1499016">
                  <a:extLst>
                    <a:ext uri="{9D8B030D-6E8A-4147-A177-3AD203B41FA5}">
                      <a16:colId xmlns:a16="http://schemas.microsoft.com/office/drawing/2014/main" xmlns="" val="20001"/>
                    </a:ext>
                  </a:extLst>
                </a:gridCol>
                <a:gridCol w="3497705">
                  <a:extLst>
                    <a:ext uri="{9D8B030D-6E8A-4147-A177-3AD203B41FA5}">
                      <a16:colId xmlns:a16="http://schemas.microsoft.com/office/drawing/2014/main" xmlns="" val="1966924440"/>
                    </a:ext>
                  </a:extLst>
                </a:gridCol>
                <a:gridCol w="1798820">
                  <a:extLst>
                    <a:ext uri="{9D8B030D-6E8A-4147-A177-3AD203B41FA5}">
                      <a16:colId xmlns:a16="http://schemas.microsoft.com/office/drawing/2014/main" xmlns="" val="20003"/>
                    </a:ext>
                  </a:extLst>
                </a:gridCol>
                <a:gridCol w="2098623">
                  <a:extLst>
                    <a:ext uri="{9D8B030D-6E8A-4147-A177-3AD203B41FA5}">
                      <a16:colId xmlns:a16="http://schemas.microsoft.com/office/drawing/2014/main" xmlns="" val="2779643029"/>
                    </a:ext>
                  </a:extLst>
                </a:gridCol>
                <a:gridCol w="2798165">
                  <a:extLst>
                    <a:ext uri="{9D8B030D-6E8A-4147-A177-3AD203B41FA5}">
                      <a16:colId xmlns:a16="http://schemas.microsoft.com/office/drawing/2014/main" xmlns="" val="756921361"/>
                    </a:ext>
                  </a:extLst>
                </a:gridCol>
              </a:tblGrid>
              <a:tr h="863419">
                <a:tc>
                  <a:txBody>
                    <a:bodyPr/>
                    <a:lstStyle/>
                    <a:p>
                      <a:pPr algn="just"/>
                      <a:r>
                        <a:rPr lang="en-GB" sz="1600" b="1" dirty="0">
                          <a:solidFill>
                            <a:schemeClr val="tx1"/>
                          </a:solidFill>
                          <a:latin typeface="Arial" panose="020B0604020202020204" pitchFamily="34" charset="0"/>
                          <a:cs typeface="Arial" panose="020B0604020202020204" pitchFamily="34" charset="0"/>
                        </a:rPr>
                        <a:t>#</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Province</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en-US" sz="1600" b="1" kern="1200" dirty="0">
                          <a:solidFill>
                            <a:schemeClr val="tx1"/>
                          </a:solidFill>
                          <a:effectLst/>
                          <a:latin typeface="Arial" panose="020B0604020202020204" pitchFamily="34" charset="0"/>
                          <a:ea typeface="+mn-ea"/>
                          <a:cs typeface="Arial" panose="020B0604020202020204" pitchFamily="34" charset="0"/>
                        </a:rPr>
                        <a:t>Status of project: Completed/ In Progress/ Not Started </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676772356"/>
                  </a:ext>
                </a:extLst>
              </a:tr>
              <a:tr h="370037">
                <a:tc gridSpan="6">
                  <a:txBody>
                    <a:bodyPr/>
                    <a:lstStyle/>
                    <a:p>
                      <a:pPr algn="ctr"/>
                      <a:r>
                        <a:rPr lang="en-GB" sz="1600" b="1" dirty="0">
                          <a:latin typeface="Arial" panose="020B0604020202020204" pitchFamily="34" charset="0"/>
                          <a:cs typeface="Arial" panose="020B0604020202020204" pitchFamily="34" charset="0"/>
                        </a:rPr>
                        <a:t>2020/2021 Provincial Emergency Housing Grant (PEHG)</a:t>
                      </a:r>
                      <a:endParaRPr lang="en-ZA" sz="1600" b="1" dirty="0">
                        <a:latin typeface="Arial" panose="020B0604020202020204" pitchFamily="34" charset="0"/>
                        <a:cs typeface="Arial" panose="020B060402020202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endParaRPr lang="en-ZA" sz="1600" b="1"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055046471"/>
                  </a:ext>
                </a:extLst>
              </a:tr>
              <a:tr h="2590256">
                <a:tc>
                  <a:txBody>
                    <a:bodyPr/>
                    <a:lstStyle/>
                    <a:p>
                      <a:pPr marL="0" indent="0" algn="just">
                        <a:buFont typeface="+mj-lt"/>
                        <a:buNone/>
                      </a:pPr>
                      <a:r>
                        <a:rPr lang="en-ZA" sz="1600" b="1" dirty="0">
                          <a:latin typeface="Arial" panose="020B0604020202020204" pitchFamily="34" charset="0"/>
                          <a:cs typeface="Arial" panose="020B0604020202020204" pitchFamily="34" charset="0"/>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600" b="1" dirty="0">
                          <a:latin typeface="Arial" panose="020B0604020202020204" pitchFamily="34" charset="0"/>
                          <a:cs typeface="Arial" panose="020B0604020202020204" pitchFamily="34" charset="0"/>
                        </a:rPr>
                        <a:t>KwaZulu-Natal</a:t>
                      </a:r>
                      <a:endParaRPr lang="en-ZA"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600" b="1" kern="1200" dirty="0" err="1">
                          <a:solidFill>
                            <a:schemeClr val="dk1"/>
                          </a:solidFill>
                          <a:effectLst/>
                          <a:latin typeface="Arial" panose="020B0604020202020204" pitchFamily="34" charset="0"/>
                          <a:ea typeface="+mn-ea"/>
                          <a:cs typeface="Arial" panose="020B0604020202020204" pitchFamily="34" charset="0"/>
                        </a:rPr>
                        <a:t>Msunduzi</a:t>
                      </a:r>
                      <a:r>
                        <a:rPr lang="en-US" sz="1600" b="1" kern="1200" dirty="0">
                          <a:solidFill>
                            <a:schemeClr val="dk1"/>
                          </a:solidFill>
                          <a:effectLst/>
                          <a:latin typeface="Arial" panose="020B0604020202020204" pitchFamily="34" charset="0"/>
                          <a:ea typeface="+mn-ea"/>
                          <a:cs typeface="Arial" panose="020B0604020202020204" pitchFamily="34" charset="0"/>
                        </a:rPr>
                        <a:t> – 16,Nongoma – 54,Abaqulusi – 632, Alfred Duma - 44</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Big 5 Hlabisa – 26, </a:t>
                      </a:r>
                      <a:r>
                        <a:rPr lang="en-US" sz="1600" b="1" kern="1200" dirty="0" err="1">
                          <a:solidFill>
                            <a:schemeClr val="dk1"/>
                          </a:solidFill>
                          <a:effectLst/>
                          <a:latin typeface="Arial" panose="020B0604020202020204" pitchFamily="34" charset="0"/>
                          <a:ea typeface="+mn-ea"/>
                          <a:cs typeface="Arial" panose="020B0604020202020204" pitchFamily="34" charset="0"/>
                        </a:rPr>
                        <a:t>Edumbe</a:t>
                      </a:r>
                      <a:r>
                        <a:rPr lang="en-US" sz="1600" b="1" kern="1200" dirty="0">
                          <a:solidFill>
                            <a:schemeClr val="dk1"/>
                          </a:solidFill>
                          <a:effectLst/>
                          <a:latin typeface="Arial" panose="020B0604020202020204" pitchFamily="34" charset="0"/>
                          <a:ea typeface="+mn-ea"/>
                          <a:cs typeface="Arial" panose="020B0604020202020204" pitchFamily="34" charset="0"/>
                        </a:rPr>
                        <a:t> - 67</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Jozini - 447</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King Cetshwayo - 4</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Mtubatuba - 95</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Nquthu -</a:t>
                      </a:r>
                      <a:r>
                        <a:rPr lang="en-US" sz="1600" b="1" kern="1200" baseline="0" dirty="0">
                          <a:solidFill>
                            <a:schemeClr val="dk1"/>
                          </a:solidFill>
                          <a:effectLst/>
                          <a:latin typeface="Arial" panose="020B0604020202020204" pitchFamily="34" charset="0"/>
                          <a:ea typeface="+mn-ea"/>
                          <a:cs typeface="Arial" panose="020B0604020202020204" pitchFamily="34" charset="0"/>
                        </a:rPr>
                        <a:t> </a:t>
                      </a:r>
                      <a:r>
                        <a:rPr lang="en-US" sz="1600" b="1" kern="1200" dirty="0">
                          <a:solidFill>
                            <a:schemeClr val="dk1"/>
                          </a:solidFill>
                          <a:effectLst/>
                          <a:latin typeface="Arial" panose="020B0604020202020204" pitchFamily="34" charset="0"/>
                          <a:ea typeface="+mn-ea"/>
                          <a:cs typeface="Arial" panose="020B0604020202020204" pitchFamily="34" charset="0"/>
                        </a:rPr>
                        <a:t>7</a:t>
                      </a:r>
                    </a:p>
                    <a:p>
                      <a:pPr marL="0" indent="0" algn="just">
                        <a:buFont typeface="+mj-lt"/>
                        <a:buNone/>
                      </a:pPr>
                      <a:r>
                        <a:rPr lang="en-US" sz="1600" b="1" kern="1200" dirty="0">
                          <a:solidFill>
                            <a:schemeClr val="dk1"/>
                          </a:solidFill>
                          <a:effectLst/>
                          <a:latin typeface="Arial" panose="020B0604020202020204" pitchFamily="34" charset="0"/>
                          <a:ea typeface="+mn-ea"/>
                          <a:cs typeface="Arial" panose="020B0604020202020204" pitchFamily="34" charset="0"/>
                        </a:rPr>
                        <a:t>Okhahlamba - 8</a:t>
                      </a:r>
                    </a:p>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Ulundi - 110</a:t>
                      </a:r>
                    </a:p>
                    <a:p>
                      <a:pPr marL="0" indent="0" algn="just">
                        <a:buFont typeface="+mj-lt"/>
                        <a:buNone/>
                      </a:pPr>
                      <a:r>
                        <a:rPr lang="en-US" sz="1600" b="1" kern="1200" dirty="0" err="1">
                          <a:solidFill>
                            <a:schemeClr val="dk1"/>
                          </a:solidFill>
                          <a:effectLst/>
                          <a:latin typeface="Arial" panose="020B0604020202020204" pitchFamily="34" charset="0"/>
                          <a:ea typeface="+mn-ea"/>
                          <a:cs typeface="Arial" panose="020B0604020202020204" pitchFamily="34" charset="0"/>
                        </a:rPr>
                        <a:t>Umhlabuyalingana</a:t>
                      </a:r>
                      <a:r>
                        <a:rPr lang="en-US" sz="1600" b="1" kern="1200" dirty="0">
                          <a:solidFill>
                            <a:schemeClr val="dk1"/>
                          </a:solidFill>
                          <a:effectLst/>
                          <a:latin typeface="Arial" panose="020B0604020202020204" pitchFamily="34" charset="0"/>
                          <a:ea typeface="+mn-ea"/>
                          <a:cs typeface="Arial" panose="020B0604020202020204" pitchFamily="34" charset="0"/>
                        </a:rPr>
                        <a:t> - 7</a:t>
                      </a:r>
                      <a:endParaRPr lang="en-ZA"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tx1"/>
                          </a:solidFill>
                          <a:effectLst/>
                          <a:latin typeface="Arial" panose="020B0604020202020204" pitchFamily="34" charset="0"/>
                          <a:ea typeface="+mn-ea"/>
                          <a:cs typeface="Arial" panose="020B0604020202020204" pitchFamily="34" charset="0"/>
                        </a:rPr>
                        <a:t>1592</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600" b="1" kern="1200" dirty="0">
                          <a:solidFill>
                            <a:schemeClr val="dk1"/>
                          </a:solidFill>
                          <a:effectLst/>
                          <a:latin typeface="Arial" panose="020B0604020202020204" pitchFamily="34" charset="0"/>
                          <a:ea typeface="+mn-ea"/>
                          <a:cs typeface="Arial" panose="020B0604020202020204" pitchFamily="34" charset="0"/>
                        </a:rPr>
                        <a:t>R102 590 072</a:t>
                      </a:r>
                      <a:endParaRPr lang="en-ZA" sz="16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600" b="1" dirty="0">
                          <a:latin typeface="Arial" panose="020B0604020202020204" pitchFamily="34" charset="0"/>
                          <a:cs typeface="Arial" panose="020B0604020202020204" pitchFamily="34" charset="0"/>
                        </a:rPr>
                        <a:t>Complete</a:t>
                      </a:r>
                      <a:endParaRPr lang="en-ZA"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xmlns="" val="756980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0" y="0"/>
            <a:ext cx="12192000" cy="541394"/>
          </a:xfrm>
          <a:solidFill>
            <a:schemeClr val="tx2">
              <a:lumMod val="75000"/>
              <a:lumOff val="25000"/>
            </a:schemeClr>
          </a:solidFill>
          <a:ln>
            <a:solidFill>
              <a:srgbClr val="00B050"/>
            </a:solidFill>
          </a:ln>
        </p:spPr>
        <p:txBody>
          <a:bodyPr>
            <a:noAutofit/>
          </a:bodyPr>
          <a:lstStyle/>
          <a:p>
            <a:r>
              <a:rPr lang="en-US" sz="2000" b="1" dirty="0">
                <a:latin typeface="Calibri" panose="020F0502020204030204" pitchFamily="34" charset="0"/>
                <a:cs typeface="Calibri" panose="020F0502020204030204" pitchFamily="34" charset="0"/>
              </a:rPr>
              <a:t>PROGRESS ON EMERGENCY HOUSING INTERVENTIONS  : 2020/21 PEHG</a:t>
            </a: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4138680527"/>
              </p:ext>
            </p:extLst>
          </p:nvPr>
        </p:nvGraphicFramePr>
        <p:xfrm>
          <a:off x="0" y="541394"/>
          <a:ext cx="12192000" cy="3356853"/>
        </p:xfrm>
        <a:graphic>
          <a:graphicData uri="http://schemas.openxmlformats.org/drawingml/2006/table">
            <a:tbl>
              <a:tblPr firstRow="1" bandRow="1">
                <a:tableStyleId>{5C22544A-7EE6-4342-B048-85BDC9FD1C3A}</a:tableStyleId>
              </a:tblPr>
              <a:tblGrid>
                <a:gridCol w="499671">
                  <a:extLst>
                    <a:ext uri="{9D8B030D-6E8A-4147-A177-3AD203B41FA5}">
                      <a16:colId xmlns:a16="http://schemas.microsoft.com/office/drawing/2014/main" xmlns="" val="2025491291"/>
                    </a:ext>
                  </a:extLst>
                </a:gridCol>
                <a:gridCol w="2098623">
                  <a:extLst>
                    <a:ext uri="{9D8B030D-6E8A-4147-A177-3AD203B41FA5}">
                      <a16:colId xmlns:a16="http://schemas.microsoft.com/office/drawing/2014/main" xmlns="" val="20001"/>
                    </a:ext>
                  </a:extLst>
                </a:gridCol>
                <a:gridCol w="2898098">
                  <a:extLst>
                    <a:ext uri="{9D8B030D-6E8A-4147-A177-3AD203B41FA5}">
                      <a16:colId xmlns:a16="http://schemas.microsoft.com/office/drawing/2014/main" xmlns="" val="20002"/>
                    </a:ext>
                  </a:extLst>
                </a:gridCol>
                <a:gridCol w="1399082">
                  <a:extLst>
                    <a:ext uri="{9D8B030D-6E8A-4147-A177-3AD203B41FA5}">
                      <a16:colId xmlns:a16="http://schemas.microsoft.com/office/drawing/2014/main" xmlns="" val="20003"/>
                    </a:ext>
                  </a:extLst>
                </a:gridCol>
                <a:gridCol w="1798820">
                  <a:extLst>
                    <a:ext uri="{9D8B030D-6E8A-4147-A177-3AD203B41FA5}">
                      <a16:colId xmlns:a16="http://schemas.microsoft.com/office/drawing/2014/main" xmlns="" val="20004"/>
                    </a:ext>
                  </a:extLst>
                </a:gridCol>
                <a:gridCol w="3497706">
                  <a:extLst>
                    <a:ext uri="{9D8B030D-6E8A-4147-A177-3AD203B41FA5}">
                      <a16:colId xmlns:a16="http://schemas.microsoft.com/office/drawing/2014/main" xmlns="" val="20005"/>
                    </a:ext>
                  </a:extLst>
                </a:gridCol>
              </a:tblGrid>
              <a:tr h="522213">
                <a:tc>
                  <a:txBody>
                    <a:bodyPr/>
                    <a:lstStyle/>
                    <a:p>
                      <a:pPr algn="just"/>
                      <a:r>
                        <a:rPr lang="en-GB" sz="1200" b="1" dirty="0">
                          <a:solidFill>
                            <a:schemeClr val="tx1"/>
                          </a:solidFill>
                          <a:latin typeface="Arial" panose="020B0604020202020204" pitchFamily="34" charset="0"/>
                          <a:cs typeface="Arial" panose="020B0604020202020204" pitchFamily="34" charset="0"/>
                        </a:rPr>
                        <a: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Status of project: Completed/ In Progress/ Not Started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6772356"/>
                  </a:ext>
                </a:extLst>
              </a:tr>
              <a:tr h="252145">
                <a:tc gridSpan="6">
                  <a:txBody>
                    <a:bodyPr/>
                    <a:lstStyle/>
                    <a:p>
                      <a:pPr algn="ctr"/>
                      <a:r>
                        <a:rPr lang="en-GB" sz="1200" b="1" dirty="0">
                          <a:latin typeface="Arial" panose="020B0604020202020204" pitchFamily="34" charset="0"/>
                          <a:cs typeface="Arial" panose="020B0604020202020204" pitchFamily="34" charset="0"/>
                        </a:rPr>
                        <a:t>2020/2021 Provincial Emergency Housing Grant (PEHG)</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5046471"/>
                  </a:ext>
                </a:extLst>
              </a:tr>
              <a:tr h="420242">
                <a:tc>
                  <a:txBody>
                    <a:bodyPr/>
                    <a:lstStyle/>
                    <a:p>
                      <a:pPr marL="0" indent="0">
                        <a:buFont typeface="+mj-lt"/>
                        <a:buNone/>
                      </a:pPr>
                      <a:r>
                        <a:rPr lang="en-GB" sz="1200" b="1" dirty="0">
                          <a:latin typeface="Arial" panose="020B0604020202020204" pitchFamily="34" charset="0"/>
                          <a:cs typeface="Arial" panose="020B0604020202020204" pitchFamily="34" charset="0"/>
                        </a:rPr>
                        <a:t>2</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Limpopo</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US" sz="1200" b="1" kern="1200" dirty="0">
                          <a:solidFill>
                            <a:schemeClr val="dk1"/>
                          </a:solidFill>
                          <a:effectLst/>
                          <a:latin typeface="Arial" panose="020B0604020202020204" pitchFamily="34" charset="0"/>
                          <a:ea typeface="+mn-ea"/>
                          <a:cs typeface="Arial" panose="020B0604020202020204" pitchFamily="34" charset="0"/>
                        </a:rPr>
                        <a:t>Elias </a:t>
                      </a:r>
                      <a:r>
                        <a:rPr lang="en-US" sz="1200" b="1" kern="1200" dirty="0" err="1">
                          <a:solidFill>
                            <a:schemeClr val="dk1"/>
                          </a:solidFill>
                          <a:effectLst/>
                          <a:latin typeface="Arial" panose="020B0604020202020204" pitchFamily="34" charset="0"/>
                          <a:ea typeface="+mn-ea"/>
                          <a:cs typeface="Arial" panose="020B0604020202020204" pitchFamily="34" charset="0"/>
                        </a:rPr>
                        <a:t>Motswaledi</a:t>
                      </a:r>
                      <a:r>
                        <a:rPr lang="en-US" sz="1200" b="1" kern="1200" dirty="0">
                          <a:solidFill>
                            <a:schemeClr val="dk1"/>
                          </a:solidFill>
                          <a:effectLst/>
                          <a:latin typeface="Arial" panose="020B0604020202020204" pitchFamily="34" charset="0"/>
                          <a:ea typeface="+mn-ea"/>
                          <a:cs typeface="Arial" panose="020B0604020202020204" pitchFamily="34" charset="0"/>
                        </a:rPr>
                        <a:t> - 68</a:t>
                      </a:r>
                    </a:p>
                    <a:p>
                      <a:pPr marL="0" indent="0">
                        <a:buFont typeface="+mj-lt"/>
                        <a:buNone/>
                      </a:pPr>
                      <a:r>
                        <a:rPr lang="en-US" sz="1200" b="1" kern="1200" dirty="0">
                          <a:solidFill>
                            <a:schemeClr val="dk1"/>
                          </a:solidFill>
                          <a:effectLst/>
                          <a:latin typeface="Arial" panose="020B0604020202020204" pitchFamily="34" charset="0"/>
                          <a:ea typeface="+mn-ea"/>
                          <a:cs typeface="Arial" panose="020B0604020202020204" pitchFamily="34" charset="0"/>
                        </a:rPr>
                        <a:t>Greater </a:t>
                      </a:r>
                      <a:r>
                        <a:rPr lang="en-US" sz="1200" b="1" kern="1200" dirty="0" err="1">
                          <a:solidFill>
                            <a:schemeClr val="dk1"/>
                          </a:solidFill>
                          <a:effectLst/>
                          <a:latin typeface="Arial" panose="020B0604020202020204" pitchFamily="34" charset="0"/>
                          <a:ea typeface="+mn-ea"/>
                          <a:cs typeface="Arial" panose="020B0604020202020204" pitchFamily="34" charset="0"/>
                        </a:rPr>
                        <a:t>Letaba</a:t>
                      </a:r>
                      <a:r>
                        <a:rPr lang="en-US" sz="1200" b="1" kern="1200" dirty="0">
                          <a:solidFill>
                            <a:schemeClr val="dk1"/>
                          </a:solidFill>
                          <a:effectLst/>
                          <a:latin typeface="Arial" panose="020B0604020202020204" pitchFamily="34" charset="0"/>
                          <a:ea typeface="+mn-ea"/>
                          <a:cs typeface="Arial" panose="020B0604020202020204" pitchFamily="34" charset="0"/>
                        </a:rPr>
                        <a:t> - 1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69</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kern="1200" dirty="0">
                          <a:solidFill>
                            <a:schemeClr val="dk1"/>
                          </a:solidFill>
                          <a:effectLst/>
                          <a:latin typeface="Arial" panose="020B0604020202020204" pitchFamily="34" charset="0"/>
                          <a:ea typeface="+mn-ea"/>
                          <a:cs typeface="Arial" panose="020B0604020202020204" pitchFamily="34" charset="0"/>
                        </a:rPr>
                        <a:t>R2 311 087</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200" b="1" dirty="0">
                          <a:latin typeface="Arial" panose="020B0604020202020204" pitchFamily="34" charset="0"/>
                          <a:cs typeface="Arial" panose="020B0604020202020204" pitchFamily="34" charset="0"/>
                        </a:rPr>
                        <a:t>Not started</a:t>
                      </a:r>
                    </a:p>
                    <a:p>
                      <a:r>
                        <a:rPr lang="en-GB" sz="1200" b="1" dirty="0">
                          <a:latin typeface="Arial" panose="020B0604020202020204" pitchFamily="34" charset="0"/>
                          <a:cs typeface="Arial" panose="020B0604020202020204" pitchFamily="34" charset="0"/>
                        </a:rPr>
                        <a:t>Not reporting</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756435">
                <a:tc>
                  <a:txBody>
                    <a:bodyPr/>
                    <a:lstStyle/>
                    <a:p>
                      <a:pPr marL="0" indent="0" algn="just">
                        <a:buFont typeface="+mj-lt"/>
                        <a:buNone/>
                      </a:pPr>
                      <a:r>
                        <a:rPr lang="en-GB" sz="1200" b="1" dirty="0">
                          <a:latin typeface="Arial" panose="020B0604020202020204" pitchFamily="34" charset="0"/>
                          <a:cs typeface="Arial" panose="020B0604020202020204" pitchFamily="34" charset="0"/>
                        </a:rPr>
                        <a:t>3</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Mpumalanga</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 typeface="+mj-lt"/>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Albert </a:t>
                      </a:r>
                      <a:r>
                        <a:rPr lang="en-US" sz="1200" b="1" kern="1200" dirty="0" err="1">
                          <a:solidFill>
                            <a:schemeClr val="dk1"/>
                          </a:solidFill>
                          <a:effectLst/>
                          <a:latin typeface="Arial" panose="020B0604020202020204" pitchFamily="34" charset="0"/>
                          <a:ea typeface="+mn-ea"/>
                          <a:cs typeface="Arial" panose="020B0604020202020204" pitchFamily="34" charset="0"/>
                        </a:rPr>
                        <a:t>Luthili</a:t>
                      </a:r>
                      <a:r>
                        <a:rPr lang="en-US" sz="1200" b="1" kern="1200" dirty="0">
                          <a:solidFill>
                            <a:schemeClr val="dk1"/>
                          </a:solidFill>
                          <a:effectLst/>
                          <a:latin typeface="Arial" panose="020B0604020202020204" pitchFamily="34" charset="0"/>
                          <a:ea typeface="+mn-ea"/>
                          <a:cs typeface="Arial" panose="020B0604020202020204" pitchFamily="34" charset="0"/>
                        </a:rPr>
                        <a:t> – 95, Bushbuck Ridge – 79,Mbombela - 179</a:t>
                      </a:r>
                    </a:p>
                    <a:p>
                      <a:pPr marL="0" indent="0" algn="just">
                        <a:buFont typeface="+mj-lt"/>
                        <a:buNone/>
                      </a:pPr>
                      <a:r>
                        <a:rPr lang="en-US" sz="1200" b="1" kern="1200" dirty="0">
                          <a:solidFill>
                            <a:schemeClr val="dk1"/>
                          </a:solidFill>
                          <a:effectLst/>
                          <a:latin typeface="Arial" panose="020B0604020202020204" pitchFamily="34" charset="0"/>
                          <a:ea typeface="+mn-ea"/>
                          <a:cs typeface="Arial" panose="020B0604020202020204" pitchFamily="34" charset="0"/>
                        </a:rPr>
                        <a:t>Mkhonto – 118, Msukaligwa – 107,Nkomazi - 58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dk1"/>
                          </a:solidFill>
                          <a:effectLst/>
                          <a:latin typeface="Arial" panose="020B0604020202020204" pitchFamily="34" charset="0"/>
                          <a:ea typeface="+mn-ea"/>
                          <a:cs typeface="Arial" panose="020B0604020202020204" pitchFamily="34" charset="0"/>
                        </a:rPr>
                        <a:t>636</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kern="1200" dirty="0">
                          <a:solidFill>
                            <a:schemeClr val="dk1"/>
                          </a:solidFill>
                          <a:effectLst/>
                          <a:latin typeface="Arial" panose="020B0604020202020204" pitchFamily="34" charset="0"/>
                          <a:ea typeface="+mn-ea"/>
                          <a:cs typeface="Arial" panose="020B0604020202020204" pitchFamily="34" charset="0"/>
                        </a:rPr>
                        <a:t>R40 984 476</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Province reported project is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588338">
                <a:tc>
                  <a:txBody>
                    <a:bodyPr/>
                    <a:lstStyle/>
                    <a:p>
                      <a:pPr marL="0" indent="0" algn="just">
                        <a:buFont typeface="+mj-lt"/>
                        <a:buNone/>
                      </a:pPr>
                      <a:r>
                        <a:rPr lang="en-GB" sz="1200" b="1" dirty="0">
                          <a:latin typeface="Arial" panose="020B0604020202020204" pitchFamily="34" charset="0"/>
                          <a:cs typeface="Arial" panose="020B0604020202020204" pitchFamily="34" charset="0"/>
                        </a:rPr>
                        <a:t>4</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200" b="1" dirty="0">
                          <a:latin typeface="Arial" panose="020B0604020202020204" pitchFamily="34" charset="0"/>
                          <a:cs typeface="Arial" panose="020B0604020202020204" pitchFamily="34" charset="0"/>
                        </a:rPr>
                        <a:t>Northern Cape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err="1">
                          <a:solidFill>
                            <a:schemeClr val="dk1"/>
                          </a:solidFill>
                          <a:effectLst/>
                          <a:latin typeface="Arial" panose="020B0604020202020204" pitchFamily="34" charset="0"/>
                          <a:ea typeface="+mn-ea"/>
                          <a:cs typeface="Arial" panose="020B0604020202020204" pitchFamily="34" charset="0"/>
                        </a:rPr>
                        <a:t>Ga</a:t>
                      </a:r>
                      <a:r>
                        <a:rPr lang="en-US" sz="1200" b="1" kern="1200" dirty="0">
                          <a:solidFill>
                            <a:schemeClr val="dk1"/>
                          </a:solidFill>
                          <a:effectLst/>
                          <a:latin typeface="Arial" panose="020B0604020202020204" pitchFamily="34" charset="0"/>
                          <a:ea typeface="+mn-ea"/>
                          <a:cs typeface="Arial" panose="020B0604020202020204" pitchFamily="34" charset="0"/>
                        </a:rPr>
                        <a:t> </a:t>
                      </a:r>
                      <a:r>
                        <a:rPr lang="en-US" sz="1200" b="1" kern="1200" dirty="0" err="1">
                          <a:solidFill>
                            <a:schemeClr val="dk1"/>
                          </a:solidFill>
                          <a:effectLst/>
                          <a:latin typeface="Arial" panose="020B0604020202020204" pitchFamily="34" charset="0"/>
                          <a:ea typeface="+mn-ea"/>
                          <a:cs typeface="Arial" panose="020B0604020202020204" pitchFamily="34" charset="0"/>
                        </a:rPr>
                        <a:t>Sekgonyane</a:t>
                      </a:r>
                      <a:r>
                        <a:rPr lang="en-US" sz="1200" b="1" kern="1200" dirty="0">
                          <a:solidFill>
                            <a:schemeClr val="dk1"/>
                          </a:solidFill>
                          <a:effectLst/>
                          <a:latin typeface="Arial" panose="020B0604020202020204" pitchFamily="34" charset="0"/>
                          <a:ea typeface="+mn-ea"/>
                          <a:cs typeface="Arial" panose="020B0604020202020204" pitchFamily="34" charset="0"/>
                        </a:rPr>
                        <a:t> - 200</a:t>
                      </a:r>
                    </a:p>
                    <a:p>
                      <a:pPr marL="0" indent="0" algn="just">
                        <a:buFont typeface="+mj-lt"/>
                        <a:buNone/>
                      </a:pPr>
                      <a:r>
                        <a:rPr lang="en-US" sz="1200" b="1" kern="1200" dirty="0">
                          <a:solidFill>
                            <a:schemeClr val="dk1"/>
                          </a:solidFill>
                          <a:effectLst/>
                          <a:latin typeface="Arial" panose="020B0604020202020204" pitchFamily="34" charset="0"/>
                          <a:ea typeface="+mn-ea"/>
                          <a:cs typeface="Arial" panose="020B0604020202020204" pitchFamily="34" charset="0"/>
                        </a:rPr>
                        <a:t>Sol </a:t>
                      </a:r>
                      <a:r>
                        <a:rPr lang="en-US" sz="1200" b="1" kern="1200" dirty="0" err="1">
                          <a:solidFill>
                            <a:schemeClr val="dk1"/>
                          </a:solidFill>
                          <a:effectLst/>
                          <a:latin typeface="Arial" panose="020B0604020202020204" pitchFamily="34" charset="0"/>
                          <a:ea typeface="+mn-ea"/>
                          <a:cs typeface="Arial" panose="020B0604020202020204" pitchFamily="34" charset="0"/>
                        </a:rPr>
                        <a:t>Platjiee</a:t>
                      </a:r>
                      <a:r>
                        <a:rPr lang="en-US" sz="1200" b="1" kern="1200" dirty="0">
                          <a:solidFill>
                            <a:schemeClr val="dk1"/>
                          </a:solidFill>
                          <a:effectLst/>
                          <a:latin typeface="Arial" panose="020B0604020202020204" pitchFamily="34" charset="0"/>
                          <a:ea typeface="+mn-ea"/>
                          <a:cs typeface="Arial" panose="020B0604020202020204" pitchFamily="34" charset="0"/>
                        </a:rPr>
                        <a:t> - 700</a:t>
                      </a:r>
                    </a:p>
                    <a:p>
                      <a:pPr marL="0" indent="0" algn="just">
                        <a:buFont typeface="+mj-lt"/>
                        <a:buNone/>
                      </a:pPr>
                      <a:r>
                        <a:rPr lang="en-US" sz="1200" b="1" kern="1200" dirty="0" err="1">
                          <a:solidFill>
                            <a:schemeClr val="dk1"/>
                          </a:solidFill>
                          <a:effectLst/>
                          <a:latin typeface="Arial" panose="020B0604020202020204" pitchFamily="34" charset="0"/>
                          <a:ea typeface="+mn-ea"/>
                          <a:cs typeface="Arial" panose="020B0604020202020204" pitchFamily="34" charset="0"/>
                        </a:rPr>
                        <a:t>Tsantsabane</a:t>
                      </a:r>
                      <a:r>
                        <a:rPr lang="en-US" sz="1200" b="1" kern="1200" dirty="0">
                          <a:solidFill>
                            <a:schemeClr val="dk1"/>
                          </a:solidFill>
                          <a:effectLst/>
                          <a:latin typeface="Arial" panose="020B0604020202020204" pitchFamily="34" charset="0"/>
                          <a:ea typeface="+mn-ea"/>
                          <a:cs typeface="Arial" panose="020B0604020202020204" pitchFamily="34" charset="0"/>
                        </a:rPr>
                        <a:t> - 200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dk1"/>
                          </a:solidFill>
                          <a:effectLst/>
                          <a:latin typeface="Arial" panose="020B0604020202020204" pitchFamily="34" charset="0"/>
                          <a:ea typeface="+mn-ea"/>
                          <a:cs typeface="Arial" panose="020B0604020202020204" pitchFamily="34" charset="0"/>
                        </a:rPr>
                        <a:t>1 100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kern="1200" dirty="0">
                          <a:solidFill>
                            <a:schemeClr val="dk1"/>
                          </a:solidFill>
                          <a:effectLst/>
                          <a:latin typeface="Arial" panose="020B0604020202020204" pitchFamily="34" charset="0"/>
                          <a:ea typeface="+mn-ea"/>
                          <a:cs typeface="Arial" panose="020B0604020202020204" pitchFamily="34" charset="0"/>
                        </a:rPr>
                        <a:t>R70 885 100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Not started.</a:t>
                      </a:r>
                    </a:p>
                    <a:p>
                      <a:pPr algn="just"/>
                      <a:r>
                        <a:rPr lang="en-US" sz="1200" b="1" kern="1200" dirty="0">
                          <a:solidFill>
                            <a:schemeClr val="tx1"/>
                          </a:solidFill>
                          <a:effectLst/>
                          <a:latin typeface="Arial" panose="020B0604020202020204" pitchFamily="34" charset="0"/>
                          <a:ea typeface="+mn-ea"/>
                          <a:cs typeface="Arial" panose="020B0604020202020204" pitchFamily="34" charset="0"/>
                        </a:rPr>
                        <a:t>Funds were returned to National Revenue Fund (NRF).</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420242">
                <a:tc>
                  <a:txBody>
                    <a:bodyPr/>
                    <a:lstStyle/>
                    <a:p>
                      <a:pPr algn="l"/>
                      <a:r>
                        <a:rPr lang="en-GB" sz="1200" b="1" dirty="0">
                          <a:latin typeface="Arial" panose="020B0604020202020204" pitchFamily="34" charset="0"/>
                          <a:cs typeface="Arial" panose="020B0604020202020204" pitchFamily="34" charset="0"/>
                        </a:rPr>
                        <a:t>5</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a:latin typeface="Arial" panose="020B0604020202020204" pitchFamily="34" charset="0"/>
                          <a:cs typeface="Arial" panose="020B0604020202020204" pitchFamily="34" charset="0"/>
                        </a:rPr>
                        <a:t>Western Cape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a:latin typeface="Arial" panose="020B0604020202020204" pitchFamily="34" charset="0"/>
                          <a:cs typeface="Arial" panose="020B0604020202020204" pitchFamily="34" charset="0"/>
                        </a:rPr>
                        <a:t>City of Cape Town</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a:latin typeface="Arial" panose="020B0604020202020204" pitchFamily="34" charset="0"/>
                          <a:cs typeface="Arial" panose="020B0604020202020204" pitchFamily="34" charset="0"/>
                        </a:rPr>
                        <a:t>1 100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R70 885 100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a:latin typeface="Arial" panose="020B0604020202020204" pitchFamily="34" charset="0"/>
                          <a:cs typeface="Arial" panose="020B0604020202020204" pitchFamily="34" charset="0"/>
                        </a:rPr>
                        <a:t>Not started</a:t>
                      </a:r>
                    </a:p>
                    <a:p>
                      <a:pPr algn="l"/>
                      <a:r>
                        <a:rPr lang="en-GB" sz="1200" b="1" dirty="0">
                          <a:latin typeface="Arial" panose="020B0604020202020204" pitchFamily="34" charset="0"/>
                          <a:cs typeface="Arial" panose="020B0604020202020204" pitchFamily="34" charset="0"/>
                        </a:rPr>
                        <a:t>Funds returned to </a:t>
                      </a:r>
                      <a:r>
                        <a:rPr lang="en-US" sz="1200" b="1" kern="1200" dirty="0">
                          <a:solidFill>
                            <a:schemeClr val="tx1"/>
                          </a:solidFill>
                          <a:effectLst/>
                          <a:latin typeface="Arial" panose="020B0604020202020204" pitchFamily="34" charset="0"/>
                          <a:ea typeface="+mn-ea"/>
                          <a:cs typeface="Arial" panose="020B0604020202020204" pitchFamily="34" charset="0"/>
                        </a:rPr>
                        <a:t>National Revenue Fund (</a:t>
                      </a:r>
                      <a:r>
                        <a:rPr lang="en-GB" sz="1200" b="1" dirty="0">
                          <a:latin typeface="Arial" panose="020B0604020202020204" pitchFamily="34" charset="0"/>
                          <a:cs typeface="Arial" panose="020B0604020202020204" pitchFamily="34" charset="0"/>
                        </a:rPr>
                        <a:t>NRF</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5542674"/>
                  </a:ext>
                </a:extLst>
              </a:tr>
            </a:tbl>
          </a:graphicData>
        </a:graphic>
      </p:graphicFrame>
      <p:graphicFrame>
        <p:nvGraphicFramePr>
          <p:cNvPr id="3" name="Table 2">
            <a:extLst>
              <a:ext uri="{FF2B5EF4-FFF2-40B4-BE49-F238E27FC236}">
                <a16:creationId xmlns:a16="http://schemas.microsoft.com/office/drawing/2014/main" xmlns="" id="{2881E246-4C96-9EDB-FBCD-F8F97EA53841}"/>
              </a:ext>
            </a:extLst>
          </p:cNvPr>
          <p:cNvGraphicFramePr>
            <a:graphicFrameLocks noGrp="1"/>
          </p:cNvGraphicFramePr>
          <p:nvPr>
            <p:extLst>
              <p:ext uri="{D42A27DB-BD31-4B8C-83A1-F6EECF244321}">
                <p14:modId xmlns:p14="http://schemas.microsoft.com/office/powerpoint/2010/main" xmlns="" val="2757280658"/>
              </p:ext>
            </p:extLst>
          </p:nvPr>
        </p:nvGraphicFramePr>
        <p:xfrm>
          <a:off x="0" y="3898247"/>
          <a:ext cx="12151950" cy="2363683"/>
        </p:xfrm>
        <a:graphic>
          <a:graphicData uri="http://schemas.openxmlformats.org/drawingml/2006/table">
            <a:tbl>
              <a:tblPr/>
              <a:tblGrid>
                <a:gridCol w="3271598">
                  <a:extLst>
                    <a:ext uri="{9D8B030D-6E8A-4147-A177-3AD203B41FA5}">
                      <a16:colId xmlns:a16="http://schemas.microsoft.com/office/drawing/2014/main" xmlns="" val="3381333627"/>
                    </a:ext>
                  </a:extLst>
                </a:gridCol>
                <a:gridCol w="1412201">
                  <a:extLst>
                    <a:ext uri="{9D8B030D-6E8A-4147-A177-3AD203B41FA5}">
                      <a16:colId xmlns:a16="http://schemas.microsoft.com/office/drawing/2014/main" xmlns="" val="926790368"/>
                    </a:ext>
                  </a:extLst>
                </a:gridCol>
                <a:gridCol w="1419225">
                  <a:extLst>
                    <a:ext uri="{9D8B030D-6E8A-4147-A177-3AD203B41FA5}">
                      <a16:colId xmlns:a16="http://schemas.microsoft.com/office/drawing/2014/main" xmlns="" val="62086402"/>
                    </a:ext>
                  </a:extLst>
                </a:gridCol>
                <a:gridCol w="1553420">
                  <a:extLst>
                    <a:ext uri="{9D8B030D-6E8A-4147-A177-3AD203B41FA5}">
                      <a16:colId xmlns:a16="http://schemas.microsoft.com/office/drawing/2014/main" xmlns="" val="1834879565"/>
                    </a:ext>
                  </a:extLst>
                </a:gridCol>
                <a:gridCol w="1412201">
                  <a:extLst>
                    <a:ext uri="{9D8B030D-6E8A-4147-A177-3AD203B41FA5}">
                      <a16:colId xmlns:a16="http://schemas.microsoft.com/office/drawing/2014/main" xmlns="" val="2937702343"/>
                    </a:ext>
                  </a:extLst>
                </a:gridCol>
                <a:gridCol w="1694641">
                  <a:extLst>
                    <a:ext uri="{9D8B030D-6E8A-4147-A177-3AD203B41FA5}">
                      <a16:colId xmlns:a16="http://schemas.microsoft.com/office/drawing/2014/main" xmlns="" val="4024502641"/>
                    </a:ext>
                  </a:extLst>
                </a:gridCol>
                <a:gridCol w="1388664">
                  <a:extLst>
                    <a:ext uri="{9D8B030D-6E8A-4147-A177-3AD203B41FA5}">
                      <a16:colId xmlns:a16="http://schemas.microsoft.com/office/drawing/2014/main" xmlns="" val="2706379307"/>
                    </a:ext>
                  </a:extLst>
                </a:gridCol>
              </a:tblGrid>
              <a:tr h="410339">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Provincial Emergency Housing Grant</a:t>
                      </a:r>
                    </a:p>
                    <a:p>
                      <a:pPr algn="l" fontAlgn="ctr"/>
                      <a:endParaRPr lang="en-ZA" sz="1200" b="1" i="0" u="none" strike="noStrike" dirty="0">
                        <a:solidFill>
                          <a:schemeClr val="tx1"/>
                        </a:solidFill>
                        <a:effectLst/>
                        <a:latin typeface="Arial" panose="020B0604020202020204" pitchFamily="34" charset="0"/>
                        <a:cs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Amounts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Rollover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Transferred Funds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Total Available Funds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Expenditure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Unspent Funds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1531875232"/>
                  </a:ext>
                </a:extLst>
              </a:tr>
              <a:tr h="224076">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Provinces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6">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908701242"/>
                  </a:ext>
                </a:extLst>
              </a:tr>
              <a:tr h="434147">
                <a:tc>
                  <a:txBody>
                    <a:bodyPr/>
                    <a:lstStyle/>
                    <a:p>
                      <a:pPr algn="l" fontAlgn="b"/>
                      <a:r>
                        <a:rPr lang="en-US" sz="1200" b="1" i="0" u="none" strike="noStrike" dirty="0">
                          <a:solidFill>
                            <a:srgbClr val="000000"/>
                          </a:solidFill>
                          <a:effectLst/>
                          <a:latin typeface="Arial" panose="020B0604020202020204" pitchFamily="34" charset="0"/>
                          <a:cs typeface="Arial" panose="020B0604020202020204" pitchFamily="34" charset="0"/>
                        </a:rPr>
                        <a:t>Eastern Cape(Or Tambo and Alfred Nzo)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90 153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90 153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53 616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36 537</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805216890"/>
                  </a:ext>
                </a:extLst>
              </a:tr>
              <a:tr h="21707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KwaZulu-Natal</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102 590</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86 095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102 590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188 685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86 095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102 590</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654868819"/>
                  </a:ext>
                </a:extLst>
              </a:tr>
              <a:tr h="21707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Limpopo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2 312</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2 312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2 312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21347387"/>
                  </a:ext>
                </a:extLst>
              </a:tr>
              <a:tr h="21707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Mpumalanga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40 984 </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40 984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40 984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40 984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4069149811"/>
                  </a:ext>
                </a:extLst>
              </a:tr>
              <a:tr h="195747">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Northern Cape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1" i="0" u="none" strike="noStrike">
                          <a:solidFill>
                            <a:srgbClr val="000000"/>
                          </a:solidFill>
                          <a:effectLst/>
                          <a:latin typeface="Arial" panose="020B0604020202020204" pitchFamily="34" charset="0"/>
                          <a:cs typeface="Arial" panose="020B0604020202020204" pitchFamily="34" charset="0"/>
                        </a:rPr>
                        <a:t>    70 885 </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GB" sz="1200" b="1" i="0" u="none" strike="noStrike" dirty="0">
                          <a:solidFill>
                            <a:srgbClr val="000000"/>
                          </a:solidFill>
                          <a:effectLst/>
                          <a:latin typeface="Arial" panose="020B0604020202020204" pitchFamily="34" charset="0"/>
                          <a:cs typeface="Arial" panose="020B0604020202020204" pitchFamily="34" charset="0"/>
                        </a:rPr>
                        <a:t>0</a:t>
                      </a:r>
                      <a:endParaRPr lang="en-ZA" sz="1200" b="1"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      70 885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70 885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70 885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908935740"/>
                  </a:ext>
                </a:extLst>
              </a:tr>
              <a:tr h="224076">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Western Cape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70 885</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78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70 885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70 963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77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70 886 </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667666089"/>
                  </a:ext>
                </a:extLst>
              </a:tr>
              <a:tr h="224076">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Totals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287 656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176 326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287 656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463 982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139 788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324 194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1552176103"/>
                  </a:ext>
                </a:extLst>
              </a:tr>
            </a:tbl>
          </a:graphicData>
        </a:graphic>
      </p:graphicFrame>
    </p:spTree>
    <p:extLst>
      <p:ext uri="{BB962C8B-B14F-4D97-AF65-F5344CB8AC3E}">
        <p14:creationId xmlns:p14="http://schemas.microsoft.com/office/powerpoint/2010/main" xmlns="" val="776988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0" y="0"/>
            <a:ext cx="12192000" cy="620689"/>
          </a:xfrm>
          <a:solidFill>
            <a:schemeClr val="tx2">
              <a:lumMod val="75000"/>
              <a:lumOff val="25000"/>
            </a:schemeClr>
          </a:solidFill>
          <a:ln>
            <a:solidFill>
              <a:srgbClr val="00B050"/>
            </a:solidFill>
          </a:ln>
        </p:spPr>
        <p:txBody>
          <a:bodyPr>
            <a:normAutofit/>
          </a:bodyPr>
          <a:lstStyle/>
          <a:p>
            <a:r>
              <a:rPr lang="en-US" sz="2000" b="1" dirty="0">
                <a:latin typeface="Calibri" panose="020F0502020204030204" pitchFamily="34" charset="0"/>
                <a:cs typeface="Calibri" panose="020F0502020204030204" pitchFamily="34" charset="0"/>
              </a:rPr>
              <a:t>PROGRESS ON EMERGENCY HOUSING INTERVENTIONS  : 2020/21 MEHG</a:t>
            </a: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4056097654"/>
              </p:ext>
            </p:extLst>
          </p:nvPr>
        </p:nvGraphicFramePr>
        <p:xfrm>
          <a:off x="0" y="620689"/>
          <a:ext cx="12192000" cy="3386248"/>
        </p:xfrm>
        <a:graphic>
          <a:graphicData uri="http://schemas.openxmlformats.org/drawingml/2006/table">
            <a:tbl>
              <a:tblPr firstRow="1" bandRow="1">
                <a:tableStyleId>{5C22544A-7EE6-4342-B048-85BDC9FD1C3A}</a:tableStyleId>
              </a:tblPr>
              <a:tblGrid>
                <a:gridCol w="599605">
                  <a:extLst>
                    <a:ext uri="{9D8B030D-6E8A-4147-A177-3AD203B41FA5}">
                      <a16:colId xmlns:a16="http://schemas.microsoft.com/office/drawing/2014/main" xmlns="" val="2025491291"/>
                    </a:ext>
                  </a:extLst>
                </a:gridCol>
                <a:gridCol w="2098623">
                  <a:extLst>
                    <a:ext uri="{9D8B030D-6E8A-4147-A177-3AD203B41FA5}">
                      <a16:colId xmlns:a16="http://schemas.microsoft.com/office/drawing/2014/main" xmlns="" val="20001"/>
                    </a:ext>
                  </a:extLst>
                </a:gridCol>
                <a:gridCol w="2798164">
                  <a:extLst>
                    <a:ext uri="{9D8B030D-6E8A-4147-A177-3AD203B41FA5}">
                      <a16:colId xmlns:a16="http://schemas.microsoft.com/office/drawing/2014/main" xmlns="" val="20002"/>
                    </a:ext>
                  </a:extLst>
                </a:gridCol>
                <a:gridCol w="1099278">
                  <a:extLst>
                    <a:ext uri="{9D8B030D-6E8A-4147-A177-3AD203B41FA5}">
                      <a16:colId xmlns:a16="http://schemas.microsoft.com/office/drawing/2014/main" xmlns="" val="20003"/>
                    </a:ext>
                  </a:extLst>
                </a:gridCol>
                <a:gridCol w="1798820">
                  <a:extLst>
                    <a:ext uri="{9D8B030D-6E8A-4147-A177-3AD203B41FA5}">
                      <a16:colId xmlns:a16="http://schemas.microsoft.com/office/drawing/2014/main" xmlns="" val="20004"/>
                    </a:ext>
                  </a:extLst>
                </a:gridCol>
                <a:gridCol w="3797510">
                  <a:extLst>
                    <a:ext uri="{9D8B030D-6E8A-4147-A177-3AD203B41FA5}">
                      <a16:colId xmlns:a16="http://schemas.microsoft.com/office/drawing/2014/main" xmlns="" val="20005"/>
                    </a:ext>
                  </a:extLst>
                </a:gridCol>
              </a:tblGrid>
              <a:tr h="770374">
                <a:tc>
                  <a:txBody>
                    <a:bodyPr/>
                    <a:lstStyle/>
                    <a:p>
                      <a:pPr algn="just"/>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Status of the project: </a:t>
                      </a:r>
                      <a:br>
                        <a:rPr lang="en-US" sz="1200" b="1" kern="1200" dirty="0">
                          <a:solidFill>
                            <a:schemeClr val="tx1"/>
                          </a:solidFill>
                          <a:effectLst/>
                          <a:latin typeface="Arial" panose="020B0604020202020204" pitchFamily="34" charset="0"/>
                          <a:ea typeface="+mn-ea"/>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Completed/ In Progress/ Not Started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6772356"/>
                  </a:ext>
                </a:extLst>
              </a:tr>
              <a:tr h="320989">
                <a:tc gridSpan="6">
                  <a:txBody>
                    <a:bodyPr/>
                    <a:lstStyle/>
                    <a:p>
                      <a:pPr algn="ctr"/>
                      <a:r>
                        <a:rPr lang="en-GB" sz="1200" b="1" dirty="0">
                          <a:latin typeface="Arial" panose="020B0604020202020204" pitchFamily="34" charset="0"/>
                          <a:cs typeface="Arial" panose="020B0604020202020204" pitchFamily="34" charset="0"/>
                        </a:rPr>
                        <a:t>2020/2021 Municipality Emergency Housing Grant (MEHG)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5046471"/>
                  </a:ext>
                </a:extLst>
              </a:tr>
              <a:tr h="353088">
                <a:tc>
                  <a:txBody>
                    <a:bodyPr/>
                    <a:lstStyle/>
                    <a:p>
                      <a:pPr marL="0" indent="0" algn="just">
                        <a:buFont typeface="+mj-lt"/>
                        <a:buNone/>
                      </a:pPr>
                      <a:r>
                        <a:rPr lang="en-GB" sz="1200" b="1" dirty="0">
                          <a:latin typeface="Arial" panose="020B0604020202020204" pitchFamily="34" charset="0"/>
                          <a:cs typeface="Arial" panose="020B0604020202020204" pitchFamily="34" charset="0"/>
                        </a:rPr>
                        <a:t>1</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Eastern Cape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err="1">
                          <a:solidFill>
                            <a:schemeClr val="dk1"/>
                          </a:solidFill>
                          <a:effectLst/>
                          <a:latin typeface="Arial" panose="020B0604020202020204" pitchFamily="34" charset="0"/>
                          <a:ea typeface="+mn-ea"/>
                          <a:cs typeface="Arial" panose="020B0604020202020204" pitchFamily="34" charset="0"/>
                        </a:rPr>
                        <a:t>Sakhisizwe</a:t>
                      </a:r>
                      <a:r>
                        <a:rPr lang="en-US" sz="1200" b="1" kern="1200" dirty="0">
                          <a:solidFill>
                            <a:schemeClr val="dk1"/>
                          </a:solidFill>
                          <a:effectLst/>
                          <a:latin typeface="Arial" panose="020B0604020202020204" pitchFamily="34" charset="0"/>
                          <a:ea typeface="+mn-ea"/>
                          <a:cs typeface="Arial" panose="020B0604020202020204" pitchFamily="34" charset="0"/>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37</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kern="1200" dirty="0">
                          <a:solidFill>
                            <a:schemeClr val="dk1"/>
                          </a:solidFill>
                          <a:effectLst/>
                          <a:latin typeface="Arial" panose="020B0604020202020204" pitchFamily="34" charset="0"/>
                          <a:ea typeface="+mn-ea"/>
                          <a:cs typeface="Arial" panose="020B0604020202020204" pitchFamily="34" charset="0"/>
                        </a:rPr>
                        <a:t>R2 384 317</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Complete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2"/>
                  </a:ext>
                </a:extLst>
              </a:tr>
              <a:tr h="545682">
                <a:tc>
                  <a:txBody>
                    <a:bodyPr/>
                    <a:lstStyle/>
                    <a:p>
                      <a:pPr algn="just"/>
                      <a:r>
                        <a:rPr lang="en-GB" sz="1200" b="1" dirty="0">
                          <a:latin typeface="Arial" panose="020B0604020202020204" pitchFamily="34" charset="0"/>
                          <a:cs typeface="Arial" panose="020B0604020202020204" pitchFamily="34" charset="0"/>
                        </a:rPr>
                        <a:t>2</a:t>
                      </a:r>
                      <a:r>
                        <a:rPr lang="en-GB" sz="1200" b="1" baseline="0" dirty="0">
                          <a:latin typeface="Arial" panose="020B0604020202020204" pitchFamily="34" charset="0"/>
                          <a:cs typeface="Arial" panose="020B0604020202020204" pitchFamily="34" charset="0"/>
                        </a:rPr>
                        <a:t>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Eastern Cape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OR Tambo</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647</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R41 693 000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latin typeface="Arial" panose="020B0604020202020204" pitchFamily="34" charset="0"/>
                          <a:cs typeface="Arial" panose="020B0604020202020204" pitchFamily="34" charset="0"/>
                        </a:rPr>
                        <a:t>Rollover not approved. National Treasury to recover from the Municipality.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3"/>
                  </a:ext>
                </a:extLst>
              </a:tr>
              <a:tr h="353088">
                <a:tc>
                  <a:txBody>
                    <a:bodyPr/>
                    <a:lstStyle/>
                    <a:p>
                      <a:pPr algn="just"/>
                      <a:r>
                        <a:rPr lang="en-GB" sz="1200" b="1" dirty="0">
                          <a:latin typeface="Arial" panose="020B0604020202020204" pitchFamily="34" charset="0"/>
                          <a:cs typeface="Arial" panose="020B0604020202020204" pitchFamily="34" charset="0"/>
                        </a:rPr>
                        <a:t>3</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Gauteng</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City of Johannesburg</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1 107</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R71 336 187</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Not started: Funds returned to National Treasury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4"/>
                  </a:ext>
                </a:extLst>
              </a:tr>
              <a:tr h="336851">
                <a:tc>
                  <a:txBody>
                    <a:bodyPr/>
                    <a:lstStyle/>
                    <a:p>
                      <a:pPr algn="just"/>
                      <a:r>
                        <a:rPr lang="en-GB" sz="1200" b="1" dirty="0">
                          <a:latin typeface="Arial" panose="020B0604020202020204" pitchFamily="34" charset="0"/>
                          <a:cs typeface="Arial" panose="020B0604020202020204" pitchFamily="34" charset="0"/>
                        </a:rPr>
                        <a:t>4.</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KwaZulu-Natal</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err="1">
                          <a:latin typeface="Arial" panose="020B0604020202020204" pitchFamily="34" charset="0"/>
                          <a:cs typeface="Arial" panose="020B0604020202020204" pitchFamily="34" charset="0"/>
                        </a:rPr>
                        <a:t>Jozini</a:t>
                      </a:r>
                      <a:r>
                        <a:rPr lang="en-GB" sz="1200" b="1" dirty="0">
                          <a:latin typeface="Arial" panose="020B0604020202020204" pitchFamily="34" charset="0"/>
                          <a:cs typeface="Arial" panose="020B0604020202020204" pitchFamily="34" charset="0"/>
                        </a:rPr>
                        <a:t> Municipality</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275</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R17 721 275</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Complete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5"/>
                  </a:ext>
                </a:extLst>
              </a:tr>
              <a:tr h="353088">
                <a:tc>
                  <a:txBody>
                    <a:bodyPr/>
                    <a:lstStyle/>
                    <a:p>
                      <a:pPr marL="0" indent="0" algn="just">
                        <a:buFont typeface="+mj-lt"/>
                        <a:buNone/>
                      </a:pPr>
                      <a:r>
                        <a:rPr lang="en-GB" sz="1200" b="1" dirty="0">
                          <a:latin typeface="Arial" panose="020B0604020202020204" pitchFamily="34" charset="0"/>
                          <a:cs typeface="Arial" panose="020B0604020202020204" pitchFamily="34" charset="0"/>
                        </a:rPr>
                        <a:t>5.</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KwaZulu-Natal</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err="1">
                          <a:solidFill>
                            <a:schemeClr val="dk1"/>
                          </a:solidFill>
                          <a:effectLst/>
                          <a:latin typeface="Arial" panose="020B0604020202020204" pitchFamily="34" charset="0"/>
                          <a:ea typeface="+mn-ea"/>
                          <a:cs typeface="Arial" panose="020B0604020202020204" pitchFamily="34" charset="0"/>
                        </a:rPr>
                        <a:t>Mtubatuba</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462</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kern="1200" dirty="0">
                          <a:solidFill>
                            <a:schemeClr val="dk1"/>
                          </a:solidFill>
                          <a:effectLst/>
                          <a:latin typeface="Arial" panose="020B0604020202020204" pitchFamily="34" charset="0"/>
                          <a:ea typeface="+mn-ea"/>
                          <a:cs typeface="Arial" panose="020B0604020202020204" pitchFamily="34" charset="0"/>
                        </a:rPr>
                        <a:t>R29 771 742</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Complete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6"/>
                  </a:ext>
                </a:extLst>
              </a:tr>
              <a:tr h="353088">
                <a:tc>
                  <a:txBody>
                    <a:bodyPr/>
                    <a:lstStyle/>
                    <a:p>
                      <a:pPr algn="just"/>
                      <a:r>
                        <a:rPr lang="en-GB" sz="1200" b="1" dirty="0">
                          <a:latin typeface="Arial" panose="020B0604020202020204" pitchFamily="34" charset="0"/>
                          <a:cs typeface="Arial" panose="020B0604020202020204" pitchFamily="34" charset="0"/>
                        </a:rPr>
                        <a:t>6</a:t>
                      </a:r>
                      <a:r>
                        <a:rPr lang="en-GB" sz="1200" b="1" baseline="0" dirty="0">
                          <a:latin typeface="Arial" panose="020B0604020202020204" pitchFamily="34" charset="0"/>
                          <a:cs typeface="Arial" panose="020B0604020202020204" pitchFamily="34" charset="0"/>
                        </a:rPr>
                        <a:t>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North West</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err="1">
                          <a:latin typeface="Arial" panose="020B0604020202020204" pitchFamily="34" charset="0"/>
                          <a:cs typeface="Arial" panose="020B0604020202020204" pitchFamily="34" charset="0"/>
                        </a:rPr>
                        <a:t>Kagisano</a:t>
                      </a:r>
                      <a:r>
                        <a:rPr lang="en-GB" sz="1200" b="1" dirty="0">
                          <a:latin typeface="Arial" panose="020B0604020202020204" pitchFamily="34" charset="0"/>
                          <a:cs typeface="Arial" panose="020B0604020202020204" pitchFamily="34" charset="0"/>
                        </a:rPr>
                        <a:t> Municipality</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52</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R3 350 932</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Complete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7"/>
                  </a:ext>
                </a:extLst>
              </a:tr>
            </a:tbl>
          </a:graphicData>
        </a:graphic>
      </p:graphicFrame>
      <p:graphicFrame>
        <p:nvGraphicFramePr>
          <p:cNvPr id="3" name="Table 2">
            <a:extLst>
              <a:ext uri="{FF2B5EF4-FFF2-40B4-BE49-F238E27FC236}">
                <a16:creationId xmlns:a16="http://schemas.microsoft.com/office/drawing/2014/main" xmlns="" id="{24A32D65-8B84-F719-4FC4-100E81DDF66F}"/>
              </a:ext>
            </a:extLst>
          </p:cNvPr>
          <p:cNvGraphicFramePr>
            <a:graphicFrameLocks noGrp="1"/>
          </p:cNvGraphicFramePr>
          <p:nvPr>
            <p:extLst>
              <p:ext uri="{D42A27DB-BD31-4B8C-83A1-F6EECF244321}">
                <p14:modId xmlns:p14="http://schemas.microsoft.com/office/powerpoint/2010/main" xmlns="" val="221395192"/>
              </p:ext>
            </p:extLst>
          </p:nvPr>
        </p:nvGraphicFramePr>
        <p:xfrm>
          <a:off x="0" y="4026098"/>
          <a:ext cx="12192000" cy="1885950"/>
        </p:xfrm>
        <a:graphic>
          <a:graphicData uri="http://schemas.openxmlformats.org/drawingml/2006/table">
            <a:tbl>
              <a:tblPr/>
              <a:tblGrid>
                <a:gridCol w="2795751">
                  <a:extLst>
                    <a:ext uri="{9D8B030D-6E8A-4147-A177-3AD203B41FA5}">
                      <a16:colId xmlns:a16="http://schemas.microsoft.com/office/drawing/2014/main" xmlns="" val="2394113467"/>
                    </a:ext>
                  </a:extLst>
                </a:gridCol>
                <a:gridCol w="1513490">
                  <a:extLst>
                    <a:ext uri="{9D8B030D-6E8A-4147-A177-3AD203B41FA5}">
                      <a16:colId xmlns:a16="http://schemas.microsoft.com/office/drawing/2014/main" xmlns="" val="1842075518"/>
                    </a:ext>
                  </a:extLst>
                </a:gridCol>
                <a:gridCol w="1303283">
                  <a:extLst>
                    <a:ext uri="{9D8B030D-6E8A-4147-A177-3AD203B41FA5}">
                      <a16:colId xmlns:a16="http://schemas.microsoft.com/office/drawing/2014/main" xmlns="" val="157072040"/>
                    </a:ext>
                  </a:extLst>
                </a:gridCol>
                <a:gridCol w="1702676">
                  <a:extLst>
                    <a:ext uri="{9D8B030D-6E8A-4147-A177-3AD203B41FA5}">
                      <a16:colId xmlns:a16="http://schemas.microsoft.com/office/drawing/2014/main" xmlns="" val="790106291"/>
                    </a:ext>
                  </a:extLst>
                </a:gridCol>
                <a:gridCol w="1744718">
                  <a:extLst>
                    <a:ext uri="{9D8B030D-6E8A-4147-A177-3AD203B41FA5}">
                      <a16:colId xmlns:a16="http://schemas.microsoft.com/office/drawing/2014/main" xmlns="" val="1537653063"/>
                    </a:ext>
                  </a:extLst>
                </a:gridCol>
                <a:gridCol w="1555530">
                  <a:extLst>
                    <a:ext uri="{9D8B030D-6E8A-4147-A177-3AD203B41FA5}">
                      <a16:colId xmlns:a16="http://schemas.microsoft.com/office/drawing/2014/main" xmlns="" val="3070321330"/>
                    </a:ext>
                  </a:extLst>
                </a:gridCol>
                <a:gridCol w="1576552">
                  <a:extLst>
                    <a:ext uri="{9D8B030D-6E8A-4147-A177-3AD203B41FA5}">
                      <a16:colId xmlns:a16="http://schemas.microsoft.com/office/drawing/2014/main" xmlns="" val="3799315667"/>
                    </a:ext>
                  </a:extLst>
                </a:gridCol>
              </a:tblGrid>
              <a:tr h="319488">
                <a:tc>
                  <a:txBody>
                    <a:bodyPr/>
                    <a:lstStyle/>
                    <a:p>
                      <a:pPr algn="l" fontAlgn="ctr"/>
                      <a:r>
                        <a:rPr lang="en-ZA" sz="1200" b="1" i="0" u="none" strike="noStrike" dirty="0">
                          <a:solidFill>
                            <a:schemeClr val="tx1"/>
                          </a:solidFill>
                          <a:effectLst/>
                          <a:latin typeface="Arial" panose="020B0604020202020204" pitchFamily="34" charset="0"/>
                          <a:cs typeface="Arial" panose="020B0604020202020204" pitchFamily="34" charset="0"/>
                        </a:rPr>
                        <a:t>Municipal Emergency Housing Grant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Amounts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Rollover</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Total Available Funds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Transferred Funds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Expenditure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Unspent Funds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381905655"/>
                  </a:ext>
                </a:extLst>
              </a:tr>
              <a:tr h="17446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Municipalities </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gridSpan="6">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3848184"/>
                  </a:ext>
                </a:extLst>
              </a:tr>
              <a:tr h="16901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Mtubatuba</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29 771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29 771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29 816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29 772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512538248"/>
                  </a:ext>
                </a:extLst>
              </a:tr>
              <a:tr h="181514">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Jozini</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17 721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17 721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17 765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17 721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44</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2139650249"/>
                  </a:ext>
                </a:extLst>
              </a:tr>
              <a:tr h="16901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City of Johannesburg</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71 336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71 336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71 380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14 028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57 352</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9082120"/>
                  </a:ext>
                </a:extLst>
              </a:tr>
              <a:tr h="16901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Sakhisizwe Municipality</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2 384</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2 384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2 429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2 429</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578270593"/>
                  </a:ext>
                </a:extLst>
              </a:tr>
              <a:tr h="16901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Kagisano Molopo </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3 351</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3 351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3 395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1 392</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2 003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166194784"/>
                  </a:ext>
                </a:extLst>
              </a:tr>
              <a:tr h="16901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OR Tambo DM</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41 693</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41 693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83 431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83 431</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3998083385"/>
                  </a:ext>
                </a:extLst>
              </a:tr>
              <a:tr h="174464">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Totals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166 256</a:t>
                      </a:r>
                    </a:p>
                  </a:txBody>
                  <a:tcPr marL="6350" marR="6350" marT="635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166 256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208 216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62 913</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145 303</a:t>
                      </a:r>
                    </a:p>
                  </a:txBody>
                  <a:tcPr marL="6350" marR="6350" marT="635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EA9DB"/>
                    </a:solidFill>
                  </a:tcPr>
                </a:tc>
                <a:extLst>
                  <a:ext uri="{0D108BD9-81ED-4DB2-BD59-A6C34878D82A}">
                    <a16:rowId xmlns:a16="http://schemas.microsoft.com/office/drawing/2014/main" xmlns="" val="326590628"/>
                  </a:ext>
                </a:extLst>
              </a:tr>
            </a:tbl>
          </a:graphicData>
        </a:graphic>
      </p:graphicFrame>
    </p:spTree>
    <p:extLst>
      <p:ext uri="{BB962C8B-B14F-4D97-AF65-F5344CB8AC3E}">
        <p14:creationId xmlns:p14="http://schemas.microsoft.com/office/powerpoint/2010/main" xmlns="" val="4054092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1" y="124177"/>
            <a:ext cx="12191999" cy="648906"/>
          </a:xfrm>
          <a:solidFill>
            <a:schemeClr val="tx2">
              <a:lumMod val="75000"/>
              <a:lumOff val="25000"/>
            </a:schemeClr>
          </a:solidFill>
          <a:ln>
            <a:solidFill>
              <a:srgbClr val="00B050"/>
            </a:solidFill>
          </a:ln>
        </p:spPr>
        <p:txBody>
          <a:bodyPr>
            <a:normAutofit/>
          </a:bodyPr>
          <a:lstStyle/>
          <a:p>
            <a:r>
              <a:rPr lang="en-US" sz="2000" b="1" dirty="0">
                <a:latin typeface="Calibri" panose="020F0502020204030204" pitchFamily="34" charset="0"/>
                <a:cs typeface="Calibri" panose="020F0502020204030204" pitchFamily="34" charset="0"/>
              </a:rPr>
              <a:t>PROGRESS ON EMERGENCY HOUSING INTERVENTIONS: 2021/22 PEHG</a:t>
            </a: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278253420"/>
              </p:ext>
            </p:extLst>
          </p:nvPr>
        </p:nvGraphicFramePr>
        <p:xfrm>
          <a:off x="1" y="670026"/>
          <a:ext cx="12191999" cy="2369977"/>
        </p:xfrm>
        <a:graphic>
          <a:graphicData uri="http://schemas.openxmlformats.org/drawingml/2006/table">
            <a:tbl>
              <a:tblPr firstRow="1" bandRow="1">
                <a:tableStyleId>{5C22544A-7EE6-4342-B048-85BDC9FD1C3A}</a:tableStyleId>
              </a:tblPr>
              <a:tblGrid>
                <a:gridCol w="208280">
                  <a:extLst>
                    <a:ext uri="{9D8B030D-6E8A-4147-A177-3AD203B41FA5}">
                      <a16:colId xmlns:a16="http://schemas.microsoft.com/office/drawing/2014/main" xmlns="" val="2025491291"/>
                    </a:ext>
                  </a:extLst>
                </a:gridCol>
                <a:gridCol w="194760">
                  <a:extLst>
                    <a:ext uri="{9D8B030D-6E8A-4147-A177-3AD203B41FA5}">
                      <a16:colId xmlns:a16="http://schemas.microsoft.com/office/drawing/2014/main" xmlns="" val="4223097263"/>
                    </a:ext>
                  </a:extLst>
                </a:gridCol>
                <a:gridCol w="2115966">
                  <a:extLst>
                    <a:ext uri="{9D8B030D-6E8A-4147-A177-3AD203B41FA5}">
                      <a16:colId xmlns:a16="http://schemas.microsoft.com/office/drawing/2014/main" xmlns="" val="20001"/>
                    </a:ext>
                  </a:extLst>
                </a:gridCol>
                <a:gridCol w="2317487">
                  <a:extLst>
                    <a:ext uri="{9D8B030D-6E8A-4147-A177-3AD203B41FA5}">
                      <a16:colId xmlns:a16="http://schemas.microsoft.com/office/drawing/2014/main" xmlns="" val="20002"/>
                    </a:ext>
                  </a:extLst>
                </a:gridCol>
                <a:gridCol w="1108363">
                  <a:extLst>
                    <a:ext uri="{9D8B030D-6E8A-4147-A177-3AD203B41FA5}">
                      <a16:colId xmlns:a16="http://schemas.microsoft.com/office/drawing/2014/main" xmlns="" val="20003"/>
                    </a:ext>
                  </a:extLst>
                </a:gridCol>
                <a:gridCol w="1914446">
                  <a:extLst>
                    <a:ext uri="{9D8B030D-6E8A-4147-A177-3AD203B41FA5}">
                      <a16:colId xmlns:a16="http://schemas.microsoft.com/office/drawing/2014/main" xmlns="" val="20004"/>
                    </a:ext>
                  </a:extLst>
                </a:gridCol>
                <a:gridCol w="4332697">
                  <a:extLst>
                    <a:ext uri="{9D8B030D-6E8A-4147-A177-3AD203B41FA5}">
                      <a16:colId xmlns:a16="http://schemas.microsoft.com/office/drawing/2014/main" xmlns="" val="20005"/>
                    </a:ext>
                  </a:extLst>
                </a:gridCol>
              </a:tblGrid>
              <a:tr h="1066489">
                <a:tc>
                  <a:txBody>
                    <a:bodyPr/>
                    <a:lstStyle/>
                    <a:p>
                      <a:pPr algn="just"/>
                      <a:r>
                        <a:rPr lang="en-GB" sz="1200" b="1" dirty="0">
                          <a:solidFill>
                            <a:schemeClr val="tx1"/>
                          </a:solidFill>
                          <a:latin typeface="Arial" panose="020B0604020202020204" pitchFamily="34" charset="0"/>
                          <a:cs typeface="Arial" panose="020B0604020202020204" pitchFamily="34" charset="0"/>
                        </a:rPr>
                        <a: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Status of project: Completed/ In Progress/ Not Started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6772356"/>
                  </a:ext>
                </a:extLst>
              </a:tr>
              <a:tr h="434496">
                <a:tc gridSpan="7">
                  <a:txBody>
                    <a:bodyPr/>
                    <a:lstStyle/>
                    <a:p>
                      <a:pPr algn="ctr"/>
                      <a:r>
                        <a:rPr lang="en-GB" sz="1200" b="1" dirty="0">
                          <a:latin typeface="Arial" panose="020B0604020202020204" pitchFamily="34" charset="0"/>
                          <a:cs typeface="Arial" panose="020B0604020202020204" pitchFamily="34" charset="0"/>
                        </a:rPr>
                        <a:t>2021/2022 Provincial Emergency Housing Grant (PEHG)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5046471"/>
                  </a:ext>
                </a:extLst>
              </a:tr>
              <a:tr h="434496">
                <a:tc gridSpan="2">
                  <a:txBody>
                    <a:bodyPr/>
                    <a:lstStyle/>
                    <a:p>
                      <a:pPr marL="0" indent="0" algn="just">
                        <a:buFont typeface="+mj-lt"/>
                        <a:buNone/>
                      </a:pPr>
                      <a:r>
                        <a:rPr lang="en-GB" sz="1200" b="1" dirty="0">
                          <a:latin typeface="Arial" panose="020B0604020202020204" pitchFamily="34" charset="0"/>
                          <a:cs typeface="Arial" panose="020B0604020202020204" pitchFamily="34" charset="0"/>
                        </a:rPr>
                        <a:t>1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just">
                        <a:buFont typeface="+mj-lt"/>
                        <a:buNone/>
                      </a:pPr>
                      <a:endParaRPr lang="en-ZA" sz="1200" b="1" dirty="0">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Free State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err="1">
                          <a:solidFill>
                            <a:schemeClr val="dk1"/>
                          </a:solidFill>
                          <a:effectLst/>
                          <a:latin typeface="Arial" panose="020B0604020202020204" pitchFamily="34" charset="0"/>
                          <a:ea typeface="+mn-ea"/>
                          <a:cs typeface="Arial" panose="020B0604020202020204" pitchFamily="34" charset="0"/>
                        </a:rPr>
                        <a:t>Maluti</a:t>
                      </a:r>
                      <a:r>
                        <a:rPr lang="en-US" sz="1200" b="1" kern="1200" dirty="0">
                          <a:solidFill>
                            <a:schemeClr val="dk1"/>
                          </a:solidFill>
                          <a:effectLst/>
                          <a:latin typeface="Arial" panose="020B0604020202020204" pitchFamily="34" charset="0"/>
                          <a:ea typeface="+mn-ea"/>
                          <a:cs typeface="Arial" panose="020B0604020202020204" pitchFamily="34" charset="0"/>
                        </a:rPr>
                        <a:t> A </a:t>
                      </a:r>
                      <a:r>
                        <a:rPr lang="en-US" sz="1200" b="1" kern="1200" dirty="0" err="1">
                          <a:solidFill>
                            <a:schemeClr val="dk1"/>
                          </a:solidFill>
                          <a:effectLst/>
                          <a:latin typeface="Arial" panose="020B0604020202020204" pitchFamily="34" charset="0"/>
                          <a:ea typeface="+mn-ea"/>
                          <a:cs typeface="Arial" panose="020B0604020202020204" pitchFamily="34" charset="0"/>
                        </a:rPr>
                        <a:t>Phofung</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161</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US" sz="1200" b="1" kern="1200" dirty="0">
                          <a:solidFill>
                            <a:schemeClr val="dk1"/>
                          </a:solidFill>
                          <a:effectLst/>
                          <a:latin typeface="Arial" panose="020B0604020202020204" pitchFamily="34" charset="0"/>
                          <a:ea typeface="+mn-ea"/>
                          <a:cs typeface="Arial" panose="020B0604020202020204" pitchFamily="34" charset="0"/>
                        </a:rPr>
                        <a:t>R10 375 001</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Funds returned to NRF</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4828215"/>
                  </a:ext>
                </a:extLst>
              </a:tr>
              <a:tr h="434496">
                <a:tc gridSpan="2">
                  <a:txBody>
                    <a:bodyPr/>
                    <a:lstStyle/>
                    <a:p>
                      <a:pPr marL="0" indent="0" algn="just">
                        <a:buFont typeface="+mj-lt"/>
                        <a:buNone/>
                      </a:pPr>
                      <a:r>
                        <a:rPr lang="en-GB" sz="1200" b="1" dirty="0">
                          <a:solidFill>
                            <a:schemeClr val="tx1"/>
                          </a:solidFill>
                          <a:latin typeface="Arial" panose="020B0604020202020204" pitchFamily="34" charset="0"/>
                          <a:cs typeface="Arial" panose="020B0604020202020204" pitchFamily="34" charset="0"/>
                        </a:rPr>
                        <a:t>2</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indent="0" algn="just">
                        <a:buFont typeface="+mj-lt"/>
                        <a:buNone/>
                      </a:pPr>
                      <a:endParaRPr lang="en-ZA" sz="1200" b="1" dirty="0">
                        <a:solidFill>
                          <a:schemeClr val="tx1"/>
                        </a:solidFill>
                        <a:latin typeface="Arial" panose="020B0604020202020204" pitchFamily="34" charset="0"/>
                        <a:cs typeface="Arial" panose="020B0604020202020204" pitchFamily="34" charset="0"/>
                      </a:endParaRPr>
                    </a:p>
                  </a:txBody>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ZA" sz="1200" b="1" dirty="0">
                          <a:solidFill>
                            <a:schemeClr val="tx1"/>
                          </a:solidFill>
                          <a:latin typeface="Arial" panose="020B0604020202020204" pitchFamily="34" charset="0"/>
                          <a:cs typeface="Arial" panose="020B0604020202020204" pitchFamily="34" charset="0"/>
                        </a:rPr>
                        <a:t>KwaZulu-Natal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err="1">
                          <a:solidFill>
                            <a:schemeClr val="tx1"/>
                          </a:solidFill>
                          <a:effectLst/>
                          <a:latin typeface="Arial" panose="020B0604020202020204" pitchFamily="34" charset="0"/>
                          <a:ea typeface="+mn-ea"/>
                          <a:cs typeface="Arial" panose="020B0604020202020204" pitchFamily="34" charset="0"/>
                        </a:rPr>
                        <a:t>Emadlangeni</a:t>
                      </a:r>
                      <a:endParaRPr lang="en-US" sz="1200" b="1"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59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a:solidFill>
                            <a:schemeClr val="tx1"/>
                          </a:solidFill>
                          <a:latin typeface="Arial" panose="020B0604020202020204" pitchFamily="34" charset="0"/>
                          <a:cs typeface="Arial" panose="020B0604020202020204" pitchFamily="34" charset="0"/>
                        </a:rPr>
                        <a:t>R3 802 000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Project complete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523070800"/>
                  </a:ext>
                </a:extLst>
              </a:tr>
            </a:tbl>
          </a:graphicData>
        </a:graphic>
      </p:graphicFrame>
      <p:graphicFrame>
        <p:nvGraphicFramePr>
          <p:cNvPr id="3" name="Table 2">
            <a:extLst>
              <a:ext uri="{FF2B5EF4-FFF2-40B4-BE49-F238E27FC236}">
                <a16:creationId xmlns:a16="http://schemas.microsoft.com/office/drawing/2014/main" xmlns="" id="{B2A56BEB-3314-8F7E-6DE9-C6A5DBC5FF49}"/>
              </a:ext>
            </a:extLst>
          </p:cNvPr>
          <p:cNvGraphicFramePr>
            <a:graphicFrameLocks noGrp="1"/>
          </p:cNvGraphicFramePr>
          <p:nvPr>
            <p:extLst>
              <p:ext uri="{D42A27DB-BD31-4B8C-83A1-F6EECF244321}">
                <p14:modId xmlns:p14="http://schemas.microsoft.com/office/powerpoint/2010/main" xmlns="" val="1970167526"/>
              </p:ext>
            </p:extLst>
          </p:nvPr>
        </p:nvGraphicFramePr>
        <p:xfrm>
          <a:off x="0" y="3040003"/>
          <a:ext cx="12192001" cy="2750785"/>
        </p:xfrm>
        <a:graphic>
          <a:graphicData uri="http://schemas.openxmlformats.org/drawingml/2006/table">
            <a:tbl>
              <a:tblPr/>
              <a:tblGrid>
                <a:gridCol w="2980411">
                  <a:extLst>
                    <a:ext uri="{9D8B030D-6E8A-4147-A177-3AD203B41FA5}">
                      <a16:colId xmlns:a16="http://schemas.microsoft.com/office/drawing/2014/main" xmlns="" val="2169249217"/>
                    </a:ext>
                  </a:extLst>
                </a:gridCol>
                <a:gridCol w="1699357">
                  <a:extLst>
                    <a:ext uri="{9D8B030D-6E8A-4147-A177-3AD203B41FA5}">
                      <a16:colId xmlns:a16="http://schemas.microsoft.com/office/drawing/2014/main" xmlns="" val="2602348219"/>
                    </a:ext>
                  </a:extLst>
                </a:gridCol>
                <a:gridCol w="1594782">
                  <a:extLst>
                    <a:ext uri="{9D8B030D-6E8A-4147-A177-3AD203B41FA5}">
                      <a16:colId xmlns:a16="http://schemas.microsoft.com/office/drawing/2014/main" xmlns="" val="545352221"/>
                    </a:ext>
                  </a:extLst>
                </a:gridCol>
                <a:gridCol w="1673212">
                  <a:extLst>
                    <a:ext uri="{9D8B030D-6E8A-4147-A177-3AD203B41FA5}">
                      <a16:colId xmlns:a16="http://schemas.microsoft.com/office/drawing/2014/main" xmlns="" val="290344014"/>
                    </a:ext>
                  </a:extLst>
                </a:gridCol>
                <a:gridCol w="1568637">
                  <a:extLst>
                    <a:ext uri="{9D8B030D-6E8A-4147-A177-3AD203B41FA5}">
                      <a16:colId xmlns:a16="http://schemas.microsoft.com/office/drawing/2014/main" xmlns="" val="857063572"/>
                    </a:ext>
                  </a:extLst>
                </a:gridCol>
                <a:gridCol w="1237685">
                  <a:extLst>
                    <a:ext uri="{9D8B030D-6E8A-4147-A177-3AD203B41FA5}">
                      <a16:colId xmlns:a16="http://schemas.microsoft.com/office/drawing/2014/main" xmlns="" val="2710736641"/>
                    </a:ext>
                  </a:extLst>
                </a:gridCol>
                <a:gridCol w="1437917">
                  <a:extLst>
                    <a:ext uri="{9D8B030D-6E8A-4147-A177-3AD203B41FA5}">
                      <a16:colId xmlns:a16="http://schemas.microsoft.com/office/drawing/2014/main" xmlns="" val="2004638397"/>
                    </a:ext>
                  </a:extLst>
                </a:gridCol>
              </a:tblGrid>
              <a:tr h="57579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kumimoji="0" lang="en-ZA" sz="1200" b="1" i="0" u="none" strike="noStrike" kern="1200" cap="none" spc="0" normalizeH="0" baseline="0" noProof="0" dirty="0">
                          <a:ln>
                            <a:noFill/>
                          </a:ln>
                          <a:solidFill>
                            <a:schemeClr val="tx1"/>
                          </a:solidFill>
                          <a:effectLst/>
                          <a:uLnTx/>
                          <a:uFillTx/>
                          <a:latin typeface="Arial" panose="020B0604020202020204" pitchFamily="34" charset="0"/>
                          <a:ea typeface="+mn-ea"/>
                          <a:cs typeface="Arial" panose="020B0604020202020204" pitchFamily="34" charset="0"/>
                        </a:rPr>
                        <a:t>Provincial Emergency Housing Grant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Approved Amounts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Rollover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Transferred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Total Available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Expenditure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Unspent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4051002629"/>
                  </a:ext>
                </a:extLst>
              </a:tr>
              <a:tr h="293578">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Provinces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637373075"/>
                  </a:ext>
                </a:extLst>
              </a:tr>
              <a:tr h="28440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Free State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10 375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6 251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10 375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6 251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42797006"/>
                  </a:ext>
                </a:extLst>
              </a:tr>
              <a:tr h="28440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KwaZulu-Natal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3 802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102 590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3 802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106 392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106 392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834593012"/>
                  </a:ext>
                </a:extLst>
              </a:tr>
              <a:tr h="284404">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Limpopo</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2 312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2 312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642469912"/>
                  </a:ext>
                </a:extLst>
              </a:tr>
              <a:tr h="28440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Mpumalanga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40 984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40 984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20 742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20 242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991634744"/>
                  </a:ext>
                </a:extLst>
              </a:tr>
              <a:tr h="260992">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Northern Cape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69 123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69 123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69 123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65448221"/>
                  </a:ext>
                </a:extLst>
              </a:tr>
              <a:tr h="293578">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Western Cape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536733922"/>
                  </a:ext>
                </a:extLst>
              </a:tr>
              <a:tr h="85564">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Totals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14 177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215 009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10 053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229 186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127 134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97 928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190604840"/>
                  </a:ext>
                </a:extLst>
              </a:tr>
            </a:tbl>
          </a:graphicData>
        </a:graphic>
      </p:graphicFrame>
    </p:spTree>
    <p:extLst>
      <p:ext uri="{BB962C8B-B14F-4D97-AF65-F5344CB8AC3E}">
        <p14:creationId xmlns:p14="http://schemas.microsoft.com/office/powerpoint/2010/main" xmlns="" val="25270923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1" y="0"/>
            <a:ext cx="12191999" cy="620689"/>
          </a:xfrm>
          <a:solidFill>
            <a:schemeClr val="tx2">
              <a:lumMod val="75000"/>
              <a:lumOff val="25000"/>
            </a:schemeClr>
          </a:solidFill>
          <a:ln>
            <a:solidFill>
              <a:srgbClr val="00B050"/>
            </a:solidFill>
          </a:ln>
        </p:spPr>
        <p:txBody>
          <a:bodyPr>
            <a:normAutofit/>
          </a:bodyPr>
          <a:lstStyle/>
          <a:p>
            <a:r>
              <a:rPr lang="en-US" sz="2000" b="1" dirty="0">
                <a:latin typeface="Calibri" panose="020F0502020204030204" pitchFamily="34" charset="0"/>
                <a:cs typeface="Calibri" panose="020F0502020204030204" pitchFamily="34" charset="0"/>
              </a:rPr>
              <a:t>PROGRESS ON EMERGENCY HOUSING INTERVENTIONS  : 2021/22 MEHG</a:t>
            </a: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597115553"/>
              </p:ext>
            </p:extLst>
          </p:nvPr>
        </p:nvGraphicFramePr>
        <p:xfrm>
          <a:off x="1" y="620689"/>
          <a:ext cx="12191999" cy="2304256"/>
        </p:xfrm>
        <a:graphic>
          <a:graphicData uri="http://schemas.openxmlformats.org/drawingml/2006/table">
            <a:tbl>
              <a:tblPr firstRow="1" bandRow="1">
                <a:tableStyleId>{5C22544A-7EE6-4342-B048-85BDC9FD1C3A}</a:tableStyleId>
              </a:tblPr>
              <a:tblGrid>
                <a:gridCol w="403040">
                  <a:extLst>
                    <a:ext uri="{9D8B030D-6E8A-4147-A177-3AD203B41FA5}">
                      <a16:colId xmlns:a16="http://schemas.microsoft.com/office/drawing/2014/main" xmlns="" val="2025491291"/>
                    </a:ext>
                  </a:extLst>
                </a:gridCol>
                <a:gridCol w="2115966">
                  <a:extLst>
                    <a:ext uri="{9D8B030D-6E8A-4147-A177-3AD203B41FA5}">
                      <a16:colId xmlns:a16="http://schemas.microsoft.com/office/drawing/2014/main" xmlns="" val="20001"/>
                    </a:ext>
                  </a:extLst>
                </a:gridCol>
                <a:gridCol w="2720529">
                  <a:extLst>
                    <a:ext uri="{9D8B030D-6E8A-4147-A177-3AD203B41FA5}">
                      <a16:colId xmlns:a16="http://schemas.microsoft.com/office/drawing/2014/main" xmlns="" val="20002"/>
                    </a:ext>
                  </a:extLst>
                </a:gridCol>
                <a:gridCol w="1007603">
                  <a:extLst>
                    <a:ext uri="{9D8B030D-6E8A-4147-A177-3AD203B41FA5}">
                      <a16:colId xmlns:a16="http://schemas.microsoft.com/office/drawing/2014/main" xmlns="" val="20003"/>
                    </a:ext>
                  </a:extLst>
                </a:gridCol>
                <a:gridCol w="1914446">
                  <a:extLst>
                    <a:ext uri="{9D8B030D-6E8A-4147-A177-3AD203B41FA5}">
                      <a16:colId xmlns:a16="http://schemas.microsoft.com/office/drawing/2014/main" xmlns="" val="20004"/>
                    </a:ext>
                  </a:extLst>
                </a:gridCol>
                <a:gridCol w="4030415">
                  <a:extLst>
                    <a:ext uri="{9D8B030D-6E8A-4147-A177-3AD203B41FA5}">
                      <a16:colId xmlns:a16="http://schemas.microsoft.com/office/drawing/2014/main" xmlns="" val="20005"/>
                    </a:ext>
                  </a:extLst>
                </a:gridCol>
              </a:tblGrid>
              <a:tr h="1012874">
                <a:tc>
                  <a:txBody>
                    <a:bodyPr/>
                    <a:lstStyle/>
                    <a:p>
                      <a:r>
                        <a:rPr lang="en-GB" sz="1200" b="1" dirty="0">
                          <a:solidFill>
                            <a:schemeClr val="tx1"/>
                          </a:solidFill>
                          <a:latin typeface="Arial" panose="020B0604020202020204" pitchFamily="34" charset="0"/>
                          <a:cs typeface="Arial" panose="020B0604020202020204" pitchFamily="34" charset="0"/>
                        </a:rPr>
                        <a: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kern="1200" dirty="0">
                          <a:solidFill>
                            <a:schemeClr val="tx1"/>
                          </a:solidFill>
                          <a:effectLst/>
                          <a:latin typeface="Arial" panose="020B0604020202020204" pitchFamily="34" charset="0"/>
                          <a:ea typeface="+mn-ea"/>
                          <a:cs typeface="Arial" panose="020B0604020202020204" pitchFamily="34" charset="0"/>
                        </a:rPr>
                        <a:t>Status of project: Completed/ In Progress/ Not Started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6772356"/>
                  </a:ext>
                </a:extLst>
              </a:tr>
              <a:tr h="424136">
                <a:tc gridSpan="6">
                  <a:txBody>
                    <a:bodyPr/>
                    <a:lstStyle/>
                    <a:p>
                      <a:pPr algn="ctr"/>
                      <a:r>
                        <a:rPr lang="en-GB" sz="1200" b="1" dirty="0">
                          <a:latin typeface="Arial" panose="020B0604020202020204" pitchFamily="34" charset="0"/>
                          <a:cs typeface="Arial" panose="020B0604020202020204" pitchFamily="34" charset="0"/>
                        </a:rPr>
                        <a:t>2021/2022 Municipal Emergency Housing Grant (MEHG)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5046471"/>
                  </a:ext>
                </a:extLst>
              </a:tr>
              <a:tr h="433630">
                <a:tc>
                  <a:txBody>
                    <a:bodyPr/>
                    <a:lstStyle/>
                    <a:p>
                      <a:pPr marL="0" indent="0">
                        <a:buFont typeface="+mj-lt"/>
                        <a:buNone/>
                      </a:pPr>
                      <a:r>
                        <a:rPr lang="en-GB" sz="1200" b="1" dirty="0">
                          <a:solidFill>
                            <a:schemeClr val="tx1"/>
                          </a:solidFill>
                          <a:latin typeface="Arial" panose="020B0604020202020204" pitchFamily="34" charset="0"/>
                          <a:cs typeface="Arial" panose="020B0604020202020204" pitchFamily="34" charset="0"/>
                        </a:rPr>
                        <a:t>1</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 typeface="+mj-lt"/>
                        <a:buNone/>
                        <a:tabLst/>
                        <a:defRPr/>
                      </a:pPr>
                      <a:r>
                        <a:rPr lang="en-GB" sz="1200" b="1" dirty="0">
                          <a:solidFill>
                            <a:schemeClr val="tx1"/>
                          </a:solidFill>
                          <a:latin typeface="Arial" panose="020B0604020202020204" pitchFamily="34" charset="0"/>
                          <a:cs typeface="Arial" panose="020B0604020202020204" pitchFamily="34" charset="0"/>
                        </a:rPr>
                        <a:t>KwaZulu-Natal</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mj-lt"/>
                        <a:buNone/>
                      </a:pPr>
                      <a:r>
                        <a:rPr lang="en-US" sz="1200" b="1" kern="1200" dirty="0" err="1">
                          <a:solidFill>
                            <a:schemeClr val="tx1"/>
                          </a:solidFill>
                          <a:effectLst/>
                          <a:latin typeface="Arial" panose="020B0604020202020204" pitchFamily="34" charset="0"/>
                          <a:ea typeface="+mn-ea"/>
                          <a:cs typeface="Arial" panose="020B0604020202020204" pitchFamily="34" charset="0"/>
                        </a:rPr>
                        <a:t>Uphongolo</a:t>
                      </a:r>
                      <a:endParaRPr lang="en-US" sz="1200" b="1" kern="1200" dirty="0">
                        <a:solidFill>
                          <a:schemeClr val="tx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b="1" dirty="0">
                          <a:solidFill>
                            <a:schemeClr val="tx1"/>
                          </a:solidFill>
                          <a:latin typeface="Arial" panose="020B0604020202020204" pitchFamily="34" charset="0"/>
                          <a:cs typeface="Arial" panose="020B0604020202020204" pitchFamily="34" charset="0"/>
                        </a:rPr>
                        <a:t>481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a:solidFill>
                            <a:schemeClr val="tx1"/>
                          </a:solidFill>
                          <a:latin typeface="Arial" panose="020B0604020202020204" pitchFamily="34" charset="0"/>
                          <a:cs typeface="Arial" panose="020B0604020202020204" pitchFamily="34" charset="0"/>
                        </a:rPr>
                        <a:t>R30 996 000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ZA" sz="1200" b="1" dirty="0">
                          <a:solidFill>
                            <a:schemeClr val="tx1"/>
                          </a:solidFill>
                          <a:latin typeface="Arial" panose="020B0604020202020204" pitchFamily="34" charset="0"/>
                          <a:cs typeface="Arial" panose="020B0604020202020204" pitchFamily="34" charset="0"/>
                        </a:rPr>
                        <a:t>Project in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4828215"/>
                  </a:ext>
                </a:extLst>
              </a:tr>
              <a:tr h="433616">
                <a:tc>
                  <a:txBody>
                    <a:bodyPr/>
                    <a:lstStyle/>
                    <a:p>
                      <a:pPr algn="l"/>
                      <a:r>
                        <a:rPr lang="en-GB" sz="1200" b="1" dirty="0">
                          <a:solidFill>
                            <a:schemeClr val="tx1"/>
                          </a:solidFill>
                          <a:latin typeface="Arial" panose="020B0604020202020204" pitchFamily="34" charset="0"/>
                          <a:cs typeface="Arial" panose="020B0604020202020204" pitchFamily="34" charset="0"/>
                        </a:rPr>
                        <a:t>2</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a:solidFill>
                            <a:schemeClr val="tx1"/>
                          </a:solidFill>
                          <a:latin typeface="Arial" panose="020B0604020202020204" pitchFamily="34" charset="0"/>
                          <a:cs typeface="Arial" panose="020B0604020202020204" pitchFamily="34" charset="0"/>
                        </a:rPr>
                        <a:t>Northern Cape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200" b="1" dirty="0">
                          <a:solidFill>
                            <a:schemeClr val="tx1"/>
                          </a:solidFill>
                          <a:latin typeface="Arial" panose="020B0604020202020204" pitchFamily="34" charset="0"/>
                          <a:cs typeface="Arial" panose="020B0604020202020204" pitchFamily="34" charset="0"/>
                        </a:rPr>
                        <a:t>John </a:t>
                      </a:r>
                      <a:r>
                        <a:rPr lang="en-GB" sz="1200" b="1" dirty="0" err="1">
                          <a:solidFill>
                            <a:schemeClr val="tx1"/>
                          </a:solidFill>
                          <a:latin typeface="Arial" panose="020B0604020202020204" pitchFamily="34" charset="0"/>
                          <a:cs typeface="Arial" panose="020B0604020202020204" pitchFamily="34" charset="0"/>
                        </a:rPr>
                        <a:t>Taolo</a:t>
                      </a:r>
                      <a:r>
                        <a:rPr lang="en-GB" sz="1200" b="1" dirty="0">
                          <a:solidFill>
                            <a:schemeClr val="tx1"/>
                          </a:solidFill>
                          <a:latin typeface="Arial" panose="020B0604020202020204" pitchFamily="34" charset="0"/>
                          <a:cs typeface="Arial" panose="020B0604020202020204" pitchFamily="34" charset="0"/>
                        </a:rPr>
                        <a:t> </a:t>
                      </a:r>
                      <a:r>
                        <a:rPr lang="en-GB" sz="1200" b="1" dirty="0" err="1">
                          <a:solidFill>
                            <a:schemeClr val="tx1"/>
                          </a:solidFill>
                          <a:latin typeface="Arial" panose="020B0604020202020204" pitchFamily="34" charset="0"/>
                          <a:cs typeface="Arial" panose="020B0604020202020204" pitchFamily="34" charset="0"/>
                        </a:rPr>
                        <a:t>Gaetsewe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ZA" sz="1200" b="1" dirty="0">
                          <a:solidFill>
                            <a:schemeClr val="tx1"/>
                          </a:solidFill>
                          <a:latin typeface="Arial" panose="020B0604020202020204" pitchFamily="34" charset="0"/>
                          <a:cs typeface="Arial" panose="020B0604020202020204" pitchFamily="34" charset="0"/>
                        </a:rPr>
                        <a:t>791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a:solidFill>
                            <a:schemeClr val="tx1"/>
                          </a:solidFill>
                          <a:latin typeface="Arial" panose="020B0604020202020204" pitchFamily="34" charset="0"/>
                          <a:cs typeface="Arial" panose="020B0604020202020204" pitchFamily="34" charset="0"/>
                        </a:rPr>
                        <a:t>R50 973 000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1" dirty="0">
                          <a:solidFill>
                            <a:schemeClr val="tx1"/>
                          </a:solidFill>
                          <a:latin typeface="Arial" panose="020B0604020202020204" pitchFamily="34" charset="0"/>
                          <a:cs typeface="Arial" panose="020B0604020202020204" pitchFamily="34" charset="0"/>
                        </a:rPr>
                        <a:t>Project in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3315071"/>
                  </a:ext>
                </a:extLst>
              </a:tr>
            </a:tbl>
          </a:graphicData>
        </a:graphic>
      </p:graphicFrame>
      <p:graphicFrame>
        <p:nvGraphicFramePr>
          <p:cNvPr id="4" name="Table 3">
            <a:extLst>
              <a:ext uri="{FF2B5EF4-FFF2-40B4-BE49-F238E27FC236}">
                <a16:creationId xmlns:a16="http://schemas.microsoft.com/office/drawing/2014/main" xmlns="" id="{5D4F6581-73FB-A852-4BBC-712A0A5A4C1D}"/>
              </a:ext>
            </a:extLst>
          </p:cNvPr>
          <p:cNvGraphicFramePr>
            <a:graphicFrameLocks noGrp="1"/>
          </p:cNvGraphicFramePr>
          <p:nvPr>
            <p:extLst>
              <p:ext uri="{D42A27DB-BD31-4B8C-83A1-F6EECF244321}">
                <p14:modId xmlns:p14="http://schemas.microsoft.com/office/powerpoint/2010/main" xmlns="" val="2256298888"/>
              </p:ext>
            </p:extLst>
          </p:nvPr>
        </p:nvGraphicFramePr>
        <p:xfrm>
          <a:off x="1" y="2924945"/>
          <a:ext cx="12192002" cy="2805758"/>
        </p:xfrm>
        <a:graphic>
          <a:graphicData uri="http://schemas.openxmlformats.org/drawingml/2006/table">
            <a:tbl>
              <a:tblPr/>
              <a:tblGrid>
                <a:gridCol w="2408818">
                  <a:extLst>
                    <a:ext uri="{9D8B030D-6E8A-4147-A177-3AD203B41FA5}">
                      <a16:colId xmlns:a16="http://schemas.microsoft.com/office/drawing/2014/main" xmlns="" val="3516136027"/>
                    </a:ext>
                  </a:extLst>
                </a:gridCol>
                <a:gridCol w="1605878">
                  <a:extLst>
                    <a:ext uri="{9D8B030D-6E8A-4147-A177-3AD203B41FA5}">
                      <a16:colId xmlns:a16="http://schemas.microsoft.com/office/drawing/2014/main" xmlns="" val="2055981376"/>
                    </a:ext>
                  </a:extLst>
                </a:gridCol>
                <a:gridCol w="1563619">
                  <a:extLst>
                    <a:ext uri="{9D8B030D-6E8A-4147-A177-3AD203B41FA5}">
                      <a16:colId xmlns:a16="http://schemas.microsoft.com/office/drawing/2014/main" xmlns="" val="117901916"/>
                    </a:ext>
                  </a:extLst>
                </a:gridCol>
                <a:gridCol w="1711529">
                  <a:extLst>
                    <a:ext uri="{9D8B030D-6E8A-4147-A177-3AD203B41FA5}">
                      <a16:colId xmlns:a16="http://schemas.microsoft.com/office/drawing/2014/main" xmlns="" val="2831969364"/>
                    </a:ext>
                  </a:extLst>
                </a:gridCol>
                <a:gridCol w="1753790">
                  <a:extLst>
                    <a:ext uri="{9D8B030D-6E8A-4147-A177-3AD203B41FA5}">
                      <a16:colId xmlns:a16="http://schemas.microsoft.com/office/drawing/2014/main" xmlns="" val="3634001831"/>
                    </a:ext>
                  </a:extLst>
                </a:gridCol>
                <a:gridCol w="1563619">
                  <a:extLst>
                    <a:ext uri="{9D8B030D-6E8A-4147-A177-3AD203B41FA5}">
                      <a16:colId xmlns:a16="http://schemas.microsoft.com/office/drawing/2014/main" xmlns="" val="3957837507"/>
                    </a:ext>
                  </a:extLst>
                </a:gridCol>
                <a:gridCol w="1584749">
                  <a:extLst>
                    <a:ext uri="{9D8B030D-6E8A-4147-A177-3AD203B41FA5}">
                      <a16:colId xmlns:a16="http://schemas.microsoft.com/office/drawing/2014/main" xmlns="" val="608308247"/>
                    </a:ext>
                  </a:extLst>
                </a:gridCol>
              </a:tblGrid>
              <a:tr h="836628">
                <a:tc>
                  <a:txBody>
                    <a:bodyPr/>
                    <a:lstStyle/>
                    <a:p>
                      <a:pPr algn="l" fontAlgn="ctr"/>
                      <a:r>
                        <a:rPr lang="en-ZA" sz="1200" b="1" i="0" u="none" strike="noStrike" dirty="0">
                          <a:solidFill>
                            <a:schemeClr val="tx1"/>
                          </a:solidFill>
                          <a:effectLst/>
                          <a:latin typeface="Arial" panose="020B0604020202020204" pitchFamily="34" charset="0"/>
                          <a:cs typeface="Arial" panose="020B0604020202020204" pitchFamily="34" charset="0"/>
                        </a:rPr>
                        <a:t>Municipal Emergency Housing Grant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Approved Amounts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Rollover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Total Available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Transferred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Expenditure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Unspent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1658639390"/>
                  </a:ext>
                </a:extLst>
              </a:tr>
              <a:tr h="424413">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Municipalities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097174029"/>
                  </a:ext>
                </a:extLst>
              </a:tr>
              <a:tr h="56015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Uphongolo LM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30 996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30 996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15 498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15 498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2389989267"/>
                  </a:ext>
                </a:extLst>
              </a:tr>
              <a:tr h="560152">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John Taolo DM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50 973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50 973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50 973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11 590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39 383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484637408"/>
                  </a:ext>
                </a:extLst>
              </a:tr>
              <a:tr h="424413">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Totals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81 969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81 969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66 471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27 088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39 383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2768673634"/>
                  </a:ext>
                </a:extLst>
              </a:tr>
            </a:tbl>
          </a:graphicData>
        </a:graphic>
      </p:graphicFrame>
    </p:spTree>
    <p:extLst>
      <p:ext uri="{BB962C8B-B14F-4D97-AF65-F5344CB8AC3E}">
        <p14:creationId xmlns:p14="http://schemas.microsoft.com/office/powerpoint/2010/main" xmlns="" val="524463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1. PURPOSE</a:t>
            </a:r>
          </a:p>
        </p:txBody>
      </p:sp>
      <p:sp>
        <p:nvSpPr>
          <p:cNvPr id="3" name="Content Placeholder 2">
            <a:extLst>
              <a:ext uri="{FF2B5EF4-FFF2-40B4-BE49-F238E27FC236}">
                <a16:creationId xmlns:a16="http://schemas.microsoft.com/office/drawing/2014/main" xmlns="" id="{9E7B08BC-D0B3-291B-5797-C8A3957EA8FA}"/>
              </a:ext>
            </a:extLst>
          </p:cNvPr>
          <p:cNvSpPr>
            <a:spLocks noGrp="1"/>
          </p:cNvSpPr>
          <p:nvPr>
            <p:ph idx="1"/>
          </p:nvPr>
        </p:nvSpPr>
        <p:spPr>
          <a:xfrm>
            <a:off x="491612" y="1069258"/>
            <a:ext cx="11454581" cy="4114800"/>
          </a:xfrm>
        </p:spPr>
        <p:txBody>
          <a:bodyPr/>
          <a:lstStyle/>
          <a:p>
            <a:pPr marL="0" indent="0">
              <a:buNone/>
            </a:pPr>
            <a:r>
              <a:rPr lang="en-GB" noProof="0" dirty="0">
                <a:latin typeface="Arial" panose="020B0604020202020204" pitchFamily="34" charset="0"/>
                <a:cs typeface="Arial" panose="020B0604020202020204" pitchFamily="34" charset="0"/>
              </a:rPr>
              <a:t>To present a progress report on the </a:t>
            </a:r>
            <a:r>
              <a:rPr lang="en-GB" dirty="0">
                <a:latin typeface="Arial" panose="020B0604020202020204" pitchFamily="34" charset="0"/>
                <a:cs typeface="Arial" panose="020B0604020202020204" pitchFamily="34" charset="0"/>
              </a:rPr>
              <a:t>implementation of interventions to address </a:t>
            </a:r>
            <a:r>
              <a:rPr lang="en-GB" noProof="0" dirty="0">
                <a:latin typeface="Arial" panose="020B0604020202020204" pitchFamily="34" charset="0"/>
                <a:cs typeface="Arial" panose="020B0604020202020204" pitchFamily="34" charset="0"/>
              </a:rPr>
              <a:t>emergency housing situations resulting from flood and/ or fire disasters </a:t>
            </a:r>
            <a:r>
              <a:rPr lang="en-GB" dirty="0">
                <a:latin typeface="Arial" panose="020B0604020202020204" pitchFamily="34" charset="0"/>
                <a:cs typeface="Arial" panose="020B0604020202020204" pitchFamily="34" charset="0"/>
              </a:rPr>
              <a:t>in provinces or municipalities.</a:t>
            </a:r>
            <a:r>
              <a:rPr lang="en-GB" noProof="0" dirty="0">
                <a:latin typeface="Arial" panose="020B0604020202020204" pitchFamily="34" charset="0"/>
                <a:cs typeface="Arial" panose="020B0604020202020204" pitchFamily="34" charset="0"/>
              </a:rPr>
              <a:t> </a:t>
            </a:r>
          </a:p>
          <a:p>
            <a:pPr marL="0" indent="0">
              <a:buNone/>
            </a:pPr>
            <a:endParaRPr lang="en-GB" sz="2800" dirty="0">
              <a:latin typeface="+mn-lt"/>
            </a:endParaRP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3</a:t>
            </a:fld>
            <a:endParaRPr lang="en-GB"/>
          </a:p>
        </p:txBody>
      </p:sp>
    </p:spTree>
    <p:extLst>
      <p:ext uri="{BB962C8B-B14F-4D97-AF65-F5344CB8AC3E}">
        <p14:creationId xmlns:p14="http://schemas.microsoft.com/office/powerpoint/2010/main" xmlns="" val="276264568"/>
      </p:ext>
    </p:extLst>
  </p:cSld>
  <p:clrMapOvr>
    <a:masterClrMapping/>
  </p:clrMapOvr>
  <p:transition spd="med">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0" y="116634"/>
            <a:ext cx="12191999" cy="504055"/>
          </a:xfrm>
          <a:solidFill>
            <a:schemeClr val="tx2">
              <a:lumMod val="75000"/>
              <a:lumOff val="25000"/>
            </a:schemeClr>
          </a:solidFill>
          <a:ln>
            <a:solidFill>
              <a:srgbClr val="00B050"/>
            </a:solidFill>
          </a:ln>
        </p:spPr>
        <p:txBody>
          <a:bodyPr>
            <a:normAutofit/>
          </a:bodyPr>
          <a:lstStyle/>
          <a:p>
            <a:r>
              <a:rPr lang="en-US" sz="2000" b="1" dirty="0">
                <a:latin typeface="Calibri" panose="020F0502020204030204" pitchFamily="34" charset="0"/>
                <a:cs typeface="Calibri" panose="020F0502020204030204" pitchFamily="34" charset="0"/>
              </a:rPr>
              <a:t>PROGRESS ON EMERGENCY HOUSING INTERVENTIONS: 2022/23 PEHG</a:t>
            </a: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771482220"/>
              </p:ext>
            </p:extLst>
          </p:nvPr>
        </p:nvGraphicFramePr>
        <p:xfrm>
          <a:off x="0" y="620689"/>
          <a:ext cx="12192001" cy="3071321"/>
        </p:xfrm>
        <a:graphic>
          <a:graphicData uri="http://schemas.openxmlformats.org/drawingml/2006/table">
            <a:tbl>
              <a:tblPr firstRow="1" bandRow="1">
                <a:tableStyleId>{5C22544A-7EE6-4342-B048-85BDC9FD1C3A}</a:tableStyleId>
              </a:tblPr>
              <a:tblGrid>
                <a:gridCol w="506464">
                  <a:extLst>
                    <a:ext uri="{9D8B030D-6E8A-4147-A177-3AD203B41FA5}">
                      <a16:colId xmlns:a16="http://schemas.microsoft.com/office/drawing/2014/main" xmlns="" val="2025491291"/>
                    </a:ext>
                  </a:extLst>
                </a:gridCol>
                <a:gridCol w="2127157">
                  <a:extLst>
                    <a:ext uri="{9D8B030D-6E8A-4147-A177-3AD203B41FA5}">
                      <a16:colId xmlns:a16="http://schemas.microsoft.com/office/drawing/2014/main" xmlns="" val="20001"/>
                    </a:ext>
                  </a:extLst>
                </a:gridCol>
                <a:gridCol w="2025863">
                  <a:extLst>
                    <a:ext uri="{9D8B030D-6E8A-4147-A177-3AD203B41FA5}">
                      <a16:colId xmlns:a16="http://schemas.microsoft.com/office/drawing/2014/main" xmlns="" val="20002"/>
                    </a:ext>
                  </a:extLst>
                </a:gridCol>
                <a:gridCol w="2633622">
                  <a:extLst>
                    <a:ext uri="{9D8B030D-6E8A-4147-A177-3AD203B41FA5}">
                      <a16:colId xmlns:a16="http://schemas.microsoft.com/office/drawing/2014/main" xmlns="" val="20003"/>
                    </a:ext>
                  </a:extLst>
                </a:gridCol>
                <a:gridCol w="1823277">
                  <a:extLst>
                    <a:ext uri="{9D8B030D-6E8A-4147-A177-3AD203B41FA5}">
                      <a16:colId xmlns:a16="http://schemas.microsoft.com/office/drawing/2014/main" xmlns="" val="20004"/>
                    </a:ext>
                  </a:extLst>
                </a:gridCol>
                <a:gridCol w="3075618">
                  <a:extLst>
                    <a:ext uri="{9D8B030D-6E8A-4147-A177-3AD203B41FA5}">
                      <a16:colId xmlns:a16="http://schemas.microsoft.com/office/drawing/2014/main" xmlns="" val="20005"/>
                    </a:ext>
                  </a:extLst>
                </a:gridCol>
              </a:tblGrid>
              <a:tr h="755293">
                <a:tc>
                  <a:txBody>
                    <a:bodyPr/>
                    <a:lstStyle/>
                    <a:p>
                      <a:pPr algn="just"/>
                      <a:r>
                        <a:rPr lang="en-GB" sz="1200" b="1" dirty="0">
                          <a:solidFill>
                            <a:schemeClr val="tx1"/>
                          </a:solidFill>
                          <a:latin typeface="Arial" panose="020B0604020202020204" pitchFamily="34" charset="0"/>
                          <a:cs typeface="Arial" panose="020B0604020202020204" pitchFamily="34" charset="0"/>
                        </a:rPr>
                        <a: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Status of project:</a:t>
                      </a:r>
                      <a:r>
                        <a:rPr lang="en-US" sz="1200" b="1" kern="1200" baseline="0" dirty="0">
                          <a:solidFill>
                            <a:schemeClr val="tx1"/>
                          </a:solidFill>
                          <a:effectLst/>
                          <a:latin typeface="Arial" panose="020B0604020202020204" pitchFamily="34" charset="0"/>
                          <a:ea typeface="+mn-ea"/>
                          <a:cs typeface="Arial" panose="020B0604020202020204" pitchFamily="34" charset="0"/>
                        </a:rPr>
                        <a:t> C</a:t>
                      </a:r>
                      <a:r>
                        <a:rPr lang="en-US" sz="1200" b="1" kern="1200" dirty="0">
                          <a:solidFill>
                            <a:schemeClr val="tx1"/>
                          </a:solidFill>
                          <a:effectLst/>
                          <a:latin typeface="Arial" panose="020B0604020202020204" pitchFamily="34" charset="0"/>
                          <a:ea typeface="+mn-ea"/>
                          <a:cs typeface="Arial" panose="020B0604020202020204" pitchFamily="34" charset="0"/>
                        </a:rPr>
                        <a:t>ompleted/ In Progress/ Not Started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6772356"/>
                  </a:ext>
                </a:extLst>
              </a:tr>
              <a:tr h="357863">
                <a:tc gridSpan="6">
                  <a:txBody>
                    <a:bodyPr/>
                    <a:lstStyle/>
                    <a:p>
                      <a:pPr algn="ctr"/>
                      <a:r>
                        <a:rPr lang="en-GB" sz="1200" b="1" dirty="0">
                          <a:latin typeface="Arial" panose="020B0604020202020204" pitchFamily="34" charset="0"/>
                          <a:cs typeface="Arial" panose="020B0604020202020204" pitchFamily="34" charset="0"/>
                        </a:rPr>
                        <a:t>2022/2023 Provincial Emergency Housing Grant (PEHG)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5046471"/>
                  </a:ext>
                </a:extLst>
              </a:tr>
              <a:tr h="1426663">
                <a:tc>
                  <a:txBody>
                    <a:bodyPr/>
                    <a:lstStyle/>
                    <a:p>
                      <a:pPr marL="0" indent="0" algn="just">
                        <a:buFont typeface="+mj-lt"/>
                        <a:buNone/>
                      </a:pPr>
                      <a:r>
                        <a:rPr lang="en-GB" sz="1200" b="1" dirty="0">
                          <a:latin typeface="Arial" panose="020B0604020202020204" pitchFamily="34" charset="0"/>
                          <a:cs typeface="Arial" panose="020B0604020202020204" pitchFamily="34" charset="0"/>
                        </a:rPr>
                        <a:t>1</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KwaZulu-Natal</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a:solidFill>
                            <a:schemeClr val="dk1"/>
                          </a:solidFill>
                          <a:effectLst/>
                          <a:latin typeface="Arial" panose="020B0604020202020204" pitchFamily="34" charset="0"/>
                          <a:ea typeface="+mn-ea"/>
                          <a:cs typeface="Arial" panose="020B0604020202020204" pitchFamily="34" charset="0"/>
                        </a:rPr>
                        <a:t>Various municipalities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1766</a:t>
                      </a:r>
                      <a:r>
                        <a:rPr lang="en-ZA" sz="1200" b="1" baseline="0" dirty="0">
                          <a:solidFill>
                            <a:schemeClr val="tx1"/>
                          </a:solidFill>
                          <a:latin typeface="Arial" panose="020B0604020202020204" pitchFamily="34" charset="0"/>
                          <a:cs typeface="Arial" panose="020B0604020202020204" pitchFamily="34" charset="0"/>
                        </a:rPr>
                        <a:t> TRUS;</a:t>
                      </a:r>
                    </a:p>
                    <a:p>
                      <a:pPr algn="just"/>
                      <a:r>
                        <a:rPr lang="en-ZA" sz="1200" b="1" baseline="0" dirty="0">
                          <a:solidFill>
                            <a:schemeClr val="tx1"/>
                          </a:solidFill>
                          <a:latin typeface="Arial" panose="020B0604020202020204" pitchFamily="34" charset="0"/>
                          <a:cs typeface="Arial" panose="020B0604020202020204" pitchFamily="34" charset="0"/>
                        </a:rPr>
                        <a:t>Rental accommodation; and material supply</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R342 million</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TRU Projects are complete.</a:t>
                      </a:r>
                    </a:p>
                    <a:p>
                      <a:pPr algn="just"/>
                      <a:r>
                        <a:rPr lang="en-ZA" sz="1200" b="1" dirty="0">
                          <a:solidFill>
                            <a:schemeClr val="tx1"/>
                          </a:solidFill>
                          <a:latin typeface="Arial" panose="020B0604020202020204" pitchFamily="34" charset="0"/>
                          <a:cs typeface="Arial" panose="020B0604020202020204" pitchFamily="34" charset="0"/>
                        </a:rPr>
                        <a:t>Rental accommodation is being provided to the balance of affected households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4828215"/>
                  </a:ext>
                </a:extLst>
              </a:tr>
              <a:tr h="531502">
                <a:tc>
                  <a:txBody>
                    <a:bodyPr/>
                    <a:lstStyle/>
                    <a:p>
                      <a:pPr algn="just"/>
                      <a:r>
                        <a:rPr lang="en-GB" sz="1200" b="1" dirty="0">
                          <a:latin typeface="Arial" panose="020B0604020202020204" pitchFamily="34" charset="0"/>
                          <a:cs typeface="Arial" panose="020B0604020202020204" pitchFamily="34" charset="0"/>
                        </a:rPr>
                        <a:t>2</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Eastern Cape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dk1"/>
                          </a:solidFill>
                          <a:effectLst/>
                          <a:latin typeface="Arial" panose="020B0604020202020204" pitchFamily="34" charset="0"/>
                          <a:ea typeface="+mn-ea"/>
                          <a:cs typeface="Arial" panose="020B0604020202020204" pitchFamily="34" charset="0"/>
                        </a:rPr>
                        <a:t>Various municipalities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1 225</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R84 million</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Projects in progress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3315071"/>
                  </a:ext>
                </a:extLst>
              </a:tr>
            </a:tbl>
          </a:graphicData>
        </a:graphic>
      </p:graphicFrame>
      <p:graphicFrame>
        <p:nvGraphicFramePr>
          <p:cNvPr id="3" name="Table 2">
            <a:extLst>
              <a:ext uri="{FF2B5EF4-FFF2-40B4-BE49-F238E27FC236}">
                <a16:creationId xmlns:a16="http://schemas.microsoft.com/office/drawing/2014/main" xmlns="" id="{39DA6C7E-C252-4AEA-A696-A902F3F863D5}"/>
              </a:ext>
            </a:extLst>
          </p:cNvPr>
          <p:cNvGraphicFramePr>
            <a:graphicFrameLocks noGrp="1"/>
          </p:cNvGraphicFramePr>
          <p:nvPr>
            <p:extLst>
              <p:ext uri="{D42A27DB-BD31-4B8C-83A1-F6EECF244321}">
                <p14:modId xmlns:p14="http://schemas.microsoft.com/office/powerpoint/2010/main" xmlns="" val="3576330427"/>
              </p:ext>
            </p:extLst>
          </p:nvPr>
        </p:nvGraphicFramePr>
        <p:xfrm>
          <a:off x="0" y="3692011"/>
          <a:ext cx="12220485" cy="2331095"/>
        </p:xfrm>
        <a:graphic>
          <a:graphicData uri="http://schemas.openxmlformats.org/drawingml/2006/table">
            <a:tbl>
              <a:tblPr/>
              <a:tblGrid>
                <a:gridCol w="3080633">
                  <a:extLst>
                    <a:ext uri="{9D8B030D-6E8A-4147-A177-3AD203B41FA5}">
                      <a16:colId xmlns:a16="http://schemas.microsoft.com/office/drawing/2014/main" xmlns="" val="1583912665"/>
                    </a:ext>
                  </a:extLst>
                </a:gridCol>
                <a:gridCol w="1464373">
                  <a:extLst>
                    <a:ext uri="{9D8B030D-6E8A-4147-A177-3AD203B41FA5}">
                      <a16:colId xmlns:a16="http://schemas.microsoft.com/office/drawing/2014/main" xmlns="" val="2515624141"/>
                    </a:ext>
                  </a:extLst>
                </a:gridCol>
                <a:gridCol w="1514210">
                  <a:extLst>
                    <a:ext uri="{9D8B030D-6E8A-4147-A177-3AD203B41FA5}">
                      <a16:colId xmlns:a16="http://schemas.microsoft.com/office/drawing/2014/main" xmlns="" val="356557180"/>
                    </a:ext>
                  </a:extLst>
                </a:gridCol>
                <a:gridCol w="1670853">
                  <a:extLst>
                    <a:ext uri="{9D8B030D-6E8A-4147-A177-3AD203B41FA5}">
                      <a16:colId xmlns:a16="http://schemas.microsoft.com/office/drawing/2014/main" xmlns="" val="3630682214"/>
                    </a:ext>
                  </a:extLst>
                </a:gridCol>
                <a:gridCol w="1409781">
                  <a:extLst>
                    <a:ext uri="{9D8B030D-6E8A-4147-A177-3AD203B41FA5}">
                      <a16:colId xmlns:a16="http://schemas.microsoft.com/office/drawing/2014/main" xmlns="" val="3379622386"/>
                    </a:ext>
                  </a:extLst>
                </a:gridCol>
                <a:gridCol w="1696959">
                  <a:extLst>
                    <a:ext uri="{9D8B030D-6E8A-4147-A177-3AD203B41FA5}">
                      <a16:colId xmlns:a16="http://schemas.microsoft.com/office/drawing/2014/main" xmlns="" val="994860677"/>
                    </a:ext>
                  </a:extLst>
                </a:gridCol>
                <a:gridCol w="1383676">
                  <a:extLst>
                    <a:ext uri="{9D8B030D-6E8A-4147-A177-3AD203B41FA5}">
                      <a16:colId xmlns:a16="http://schemas.microsoft.com/office/drawing/2014/main" xmlns="" val="3292960476"/>
                    </a:ext>
                  </a:extLst>
                </a:gridCol>
              </a:tblGrid>
              <a:tr h="836224">
                <a:tc>
                  <a:txBody>
                    <a:bodyPr/>
                    <a:lstStyle/>
                    <a:p>
                      <a:pPr algn="l" fontAlgn="ctr"/>
                      <a:r>
                        <a:rPr lang="en-ZA" sz="1200" b="1" i="0" u="none" strike="noStrike" dirty="0">
                          <a:solidFill>
                            <a:schemeClr val="tx1"/>
                          </a:solidFill>
                          <a:effectLst/>
                          <a:latin typeface="Arial" panose="020B0604020202020204" pitchFamily="34" charset="0"/>
                          <a:cs typeface="Arial" panose="020B0604020202020204" pitchFamily="34" charset="0"/>
                        </a:rPr>
                        <a:t>Provincial Emergency Housing Grant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Amounts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Rollover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Transferred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Total Available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Expenditure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Unspent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336112160"/>
                  </a:ext>
                </a:extLst>
              </a:tr>
              <a:tr h="302759">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Provinces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956702794"/>
                  </a:ext>
                </a:extLst>
              </a:tr>
              <a:tr h="293297">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Eastern Cape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84 109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84 109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84 109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67 248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16 861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71319667"/>
                  </a:ext>
                </a:extLst>
              </a:tr>
              <a:tr h="293297">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KwaZulu-Natal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342 133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342 133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342 133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318 283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     23 850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912452548"/>
                  </a:ext>
                </a:extLst>
              </a:tr>
              <a:tr h="302759">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Mpumalanga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20 241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20 241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20 234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7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55692596"/>
                  </a:ext>
                </a:extLst>
              </a:tr>
              <a:tr h="302759">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Totals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426 242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20 241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426 242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446 483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405 765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40 718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2601793658"/>
                  </a:ext>
                </a:extLst>
              </a:tr>
            </a:tbl>
          </a:graphicData>
        </a:graphic>
      </p:graphicFrame>
    </p:spTree>
    <p:extLst>
      <p:ext uri="{BB962C8B-B14F-4D97-AF65-F5344CB8AC3E}">
        <p14:creationId xmlns:p14="http://schemas.microsoft.com/office/powerpoint/2010/main" xmlns="" val="40876638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CAEBFA-53BA-954B-9214-46E8761B90CC}"/>
              </a:ext>
            </a:extLst>
          </p:cNvPr>
          <p:cNvSpPr>
            <a:spLocks noGrp="1"/>
          </p:cNvSpPr>
          <p:nvPr>
            <p:ph type="title"/>
          </p:nvPr>
        </p:nvSpPr>
        <p:spPr>
          <a:xfrm>
            <a:off x="0" y="79022"/>
            <a:ext cx="12192000" cy="685682"/>
          </a:xfrm>
          <a:solidFill>
            <a:schemeClr val="tx2">
              <a:lumMod val="75000"/>
              <a:lumOff val="25000"/>
            </a:schemeClr>
          </a:solidFill>
          <a:ln>
            <a:solidFill>
              <a:srgbClr val="00B050"/>
            </a:solidFill>
          </a:ln>
        </p:spPr>
        <p:txBody>
          <a:bodyPr>
            <a:normAutofit/>
          </a:bodyPr>
          <a:lstStyle/>
          <a:p>
            <a:r>
              <a:rPr lang="en-US" sz="2000" b="1" dirty="0">
                <a:latin typeface="Arial" panose="020B0604020202020204" pitchFamily="34" charset="0"/>
                <a:cs typeface="Arial" panose="020B0604020202020204" pitchFamily="34" charset="0"/>
              </a:rPr>
              <a:t>PROGRESS ON EMERGENCY HOUSING INTERVENTIONS : 2022/23 MEHG</a:t>
            </a:r>
            <a:endParaRPr lang="en-US" sz="2000" b="1" u="sng" dirty="0">
              <a:latin typeface="Arial" panose="020B0604020202020204" pitchFamily="34" charset="0"/>
              <a:cs typeface="Arial" panose="020B0604020202020204" pitchFamily="34" charset="0"/>
            </a:endParaRPr>
          </a:p>
        </p:txBody>
      </p:sp>
      <p:graphicFrame>
        <p:nvGraphicFramePr>
          <p:cNvPr id="15" name="Table 15">
            <a:extLst>
              <a:ext uri="{FF2B5EF4-FFF2-40B4-BE49-F238E27FC236}">
                <a16:creationId xmlns:a16="http://schemas.microsoft.com/office/drawing/2014/main" xmlns="" id="{E4D744BC-ADB6-7303-5F99-54C378F8AE94}"/>
              </a:ext>
            </a:extLst>
          </p:cNvPr>
          <p:cNvGraphicFramePr>
            <a:graphicFrameLocks noGrp="1"/>
          </p:cNvGraphicFramePr>
          <p:nvPr>
            <p:extLst>
              <p:ext uri="{D42A27DB-BD31-4B8C-83A1-F6EECF244321}">
                <p14:modId xmlns:p14="http://schemas.microsoft.com/office/powerpoint/2010/main" xmlns="" val="348032096"/>
              </p:ext>
            </p:extLst>
          </p:nvPr>
        </p:nvGraphicFramePr>
        <p:xfrm>
          <a:off x="0" y="764704"/>
          <a:ext cx="12192000" cy="2625682"/>
        </p:xfrm>
        <a:graphic>
          <a:graphicData uri="http://schemas.openxmlformats.org/drawingml/2006/table">
            <a:tbl>
              <a:tblPr firstRow="1" bandRow="1">
                <a:tableStyleId>{5C22544A-7EE6-4342-B048-85BDC9FD1C3A}</a:tableStyleId>
              </a:tblPr>
              <a:tblGrid>
                <a:gridCol w="599605">
                  <a:extLst>
                    <a:ext uri="{9D8B030D-6E8A-4147-A177-3AD203B41FA5}">
                      <a16:colId xmlns:a16="http://schemas.microsoft.com/office/drawing/2014/main" xmlns="" val="2025491291"/>
                    </a:ext>
                  </a:extLst>
                </a:gridCol>
                <a:gridCol w="2098622">
                  <a:extLst>
                    <a:ext uri="{9D8B030D-6E8A-4147-A177-3AD203B41FA5}">
                      <a16:colId xmlns:a16="http://schemas.microsoft.com/office/drawing/2014/main" xmlns="" val="3015337847"/>
                    </a:ext>
                  </a:extLst>
                </a:gridCol>
                <a:gridCol w="2398426">
                  <a:extLst>
                    <a:ext uri="{9D8B030D-6E8A-4147-A177-3AD203B41FA5}">
                      <a16:colId xmlns:a16="http://schemas.microsoft.com/office/drawing/2014/main" xmlns="" val="3903174691"/>
                    </a:ext>
                  </a:extLst>
                </a:gridCol>
                <a:gridCol w="2298492">
                  <a:extLst>
                    <a:ext uri="{9D8B030D-6E8A-4147-A177-3AD203B41FA5}">
                      <a16:colId xmlns:a16="http://schemas.microsoft.com/office/drawing/2014/main" xmlns="" val="1319156467"/>
                    </a:ext>
                  </a:extLst>
                </a:gridCol>
                <a:gridCol w="2198558">
                  <a:extLst>
                    <a:ext uri="{9D8B030D-6E8A-4147-A177-3AD203B41FA5}">
                      <a16:colId xmlns:a16="http://schemas.microsoft.com/office/drawing/2014/main" xmlns="" val="1796040702"/>
                    </a:ext>
                  </a:extLst>
                </a:gridCol>
                <a:gridCol w="2598297">
                  <a:extLst>
                    <a:ext uri="{9D8B030D-6E8A-4147-A177-3AD203B41FA5}">
                      <a16:colId xmlns:a16="http://schemas.microsoft.com/office/drawing/2014/main" xmlns="" val="4111808136"/>
                    </a:ext>
                  </a:extLst>
                </a:gridCol>
              </a:tblGrid>
              <a:tr h="756470">
                <a:tc>
                  <a:txBody>
                    <a:bodyPr/>
                    <a:lstStyle/>
                    <a:p>
                      <a:pPr algn="just"/>
                      <a:r>
                        <a:rPr lang="en-GB" sz="1200" b="1" dirty="0">
                          <a:solidFill>
                            <a:schemeClr val="tx1"/>
                          </a:solidFill>
                          <a:latin typeface="Arial" panose="020B0604020202020204" pitchFamily="34" charset="0"/>
                          <a:cs typeface="Arial" panose="020B0604020202020204" pitchFamily="34" charset="0"/>
                        </a:rPr>
                        <a: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Province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List of projects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No of TRU's built</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Cost of project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US" sz="1200" b="1" kern="1200" dirty="0">
                          <a:solidFill>
                            <a:schemeClr val="tx1"/>
                          </a:solidFill>
                          <a:effectLst/>
                          <a:latin typeface="Arial" panose="020B0604020202020204" pitchFamily="34" charset="0"/>
                          <a:ea typeface="+mn-ea"/>
                          <a:cs typeface="Arial" panose="020B0604020202020204" pitchFamily="34" charset="0"/>
                        </a:rPr>
                        <a:t>Status of project: </a:t>
                      </a:r>
                      <a:br>
                        <a:rPr lang="en-US" sz="1200" b="1" kern="1200" dirty="0">
                          <a:solidFill>
                            <a:schemeClr val="tx1"/>
                          </a:solidFill>
                          <a:effectLst/>
                          <a:latin typeface="Arial" panose="020B0604020202020204" pitchFamily="34" charset="0"/>
                          <a:ea typeface="+mn-ea"/>
                          <a:cs typeface="Arial" panose="020B0604020202020204" pitchFamily="34" charset="0"/>
                        </a:rPr>
                      </a:br>
                      <a:r>
                        <a:rPr lang="en-US" sz="1200" b="1" kern="1200" dirty="0">
                          <a:solidFill>
                            <a:schemeClr val="tx1"/>
                          </a:solidFill>
                          <a:effectLst/>
                          <a:latin typeface="Arial" panose="020B0604020202020204" pitchFamily="34" charset="0"/>
                          <a:ea typeface="+mn-ea"/>
                          <a:cs typeface="Arial" panose="020B0604020202020204" pitchFamily="34" charset="0"/>
                        </a:rPr>
                        <a:t>Completed/ In Progress/ Not Started </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676772356"/>
                  </a:ext>
                </a:extLst>
              </a:tr>
              <a:tr h="258566">
                <a:tc gridSpan="6">
                  <a:txBody>
                    <a:bodyPr/>
                    <a:lstStyle/>
                    <a:p>
                      <a:pPr algn="just"/>
                      <a:r>
                        <a:rPr lang="en-GB" sz="1200" b="1" dirty="0">
                          <a:latin typeface="Arial" panose="020B0604020202020204" pitchFamily="34" charset="0"/>
                          <a:cs typeface="Arial" panose="020B0604020202020204" pitchFamily="34" charset="0"/>
                        </a:rPr>
                        <a:t>2022/2023 Municipal Emergency Housing Grant (MEHG)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2055046471"/>
                  </a:ext>
                </a:extLst>
              </a:tr>
              <a:tr h="284423">
                <a:tc>
                  <a:txBody>
                    <a:bodyPr/>
                    <a:lstStyle/>
                    <a:p>
                      <a:pPr marL="0" indent="0" algn="just">
                        <a:buFont typeface="+mj-lt"/>
                        <a:buNone/>
                      </a:pPr>
                      <a:r>
                        <a:rPr lang="en-GB" sz="1200" b="1" dirty="0">
                          <a:latin typeface="Arial" panose="020B0604020202020204" pitchFamily="34" charset="0"/>
                          <a:cs typeface="Arial" panose="020B0604020202020204" pitchFamily="34" charset="0"/>
                        </a:rPr>
                        <a:t>1 </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just" defTabSz="457200" rtl="0" eaLnBrk="1" fontAlgn="auto" latinLnBrk="0" hangingPunct="1">
                        <a:lnSpc>
                          <a:spcPct val="100000"/>
                        </a:lnSpc>
                        <a:spcBef>
                          <a:spcPts val="0"/>
                        </a:spcBef>
                        <a:spcAft>
                          <a:spcPts val="0"/>
                        </a:spcAft>
                        <a:buClrTx/>
                        <a:buSzTx/>
                        <a:buFont typeface="+mj-lt"/>
                        <a:buNone/>
                        <a:tabLst/>
                        <a:defRPr/>
                      </a:pPr>
                      <a:r>
                        <a:rPr lang="en-GB" sz="1200" b="1" dirty="0">
                          <a:latin typeface="Arial" panose="020B0604020202020204" pitchFamily="34" charset="0"/>
                          <a:cs typeface="Arial" panose="020B0604020202020204" pitchFamily="34" charset="0"/>
                        </a:rPr>
                        <a:t>KwaZulu-Natal</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just">
                        <a:buFont typeface="+mj-lt"/>
                        <a:buNone/>
                      </a:pPr>
                      <a:r>
                        <a:rPr lang="en-US" sz="1200" b="1" kern="1200" dirty="0" err="1">
                          <a:solidFill>
                            <a:schemeClr val="dk1"/>
                          </a:solidFill>
                          <a:effectLst/>
                          <a:latin typeface="Arial" panose="020B0604020202020204" pitchFamily="34" charset="0"/>
                          <a:ea typeface="+mn-ea"/>
                          <a:cs typeface="Arial" panose="020B0604020202020204" pitchFamily="34" charset="0"/>
                        </a:rPr>
                        <a:t>Uphongolo</a:t>
                      </a:r>
                      <a:endParaRPr lang="en-US" sz="1200" b="1" kern="1200" dirty="0">
                        <a:solidFill>
                          <a:schemeClr val="dk1"/>
                        </a:solidFill>
                        <a:effectLst/>
                        <a:latin typeface="Arial" panose="020B0604020202020204" pitchFamily="34" charset="0"/>
                        <a:ea typeface="+mn-ea"/>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240</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R15 498 000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200" b="1" dirty="0">
                          <a:latin typeface="Arial" panose="020B0604020202020204" pitchFamily="34" charset="0"/>
                          <a:cs typeface="Arial" panose="020B0604020202020204" pitchFamily="34" charset="0"/>
                        </a:rPr>
                        <a:t>Project in progress.</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864828215"/>
                  </a:ext>
                </a:extLst>
              </a:tr>
              <a:tr h="284423">
                <a:tc>
                  <a:txBody>
                    <a:bodyPr/>
                    <a:lstStyle/>
                    <a:p>
                      <a:pPr algn="just"/>
                      <a:r>
                        <a:rPr lang="en-GB" sz="1200" b="1" dirty="0">
                          <a:latin typeface="Arial" panose="020B0604020202020204" pitchFamily="34" charset="0"/>
                          <a:cs typeface="Arial" panose="020B0604020202020204" pitchFamily="34" charset="0"/>
                        </a:rPr>
                        <a:t>2</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Western Cape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err="1">
                          <a:latin typeface="Arial" panose="020B0604020202020204" pitchFamily="34" charset="0"/>
                          <a:cs typeface="Arial" panose="020B0604020202020204" pitchFamily="34" charset="0"/>
                        </a:rPr>
                        <a:t>Theewaterskloof</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R4 600 220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Project in progress.</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163315071"/>
                  </a:ext>
                </a:extLst>
              </a:tr>
              <a:tr h="439562">
                <a:tc>
                  <a:txBody>
                    <a:bodyPr/>
                    <a:lstStyle/>
                    <a:p>
                      <a:pPr algn="just"/>
                      <a:r>
                        <a:rPr lang="en-GB" sz="1200" b="1" dirty="0">
                          <a:latin typeface="Arial" panose="020B0604020202020204" pitchFamily="34" charset="0"/>
                          <a:cs typeface="Arial" panose="020B0604020202020204" pitchFamily="34" charset="0"/>
                        </a:rPr>
                        <a:t>3</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Western Cape</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City of Cape Town</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417</a:t>
                      </a:r>
                    </a:p>
                    <a:p>
                      <a:pPr algn="just"/>
                      <a:r>
                        <a:rPr lang="en-GB" sz="1200" b="1" dirty="0">
                          <a:latin typeface="Arial" panose="020B0604020202020204" pitchFamily="34" charset="0"/>
                          <a:cs typeface="Arial" panose="020B0604020202020204" pitchFamily="34" charset="0"/>
                        </a:rPr>
                        <a:t>(Material Supply)</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200" b="1" dirty="0">
                          <a:latin typeface="Arial" panose="020B0604020202020204" pitchFamily="34" charset="0"/>
                          <a:cs typeface="Arial" panose="020B0604020202020204" pitchFamily="34" charset="0"/>
                        </a:rPr>
                        <a:t>R5 004</a:t>
                      </a:r>
                      <a:r>
                        <a:rPr lang="en-GB" sz="1200" b="1" baseline="0" dirty="0">
                          <a:latin typeface="Arial" panose="020B0604020202020204" pitchFamily="34" charset="0"/>
                          <a:cs typeface="Arial" panose="020B0604020202020204" pitchFamily="34" charset="0"/>
                        </a:rPr>
                        <a:t> 000</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latin typeface="Arial" panose="020B0604020202020204" pitchFamily="34" charset="0"/>
                          <a:cs typeface="Arial" panose="020B0604020202020204" pitchFamily="34" charset="0"/>
                        </a:rPr>
                        <a:t>Project in progress</a:t>
                      </a:r>
                      <a:endParaRPr lang="en-ZA" sz="12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766182630"/>
                  </a:ext>
                </a:extLst>
              </a:tr>
              <a:tr h="284423">
                <a:tc>
                  <a:txBody>
                    <a:bodyPr/>
                    <a:lstStyle/>
                    <a:p>
                      <a:pPr algn="just"/>
                      <a:r>
                        <a:rPr lang="en-GB" sz="1200" b="1" dirty="0">
                          <a:solidFill>
                            <a:schemeClr val="tx1"/>
                          </a:solidFill>
                          <a:latin typeface="Arial" panose="020B0604020202020204" pitchFamily="34" charset="0"/>
                          <a:cs typeface="Arial" panose="020B0604020202020204" pitchFamily="34" charset="0"/>
                        </a:rPr>
                        <a:t>4</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Eastern Cape</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Alfred Nzo</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258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a:solidFill>
                            <a:schemeClr val="tx1"/>
                          </a:solidFill>
                          <a:latin typeface="Arial" panose="020B0604020202020204" pitchFamily="34" charset="0"/>
                          <a:cs typeface="Arial" panose="020B0604020202020204" pitchFamily="34" charset="0"/>
                        </a:rPr>
                        <a:t>R16 626 000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GB" sz="1200" b="1" dirty="0">
                          <a:solidFill>
                            <a:schemeClr val="tx1"/>
                          </a:solidFill>
                          <a:latin typeface="Arial" panose="020B0604020202020204" pitchFamily="34" charset="0"/>
                          <a:cs typeface="Arial" panose="020B0604020202020204" pitchFamily="34" charset="0"/>
                        </a:rPr>
                        <a:t>Project in progress</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442504914"/>
                  </a:ext>
                </a:extLst>
              </a:tr>
              <a:tr h="284423">
                <a:tc>
                  <a:txBody>
                    <a:bodyPr/>
                    <a:lstStyle/>
                    <a:p>
                      <a:pPr algn="just"/>
                      <a:r>
                        <a:rPr lang="en-ZA" sz="1200" b="1" dirty="0">
                          <a:solidFill>
                            <a:schemeClr val="tx1"/>
                          </a:solidFill>
                          <a:latin typeface="Arial" panose="020B0604020202020204" pitchFamily="34" charset="0"/>
                          <a:cs typeface="Arial" panose="020B0604020202020204" pitchFamily="34" charset="0"/>
                        </a:rPr>
                        <a:t>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Gauteng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City of JHB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en-ZA" sz="1200" b="1" dirty="0">
                          <a:solidFill>
                            <a:schemeClr val="tx1"/>
                          </a:solidFill>
                          <a:latin typeface="Arial" panose="020B0604020202020204" pitchFamily="34" charset="0"/>
                          <a:cs typeface="Arial" panose="020B0604020202020204" pitchFamily="34" charset="0"/>
                        </a:rPr>
                        <a:t>196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ZA" sz="1200" b="1" dirty="0">
                          <a:solidFill>
                            <a:schemeClr val="tx1"/>
                          </a:solidFill>
                          <a:latin typeface="Arial" panose="020B0604020202020204" pitchFamily="34" charset="0"/>
                          <a:cs typeface="Arial" panose="020B0604020202020204" pitchFamily="34" charset="0"/>
                        </a:rPr>
                        <a:t>R13,5 million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GB" sz="1200" b="1" dirty="0">
                          <a:solidFill>
                            <a:schemeClr val="tx1"/>
                          </a:solidFill>
                          <a:latin typeface="Arial" panose="020B0604020202020204" pitchFamily="34" charset="0"/>
                          <a:cs typeface="Arial" panose="020B0604020202020204" pitchFamily="34" charset="0"/>
                        </a:rPr>
                        <a:t>Project in progress</a:t>
                      </a:r>
                      <a:endParaRPr lang="en-ZA" sz="12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9994798"/>
                  </a:ext>
                </a:extLst>
              </a:tr>
            </a:tbl>
          </a:graphicData>
        </a:graphic>
      </p:graphicFrame>
      <p:graphicFrame>
        <p:nvGraphicFramePr>
          <p:cNvPr id="3" name="Table 2">
            <a:extLst>
              <a:ext uri="{FF2B5EF4-FFF2-40B4-BE49-F238E27FC236}">
                <a16:creationId xmlns:a16="http://schemas.microsoft.com/office/drawing/2014/main" xmlns="" id="{DD33274B-A4D3-DC68-E42B-65A6B2F29517}"/>
              </a:ext>
            </a:extLst>
          </p:cNvPr>
          <p:cNvGraphicFramePr>
            <a:graphicFrameLocks noGrp="1"/>
          </p:cNvGraphicFramePr>
          <p:nvPr>
            <p:extLst>
              <p:ext uri="{D42A27DB-BD31-4B8C-83A1-F6EECF244321}">
                <p14:modId xmlns:p14="http://schemas.microsoft.com/office/powerpoint/2010/main" xmlns="" val="1837774189"/>
              </p:ext>
            </p:extLst>
          </p:nvPr>
        </p:nvGraphicFramePr>
        <p:xfrm>
          <a:off x="0" y="3429000"/>
          <a:ext cx="12191999" cy="2389001"/>
        </p:xfrm>
        <a:graphic>
          <a:graphicData uri="http://schemas.openxmlformats.org/drawingml/2006/table">
            <a:tbl>
              <a:tblPr/>
              <a:tblGrid>
                <a:gridCol w="3169994">
                  <a:extLst>
                    <a:ext uri="{9D8B030D-6E8A-4147-A177-3AD203B41FA5}">
                      <a16:colId xmlns:a16="http://schemas.microsoft.com/office/drawing/2014/main" xmlns="" val="3660896341"/>
                    </a:ext>
                  </a:extLst>
                </a:gridCol>
                <a:gridCol w="1469534">
                  <a:extLst>
                    <a:ext uri="{9D8B030D-6E8A-4147-A177-3AD203B41FA5}">
                      <a16:colId xmlns:a16="http://schemas.microsoft.com/office/drawing/2014/main" xmlns="" val="2690929598"/>
                    </a:ext>
                  </a:extLst>
                </a:gridCol>
                <a:gridCol w="1448540">
                  <a:extLst>
                    <a:ext uri="{9D8B030D-6E8A-4147-A177-3AD203B41FA5}">
                      <a16:colId xmlns:a16="http://schemas.microsoft.com/office/drawing/2014/main" xmlns="" val="2395314716"/>
                    </a:ext>
                  </a:extLst>
                </a:gridCol>
                <a:gridCol w="1700460">
                  <a:extLst>
                    <a:ext uri="{9D8B030D-6E8A-4147-A177-3AD203B41FA5}">
                      <a16:colId xmlns:a16="http://schemas.microsoft.com/office/drawing/2014/main" xmlns="" val="1255565310"/>
                    </a:ext>
                  </a:extLst>
                </a:gridCol>
                <a:gridCol w="1532514">
                  <a:extLst>
                    <a:ext uri="{9D8B030D-6E8A-4147-A177-3AD203B41FA5}">
                      <a16:colId xmlns:a16="http://schemas.microsoft.com/office/drawing/2014/main" xmlns="" val="397417364"/>
                    </a:ext>
                  </a:extLst>
                </a:gridCol>
                <a:gridCol w="1553508">
                  <a:extLst>
                    <a:ext uri="{9D8B030D-6E8A-4147-A177-3AD203B41FA5}">
                      <a16:colId xmlns:a16="http://schemas.microsoft.com/office/drawing/2014/main" xmlns="" val="537315199"/>
                    </a:ext>
                  </a:extLst>
                </a:gridCol>
                <a:gridCol w="1317449">
                  <a:extLst>
                    <a:ext uri="{9D8B030D-6E8A-4147-A177-3AD203B41FA5}">
                      <a16:colId xmlns:a16="http://schemas.microsoft.com/office/drawing/2014/main" xmlns="" val="2958940217"/>
                    </a:ext>
                  </a:extLst>
                </a:gridCol>
              </a:tblGrid>
              <a:tr h="425258">
                <a:tc>
                  <a:txBody>
                    <a:bodyPr/>
                    <a:lstStyle/>
                    <a:p>
                      <a:pPr algn="l" fontAlgn="ctr"/>
                      <a:r>
                        <a:rPr lang="en-ZA" sz="1200" b="1" i="0" u="none" strike="noStrike" dirty="0">
                          <a:solidFill>
                            <a:schemeClr val="tx1"/>
                          </a:solidFill>
                          <a:effectLst/>
                          <a:latin typeface="Arial" panose="020B0604020202020204" pitchFamily="34" charset="0"/>
                          <a:cs typeface="Arial" panose="020B0604020202020204" pitchFamily="34" charset="0"/>
                        </a:rPr>
                        <a:t>Municipal  Emergency Housing Grant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Amounts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Approved Rollover</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Total Available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Transferred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a:solidFill>
                            <a:schemeClr val="tx1"/>
                          </a:solidFill>
                          <a:effectLst/>
                          <a:latin typeface="Arial" panose="020B0604020202020204" pitchFamily="34" charset="0"/>
                          <a:cs typeface="Arial" panose="020B0604020202020204" pitchFamily="34" charset="0"/>
                        </a:rPr>
                        <a:t>Expenditure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ctr" fontAlgn="b"/>
                      <a:r>
                        <a:rPr lang="en-ZA" sz="1200" b="1" i="0" u="none" strike="noStrike" dirty="0">
                          <a:solidFill>
                            <a:schemeClr val="tx1"/>
                          </a:solidFill>
                          <a:effectLst/>
                          <a:latin typeface="Arial" panose="020B0604020202020204" pitchFamily="34" charset="0"/>
                          <a:cs typeface="Arial" panose="020B0604020202020204" pitchFamily="34" charset="0"/>
                        </a:rPr>
                        <a:t>Unspent Funds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1768556209"/>
                  </a:ext>
                </a:extLst>
              </a:tr>
              <a:tr h="257565">
                <a:tc>
                  <a:txBody>
                    <a:bodyPr/>
                    <a:lstStyle/>
                    <a:p>
                      <a:pPr algn="l" fontAlgn="b"/>
                      <a:r>
                        <a:rPr lang="en-ZA" sz="1200" b="1" i="0" u="none" strike="noStrike" dirty="0">
                          <a:solidFill>
                            <a:srgbClr val="000000"/>
                          </a:solidFill>
                          <a:effectLst/>
                          <a:latin typeface="Arial" panose="020B0604020202020204" pitchFamily="34" charset="0"/>
                          <a:cs typeface="Arial" panose="020B0604020202020204" pitchFamily="34" charset="0"/>
                        </a:rPr>
                        <a:t>Municipalities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6">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R'000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3194241581"/>
                  </a:ext>
                </a:extLst>
              </a:tr>
              <a:tr h="241514">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Uphongolo (KZN)</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15 498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15 498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15 498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8 921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6 577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64008554"/>
                  </a:ext>
                </a:extLst>
              </a:tr>
              <a:tr h="241514">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Alfred Nzo (EC)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16 626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16 626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16 626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9 250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7 376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3637831536"/>
                  </a:ext>
                </a:extLst>
              </a:tr>
              <a:tr h="241514">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John Taolo Gaetsewe (NC)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39 400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39 400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39 400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726965079"/>
                  </a:ext>
                </a:extLst>
              </a:tr>
              <a:tr h="241514">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Theewaterskloof (WC)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4 600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4 600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2 300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1 916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384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20732981"/>
                  </a:ext>
                </a:extLst>
              </a:tr>
              <a:tr h="241514">
                <a:tc>
                  <a:txBody>
                    <a:bodyPr/>
                    <a:lstStyle/>
                    <a:p>
                      <a:pPr algn="l" fontAlgn="ctr"/>
                      <a:r>
                        <a:rPr lang="en-ZA" sz="1200" b="1" i="0" u="none" strike="noStrike" dirty="0">
                          <a:solidFill>
                            <a:srgbClr val="000000"/>
                          </a:solidFill>
                          <a:effectLst/>
                          <a:latin typeface="Arial" panose="020B0604020202020204" pitchFamily="34" charset="0"/>
                          <a:cs typeface="Arial" panose="020B0604020202020204" pitchFamily="34" charset="0"/>
                        </a:rPr>
                        <a:t>City of Johannesburg (GP)</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13 458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13 458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13 458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2 950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10 508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675385929"/>
                  </a:ext>
                </a:extLst>
              </a:tr>
              <a:tr h="249304">
                <a:tc>
                  <a:txBody>
                    <a:bodyPr/>
                    <a:lstStyle/>
                    <a:p>
                      <a:pPr algn="l" fontAlgn="ctr"/>
                      <a:r>
                        <a:rPr lang="en-US" sz="1200" b="1" i="0" u="none" strike="noStrike">
                          <a:solidFill>
                            <a:srgbClr val="000000"/>
                          </a:solidFill>
                          <a:effectLst/>
                          <a:latin typeface="Arial" panose="020B0604020202020204" pitchFamily="34" charset="0"/>
                          <a:cs typeface="Arial" panose="020B0604020202020204" pitchFamily="34" charset="0"/>
                        </a:rPr>
                        <a:t>City of Cape Town (WC)</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5 004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                  0 </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5 004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5 004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4 988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435737859"/>
                  </a:ext>
                </a:extLst>
              </a:tr>
              <a:tr h="249304">
                <a:tc>
                  <a:txBody>
                    <a:bodyPr/>
                    <a:lstStyle/>
                    <a:p>
                      <a:pPr algn="l" fontAlgn="b"/>
                      <a:r>
                        <a:rPr lang="en-ZA" sz="1200" b="1" i="0" u="none" strike="noStrike">
                          <a:solidFill>
                            <a:srgbClr val="000000"/>
                          </a:solidFill>
                          <a:effectLst/>
                          <a:latin typeface="Arial" panose="020B0604020202020204" pitchFamily="34" charset="0"/>
                          <a:cs typeface="Arial" panose="020B0604020202020204" pitchFamily="34" charset="0"/>
                        </a:rPr>
                        <a:t>Totals</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55 186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39 400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94 586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52 886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a:solidFill>
                            <a:srgbClr val="000000"/>
                          </a:solidFill>
                          <a:effectLst/>
                          <a:latin typeface="Arial" panose="020B0604020202020204" pitchFamily="34" charset="0"/>
                          <a:cs typeface="Arial" panose="020B0604020202020204" pitchFamily="34" charset="0"/>
                        </a:rPr>
                        <a:t>28 025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tc>
                  <a:txBody>
                    <a:bodyPr/>
                    <a:lstStyle/>
                    <a:p>
                      <a:pPr algn="r" fontAlgn="b"/>
                      <a:r>
                        <a:rPr lang="en-ZA" sz="1200" b="1" i="0" u="none" strike="noStrike" dirty="0">
                          <a:solidFill>
                            <a:srgbClr val="000000"/>
                          </a:solidFill>
                          <a:effectLst/>
                          <a:latin typeface="Arial" panose="020B0604020202020204" pitchFamily="34" charset="0"/>
                          <a:cs typeface="Arial" panose="020B0604020202020204" pitchFamily="34" charset="0"/>
                        </a:rPr>
                        <a:t>64 261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EA9DB"/>
                    </a:solidFill>
                  </a:tcPr>
                </a:tc>
                <a:extLst>
                  <a:ext uri="{0D108BD9-81ED-4DB2-BD59-A6C34878D82A}">
                    <a16:rowId xmlns:a16="http://schemas.microsoft.com/office/drawing/2014/main" xmlns="" val="3206012258"/>
                  </a:ext>
                </a:extLst>
              </a:tr>
            </a:tbl>
          </a:graphicData>
        </a:graphic>
      </p:graphicFrame>
    </p:spTree>
    <p:extLst>
      <p:ext uri="{BB962C8B-B14F-4D97-AF65-F5344CB8AC3E}">
        <p14:creationId xmlns:p14="http://schemas.microsoft.com/office/powerpoint/2010/main" xmlns="" val="35717249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125414"/>
            <a:ext cx="12191999" cy="523220"/>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 SUMMARY OF FINANCIAL/ROLL-OVERS 2021 – 2023 EASTERN CAPE</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xmlns="" id="{87E0DBB8-550C-C27E-AC5E-EB60202394DD}"/>
              </a:ext>
            </a:extLst>
          </p:cNvPr>
          <p:cNvGraphicFramePr>
            <a:graphicFrameLocks noGrp="1"/>
          </p:cNvGraphicFramePr>
          <p:nvPr>
            <p:extLst>
              <p:ext uri="{D42A27DB-BD31-4B8C-83A1-F6EECF244321}">
                <p14:modId xmlns:p14="http://schemas.microsoft.com/office/powerpoint/2010/main" xmlns="" val="1435936555"/>
              </p:ext>
            </p:extLst>
          </p:nvPr>
        </p:nvGraphicFramePr>
        <p:xfrm>
          <a:off x="0" y="648634"/>
          <a:ext cx="12191999" cy="4544255"/>
        </p:xfrm>
        <a:graphic>
          <a:graphicData uri="http://schemas.openxmlformats.org/drawingml/2006/table">
            <a:tbl>
              <a:tblPr/>
              <a:tblGrid>
                <a:gridCol w="1778555">
                  <a:extLst>
                    <a:ext uri="{9D8B030D-6E8A-4147-A177-3AD203B41FA5}">
                      <a16:colId xmlns:a16="http://schemas.microsoft.com/office/drawing/2014/main" xmlns="" val="1676607262"/>
                    </a:ext>
                  </a:extLst>
                </a:gridCol>
                <a:gridCol w="1423819">
                  <a:extLst>
                    <a:ext uri="{9D8B030D-6E8A-4147-A177-3AD203B41FA5}">
                      <a16:colId xmlns:a16="http://schemas.microsoft.com/office/drawing/2014/main" xmlns="" val="647349532"/>
                    </a:ext>
                  </a:extLst>
                </a:gridCol>
                <a:gridCol w="1231125">
                  <a:extLst>
                    <a:ext uri="{9D8B030D-6E8A-4147-A177-3AD203B41FA5}">
                      <a16:colId xmlns:a16="http://schemas.microsoft.com/office/drawing/2014/main" xmlns="" val="3957524374"/>
                    </a:ext>
                  </a:extLst>
                </a:gridCol>
                <a:gridCol w="1510473">
                  <a:extLst>
                    <a:ext uri="{9D8B030D-6E8A-4147-A177-3AD203B41FA5}">
                      <a16:colId xmlns:a16="http://schemas.microsoft.com/office/drawing/2014/main" xmlns="" val="3428934382"/>
                    </a:ext>
                  </a:extLst>
                </a:gridCol>
                <a:gridCol w="1553142">
                  <a:extLst>
                    <a:ext uri="{9D8B030D-6E8A-4147-A177-3AD203B41FA5}">
                      <a16:colId xmlns:a16="http://schemas.microsoft.com/office/drawing/2014/main" xmlns="" val="2732498211"/>
                    </a:ext>
                  </a:extLst>
                </a:gridCol>
                <a:gridCol w="1208000">
                  <a:extLst>
                    <a:ext uri="{9D8B030D-6E8A-4147-A177-3AD203B41FA5}">
                      <a16:colId xmlns:a16="http://schemas.microsoft.com/office/drawing/2014/main" xmlns="" val="2173052835"/>
                    </a:ext>
                  </a:extLst>
                </a:gridCol>
                <a:gridCol w="1713387">
                  <a:extLst>
                    <a:ext uri="{9D8B030D-6E8A-4147-A177-3AD203B41FA5}">
                      <a16:colId xmlns:a16="http://schemas.microsoft.com/office/drawing/2014/main" xmlns="" val="3161600515"/>
                    </a:ext>
                  </a:extLst>
                </a:gridCol>
                <a:gridCol w="1773498">
                  <a:extLst>
                    <a:ext uri="{9D8B030D-6E8A-4147-A177-3AD203B41FA5}">
                      <a16:colId xmlns:a16="http://schemas.microsoft.com/office/drawing/2014/main" xmlns="" val="176306595"/>
                    </a:ext>
                  </a:extLst>
                </a:gridCol>
              </a:tblGrid>
              <a:tr h="606572">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Municipality/ Province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Grant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No.of units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No. of units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Expenditure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Rollover amount approved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Reason for rollover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473587799"/>
                  </a:ext>
                </a:extLst>
              </a:tr>
              <a:tr h="273612">
                <a:tc vMerge="1">
                  <a:txBody>
                    <a:bodyPr/>
                    <a:lstStyle/>
                    <a:p>
                      <a:endParaRPr lang="en-ZA"/>
                    </a:p>
                  </a:txBody>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tc vMerge="1">
                  <a:txBody>
                    <a:bodyPr/>
                    <a:lstStyle/>
                    <a:p>
                      <a:endParaRPr lang="en-ZA"/>
                    </a:p>
                  </a:txBody>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4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extLst>
                  <a:ext uri="{0D108BD9-81ED-4DB2-BD59-A6C34878D82A}">
                    <a16:rowId xmlns:a16="http://schemas.microsoft.com/office/drawing/2014/main" xmlns="" val="1124546116"/>
                  </a:ext>
                </a:extLst>
              </a:tr>
              <a:tr h="3664071">
                <a:tc>
                  <a:txBody>
                    <a:bodyPr/>
                    <a:lstStyle/>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Eastern Cape Province</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endParaRPr lang="en-ZA" sz="1600" b="1" i="0" u="none" strike="noStrike" dirty="0">
                        <a:solidFill>
                          <a:srgbClr val="000000"/>
                        </a:solidFill>
                        <a:effectLst/>
                        <a:latin typeface="Arial" panose="020B0604020202020204" pitchFamily="34" charset="0"/>
                        <a:cs typeface="Arial" panose="020B0604020202020204" pitchFamily="34" charset="0"/>
                      </a:endParaRP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80 520</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6462</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2016</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1008</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13 272</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Not yet approved</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2</a:t>
                      </a:r>
                      <a:r>
                        <a:rPr lang="en-ZA" sz="1600" b="1" i="0" u="none" strike="noStrike" baseline="30000" dirty="0">
                          <a:solidFill>
                            <a:srgbClr val="000000"/>
                          </a:solidFill>
                          <a:effectLst/>
                          <a:latin typeface="Arial" panose="020B0604020202020204" pitchFamily="34" charset="0"/>
                          <a:cs typeface="Arial" panose="020B0604020202020204" pitchFamily="34" charset="0"/>
                        </a:rPr>
                        <a:t>nd</a:t>
                      </a:r>
                      <a:r>
                        <a:rPr lang="en-ZA" sz="1600" b="1" i="0" u="none" strike="noStrike" dirty="0">
                          <a:solidFill>
                            <a:srgbClr val="000000"/>
                          </a:solidFill>
                          <a:effectLst/>
                          <a:latin typeface="Arial" panose="020B0604020202020204" pitchFamily="34" charset="0"/>
                          <a:cs typeface="Arial" panose="020B0604020202020204" pitchFamily="34" charset="0"/>
                        </a:rPr>
                        <a:t> tranche was transfered in the last month of the financial year</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037152"/>
                  </a:ext>
                </a:extLst>
              </a:tr>
            </a:tbl>
          </a:graphicData>
        </a:graphic>
      </p:graphicFrame>
    </p:spTree>
    <p:extLst>
      <p:ext uri="{BB962C8B-B14F-4D97-AF65-F5344CB8AC3E}">
        <p14:creationId xmlns:p14="http://schemas.microsoft.com/office/powerpoint/2010/main" xmlns="" val="2853250144"/>
      </p:ext>
    </p:extLst>
  </p:cSld>
  <p:clrMapOvr>
    <a:masterClrMapping/>
  </p:clrMapOvr>
  <p:transition>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1" y="125414"/>
            <a:ext cx="12192000" cy="954107"/>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 SUMMARY OF FINANCIAL/ROLL-OVERS 2021 – 2023 KWAZULU NATAL</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xmlns="" id="{87E0DBB8-550C-C27E-AC5E-EB60202394DD}"/>
              </a:ext>
            </a:extLst>
          </p:cNvPr>
          <p:cNvGraphicFramePr>
            <a:graphicFrameLocks noGrp="1"/>
          </p:cNvGraphicFramePr>
          <p:nvPr>
            <p:extLst>
              <p:ext uri="{D42A27DB-BD31-4B8C-83A1-F6EECF244321}">
                <p14:modId xmlns:p14="http://schemas.microsoft.com/office/powerpoint/2010/main" xmlns="" val="334408129"/>
              </p:ext>
            </p:extLst>
          </p:nvPr>
        </p:nvGraphicFramePr>
        <p:xfrm>
          <a:off x="-3" y="1079521"/>
          <a:ext cx="12192000" cy="3321136"/>
        </p:xfrm>
        <a:graphic>
          <a:graphicData uri="http://schemas.openxmlformats.org/drawingml/2006/table">
            <a:tbl>
              <a:tblPr/>
              <a:tblGrid>
                <a:gridCol w="1447023">
                  <a:extLst>
                    <a:ext uri="{9D8B030D-6E8A-4147-A177-3AD203B41FA5}">
                      <a16:colId xmlns:a16="http://schemas.microsoft.com/office/drawing/2014/main" xmlns="" val="1676607262"/>
                    </a:ext>
                  </a:extLst>
                </a:gridCol>
                <a:gridCol w="1679809">
                  <a:extLst>
                    <a:ext uri="{9D8B030D-6E8A-4147-A177-3AD203B41FA5}">
                      <a16:colId xmlns:a16="http://schemas.microsoft.com/office/drawing/2014/main" xmlns="" val="647349532"/>
                    </a:ext>
                  </a:extLst>
                </a:gridCol>
                <a:gridCol w="1070486">
                  <a:extLst>
                    <a:ext uri="{9D8B030D-6E8A-4147-A177-3AD203B41FA5}">
                      <a16:colId xmlns:a16="http://schemas.microsoft.com/office/drawing/2014/main" xmlns="" val="3957524374"/>
                    </a:ext>
                  </a:extLst>
                </a:gridCol>
                <a:gridCol w="1184517">
                  <a:extLst>
                    <a:ext uri="{9D8B030D-6E8A-4147-A177-3AD203B41FA5}">
                      <a16:colId xmlns:a16="http://schemas.microsoft.com/office/drawing/2014/main" xmlns="" val="3428934382"/>
                    </a:ext>
                  </a:extLst>
                </a:gridCol>
                <a:gridCol w="1593978">
                  <a:extLst>
                    <a:ext uri="{9D8B030D-6E8A-4147-A177-3AD203B41FA5}">
                      <a16:colId xmlns:a16="http://schemas.microsoft.com/office/drawing/2014/main" xmlns="" val="2732498211"/>
                    </a:ext>
                  </a:extLst>
                </a:gridCol>
                <a:gridCol w="1633560">
                  <a:extLst>
                    <a:ext uri="{9D8B030D-6E8A-4147-A177-3AD203B41FA5}">
                      <a16:colId xmlns:a16="http://schemas.microsoft.com/office/drawing/2014/main" xmlns="" val="2173052835"/>
                    </a:ext>
                  </a:extLst>
                </a:gridCol>
                <a:gridCol w="1744505">
                  <a:extLst>
                    <a:ext uri="{9D8B030D-6E8A-4147-A177-3AD203B41FA5}">
                      <a16:colId xmlns:a16="http://schemas.microsoft.com/office/drawing/2014/main" xmlns="" val="3161600515"/>
                    </a:ext>
                  </a:extLst>
                </a:gridCol>
                <a:gridCol w="1838122">
                  <a:extLst>
                    <a:ext uri="{9D8B030D-6E8A-4147-A177-3AD203B41FA5}">
                      <a16:colId xmlns:a16="http://schemas.microsoft.com/office/drawing/2014/main" xmlns="" val="176306595"/>
                    </a:ext>
                  </a:extLst>
                </a:gridCol>
              </a:tblGrid>
              <a:tr h="582301">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Municipality/ Province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Grant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No.of units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No. of units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Expenditure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400" b="1" i="0" u="none" strike="noStrike" dirty="0">
                          <a:solidFill>
                            <a:srgbClr val="000000"/>
                          </a:solidFill>
                          <a:effectLst/>
                          <a:latin typeface="Arial" panose="020B0604020202020204" pitchFamily="34" charset="0"/>
                          <a:cs typeface="Arial" panose="020B0604020202020204" pitchFamily="34" charset="0"/>
                        </a:rPr>
                        <a:t>Rollover amount approved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400" b="1" i="0" u="none" strike="noStrike" dirty="0">
                          <a:solidFill>
                            <a:srgbClr val="000000"/>
                          </a:solidFill>
                          <a:effectLst/>
                          <a:latin typeface="Arial" panose="020B0604020202020204" pitchFamily="34" charset="0"/>
                          <a:cs typeface="Arial" panose="020B0604020202020204" pitchFamily="34" charset="0"/>
                        </a:rPr>
                        <a:t>Reason for rollover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473587799"/>
                  </a:ext>
                </a:extLst>
              </a:tr>
              <a:tr h="340810">
                <a:tc vMerge="1">
                  <a:txBody>
                    <a:bodyPr/>
                    <a:lstStyle/>
                    <a:p>
                      <a:endParaRPr lang="en-ZA"/>
                    </a:p>
                  </a:txBody>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tc vMerge="1">
                  <a:txBody>
                    <a:bodyPr/>
                    <a:lstStyle/>
                    <a:p>
                      <a:endParaRPr lang="en-ZA"/>
                    </a:p>
                  </a:txBody>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extLst>
                  <a:ext uri="{0D108BD9-81ED-4DB2-BD59-A6C34878D82A}">
                    <a16:rowId xmlns:a16="http://schemas.microsoft.com/office/drawing/2014/main" xmlns="" val="1124546116"/>
                  </a:ext>
                </a:extLst>
              </a:tr>
              <a:tr h="340810">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KZN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a:t>
                      </a:r>
                      <a:r>
                        <a:rPr lang="en-ZA" sz="1400" b="1" i="0" u="none" strike="noStrike" baseline="0" dirty="0">
                          <a:solidFill>
                            <a:srgbClr val="000000"/>
                          </a:solidFill>
                          <a:effectLst/>
                          <a:latin typeface="Arial" panose="020B0604020202020204" pitchFamily="34" charset="0"/>
                          <a:cs typeface="Arial" panose="020B0604020202020204" pitchFamily="34" charset="0"/>
                        </a:rPr>
                        <a:t> 102 590 072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1592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1592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a:t>
                      </a:r>
                      <a:r>
                        <a:rPr lang="en-ZA" sz="1400" b="1" i="0" u="none" strike="noStrike" baseline="0" dirty="0">
                          <a:solidFill>
                            <a:srgbClr val="000000"/>
                          </a:solidFill>
                          <a:effectLst/>
                          <a:latin typeface="Arial" panose="020B0604020202020204" pitchFamily="34" charset="0"/>
                          <a:cs typeface="Arial" panose="020B0604020202020204" pitchFamily="34" charset="0"/>
                        </a:rPr>
                        <a:t> 102 590 072</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N/A</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037152"/>
                  </a:ext>
                </a:extLst>
              </a:tr>
              <a:tr h="1697980">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R342 133 000.00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1810 TRU</a:t>
                      </a:r>
                    </a:p>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12 TEA’s</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1766 TRU’s</a:t>
                      </a:r>
                    </a:p>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11 TEA’s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R318 283 910.00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R23 850 000.00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R23 850 000.00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Arial" panose="020B0604020202020204" pitchFamily="34" charset="0"/>
                          <a:cs typeface="Arial" panose="020B0604020202020204" pitchFamily="34" charset="0"/>
                        </a:rPr>
                        <a:t>Funding</a:t>
                      </a:r>
                      <a:r>
                        <a:rPr lang="en-US" sz="1400" b="1" i="0" u="none" strike="noStrike" baseline="0" dirty="0">
                          <a:solidFill>
                            <a:srgbClr val="000000"/>
                          </a:solidFill>
                          <a:effectLst/>
                          <a:latin typeface="Arial" panose="020B0604020202020204" pitchFamily="34" charset="0"/>
                          <a:cs typeface="Arial" panose="020B0604020202020204" pitchFamily="34" charset="0"/>
                        </a:rPr>
                        <a:t> will be utilized to refurbish and operate Montlaire Lodge as the process of acquiring it as one of Government Owned TEA is underway. </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1715387"/>
                  </a:ext>
                </a:extLst>
              </a:tr>
              <a:tr h="340810">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TOTAL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a:t>
                      </a:r>
                      <a:r>
                        <a:rPr lang="en-ZA" sz="1400" b="1" i="0" u="none" strike="noStrike" baseline="0" dirty="0">
                          <a:solidFill>
                            <a:srgbClr val="000000"/>
                          </a:solidFill>
                          <a:effectLst/>
                          <a:latin typeface="Arial" panose="020B0604020202020204" pitchFamily="34" charset="0"/>
                          <a:cs typeface="Arial" panose="020B0604020202020204" pitchFamily="34" charset="0"/>
                        </a:rPr>
                        <a:t> 444 723 072.00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 420 873 072.00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R23</a:t>
                      </a:r>
                      <a:r>
                        <a:rPr lang="en-ZA" sz="1400" b="1" i="0" u="none" strike="noStrike" baseline="0" dirty="0">
                          <a:solidFill>
                            <a:srgbClr val="000000"/>
                          </a:solidFill>
                          <a:effectLst/>
                          <a:latin typeface="Arial" panose="020B0604020202020204" pitchFamily="34" charset="0"/>
                          <a:cs typeface="Arial" panose="020B0604020202020204" pitchFamily="34" charset="0"/>
                        </a:rPr>
                        <a:t> 850 000.00</a:t>
                      </a:r>
                      <a:endParaRPr lang="en-ZA" sz="14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R23 850 000.00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83247510"/>
                  </a:ext>
                </a:extLst>
              </a:tr>
            </a:tbl>
          </a:graphicData>
        </a:graphic>
      </p:graphicFrame>
    </p:spTree>
    <p:extLst>
      <p:ext uri="{BB962C8B-B14F-4D97-AF65-F5344CB8AC3E}">
        <p14:creationId xmlns:p14="http://schemas.microsoft.com/office/powerpoint/2010/main" xmlns="" val="581063446"/>
      </p:ext>
    </p:extLst>
  </p:cSld>
  <p:clrMapOvr>
    <a:masterClrMapping/>
  </p:clrMapOvr>
  <p:transition>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53049"/>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1" y="125414"/>
            <a:ext cx="12192001" cy="523875"/>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FINANCIAL/ROLL-OVERS 2021 – 2023 NORTH WEST</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xmlns="" id="{87E0DBB8-550C-C27E-AC5E-EB60202394DD}"/>
              </a:ext>
            </a:extLst>
          </p:cNvPr>
          <p:cNvGraphicFramePr>
            <a:graphicFrameLocks noGrp="1"/>
          </p:cNvGraphicFramePr>
          <p:nvPr>
            <p:extLst>
              <p:ext uri="{D42A27DB-BD31-4B8C-83A1-F6EECF244321}">
                <p14:modId xmlns:p14="http://schemas.microsoft.com/office/powerpoint/2010/main" xmlns="" val="192487026"/>
              </p:ext>
            </p:extLst>
          </p:nvPr>
        </p:nvGraphicFramePr>
        <p:xfrm>
          <a:off x="-2" y="649289"/>
          <a:ext cx="12192000" cy="3443770"/>
        </p:xfrm>
        <a:graphic>
          <a:graphicData uri="http://schemas.openxmlformats.org/drawingml/2006/table">
            <a:tbl>
              <a:tblPr/>
              <a:tblGrid>
                <a:gridCol w="1536565">
                  <a:extLst>
                    <a:ext uri="{9D8B030D-6E8A-4147-A177-3AD203B41FA5}">
                      <a16:colId xmlns:a16="http://schemas.microsoft.com/office/drawing/2014/main" xmlns="" val="1676607262"/>
                    </a:ext>
                  </a:extLst>
                </a:gridCol>
                <a:gridCol w="1665810">
                  <a:extLst>
                    <a:ext uri="{9D8B030D-6E8A-4147-A177-3AD203B41FA5}">
                      <a16:colId xmlns:a16="http://schemas.microsoft.com/office/drawing/2014/main" xmlns="" val="647349532"/>
                    </a:ext>
                  </a:extLst>
                </a:gridCol>
                <a:gridCol w="1061566">
                  <a:extLst>
                    <a:ext uri="{9D8B030D-6E8A-4147-A177-3AD203B41FA5}">
                      <a16:colId xmlns:a16="http://schemas.microsoft.com/office/drawing/2014/main" xmlns="" val="3957524374"/>
                    </a:ext>
                  </a:extLst>
                </a:gridCol>
                <a:gridCol w="1174646">
                  <a:extLst>
                    <a:ext uri="{9D8B030D-6E8A-4147-A177-3AD203B41FA5}">
                      <a16:colId xmlns:a16="http://schemas.microsoft.com/office/drawing/2014/main" xmlns="" val="3428934382"/>
                    </a:ext>
                  </a:extLst>
                </a:gridCol>
                <a:gridCol w="1580695">
                  <a:extLst>
                    <a:ext uri="{9D8B030D-6E8A-4147-A177-3AD203B41FA5}">
                      <a16:colId xmlns:a16="http://schemas.microsoft.com/office/drawing/2014/main" xmlns="" val="2732498211"/>
                    </a:ext>
                  </a:extLst>
                </a:gridCol>
                <a:gridCol w="1261657">
                  <a:extLst>
                    <a:ext uri="{9D8B030D-6E8A-4147-A177-3AD203B41FA5}">
                      <a16:colId xmlns:a16="http://schemas.microsoft.com/office/drawing/2014/main" xmlns="" val="2173052835"/>
                    </a:ext>
                  </a:extLst>
                </a:gridCol>
                <a:gridCol w="1290659">
                  <a:extLst>
                    <a:ext uri="{9D8B030D-6E8A-4147-A177-3AD203B41FA5}">
                      <a16:colId xmlns:a16="http://schemas.microsoft.com/office/drawing/2014/main" xmlns="" val="3161600515"/>
                    </a:ext>
                  </a:extLst>
                </a:gridCol>
                <a:gridCol w="2620402">
                  <a:extLst>
                    <a:ext uri="{9D8B030D-6E8A-4147-A177-3AD203B41FA5}">
                      <a16:colId xmlns:a16="http://schemas.microsoft.com/office/drawing/2014/main" xmlns="" val="176306595"/>
                    </a:ext>
                  </a:extLst>
                </a:gridCol>
              </a:tblGrid>
              <a:tr h="793910">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Municipality/ Province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Grant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No.of units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No. of units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Expenditure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Rollover amount approved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Reason for rollover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473587799"/>
                  </a:ext>
                </a:extLst>
              </a:tr>
              <a:tr h="293375">
                <a:tc vMerge="1">
                  <a:txBody>
                    <a:bodyPr/>
                    <a:lstStyle/>
                    <a:p>
                      <a:endParaRPr lang="en-ZA"/>
                    </a:p>
                  </a:txBody>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tc vMerge="1">
                  <a:txBody>
                    <a:bodyPr/>
                    <a:lstStyle/>
                    <a:p>
                      <a:endParaRPr lang="en-ZA"/>
                    </a:p>
                  </a:txBody>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600" b="1" i="0" u="none" strike="noStrike">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extLst>
                  <a:ext uri="{0D108BD9-81ED-4DB2-BD59-A6C34878D82A}">
                    <a16:rowId xmlns:a16="http://schemas.microsoft.com/office/drawing/2014/main" xmlns="" val="1124546116"/>
                  </a:ext>
                </a:extLst>
              </a:tr>
              <a:tr h="2067782">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NW: </a:t>
                      </a:r>
                      <a:r>
                        <a:rPr lang="en-ZA" sz="1400" b="1" i="0" u="none" strike="noStrike" dirty="0" err="1">
                          <a:solidFill>
                            <a:srgbClr val="000000"/>
                          </a:solidFill>
                          <a:effectLst/>
                          <a:latin typeface="Arial" panose="020B0604020202020204" pitchFamily="34" charset="0"/>
                          <a:cs typeface="Arial" panose="020B0604020202020204" pitchFamily="34" charset="0"/>
                        </a:rPr>
                        <a:t>Tswaing</a:t>
                      </a:r>
                      <a:r>
                        <a:rPr lang="en-ZA" sz="1400" b="1" i="0" u="none" strike="noStrike" dirty="0">
                          <a:solidFill>
                            <a:srgbClr val="000000"/>
                          </a:solidFill>
                          <a:effectLst/>
                          <a:latin typeface="Arial" panose="020B0604020202020204" pitchFamily="34" charset="0"/>
                          <a:cs typeface="Arial" panose="020B0604020202020204" pitchFamily="34" charset="0"/>
                        </a:rPr>
                        <a:t> LM (</a:t>
                      </a:r>
                      <a:r>
                        <a:rPr lang="en-ZA" sz="1400" b="1" i="0" u="none" strike="noStrike" dirty="0" err="1">
                          <a:solidFill>
                            <a:srgbClr val="000000"/>
                          </a:solidFill>
                          <a:effectLst/>
                          <a:latin typeface="Arial" panose="020B0604020202020204" pitchFamily="34" charset="0"/>
                          <a:cs typeface="Arial" panose="020B0604020202020204" pitchFamily="34" charset="0"/>
                        </a:rPr>
                        <a:t>Deelpan</a:t>
                      </a:r>
                      <a:r>
                        <a:rPr lang="en-ZA" sz="1400" b="1" i="0" u="none" strike="noStrike" dirty="0">
                          <a:solidFill>
                            <a:srgbClr val="000000"/>
                          </a:solidFill>
                          <a:effectLst/>
                          <a:latin typeface="Arial" panose="020B0604020202020204" pitchFamily="34" charset="0"/>
                          <a:cs typeface="Arial" panose="020B0604020202020204" pitchFamily="34" charset="0"/>
                        </a:rPr>
                        <a:t>)</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R54 900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800 TRUs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R54 900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400" b="1" i="0" u="none" strike="noStrike" dirty="0">
                          <a:solidFill>
                            <a:srgbClr val="000000"/>
                          </a:solidFill>
                          <a:effectLst/>
                          <a:latin typeface="Arial" panose="020B0604020202020204" pitchFamily="34" charset="0"/>
                          <a:cs typeface="Arial" panose="020B0604020202020204" pitchFamily="34" charset="0"/>
                        </a:rPr>
                        <a:t>The community rejected the TRUs wanting permanent structures and department realised that they will not be able to spend the allocated funds hence they requested rollover for the allocated funds. It should also be noted that the 5Ha land availed initially will only cater for 103 residential units.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037152"/>
                  </a:ext>
                </a:extLst>
              </a:tr>
            </a:tbl>
          </a:graphicData>
        </a:graphic>
      </p:graphicFrame>
    </p:spTree>
    <p:extLst>
      <p:ext uri="{BB962C8B-B14F-4D97-AF65-F5344CB8AC3E}">
        <p14:creationId xmlns:p14="http://schemas.microsoft.com/office/powerpoint/2010/main" xmlns="" val="2819439853"/>
      </p:ext>
    </p:extLst>
  </p:cSld>
  <p:clrMapOvr>
    <a:masterClrMapping/>
  </p:clrMapOvr>
  <p:transition>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1" y="125414"/>
            <a:ext cx="12192000" cy="523220"/>
          </a:xfrm>
          <a:prstGeom prst="rect">
            <a:avLst/>
          </a:prstGeom>
          <a:solidFill>
            <a:schemeClr val="tx2">
              <a:lumMod val="75000"/>
            </a:schemeClr>
          </a:solidFill>
          <a:ln>
            <a:solidFill>
              <a:srgbClr val="006600"/>
            </a:solid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SUMMARY OF FINANCIAL/ROLL-OVERS 2021 – 2023 LIMPOPO</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xmlns="" id="{87E0DBB8-550C-C27E-AC5E-EB60202394DD}"/>
              </a:ext>
            </a:extLst>
          </p:cNvPr>
          <p:cNvGraphicFramePr>
            <a:graphicFrameLocks noGrp="1"/>
          </p:cNvGraphicFramePr>
          <p:nvPr>
            <p:extLst>
              <p:ext uri="{D42A27DB-BD31-4B8C-83A1-F6EECF244321}">
                <p14:modId xmlns:p14="http://schemas.microsoft.com/office/powerpoint/2010/main" xmlns="" val="197527353"/>
              </p:ext>
            </p:extLst>
          </p:nvPr>
        </p:nvGraphicFramePr>
        <p:xfrm>
          <a:off x="0" y="648634"/>
          <a:ext cx="12192000" cy="1905615"/>
        </p:xfrm>
        <a:graphic>
          <a:graphicData uri="http://schemas.openxmlformats.org/drawingml/2006/table">
            <a:tbl>
              <a:tblPr/>
              <a:tblGrid>
                <a:gridCol w="1388502">
                  <a:extLst>
                    <a:ext uri="{9D8B030D-6E8A-4147-A177-3AD203B41FA5}">
                      <a16:colId xmlns:a16="http://schemas.microsoft.com/office/drawing/2014/main" xmlns="" val="1676607262"/>
                    </a:ext>
                  </a:extLst>
                </a:gridCol>
                <a:gridCol w="1688957">
                  <a:extLst>
                    <a:ext uri="{9D8B030D-6E8A-4147-A177-3AD203B41FA5}">
                      <a16:colId xmlns:a16="http://schemas.microsoft.com/office/drawing/2014/main" xmlns="" val="647349532"/>
                    </a:ext>
                  </a:extLst>
                </a:gridCol>
                <a:gridCol w="1076316">
                  <a:extLst>
                    <a:ext uri="{9D8B030D-6E8A-4147-A177-3AD203B41FA5}">
                      <a16:colId xmlns:a16="http://schemas.microsoft.com/office/drawing/2014/main" xmlns="" val="3957524374"/>
                    </a:ext>
                  </a:extLst>
                </a:gridCol>
                <a:gridCol w="1190968">
                  <a:extLst>
                    <a:ext uri="{9D8B030D-6E8A-4147-A177-3AD203B41FA5}">
                      <a16:colId xmlns:a16="http://schemas.microsoft.com/office/drawing/2014/main" xmlns="" val="3428934382"/>
                    </a:ext>
                  </a:extLst>
                </a:gridCol>
                <a:gridCol w="1602660">
                  <a:extLst>
                    <a:ext uri="{9D8B030D-6E8A-4147-A177-3AD203B41FA5}">
                      <a16:colId xmlns:a16="http://schemas.microsoft.com/office/drawing/2014/main" xmlns="" val="2732498211"/>
                    </a:ext>
                  </a:extLst>
                </a:gridCol>
                <a:gridCol w="1279188">
                  <a:extLst>
                    <a:ext uri="{9D8B030D-6E8A-4147-A177-3AD203B41FA5}">
                      <a16:colId xmlns:a16="http://schemas.microsoft.com/office/drawing/2014/main" xmlns="" val="2173052835"/>
                    </a:ext>
                  </a:extLst>
                </a:gridCol>
                <a:gridCol w="1308594">
                  <a:extLst>
                    <a:ext uri="{9D8B030D-6E8A-4147-A177-3AD203B41FA5}">
                      <a16:colId xmlns:a16="http://schemas.microsoft.com/office/drawing/2014/main" xmlns="" val="3161600515"/>
                    </a:ext>
                  </a:extLst>
                </a:gridCol>
                <a:gridCol w="2656815">
                  <a:extLst>
                    <a:ext uri="{9D8B030D-6E8A-4147-A177-3AD203B41FA5}">
                      <a16:colId xmlns:a16="http://schemas.microsoft.com/office/drawing/2014/main" xmlns="" val="176306595"/>
                    </a:ext>
                  </a:extLst>
                </a:gridCol>
              </a:tblGrid>
              <a:tr h="842892">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Municipality/ Province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Grant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No.of units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No. of units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Expenditure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Rollover amount approved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Reason for rollover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473587799"/>
                  </a:ext>
                </a:extLst>
              </a:tr>
              <a:tr h="354241">
                <a:tc vMerge="1">
                  <a:txBody>
                    <a:bodyPr/>
                    <a:lstStyle/>
                    <a:p>
                      <a:endParaRPr lang="en-ZA"/>
                    </a:p>
                  </a:txBody>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tc vMerge="1">
                  <a:txBody>
                    <a:bodyPr/>
                    <a:lstStyle/>
                    <a:p>
                      <a:endParaRPr lang="en-ZA"/>
                    </a:p>
                  </a:txBody>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extLst>
                  <a:ext uri="{0D108BD9-81ED-4DB2-BD59-A6C34878D82A}">
                    <a16:rowId xmlns:a16="http://schemas.microsoft.com/office/drawing/2014/main" xmlns="" val="1124546116"/>
                  </a:ext>
                </a:extLst>
              </a:tr>
              <a:tr h="354241">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Limpopo</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2 311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62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037152"/>
                  </a:ext>
                </a:extLst>
              </a:tr>
              <a:tr h="354241">
                <a:tc>
                  <a:txBody>
                    <a:bodyPr/>
                    <a:lstStyle/>
                    <a:p>
                      <a:pPr algn="l" fontAlgn="b"/>
                      <a:r>
                        <a:rPr lang="en-ZA" sz="1600" b="0" i="0" u="none" strike="noStrike">
                          <a:solidFill>
                            <a:srgbClr val="000000"/>
                          </a:solidFill>
                          <a:effectLst/>
                          <a:latin typeface="Arial" panose="020B0604020202020204" pitchFamily="34" charset="0"/>
                          <a:cs typeface="Arial" panose="020B0604020202020204" pitchFamily="34" charset="0"/>
                        </a:rPr>
                        <a:t>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600" b="0"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71715387"/>
                  </a:ext>
                </a:extLst>
              </a:tr>
            </a:tbl>
          </a:graphicData>
        </a:graphic>
      </p:graphicFrame>
      <p:sp>
        <p:nvSpPr>
          <p:cNvPr id="4" name="Rectangle 3">
            <a:extLst>
              <a:ext uri="{FF2B5EF4-FFF2-40B4-BE49-F238E27FC236}">
                <a16:creationId xmlns:a16="http://schemas.microsoft.com/office/drawing/2014/main" xmlns="" id="{3B578C12-B089-C75D-8F15-8BF9A2F63589}"/>
              </a:ext>
            </a:extLst>
          </p:cNvPr>
          <p:cNvSpPr/>
          <p:nvPr/>
        </p:nvSpPr>
        <p:spPr>
          <a:xfrm>
            <a:off x="0" y="2554249"/>
            <a:ext cx="12192000" cy="68103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rPr>
              <a:t>THE GRANT IS WITH HDA AND IT HAS NOT BEEN SPENT</a:t>
            </a:r>
            <a:endParaRPr lang="en-ZA" b="1" dirty="0">
              <a:solidFill>
                <a:schemeClr val="tx1"/>
              </a:solidFill>
            </a:endParaRPr>
          </a:p>
        </p:txBody>
      </p:sp>
    </p:spTree>
    <p:extLst>
      <p:ext uri="{BB962C8B-B14F-4D97-AF65-F5344CB8AC3E}">
        <p14:creationId xmlns:p14="http://schemas.microsoft.com/office/powerpoint/2010/main" xmlns="" val="264634465"/>
      </p:ext>
    </p:extLst>
  </p:cSld>
  <p:clrMapOvr>
    <a:masterClrMapping/>
  </p:clrMapOvr>
  <p:transition>
    <p:cu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071F8F-70DE-9AFA-0C39-05D7C76DDF2D}"/>
              </a:ext>
            </a:extLst>
          </p:cNvPr>
          <p:cNvSpPr>
            <a:spLocks noGrp="1"/>
          </p:cNvSpPr>
          <p:nvPr>
            <p:ph type="title"/>
          </p:nvPr>
        </p:nvSpPr>
        <p:spPr>
          <a:xfrm>
            <a:off x="1885950" y="125414"/>
            <a:ext cx="7772400" cy="753476"/>
          </a:xfrm>
        </p:spPr>
        <p:txBody>
          <a:bodyPr rtlCol="0">
            <a:noAutofit/>
          </a:bodyPr>
          <a:lstStyle/>
          <a:p>
            <a:pPr algn="ctr" fontAlgn="auto">
              <a:spcAft>
                <a:spcPts val="0"/>
              </a:spcAft>
              <a:defRPr/>
            </a:pPr>
            <a: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t/>
            </a:r>
            <a:br>
              <a:rPr lang="en-ZA" sz="2400" kern="0" cap="small" dirty="0">
                <a:ln w="6600">
                  <a:solidFill>
                    <a:schemeClr val="accent2"/>
                  </a:solidFill>
                  <a:prstDash val="solid"/>
                </a:ln>
                <a:solidFill>
                  <a:srgbClr val="FFFFFF"/>
                </a:solidFill>
                <a:effectLst>
                  <a:outerShdw dist="38100" dir="2700000" algn="tl" rotWithShape="0">
                    <a:schemeClr val="accent2"/>
                  </a:outerShdw>
                </a:effectLst>
                <a:latin typeface="Arial Black" panose="020B0A04020102020204" pitchFamily="34" charset="0"/>
              </a:rPr>
            </a:br>
            <a:endParaRPr lang="en-ZA" sz="2400" dirty="0">
              <a:solidFill>
                <a:srgbClr val="00B050"/>
              </a:solidFill>
              <a:effectLst>
                <a:outerShdw blurRad="38100" dist="38100" dir="2700000" algn="tl">
                  <a:srgbClr val="000000">
                    <a:alpha val="43137"/>
                  </a:srgbClr>
                </a:outerShdw>
              </a:effectLst>
              <a:latin typeface="Britannic Bold" panose="020B0903060703020204" pitchFamily="34" charset="0"/>
            </a:endParaRPr>
          </a:p>
        </p:txBody>
      </p:sp>
      <p:sp>
        <p:nvSpPr>
          <p:cNvPr id="3" name="Text Placeholder 2">
            <a:extLst>
              <a:ext uri="{FF2B5EF4-FFF2-40B4-BE49-F238E27FC236}">
                <a16:creationId xmlns:a16="http://schemas.microsoft.com/office/drawing/2014/main" xmlns="" id="{65A3D197-E8A1-E033-43F5-EFAAF8DBE4A7}"/>
              </a:ext>
            </a:extLst>
          </p:cNvPr>
          <p:cNvSpPr>
            <a:spLocks noGrp="1"/>
          </p:cNvSpPr>
          <p:nvPr>
            <p:ph type="body" idx="1"/>
          </p:nvPr>
        </p:nvSpPr>
        <p:spPr>
          <a:xfrm>
            <a:off x="1638300" y="5370514"/>
            <a:ext cx="8915400" cy="681037"/>
          </a:xfrm>
        </p:spPr>
        <p:txBody>
          <a:bodyPr/>
          <a:lstStyle/>
          <a:p>
            <a:pPr marL="457200" indent="-457200">
              <a:buFont typeface="+mj-lt"/>
              <a:buAutoNum type="arabicPeriod"/>
              <a:defRPr/>
            </a:pPr>
            <a:endParaRPr lang="en-US" dirty="0">
              <a:solidFill>
                <a:schemeClr val="tx1"/>
              </a:solidFill>
            </a:endParaRPr>
          </a:p>
          <a:p>
            <a:pPr marL="342900" indent="-342900">
              <a:buFont typeface="Arial" panose="020B0604020202020204" pitchFamily="34" charset="0"/>
              <a:buChar char="•"/>
              <a:defRPr/>
            </a:pPr>
            <a:endParaRPr lang="en-US" dirty="0">
              <a:solidFill>
                <a:schemeClr val="tx1"/>
              </a:solidFill>
            </a:endParaRPr>
          </a:p>
          <a:p>
            <a:pPr>
              <a:defRPr/>
            </a:pPr>
            <a:endParaRPr lang="en-US" dirty="0">
              <a:solidFill>
                <a:schemeClr val="tx1"/>
              </a:solidFill>
            </a:endParaRPr>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US" dirty="0"/>
          </a:p>
          <a:p>
            <a:pPr marL="342900" indent="-342900">
              <a:buFont typeface="Arial" panose="020B0604020202020204" pitchFamily="34" charset="0"/>
              <a:buChar char="•"/>
              <a:defRPr/>
            </a:pPr>
            <a:endParaRPr lang="en-GB" dirty="0"/>
          </a:p>
        </p:txBody>
      </p:sp>
      <p:sp>
        <p:nvSpPr>
          <p:cNvPr id="6" name="Text Placeholder 2">
            <a:extLst>
              <a:ext uri="{FF2B5EF4-FFF2-40B4-BE49-F238E27FC236}">
                <a16:creationId xmlns:a16="http://schemas.microsoft.com/office/drawing/2014/main" xmlns="" id="{A7D42331-9AA8-6147-70B2-8405CCD6E468}"/>
              </a:ext>
            </a:extLst>
          </p:cNvPr>
          <p:cNvSpPr txBox="1">
            <a:spLocks/>
          </p:cNvSpPr>
          <p:nvPr/>
        </p:nvSpPr>
        <p:spPr bwMode="auto">
          <a:xfrm>
            <a:off x="1752600" y="6627814"/>
            <a:ext cx="8915400" cy="681037"/>
          </a:xfrm>
          <a:prstGeom prst="rect">
            <a:avLst/>
          </a:prstGeom>
          <a:noFill/>
          <a:ln>
            <a:noFill/>
          </a:ln>
        </p:spPr>
        <p:txBody>
          <a:bodyPr anchor="b"/>
          <a:lstStyle>
            <a:lvl1pPr marL="0" indent="0" algn="l" defTabSz="457200" rtl="0" eaLnBrk="0" fontAlgn="base" hangingPunct="0">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1pPr>
            <a:lvl2pPr marL="457200" indent="0" algn="l" defTabSz="457200" rtl="0" eaLnBrk="0" fontAlgn="base" hangingPunct="0">
              <a:spcBef>
                <a:spcPct val="20000"/>
              </a:spcBef>
              <a:spcAft>
                <a:spcPct val="0"/>
              </a:spcAft>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457200" rtl="0" eaLnBrk="0" fontAlgn="base" hangingPunct="0">
              <a:spcBef>
                <a:spcPct val="20000"/>
              </a:spcBef>
              <a:spcAft>
                <a:spcPct val="0"/>
              </a:spcAft>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457200" rtl="0" eaLnBrk="0" fontAlgn="base" hangingPunct="0">
              <a:spcBef>
                <a:spcPct val="20000"/>
              </a:spcBef>
              <a:spcAft>
                <a:spcPct val="0"/>
              </a:spcAft>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marL="0" marR="0" lvl="0" indent="0" algn="l" defTabSz="457200" rtl="0" eaLnBrk="0" fontAlgn="base" latinLnBrk="0" hangingPunct="0">
              <a:lnSpc>
                <a:spcPct val="100000"/>
              </a:lnSpc>
              <a:spcBef>
                <a:spcPct val="20000"/>
              </a:spcBef>
              <a:spcAft>
                <a:spcPct val="0"/>
              </a:spcAft>
              <a:buClrTx/>
              <a:buSzTx/>
              <a:buFont typeface="Arial" panose="020B0604020202020204" pitchFamily="34" charset="0"/>
              <a:buNone/>
              <a:tabLst/>
              <a:defRPr/>
            </a:pPr>
            <a:endParaRPr kumimoji="0" lang="en-US" sz="2000" b="0" i="0" u="none" strike="noStrike" kern="1200" cap="none" spc="0" normalizeH="0" baseline="0" noProof="0" dirty="0">
              <a:ln>
                <a:noFill/>
              </a:ln>
              <a:solidFill>
                <a:srgbClr val="000000"/>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a:p>
            <a:pPr marL="342900" marR="0" lvl="0" indent="-34290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endParaRPr kumimoji="0" lang="en-GB" sz="2000" b="0" i="0" u="none" strike="noStrike" kern="1200" cap="none" spc="0" normalizeH="0" baseline="0" noProof="0" dirty="0">
              <a:ln>
                <a:noFill/>
              </a:ln>
              <a:solidFill>
                <a:srgbClr val="000000">
                  <a:tint val="75000"/>
                </a:srgbClr>
              </a:solidFill>
              <a:effectLst/>
              <a:uLnTx/>
              <a:uFillTx/>
              <a:latin typeface="Times New Roman"/>
              <a:ea typeface="+mn-ea"/>
              <a:cs typeface="+mn-cs"/>
            </a:endParaRPr>
          </a:p>
        </p:txBody>
      </p:sp>
      <p:sp>
        <p:nvSpPr>
          <p:cNvPr id="15367" name="TextBox 13">
            <a:extLst>
              <a:ext uri="{FF2B5EF4-FFF2-40B4-BE49-F238E27FC236}">
                <a16:creationId xmlns:a16="http://schemas.microsoft.com/office/drawing/2014/main" xmlns="" id="{6D24191F-8B87-7ED8-DC92-D4833600303D}"/>
              </a:ext>
            </a:extLst>
          </p:cNvPr>
          <p:cNvSpPr txBox="1">
            <a:spLocks noChangeArrowheads="1"/>
          </p:cNvSpPr>
          <p:nvPr/>
        </p:nvSpPr>
        <p:spPr bwMode="auto">
          <a:xfrm>
            <a:off x="1695450" y="823914"/>
            <a:ext cx="8915400" cy="708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US" altLang="en-US" sz="2000" b="0" i="0" u="none" strike="noStrike" kern="1200" cap="none" spc="0" normalizeH="0" baseline="0" noProof="0" dirty="0">
              <a:ln>
                <a:noFill/>
              </a:ln>
              <a:solidFill>
                <a:srgbClr val="000000"/>
              </a:solidFill>
              <a:effectLst/>
              <a:uLnTx/>
              <a:uFillTx/>
              <a:latin typeface="pg-2ff16"/>
              <a:ea typeface="ＭＳ Ｐゴシック" panose="020B0600070205080204" pitchFamily="34" charset="-128"/>
              <a:cs typeface="+mn-cs"/>
            </a:endParaRPr>
          </a:p>
          <a:p>
            <a:pPr marL="342900" marR="0" lvl="0" indent="-342900" algn="l"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en-ZA" alt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15368" name="TextBox 10">
            <a:extLst>
              <a:ext uri="{FF2B5EF4-FFF2-40B4-BE49-F238E27FC236}">
                <a16:creationId xmlns:a16="http://schemas.microsoft.com/office/drawing/2014/main" xmlns="" id="{1C6866A3-3C84-E211-1B73-8229FC607C02}"/>
              </a:ext>
            </a:extLst>
          </p:cNvPr>
          <p:cNvSpPr txBox="1">
            <a:spLocks noChangeArrowheads="1"/>
          </p:cNvSpPr>
          <p:nvPr/>
        </p:nvSpPr>
        <p:spPr bwMode="auto">
          <a:xfrm>
            <a:off x="0" y="125414"/>
            <a:ext cx="12192000" cy="523875"/>
          </a:xfrm>
          <a:prstGeom prst="rect">
            <a:avLst/>
          </a:prstGeom>
          <a:solidFill>
            <a:schemeClr val="tx2"/>
          </a:solid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rPr>
              <a:t> FINANCIAL/ROLL-OVER 2021 - 2023 WESTERN CAPE</a:t>
            </a:r>
            <a:endParaRPr kumimoji="0" lang="en-ZA" altLang="en-US" sz="2800" b="1" i="0" u="none" strike="noStrike" kern="1200" cap="none" spc="0" normalizeH="0" baseline="0" noProof="0" dirty="0">
              <a:ln>
                <a:noFill/>
              </a:ln>
              <a:solidFill>
                <a:schemeClr val="bg1"/>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graphicFrame>
        <p:nvGraphicFramePr>
          <p:cNvPr id="11" name="Table 10">
            <a:extLst>
              <a:ext uri="{FF2B5EF4-FFF2-40B4-BE49-F238E27FC236}">
                <a16:creationId xmlns:a16="http://schemas.microsoft.com/office/drawing/2014/main" xmlns="" id="{87E0DBB8-550C-C27E-AC5E-EB60202394DD}"/>
              </a:ext>
            </a:extLst>
          </p:cNvPr>
          <p:cNvGraphicFramePr>
            <a:graphicFrameLocks noGrp="1"/>
          </p:cNvGraphicFramePr>
          <p:nvPr>
            <p:extLst>
              <p:ext uri="{D42A27DB-BD31-4B8C-83A1-F6EECF244321}">
                <p14:modId xmlns:p14="http://schemas.microsoft.com/office/powerpoint/2010/main" xmlns="" val="1251725048"/>
              </p:ext>
            </p:extLst>
          </p:nvPr>
        </p:nvGraphicFramePr>
        <p:xfrm>
          <a:off x="0" y="649292"/>
          <a:ext cx="12192000" cy="5312500"/>
        </p:xfrm>
        <a:graphic>
          <a:graphicData uri="http://schemas.openxmlformats.org/drawingml/2006/table">
            <a:tbl>
              <a:tblPr/>
              <a:tblGrid>
                <a:gridCol w="1499726">
                  <a:extLst>
                    <a:ext uri="{9D8B030D-6E8A-4147-A177-3AD203B41FA5}">
                      <a16:colId xmlns:a16="http://schemas.microsoft.com/office/drawing/2014/main" xmlns="" val="1676607262"/>
                    </a:ext>
                  </a:extLst>
                </a:gridCol>
                <a:gridCol w="1671568">
                  <a:extLst>
                    <a:ext uri="{9D8B030D-6E8A-4147-A177-3AD203B41FA5}">
                      <a16:colId xmlns:a16="http://schemas.microsoft.com/office/drawing/2014/main" xmlns="" val="647349532"/>
                    </a:ext>
                  </a:extLst>
                </a:gridCol>
                <a:gridCol w="1065235">
                  <a:extLst>
                    <a:ext uri="{9D8B030D-6E8A-4147-A177-3AD203B41FA5}">
                      <a16:colId xmlns:a16="http://schemas.microsoft.com/office/drawing/2014/main" xmlns="" val="3957524374"/>
                    </a:ext>
                  </a:extLst>
                </a:gridCol>
                <a:gridCol w="1178707">
                  <a:extLst>
                    <a:ext uri="{9D8B030D-6E8A-4147-A177-3AD203B41FA5}">
                      <a16:colId xmlns:a16="http://schemas.microsoft.com/office/drawing/2014/main" xmlns="" val="3428934382"/>
                    </a:ext>
                  </a:extLst>
                </a:gridCol>
                <a:gridCol w="1586161">
                  <a:extLst>
                    <a:ext uri="{9D8B030D-6E8A-4147-A177-3AD203B41FA5}">
                      <a16:colId xmlns:a16="http://schemas.microsoft.com/office/drawing/2014/main" xmlns="" val="2732498211"/>
                    </a:ext>
                  </a:extLst>
                </a:gridCol>
                <a:gridCol w="1266019">
                  <a:extLst>
                    <a:ext uri="{9D8B030D-6E8A-4147-A177-3AD203B41FA5}">
                      <a16:colId xmlns:a16="http://schemas.microsoft.com/office/drawing/2014/main" xmlns="" val="2173052835"/>
                    </a:ext>
                  </a:extLst>
                </a:gridCol>
                <a:gridCol w="1295122">
                  <a:extLst>
                    <a:ext uri="{9D8B030D-6E8A-4147-A177-3AD203B41FA5}">
                      <a16:colId xmlns:a16="http://schemas.microsoft.com/office/drawing/2014/main" xmlns="" val="3161600515"/>
                    </a:ext>
                  </a:extLst>
                </a:gridCol>
                <a:gridCol w="2629462">
                  <a:extLst>
                    <a:ext uri="{9D8B030D-6E8A-4147-A177-3AD203B41FA5}">
                      <a16:colId xmlns:a16="http://schemas.microsoft.com/office/drawing/2014/main" xmlns="" val="176306595"/>
                    </a:ext>
                  </a:extLst>
                </a:gridCol>
              </a:tblGrid>
              <a:tr h="723087">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Municipality/ Province</a:t>
                      </a:r>
                    </a:p>
                  </a:txBody>
                  <a:tcPr marL="9525" marR="9525" marT="9525" marB="0">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Grant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No.of units allocated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No. of units completed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Expenditure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Unspent funds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t"/>
                      <a:r>
                        <a:rPr lang="en-ZA" sz="1600" b="1" i="0" u="none" strike="noStrike" dirty="0">
                          <a:solidFill>
                            <a:srgbClr val="000000"/>
                          </a:solidFill>
                          <a:effectLst/>
                          <a:latin typeface="Arial" panose="020B0604020202020204" pitchFamily="34" charset="0"/>
                          <a:cs typeface="Arial" panose="020B0604020202020204" pitchFamily="34" charset="0"/>
                        </a:rPr>
                        <a:t>Rollover amount approved</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rowSpan="2">
                  <a:txBody>
                    <a:bodyPr/>
                    <a:lstStyle/>
                    <a:p>
                      <a:pPr algn="ctr" fontAlgn="t"/>
                      <a:r>
                        <a:rPr lang="en-ZA" sz="1600" b="1" i="0" u="none" strike="noStrike" dirty="0">
                          <a:solidFill>
                            <a:srgbClr val="000000"/>
                          </a:solidFill>
                          <a:effectLst/>
                          <a:latin typeface="Arial" panose="020B0604020202020204" pitchFamily="34" charset="0"/>
                          <a:cs typeface="Arial" panose="020B0604020202020204" pitchFamily="34" charset="0"/>
                        </a:rPr>
                        <a:t>Reason for rollover</a:t>
                      </a:r>
                    </a:p>
                  </a:txBody>
                  <a:tcPr marL="9525" marR="9525" marT="9525"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extLst>
                  <a:ext uri="{0D108BD9-81ED-4DB2-BD59-A6C34878D82A}">
                    <a16:rowId xmlns:a16="http://schemas.microsoft.com/office/drawing/2014/main" xmlns="" val="1473587799"/>
                  </a:ext>
                </a:extLst>
              </a:tr>
              <a:tr h="414723">
                <a:tc vMerge="1">
                  <a:txBody>
                    <a:bodyPr/>
                    <a:lstStyle/>
                    <a:p>
                      <a:endParaRPr lang="en-ZA"/>
                    </a:p>
                  </a:txBody>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tc vMerge="1">
                  <a:txBody>
                    <a:bodyPr/>
                    <a:lstStyle/>
                    <a:p>
                      <a:endParaRPr lang="en-ZA"/>
                    </a:p>
                  </a:txBody>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a:txBody>
                    <a:bodyPr/>
                    <a:lstStyle/>
                    <a:p>
                      <a:pPr algn="l" fontAlgn="b"/>
                      <a:r>
                        <a:rPr lang="en-ZA" sz="1600" b="1" i="0" u="none" strike="noStrike" dirty="0">
                          <a:solidFill>
                            <a:srgbClr val="000000"/>
                          </a:solidFill>
                          <a:effectLst/>
                          <a:latin typeface="Arial" panose="020B0604020202020204" pitchFamily="34" charset="0"/>
                          <a:cs typeface="Arial" panose="020B0604020202020204" pitchFamily="34" charset="0"/>
                        </a:rPr>
                        <a:t>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E699"/>
                    </a:solidFill>
                  </a:tcPr>
                </a:tc>
                <a:tc vMerge="1">
                  <a:txBody>
                    <a:bodyPr/>
                    <a:lstStyle/>
                    <a:p>
                      <a:endParaRPr lang="en-ZA"/>
                    </a:p>
                  </a:txBody>
                  <a:tcPr/>
                </a:tc>
                <a:extLst>
                  <a:ext uri="{0D108BD9-81ED-4DB2-BD59-A6C34878D82A}">
                    <a16:rowId xmlns:a16="http://schemas.microsoft.com/office/drawing/2014/main" xmlns="" val="1124546116"/>
                  </a:ext>
                </a:extLst>
              </a:tr>
              <a:tr h="500027">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MATZIKAMA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16 206 369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14 596 052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1 610 317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447 750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Title deeds Restoration and Upgrading of bulk electricity Vredendal and Lutzville</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96037152"/>
                  </a:ext>
                </a:extLst>
              </a:tr>
              <a:tr h="500027">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SALDANHA BAY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4 221 552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418 330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3 803 222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3 803 222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Municipal Accreditation and Capacitation (Human Settlement Plan) &amp;  HSDG Projects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9491548"/>
                  </a:ext>
                </a:extLst>
              </a:tr>
              <a:tr h="232525">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SWARTLAND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46 451 857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42 246 458 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4 025 399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3 702 535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Malmesburry De Hoop project</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81139972"/>
                  </a:ext>
                </a:extLst>
              </a:tr>
              <a:tr h="33644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DRAKENSTEIN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486 112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125 460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360 652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ZA" sz="1100" b="1" i="0" u="none" strike="noStrike" dirty="0">
                          <a:solidFill>
                            <a:srgbClr val="000000"/>
                          </a:solidFill>
                          <a:effectLst/>
                          <a:latin typeface="Arial" panose="020B0604020202020204" pitchFamily="34" charset="0"/>
                          <a:cs typeface="Arial" panose="020B0604020202020204" pitchFamily="34" charset="0"/>
                        </a:rPr>
                        <a:t> Municipal Accreditation and Capacitation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058987934"/>
                  </a:ext>
                </a:extLst>
              </a:tr>
              <a:tr h="359581">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STELLENBOSCH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252 000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252 000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Municipal Accreditation and Capacitation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5656545"/>
                  </a:ext>
                </a:extLst>
              </a:tr>
              <a:tr h="194410">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THEEWATERSKLOOF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21 254 251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18 892 690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2 361 561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2 361 561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Grabouw Rooidakke, </a:t>
                      </a:r>
                      <a:r>
                        <a:rPr lang="en-ZA" sz="1100" b="1" i="0" u="none" strike="noStrike" dirty="0" err="1">
                          <a:solidFill>
                            <a:srgbClr val="000000"/>
                          </a:solidFill>
                          <a:effectLst/>
                          <a:latin typeface="Arial" panose="020B0604020202020204" pitchFamily="34" charset="0"/>
                          <a:cs typeface="Arial" panose="020B0604020202020204" pitchFamily="34" charset="0"/>
                        </a:rPr>
                        <a:t>Grabouw</a:t>
                      </a:r>
                      <a:r>
                        <a:rPr lang="en-ZA" sz="1100" b="1" i="0" u="none" strike="noStrike" dirty="0">
                          <a:solidFill>
                            <a:srgbClr val="000000"/>
                          </a:solidFill>
                          <a:effectLst/>
                          <a:latin typeface="Arial" panose="020B0604020202020204" pitchFamily="34" charset="0"/>
                          <a:cs typeface="Arial" panose="020B0604020202020204" pitchFamily="34" charset="0"/>
                        </a:rPr>
                        <a:t> </a:t>
                      </a:r>
                      <a:r>
                        <a:rPr lang="en-ZA" sz="1100" b="1" i="0" u="none" strike="noStrike" dirty="0" err="1">
                          <a:solidFill>
                            <a:srgbClr val="000000"/>
                          </a:solidFill>
                          <a:effectLst/>
                          <a:latin typeface="Arial" panose="020B0604020202020204" pitchFamily="34" charset="0"/>
                          <a:cs typeface="Arial" panose="020B0604020202020204" pitchFamily="34" charset="0"/>
                        </a:rPr>
                        <a:t>Gypsey</a:t>
                      </a:r>
                      <a:r>
                        <a:rPr lang="en-ZA" sz="1100" b="1" i="0" u="none" strike="noStrike" dirty="0">
                          <a:solidFill>
                            <a:srgbClr val="000000"/>
                          </a:solidFill>
                          <a:effectLst/>
                          <a:latin typeface="Arial" panose="020B0604020202020204" pitchFamily="34" charset="0"/>
                          <a:cs typeface="Arial" panose="020B0604020202020204" pitchFamily="34" charset="0"/>
                        </a:rPr>
                        <a:t> Queen, </a:t>
                      </a:r>
                      <a:r>
                        <a:rPr lang="en-ZA" sz="1100" b="1" i="0" u="none" strike="noStrike" dirty="0" err="1">
                          <a:solidFill>
                            <a:srgbClr val="000000"/>
                          </a:solidFill>
                          <a:effectLst/>
                          <a:latin typeface="Arial" panose="020B0604020202020204" pitchFamily="34" charset="0"/>
                          <a:cs typeface="Arial" panose="020B0604020202020204" pitchFamily="34" charset="0"/>
                        </a:rPr>
                        <a:t>Riversonderend</a:t>
                      </a:r>
                      <a:r>
                        <a:rPr lang="en-ZA" sz="1100" b="1" i="0" u="none" strike="noStrike" dirty="0">
                          <a:solidFill>
                            <a:srgbClr val="000000"/>
                          </a:solidFill>
                          <a:effectLst/>
                          <a:latin typeface="Arial" panose="020B0604020202020204" pitchFamily="34" charset="0"/>
                          <a:cs typeface="Arial" panose="020B0604020202020204" pitchFamily="34" charset="0"/>
                        </a:rPr>
                        <a:t> Joe </a:t>
                      </a:r>
                      <a:r>
                        <a:rPr lang="en-ZA" sz="1100" b="1" i="0" u="none" strike="noStrike" dirty="0" err="1">
                          <a:solidFill>
                            <a:srgbClr val="000000"/>
                          </a:solidFill>
                          <a:effectLst/>
                          <a:latin typeface="Arial" panose="020B0604020202020204" pitchFamily="34" charset="0"/>
                          <a:cs typeface="Arial" panose="020B0604020202020204" pitchFamily="34" charset="0"/>
                        </a:rPr>
                        <a:t>Slovo</a:t>
                      </a:r>
                      <a:r>
                        <a:rPr lang="en-ZA" sz="1100" b="1" i="0" u="none" strike="noStrike" dirty="0">
                          <a:solidFill>
                            <a:srgbClr val="000000"/>
                          </a:solidFill>
                          <a:effectLst/>
                          <a:latin typeface="Arial" panose="020B0604020202020204" pitchFamily="34" charset="0"/>
                          <a:cs typeface="Arial" panose="020B0604020202020204" pitchFamily="34" charset="0"/>
                        </a:rPr>
                        <a:t> UISP</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84279064"/>
                  </a:ext>
                </a:extLst>
              </a:tr>
              <a:tr h="33644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GARDEN ROUTE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6 529 088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ZA" sz="1100" b="1"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3 297 999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3 231 089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900 000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Provincial Contribution towards acceleration of housing delivery</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38794223"/>
                  </a:ext>
                </a:extLst>
              </a:tr>
              <a:tr h="336449">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SWELLENDAM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276 111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13 546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262 565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Title deeds Restoration, Provision for basic services</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9026685"/>
                  </a:ext>
                </a:extLst>
              </a:tr>
              <a:tr h="447573">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GEORGE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1 483 985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816 752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667 233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255 395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Municipal Accreditation and Capacitation (Human Settlement Plan)</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75510572"/>
                  </a:ext>
                </a:extLst>
              </a:tr>
              <a:tr h="301154">
                <a:tc>
                  <a:txBody>
                    <a:bodyPr/>
                    <a:lstStyle/>
                    <a:p>
                      <a:pPr algn="l" fontAlgn="b"/>
                      <a:r>
                        <a:rPr lang="en-US" sz="1100" b="1" i="0" u="none" strike="noStrike" dirty="0">
                          <a:solidFill>
                            <a:srgbClr val="000000"/>
                          </a:solidFill>
                          <a:effectLst/>
                          <a:latin typeface="Arial" panose="020B0604020202020204" pitchFamily="34" charset="0"/>
                          <a:cs typeface="Arial" panose="020B0604020202020204" pitchFamily="34" charset="0"/>
                        </a:rPr>
                        <a:t> BITOU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24 300 000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14 488 953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9 811 047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9 811 047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New Horizons </a:t>
                      </a:r>
                      <a:r>
                        <a:rPr lang="en-ZA" sz="1100" b="1" i="0" u="none" strike="noStrike" dirty="0" err="1">
                          <a:solidFill>
                            <a:srgbClr val="000000"/>
                          </a:solidFill>
                          <a:effectLst/>
                          <a:latin typeface="Arial" panose="020B0604020202020204" pitchFamily="34" charset="0"/>
                          <a:cs typeface="Arial" panose="020B0604020202020204" pitchFamily="34" charset="0"/>
                        </a:rPr>
                        <a:t>Ebenhaeser</a:t>
                      </a:r>
                      <a:r>
                        <a:rPr lang="en-ZA" sz="1100" b="1" i="0" u="none" strike="noStrike" dirty="0">
                          <a:solidFill>
                            <a:srgbClr val="000000"/>
                          </a:solidFill>
                          <a:effectLst/>
                          <a:latin typeface="Arial" panose="020B0604020202020204" pitchFamily="34" charset="0"/>
                          <a:cs typeface="Arial" panose="020B0604020202020204" pitchFamily="34" charset="0"/>
                        </a:rPr>
                        <a:t> &amp; Planning</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92564436"/>
                  </a:ext>
                </a:extLst>
              </a:tr>
              <a:tr h="244149">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City of Cape Town</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5 004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4 988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16.00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dirty="0">
                          <a:solidFill>
                            <a:srgbClr val="000000"/>
                          </a:solidFill>
                          <a:effectLst/>
                          <a:latin typeface="Arial" panose="020B0604020202020204" pitchFamily="34" charset="0"/>
                          <a:cs typeface="Arial" panose="020B0604020202020204" pitchFamily="34" charset="0"/>
                        </a:rPr>
                        <a:t> </a:t>
                      </a:r>
                    </a:p>
                  </a:txBody>
                  <a:tcPr marL="9525" marR="9525" marT="9525"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71870301"/>
                  </a:ext>
                </a:extLst>
              </a:tr>
            </a:tbl>
          </a:graphicData>
        </a:graphic>
      </p:graphicFrame>
    </p:spTree>
    <p:extLst>
      <p:ext uri="{BB962C8B-B14F-4D97-AF65-F5344CB8AC3E}">
        <p14:creationId xmlns:p14="http://schemas.microsoft.com/office/powerpoint/2010/main" xmlns="" val="4030734945"/>
      </p:ext>
    </p:extLst>
  </p:cSld>
  <p:clrMapOvr>
    <a:masterClrMapping/>
  </p:clrMapOvr>
  <p:transition>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B1E69-BACF-C669-C835-4348B1A9E20B}"/>
              </a:ext>
            </a:extLst>
          </p:cNvPr>
          <p:cNvSpPr>
            <a:spLocks noGrp="1"/>
          </p:cNvSpPr>
          <p:nvPr>
            <p:ph type="title"/>
          </p:nvPr>
        </p:nvSpPr>
        <p:spPr>
          <a:xfrm>
            <a:off x="0" y="0"/>
            <a:ext cx="12192000" cy="1000897"/>
          </a:xfrm>
          <a:solidFill>
            <a:srgbClr val="006600"/>
          </a:solidFill>
        </p:spPr>
        <p:txBody>
          <a:bodyPr/>
          <a:lstStyle/>
          <a:p>
            <a:r>
              <a:rPr lang="en-GB" sz="3600" b="1" dirty="0">
                <a:solidFill>
                  <a:schemeClr val="bg1"/>
                </a:solidFill>
                <a:latin typeface="Arial" panose="020B0604020202020204" pitchFamily="34" charset="0"/>
                <a:cs typeface="Arial" panose="020B0604020202020204" pitchFamily="34" charset="0"/>
              </a:rPr>
              <a:t> LESSONS LEARNT  </a:t>
            </a:r>
          </a:p>
        </p:txBody>
      </p:sp>
      <p:sp>
        <p:nvSpPr>
          <p:cNvPr id="3" name="Content Placeholder 2">
            <a:extLst>
              <a:ext uri="{FF2B5EF4-FFF2-40B4-BE49-F238E27FC236}">
                <a16:creationId xmlns:a16="http://schemas.microsoft.com/office/drawing/2014/main" xmlns="" id="{BE262251-2AF7-7A50-8F00-90C25FBF2CCC}"/>
              </a:ext>
            </a:extLst>
          </p:cNvPr>
          <p:cNvSpPr>
            <a:spLocks noGrp="1"/>
          </p:cNvSpPr>
          <p:nvPr>
            <p:ph idx="1"/>
          </p:nvPr>
        </p:nvSpPr>
        <p:spPr>
          <a:xfrm>
            <a:off x="388898" y="1000897"/>
            <a:ext cx="11803101" cy="5857103"/>
          </a:xfrm>
        </p:spPr>
        <p:txBody>
          <a:bodyPr/>
          <a:lstStyle/>
          <a:p>
            <a:r>
              <a:rPr lang="en-GB" sz="2200" spc="-25" dirty="0">
                <a:latin typeface="Arial" panose="020B0604020202020204" pitchFamily="34" charset="0"/>
                <a:ea typeface="Times New Roman" panose="02020603050405020304" pitchFamily="18" charset="0"/>
                <a:cs typeface="Arial" panose="020B0604020202020204" pitchFamily="34" charset="0"/>
              </a:rPr>
              <a:t>There is a realization that any construction-based solution such as ABTs will still need the department to guard against the following:</a:t>
            </a:r>
          </a:p>
          <a:p>
            <a:pPr lvl="1"/>
            <a:r>
              <a:rPr lang="en-GB" sz="2200" spc="-25" dirty="0">
                <a:latin typeface="Arial" panose="020B0604020202020204" pitchFamily="34" charset="0"/>
                <a:ea typeface="Times New Roman" panose="02020603050405020304" pitchFamily="18" charset="0"/>
                <a:cs typeface="Arial" panose="020B0604020202020204" pitchFamily="34" charset="0"/>
              </a:rPr>
              <a:t>Lack of availability of land </a:t>
            </a:r>
          </a:p>
          <a:p>
            <a:pPr lvl="1"/>
            <a:r>
              <a:rPr lang="en-GB" sz="2200" spc="-25" dirty="0">
                <a:latin typeface="Arial" panose="020B0604020202020204" pitchFamily="34" charset="0"/>
                <a:ea typeface="Times New Roman" panose="02020603050405020304" pitchFamily="18" charset="0"/>
                <a:cs typeface="Arial" panose="020B0604020202020204" pitchFamily="34" charset="0"/>
              </a:rPr>
              <a:t>Slow development planning processes </a:t>
            </a:r>
          </a:p>
          <a:p>
            <a:pPr lvl="1"/>
            <a:r>
              <a:rPr lang="en-GB" sz="2200" spc="-25" dirty="0">
                <a:latin typeface="Arial" panose="020B0604020202020204" pitchFamily="34" charset="0"/>
                <a:ea typeface="Times New Roman" panose="02020603050405020304" pitchFamily="18" charset="0"/>
                <a:cs typeface="Arial" panose="020B0604020202020204" pitchFamily="34" charset="0"/>
              </a:rPr>
              <a:t>Business forum disruptions </a:t>
            </a:r>
          </a:p>
          <a:p>
            <a:pPr lvl="1"/>
            <a:r>
              <a:rPr lang="en-GB" sz="2200" spc="-25" dirty="0">
                <a:latin typeface="Arial" panose="020B0604020202020204" pitchFamily="34" charset="0"/>
                <a:ea typeface="Times New Roman" panose="02020603050405020304" pitchFamily="18" charset="0"/>
                <a:cs typeface="Arial" panose="020B0604020202020204" pitchFamily="34" charset="0"/>
              </a:rPr>
              <a:t>Community objections </a:t>
            </a:r>
          </a:p>
          <a:p>
            <a:r>
              <a:rPr lang="en-GB" sz="2200" dirty="0">
                <a:latin typeface="Arial" panose="020B0604020202020204" pitchFamily="34" charset="0"/>
                <a:cs typeface="Arial" panose="020B0604020202020204" pitchFamily="34" charset="0"/>
              </a:rPr>
              <a:t>Slowness of the intervention process when there is Non responsiveness by Provinces and metropolitan municipalities.</a:t>
            </a:r>
          </a:p>
          <a:p>
            <a:r>
              <a:rPr lang="en-GB" sz="2200" dirty="0">
                <a:latin typeface="Arial" panose="020B0604020202020204" pitchFamily="34" charset="0"/>
                <a:cs typeface="Arial" panose="020B0604020202020204" pitchFamily="34" charset="0"/>
              </a:rPr>
              <a:t>The crippling effect on the intervention when there is lack of capacity to implement emergency interventions </a:t>
            </a:r>
          </a:p>
          <a:p>
            <a:r>
              <a:rPr lang="en-GB" sz="2200" dirty="0">
                <a:latin typeface="Arial" panose="020B0604020202020204" pitchFamily="34" charset="0"/>
                <a:cs typeface="Arial" panose="020B0604020202020204" pitchFamily="34" charset="0"/>
              </a:rPr>
              <a:t>The importance of continuous improvement and transparency </a:t>
            </a:r>
          </a:p>
          <a:p>
            <a:r>
              <a:rPr lang="en-GB" sz="2200" dirty="0">
                <a:latin typeface="Arial" panose="020B0604020202020204" pitchFamily="34" charset="0"/>
                <a:cs typeface="Arial" panose="020B0604020202020204" pitchFamily="34" charset="0"/>
              </a:rPr>
              <a:t>Importance of research and innovation to improve disaster responses </a:t>
            </a:r>
          </a:p>
          <a:p>
            <a:pPr marL="0" indent="0">
              <a:buNone/>
            </a:pPr>
            <a:endParaRPr lang="en-GB" dirty="0"/>
          </a:p>
        </p:txBody>
      </p:sp>
      <p:sp>
        <p:nvSpPr>
          <p:cNvPr id="4" name="Slide Number Placeholder 3">
            <a:extLst>
              <a:ext uri="{FF2B5EF4-FFF2-40B4-BE49-F238E27FC236}">
                <a16:creationId xmlns:a16="http://schemas.microsoft.com/office/drawing/2014/main" xmlns="" id="{8E36A33A-B3D7-258F-AFAB-C0E3FB3BADA1}"/>
              </a:ext>
            </a:extLst>
          </p:cNvPr>
          <p:cNvSpPr>
            <a:spLocks noGrp="1"/>
          </p:cNvSpPr>
          <p:nvPr>
            <p:ph type="sldNum" sz="quarter" idx="10"/>
          </p:nvPr>
        </p:nvSpPr>
        <p:spPr/>
        <p:txBody>
          <a:bodyPr/>
          <a:lstStyle/>
          <a:p>
            <a:fld id="{431BC907-43A6-1E48-8CCF-3D6962FBB350}" type="slidenum">
              <a:rPr lang="en-GB" smtClean="0"/>
              <a:pPr/>
              <a:t>37</a:t>
            </a:fld>
            <a:endParaRPr lang="en-GB"/>
          </a:p>
        </p:txBody>
      </p:sp>
    </p:spTree>
    <p:extLst>
      <p:ext uri="{BB962C8B-B14F-4D97-AF65-F5344CB8AC3E}">
        <p14:creationId xmlns:p14="http://schemas.microsoft.com/office/powerpoint/2010/main" xmlns="" val="2968185253"/>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xmlns="" id="{C7D52FF0-4258-4538-A318-B6AAFE8744CB}"/>
              </a:ext>
            </a:extLst>
          </p:cNvPr>
          <p:cNvSpPr>
            <a:spLocks noGrp="1"/>
          </p:cNvSpPr>
          <p:nvPr>
            <p:ph type="title"/>
          </p:nvPr>
        </p:nvSpPr>
        <p:spPr>
          <a:xfrm>
            <a:off x="0" y="30344"/>
            <a:ext cx="12192000" cy="873781"/>
          </a:xfrm>
          <a:solidFill>
            <a:srgbClr val="006600"/>
          </a:solidFill>
        </p:spPr>
        <p:txBody>
          <a:bodyPr/>
          <a:lstStyle/>
          <a:p>
            <a:r>
              <a:rPr lang="en-US" sz="3200" b="1" dirty="0">
                <a:solidFill>
                  <a:schemeClr val="bg1"/>
                </a:solidFill>
                <a:latin typeface="Arial" panose="020B0604020202020204" pitchFamily="34" charset="0"/>
                <a:cs typeface="Arial" panose="020B0604020202020204" pitchFamily="34" charset="0"/>
              </a:rPr>
              <a:t> IMPROVEMENTS NEEDED ON INTERVENTIONS</a:t>
            </a:r>
            <a:endParaRPr lang="en-ZA" sz="2400" b="1" dirty="0">
              <a:solidFill>
                <a:schemeClr val="bg1"/>
              </a:solidFill>
              <a:latin typeface="Arial" panose="020B0604020202020204" pitchFamily="34" charset="0"/>
              <a:cs typeface="Arial" panose="020B0604020202020204" pitchFamily="34" charset="0"/>
            </a:endParaRPr>
          </a:p>
        </p:txBody>
      </p:sp>
      <p:sp>
        <p:nvSpPr>
          <p:cNvPr id="10" name="Slide Number Placeholder 9"/>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DDF82E0-F617-466A-8989-E6F91EEE8384}" type="slidenum">
              <a:rPr kumimoji="0" lang="en-US" altLang="en-US" sz="1600" b="0" i="0" u="none" strike="noStrike" kern="1200" cap="none" spc="0" normalizeH="0" baseline="0" noProof="0">
                <a:ln>
                  <a:noFill/>
                </a:ln>
                <a:solidFill>
                  <a:prstClr val="white"/>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altLang="en-U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Slide Number Placeholder 3"/>
          <p:cNvSpPr txBox="1">
            <a:spLocks/>
          </p:cNvSpPr>
          <p:nvPr/>
        </p:nvSpPr>
        <p:spPr>
          <a:xfrm>
            <a:off x="1559496" y="6448252"/>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rtl="0" fontAlgn="base">
              <a:spcBef>
                <a:spcPct val="0"/>
              </a:spcBef>
              <a:spcAft>
                <a:spcPct val="0"/>
              </a:spcAft>
              <a:defRPr sz="1200" kern="1200">
                <a:solidFill>
                  <a:srgbClr val="898989"/>
                </a:solidFill>
                <a:latin typeface="Calibri" panose="020F050202020403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fld id="{5D312F24-582A-4117-A0B2-A1DD2489FD11}" type="slidenum">
              <a:rPr kumimoji="0" lang="en-US" altLang="en-US" sz="1200" b="0" i="0" u="none" strike="noStrike" kern="1200" cap="none" spc="0" normalizeH="0" baseline="0" noProof="0">
                <a:ln>
                  <a:noFill/>
                </a:ln>
                <a:solidFill>
                  <a:prstClr val="black"/>
                </a:solidFill>
                <a:effectLst/>
                <a:uLnTx/>
                <a:uFillTx/>
                <a:latin typeface="Arial"/>
                <a:ea typeface="+mn-ea"/>
                <a:cs typeface="Arial"/>
              </a:rPr>
              <a:pPr marL="0" marR="0" lvl="0" indent="0" algn="l" defTabSz="914400" rtl="0" eaLnBrk="1" fontAlgn="base" latinLnBrk="0" hangingPunct="1">
                <a:lnSpc>
                  <a:spcPct val="100000"/>
                </a:lnSpc>
                <a:spcBef>
                  <a:spcPct val="0"/>
                </a:spcBef>
                <a:spcAft>
                  <a:spcPct val="0"/>
                </a:spcAft>
                <a:buClrTx/>
                <a:buSzTx/>
                <a:buFontTx/>
                <a:buNone/>
                <a:tabLst/>
                <a:defRPr/>
              </a:pPr>
              <a:t>38</a:t>
            </a:fld>
            <a:endParaRPr kumimoji="0" lang="en-US" altLang="en-US" sz="1200" b="0" i="0" u="none" strike="noStrike" kern="1200" cap="none" spc="0" normalizeH="0" baseline="0" noProof="0" dirty="0">
              <a:ln>
                <a:noFill/>
              </a:ln>
              <a:solidFill>
                <a:prstClr val="black"/>
              </a:solidFill>
              <a:effectLst/>
              <a:uLnTx/>
              <a:uFillTx/>
              <a:latin typeface="Arial"/>
              <a:ea typeface="+mn-ea"/>
              <a:cs typeface="Arial"/>
            </a:endParaRPr>
          </a:p>
        </p:txBody>
      </p:sp>
      <p:sp>
        <p:nvSpPr>
          <p:cNvPr id="25" name="Rectangle 24">
            <a:extLst>
              <a:ext uri="{FF2B5EF4-FFF2-40B4-BE49-F238E27FC236}">
                <a16:creationId xmlns:a16="http://schemas.microsoft.com/office/drawing/2014/main" xmlns="" id="{69B7DF1F-7501-43D6-939F-2C16E235C4E5}"/>
              </a:ext>
            </a:extLst>
          </p:cNvPr>
          <p:cNvSpPr/>
          <p:nvPr/>
        </p:nvSpPr>
        <p:spPr>
          <a:xfrm rot="16200001">
            <a:off x="2882058" y="1923231"/>
            <a:ext cx="46723" cy="187911"/>
          </a:xfrm>
          <a:prstGeom prst="rect">
            <a:avLst/>
          </a:prstGeom>
          <a:ln>
            <a:noFill/>
          </a:ln>
        </p:spPr>
        <p:txBody>
          <a:bodyPr vert="horz" lIns="0" tIns="0" rIns="0" bIns="0" rtlCol="0">
            <a:no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ZA" sz="1000" b="1" i="0"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ZA"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pSp>
        <p:nvGrpSpPr>
          <p:cNvPr id="38" name="Group 37">
            <a:extLst>
              <a:ext uri="{FF2B5EF4-FFF2-40B4-BE49-F238E27FC236}">
                <a16:creationId xmlns:a16="http://schemas.microsoft.com/office/drawing/2014/main" xmlns="" id="{4C3D7AA2-8533-4EB4-9556-3A1DC568172A}"/>
              </a:ext>
            </a:extLst>
          </p:cNvPr>
          <p:cNvGrpSpPr/>
          <p:nvPr/>
        </p:nvGrpSpPr>
        <p:grpSpPr>
          <a:xfrm>
            <a:off x="2811464" y="2005417"/>
            <a:ext cx="141287" cy="34925"/>
            <a:chOff x="0" y="0"/>
            <a:chExt cx="141039" cy="35165"/>
          </a:xfrm>
        </p:grpSpPr>
        <p:sp>
          <p:nvSpPr>
            <p:cNvPr id="39" name="Rectangle 38">
              <a:extLst>
                <a:ext uri="{FF2B5EF4-FFF2-40B4-BE49-F238E27FC236}">
                  <a16:creationId xmlns:a16="http://schemas.microsoft.com/office/drawing/2014/main" xmlns="" id="{D83E2282-AC42-4255-959C-706B3A6F987A}"/>
                </a:ext>
              </a:extLst>
            </p:cNvPr>
            <p:cNvSpPr/>
            <p:nvPr/>
          </p:nvSpPr>
          <p:spPr>
            <a:xfrm rot="-5399999">
              <a:off x="70406" y="-82010"/>
              <a:ext cx="46769" cy="187581"/>
            </a:xfrm>
            <a:prstGeom prst="rect">
              <a:avLst/>
            </a:prstGeom>
            <a:ln>
              <a:noFill/>
            </a:ln>
          </p:spPr>
          <p:txBody>
            <a:bodyPr vert="horz" lIns="0" tIns="0" rIns="0" bIns="0" rtlCol="0">
              <a:noAutofit/>
            </a:bodyPr>
            <a:lstStyle/>
            <a:p>
              <a:pPr marL="0" marR="0" lvl="0" indent="0" algn="l" defTabSz="914400" rtl="0" eaLnBrk="1" fontAlgn="base" latinLnBrk="0" hangingPunct="1">
                <a:lnSpc>
                  <a:spcPct val="107000"/>
                </a:lnSpc>
                <a:spcBef>
                  <a:spcPct val="0"/>
                </a:spcBef>
                <a:spcAft>
                  <a:spcPts val="800"/>
                </a:spcAft>
                <a:buClrTx/>
                <a:buSzTx/>
                <a:buFontTx/>
                <a:buNone/>
                <a:tabLst/>
                <a:defRPr/>
              </a:pPr>
              <a:r>
                <a:rPr kumimoji="0" lang="en-ZA" sz="1000" b="1" i="1" u="none" strike="noStrike" kern="1200" cap="none" spc="0" normalizeH="0" baseline="0" noProof="0">
                  <a:ln>
                    <a:noFill/>
                  </a:ln>
                  <a:solidFill>
                    <a:prstClr val="black"/>
                  </a:solidFill>
                  <a:effectLst/>
                  <a:uLnTx/>
                  <a:uFillTx/>
                  <a:latin typeface="Arial" panose="020B0604020202020204" pitchFamily="34" charset="0"/>
                  <a:ea typeface="Arial" panose="020B0604020202020204" pitchFamily="34" charset="0"/>
                  <a:cs typeface="Arial" panose="020B0604020202020204" pitchFamily="34" charset="0"/>
                </a:rPr>
                <a:t> </a:t>
              </a:r>
              <a:endParaRPr kumimoji="0" lang="en-ZA" sz="1000" b="0" i="0" u="none" strike="noStrike" kern="1200" cap="none" spc="0" normalizeH="0" baseline="0" noProof="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grpSp>
      <p:sp>
        <p:nvSpPr>
          <p:cNvPr id="13" name="Content Placeholder 2">
            <a:extLst>
              <a:ext uri="{FF2B5EF4-FFF2-40B4-BE49-F238E27FC236}">
                <a16:creationId xmlns:a16="http://schemas.microsoft.com/office/drawing/2014/main" xmlns="" id="{791EFB5D-1DD6-4E1D-89A4-C0F1B256BFD9}"/>
              </a:ext>
            </a:extLst>
          </p:cNvPr>
          <p:cNvSpPr>
            <a:spLocks noGrp="1"/>
          </p:cNvSpPr>
          <p:nvPr>
            <p:ph idx="1"/>
          </p:nvPr>
        </p:nvSpPr>
        <p:spPr>
          <a:xfrm>
            <a:off x="433633" y="932495"/>
            <a:ext cx="11241636" cy="5270342"/>
          </a:xfrm>
        </p:spPr>
        <p:txBody>
          <a:bodyPr/>
          <a:lstStyle/>
          <a:p>
            <a:r>
              <a:rPr lang="en-GB" sz="1600" dirty="0">
                <a:latin typeface="Arial" panose="020B0604020202020204" pitchFamily="34" charset="0"/>
                <a:cs typeface="Arial" panose="020B0604020202020204" pitchFamily="34" charset="0"/>
              </a:rPr>
              <a:t>National Department has assumed responsibility for administration and management of Emergency Housing Response Fund</a:t>
            </a:r>
          </a:p>
          <a:p>
            <a:r>
              <a:rPr lang="en-GB" sz="1600" dirty="0">
                <a:latin typeface="Arial" panose="020B0604020202020204" pitchFamily="34" charset="0"/>
                <a:cs typeface="Arial" panose="020B0604020202020204" pitchFamily="34" charset="0"/>
              </a:rPr>
              <a:t>Provinces and Municipalities are responsible for all the interventions for disasters that took place prior to 2023/24 financial year</a:t>
            </a:r>
          </a:p>
          <a:p>
            <a:pPr>
              <a:lnSpc>
                <a:spcPct val="150000"/>
              </a:lnSpc>
            </a:pPr>
            <a:r>
              <a:rPr lang="en-GB" sz="1600" dirty="0">
                <a:latin typeface="Arial" panose="020B0604020202020204" pitchFamily="34" charset="0"/>
                <a:cs typeface="Arial" panose="020B0604020202020204" pitchFamily="34" charset="0"/>
              </a:rPr>
              <a:t>In cases of disasters, the affected provinces and municipalities should immediately contact the Emergency Housing Command Centre via 0800 063772 / </a:t>
            </a:r>
            <a:r>
              <a:rPr lang="en-GB" sz="1600" dirty="0">
                <a:latin typeface="Arial" panose="020B0604020202020204" pitchFamily="34" charset="0"/>
                <a:cs typeface="Arial" panose="020B0604020202020204" pitchFamily="34" charset="0"/>
                <a:hlinkClick r:id="rId3"/>
              </a:rPr>
              <a:t>eh@dhs.gov.za</a:t>
            </a:r>
            <a:r>
              <a:rPr lang="en-GB" sz="1600" dirty="0">
                <a:latin typeface="Arial" panose="020B0604020202020204" pitchFamily="34" charset="0"/>
                <a:cs typeface="Arial" panose="020B0604020202020204" pitchFamily="34" charset="0"/>
              </a:rPr>
              <a:t> </a:t>
            </a:r>
          </a:p>
          <a:p>
            <a:pPr>
              <a:lnSpc>
                <a:spcPct val="150000"/>
              </a:lnSpc>
            </a:pPr>
            <a:r>
              <a:rPr lang="en-GB" sz="1600" dirty="0" err="1">
                <a:latin typeface="Arial" panose="020B0604020202020204" pitchFamily="34" charset="0"/>
                <a:cs typeface="Arial" panose="020B0604020202020204" pitchFamily="34" charset="0"/>
              </a:rPr>
              <a:t>NDoHS</a:t>
            </a:r>
            <a:r>
              <a:rPr lang="en-GB" sz="1600" dirty="0">
                <a:latin typeface="Arial" panose="020B0604020202020204" pitchFamily="34" charset="0"/>
                <a:cs typeface="Arial" panose="020B0604020202020204" pitchFamily="34" charset="0"/>
              </a:rPr>
              <a:t> will deploy emergency housing first responders the (Liaison Officers) to assist in the collection of human settlements related data and information to enable the department to respond expeditiously in 24 hours.</a:t>
            </a:r>
          </a:p>
          <a:p>
            <a:pPr>
              <a:lnSpc>
                <a:spcPct val="150000"/>
              </a:lnSpc>
            </a:pPr>
            <a:r>
              <a:rPr lang="en-GB" sz="1600" dirty="0">
                <a:latin typeface="Arial" panose="020B0604020202020204" pitchFamily="34" charset="0"/>
                <a:cs typeface="Arial" panose="020B0604020202020204" pitchFamily="34" charset="0"/>
              </a:rPr>
              <a:t>The Department will explore different methods of interventions in line with the guidelines as informed by the nature of the disaster, i.e. building material, vouchers and ABTs.</a:t>
            </a:r>
          </a:p>
          <a:p>
            <a:pPr>
              <a:lnSpc>
                <a:spcPct val="150000"/>
              </a:lnSpc>
            </a:pPr>
            <a:r>
              <a:rPr lang="en-GB" sz="1600" spc="-25" dirty="0">
                <a:latin typeface="Arial" panose="020B0604020202020204" pitchFamily="34" charset="0"/>
                <a:ea typeface="Times New Roman" panose="02020603050405020304" pitchFamily="18" charset="0"/>
                <a:cs typeface="Arial" panose="020B0604020202020204" pitchFamily="34" charset="0"/>
              </a:rPr>
              <a:t>There is a realization to fast track emergency housing interventions, hence the Department had to embrace the use of Alternative Building Technologies (ABTs)</a:t>
            </a:r>
          </a:p>
          <a:p>
            <a:pPr>
              <a:lnSpc>
                <a:spcPct val="150000"/>
              </a:lnSpc>
            </a:pPr>
            <a:r>
              <a:rPr lang="en-GB" sz="1600" spc="-25" dirty="0">
                <a:latin typeface="Arial" panose="020B0604020202020204" pitchFamily="34" charset="0"/>
                <a:ea typeface="Times New Roman" panose="02020603050405020304" pitchFamily="18" charset="0"/>
                <a:cs typeface="Arial" panose="020B0604020202020204" pitchFamily="34" charset="0"/>
              </a:rPr>
              <a:t>The adoption of ABTs is informed by its durability and energy performance compared to the use of TRU’s that have been the norm.</a:t>
            </a:r>
          </a:p>
          <a:p>
            <a:pPr>
              <a:lnSpc>
                <a:spcPct val="150000"/>
              </a:lnSpc>
            </a:pPr>
            <a:endParaRPr lang="en-GB" sz="1900" dirty="0"/>
          </a:p>
          <a:p>
            <a:pPr lvl="1"/>
            <a:endParaRPr lang="en-GB" sz="2000" dirty="0"/>
          </a:p>
          <a:p>
            <a:pPr marL="0" indent="0">
              <a:buNone/>
            </a:pPr>
            <a:endParaRPr lang="en-GB" sz="2000" dirty="0"/>
          </a:p>
          <a:p>
            <a:endParaRPr lang="en-GB" sz="2000" dirty="0"/>
          </a:p>
        </p:txBody>
      </p:sp>
    </p:spTree>
    <p:extLst>
      <p:ext uri="{BB962C8B-B14F-4D97-AF65-F5344CB8AC3E}">
        <p14:creationId xmlns:p14="http://schemas.microsoft.com/office/powerpoint/2010/main" xmlns="" val="3152870162"/>
      </p:ext>
    </p:extLst>
  </p:cSld>
  <p:clrMapOvr>
    <a:masterClrMapping/>
  </p:clrMapOvr>
  <mc:AlternateContent xmlns:mc="http://schemas.openxmlformats.org/markup-compatibility/2006">
    <mc:Choice xmlns:p14="http://schemas.microsoft.com/office/powerpoint/2010/main" xmlns="" Requires="p14">
      <p:transition spd="slow" p14:dur="1250">
        <p14:switch dir="r"/>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A20D9B0C-700D-9515-21A5-078C7BC04A1C}"/>
              </a:ext>
            </a:extLst>
          </p:cNvPr>
          <p:cNvSpPr>
            <a:spLocks noGrp="1"/>
          </p:cNvSpPr>
          <p:nvPr>
            <p:ph type="title"/>
          </p:nvPr>
        </p:nvSpPr>
        <p:spPr>
          <a:xfrm>
            <a:off x="609600" y="274638"/>
            <a:ext cx="10972800" cy="1034873"/>
          </a:xfrm>
        </p:spPr>
        <p:txBody>
          <a:bodyPr/>
          <a:lstStyle/>
          <a:p>
            <a:pPr algn="l"/>
            <a:r>
              <a:rPr lang="en-US" sz="2800" b="1" dirty="0">
                <a:latin typeface="Arial" panose="020B0604020202020204" pitchFamily="34" charset="0"/>
                <a:cs typeface="Arial" panose="020B0604020202020204" pitchFamily="34" charset="0"/>
              </a:rPr>
              <a:t>NEW EMERGENCY HOUSING FLOW CHART: PROCESS</a:t>
            </a:r>
          </a:p>
        </p:txBody>
      </p:sp>
      <p:sp>
        <p:nvSpPr>
          <p:cNvPr id="2" name="Slide Number Placeholder 1">
            <a:extLst>
              <a:ext uri="{FF2B5EF4-FFF2-40B4-BE49-F238E27FC236}">
                <a16:creationId xmlns:a16="http://schemas.microsoft.com/office/drawing/2014/main" xmlns="" id="{6EA0DF6C-04E6-377D-A120-97AE57B6C9C3}"/>
              </a:ext>
            </a:extLst>
          </p:cNvPr>
          <p:cNvSpPr>
            <a:spLocks noGrp="1"/>
          </p:cNvSpPr>
          <p:nvPr>
            <p:ph type="sldNum" sz="quarter" idx="10"/>
          </p:nvPr>
        </p:nvSpPr>
        <p:spPr>
          <a:xfrm>
            <a:off x="9042402" y="6569078"/>
            <a:ext cx="2586567" cy="365125"/>
          </a:xfrm>
        </p:spPr>
        <p:txBody>
          <a:bodyPr wrap="square" anchor="ctr">
            <a:normAutofit/>
          </a:bodyPr>
          <a:lstStyle/>
          <a:p>
            <a:pPr>
              <a:spcAft>
                <a:spcPts val="600"/>
              </a:spcAft>
            </a:pPr>
            <a:fld id="{431BC907-43A6-1E48-8CCF-3D6962FBB350}" type="slidenum">
              <a:rPr lang="en-GB" smtClean="0"/>
              <a:pPr>
                <a:spcAft>
                  <a:spcPts val="600"/>
                </a:spcAft>
              </a:pPr>
              <a:t>39</a:t>
            </a:fld>
            <a:endParaRPr lang="en-GB"/>
          </a:p>
        </p:txBody>
      </p:sp>
      <p:graphicFrame>
        <p:nvGraphicFramePr>
          <p:cNvPr id="4" name="Diagram 3">
            <a:extLst>
              <a:ext uri="{FF2B5EF4-FFF2-40B4-BE49-F238E27FC236}">
                <a16:creationId xmlns:a16="http://schemas.microsoft.com/office/drawing/2014/main" xmlns="" id="{65B59DA6-4671-A7DA-82DF-440EA97C7B14}"/>
              </a:ext>
            </a:extLst>
          </p:cNvPr>
          <p:cNvGraphicFramePr/>
          <p:nvPr>
            <p:extLst>
              <p:ext uri="{D42A27DB-BD31-4B8C-83A1-F6EECF244321}">
                <p14:modId xmlns:p14="http://schemas.microsoft.com/office/powerpoint/2010/main" xmlns="" val="906046326"/>
              </p:ext>
            </p:extLst>
          </p:nvPr>
        </p:nvGraphicFramePr>
        <p:xfrm>
          <a:off x="609600" y="1600200"/>
          <a:ext cx="10972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766764306"/>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dirty="0">
                <a:solidFill>
                  <a:schemeClr val="bg1"/>
                </a:solidFill>
                <a:latin typeface="Arial" panose="020B0604020202020204" pitchFamily="34" charset="0"/>
                <a:cs typeface="Arial" panose="020B0604020202020204" pitchFamily="34" charset="0"/>
              </a:rPr>
              <a:t>BACKGROUND</a:t>
            </a:r>
            <a:endParaRPr lang="en-GB" sz="3200" b="1" noProof="0" dirty="0">
              <a:solidFill>
                <a:schemeClr val="bg1"/>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xmlns="" id="{9E7B08BC-D0B3-291B-5797-C8A3957EA8FA}"/>
              </a:ext>
            </a:extLst>
          </p:cNvPr>
          <p:cNvSpPr>
            <a:spLocks noGrp="1"/>
          </p:cNvSpPr>
          <p:nvPr>
            <p:ph idx="1"/>
          </p:nvPr>
        </p:nvSpPr>
        <p:spPr>
          <a:xfrm>
            <a:off x="456102" y="927100"/>
            <a:ext cx="11454581" cy="5091960"/>
          </a:xfrm>
        </p:spPr>
        <p:txBody>
          <a:bodyPr/>
          <a:lstStyle/>
          <a:p>
            <a:pPr>
              <a:lnSpc>
                <a:spcPct val="150000"/>
              </a:lnSpc>
            </a:pPr>
            <a:r>
              <a:rPr lang="en-GB" noProof="0" dirty="0">
                <a:latin typeface="Arial" panose="020B0604020202020204" pitchFamily="34" charset="0"/>
                <a:cs typeface="Arial" panose="020B0604020202020204" pitchFamily="34" charset="0"/>
              </a:rPr>
              <a:t>Part of Departmental Mandate is to provide Emergency Housing in case of Disasters </a:t>
            </a:r>
          </a:p>
          <a:p>
            <a:pPr>
              <a:lnSpc>
                <a:spcPct val="150000"/>
              </a:lnSpc>
            </a:pPr>
            <a:r>
              <a:rPr lang="en-GB" dirty="0">
                <a:latin typeface="Arial" panose="020B0604020202020204" pitchFamily="34" charset="0"/>
                <a:cs typeface="Arial" panose="020B0604020202020204" pitchFamily="34" charset="0"/>
              </a:rPr>
              <a:t>The Department has been executing the Mandate through Emergency Housing Grants to Municipalities and Provinces</a:t>
            </a:r>
          </a:p>
          <a:p>
            <a:pPr>
              <a:lnSpc>
                <a:spcPct val="150000"/>
              </a:lnSpc>
            </a:pPr>
            <a:r>
              <a:rPr lang="en-GB" noProof="0" dirty="0">
                <a:latin typeface="Arial" panose="020B0604020202020204" pitchFamily="34" charset="0"/>
                <a:cs typeface="Arial" panose="020B0604020202020204" pitchFamily="34" charset="0"/>
              </a:rPr>
              <a:t>The interventions have been successful in other areas and have encountered challenges in other parts. </a:t>
            </a:r>
          </a:p>
          <a:p>
            <a:pPr>
              <a:lnSpc>
                <a:spcPct val="150000"/>
              </a:lnSpc>
            </a:pPr>
            <a:r>
              <a:rPr lang="en-GB" noProof="0" dirty="0">
                <a:latin typeface="Arial" panose="020B0604020202020204" pitchFamily="34" charset="0"/>
                <a:cs typeface="Arial" panose="020B0604020202020204" pitchFamily="34" charset="0"/>
              </a:rPr>
              <a:t>The PEHG and MEHG ceased to exist 31 March 2023</a:t>
            </a:r>
          </a:p>
          <a:p>
            <a:pPr>
              <a:lnSpc>
                <a:spcPct val="150000"/>
              </a:lnSpc>
            </a:pPr>
            <a:r>
              <a:rPr lang="en-GB" dirty="0">
                <a:latin typeface="Arial" panose="020B0604020202020204" pitchFamily="34" charset="0"/>
                <a:cs typeface="Arial" panose="020B0604020202020204" pitchFamily="34" charset="0"/>
              </a:rPr>
              <a:t>The Emergency Housing Response Fund was introduced 01 April 2023</a:t>
            </a:r>
            <a:endParaRPr lang="en-GB" noProof="0" dirty="0">
              <a:latin typeface="Arial" panose="020B0604020202020204" pitchFamily="34" charset="0"/>
              <a:cs typeface="Arial" panose="020B0604020202020204" pitchFamily="34" charset="0"/>
            </a:endParaRPr>
          </a:p>
          <a:p>
            <a:pPr marL="0" indent="0">
              <a:buNone/>
            </a:pPr>
            <a:endParaRPr lang="en-GB" sz="2800" dirty="0">
              <a:latin typeface="+mn-lt"/>
            </a:endParaRP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4</a:t>
            </a:fld>
            <a:endParaRPr lang="en-GB"/>
          </a:p>
        </p:txBody>
      </p:sp>
    </p:spTree>
    <p:extLst>
      <p:ext uri="{BB962C8B-B14F-4D97-AF65-F5344CB8AC3E}">
        <p14:creationId xmlns:p14="http://schemas.microsoft.com/office/powerpoint/2010/main" xmlns="" val="3210707208"/>
      </p:ext>
    </p:extLst>
  </p:cSld>
  <p:clrMapOvr>
    <a:masterClrMapping/>
  </p:clrMapOvr>
  <p:transition spd="med">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5B1E69-BACF-C669-C835-4348B1A9E20B}"/>
              </a:ext>
            </a:extLst>
          </p:cNvPr>
          <p:cNvSpPr>
            <a:spLocks noGrp="1"/>
          </p:cNvSpPr>
          <p:nvPr>
            <p:ph type="title"/>
          </p:nvPr>
        </p:nvSpPr>
        <p:spPr>
          <a:xfrm>
            <a:off x="0" y="11151"/>
            <a:ext cx="12192000" cy="1000897"/>
          </a:xfrm>
          <a:solidFill>
            <a:srgbClr val="006600"/>
          </a:solidFill>
        </p:spPr>
        <p:txBody>
          <a:bodyPr/>
          <a:lstStyle/>
          <a:p>
            <a:r>
              <a:rPr lang="en-GB" sz="3600" b="1" dirty="0">
                <a:solidFill>
                  <a:schemeClr val="bg1"/>
                </a:solidFill>
                <a:latin typeface="Arial" panose="020B0604020202020204" pitchFamily="34" charset="0"/>
                <a:cs typeface="Arial" panose="020B0604020202020204" pitchFamily="34" charset="0"/>
              </a:rPr>
              <a:t>RECOMMENDATIONS  </a:t>
            </a:r>
          </a:p>
        </p:txBody>
      </p:sp>
      <p:sp>
        <p:nvSpPr>
          <p:cNvPr id="3" name="Content Placeholder 2">
            <a:extLst>
              <a:ext uri="{FF2B5EF4-FFF2-40B4-BE49-F238E27FC236}">
                <a16:creationId xmlns:a16="http://schemas.microsoft.com/office/drawing/2014/main" xmlns="" id="{BE262251-2AF7-7A50-8F00-90C25FBF2CCC}"/>
              </a:ext>
            </a:extLst>
          </p:cNvPr>
          <p:cNvSpPr>
            <a:spLocks noGrp="1"/>
          </p:cNvSpPr>
          <p:nvPr>
            <p:ph idx="1"/>
          </p:nvPr>
        </p:nvSpPr>
        <p:spPr>
          <a:xfrm>
            <a:off x="0" y="1000897"/>
            <a:ext cx="12192000" cy="4845055"/>
          </a:xfrm>
        </p:spPr>
        <p:txBody>
          <a:bodyPr/>
          <a:lstStyle/>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xmlns="" id="{8E36A33A-B3D7-258F-AFAB-C0E3FB3BADA1}"/>
              </a:ext>
            </a:extLst>
          </p:cNvPr>
          <p:cNvSpPr>
            <a:spLocks noGrp="1"/>
          </p:cNvSpPr>
          <p:nvPr>
            <p:ph type="sldNum" sz="quarter" idx="10"/>
          </p:nvPr>
        </p:nvSpPr>
        <p:spPr/>
        <p:txBody>
          <a:bodyPr/>
          <a:lstStyle/>
          <a:p>
            <a:fld id="{431BC907-43A6-1E48-8CCF-3D6962FBB350}" type="slidenum">
              <a:rPr lang="en-GB" smtClean="0"/>
              <a:pPr/>
              <a:t>40</a:t>
            </a:fld>
            <a:endParaRPr lang="en-GB"/>
          </a:p>
        </p:txBody>
      </p:sp>
      <p:sp>
        <p:nvSpPr>
          <p:cNvPr id="8" name="TextBox 7">
            <a:extLst>
              <a:ext uri="{FF2B5EF4-FFF2-40B4-BE49-F238E27FC236}">
                <a16:creationId xmlns:a16="http://schemas.microsoft.com/office/drawing/2014/main" xmlns="" id="{C390414E-2C4A-20FA-E0E7-13519502818E}"/>
              </a:ext>
            </a:extLst>
          </p:cNvPr>
          <p:cNvSpPr txBox="1"/>
          <p:nvPr/>
        </p:nvSpPr>
        <p:spPr>
          <a:xfrm>
            <a:off x="0" y="1012048"/>
            <a:ext cx="12192000" cy="2418867"/>
          </a:xfrm>
          <a:prstGeom prst="rect">
            <a:avLst/>
          </a:prstGeom>
          <a:noFill/>
        </p:spPr>
        <p:txBody>
          <a:bodyPr wrap="square">
            <a:spAutoFit/>
          </a:bodyPr>
          <a:lstStyle/>
          <a:p>
            <a:pPr>
              <a:lnSpc>
                <a:spcPct val="150000"/>
              </a:lnSpc>
            </a:pPr>
            <a:r>
              <a:rPr lang="en-GB" sz="2600" dirty="0">
                <a:latin typeface="Arial" panose="020B0604020202020204" pitchFamily="34" charset="0"/>
                <a:cs typeface="Arial" panose="020B0604020202020204" pitchFamily="34" charset="0"/>
              </a:rPr>
              <a:t>It is recommended that Portfolio Committee… </a:t>
            </a:r>
          </a:p>
          <a:p>
            <a:pPr marL="757238" lvl="1" indent="-457200">
              <a:lnSpc>
                <a:spcPct val="150000"/>
              </a:lnSpc>
              <a:buFont typeface="+mj-lt"/>
              <a:buAutoNum type="alphaLcPeriod"/>
            </a:pPr>
            <a:r>
              <a:rPr lang="en-GB" sz="2600" dirty="0">
                <a:latin typeface="Arial" panose="020B0604020202020204" pitchFamily="34" charset="0"/>
                <a:cs typeface="Arial" panose="020B0604020202020204" pitchFamily="34" charset="0"/>
              </a:rPr>
              <a:t>Notes  the </a:t>
            </a:r>
            <a:r>
              <a:rPr lang="en-GB" sz="2600" noProof="0" dirty="0">
                <a:latin typeface="Arial" panose="020B0604020202020204" pitchFamily="34" charset="0"/>
                <a:cs typeface="Arial" panose="020B0604020202020204" pitchFamily="34" charset="0"/>
              </a:rPr>
              <a:t>progress report on the </a:t>
            </a:r>
            <a:r>
              <a:rPr lang="en-GB" sz="2600" dirty="0">
                <a:latin typeface="Arial" panose="020B0604020202020204" pitchFamily="34" charset="0"/>
                <a:cs typeface="Arial" panose="020B0604020202020204" pitchFamily="34" charset="0"/>
              </a:rPr>
              <a:t>implementation of interventions to address </a:t>
            </a:r>
            <a:r>
              <a:rPr lang="en-GB" sz="2600" noProof="0" dirty="0">
                <a:latin typeface="Arial" panose="020B0604020202020204" pitchFamily="34" charset="0"/>
                <a:cs typeface="Arial" panose="020B0604020202020204" pitchFamily="34" charset="0"/>
              </a:rPr>
              <a:t>emergency housing situation resulting from various flood disaster incidences </a:t>
            </a:r>
          </a:p>
          <a:p>
            <a:pPr marL="757238" lvl="1" indent="-457200">
              <a:lnSpc>
                <a:spcPct val="150000"/>
              </a:lnSpc>
              <a:buFont typeface="+mj-lt"/>
              <a:buAutoNum type="alphaLcPeriod"/>
            </a:pPr>
            <a:r>
              <a:rPr lang="en-GB" sz="2600" dirty="0">
                <a:latin typeface="Arial" panose="020B0604020202020204" pitchFamily="34" charset="0"/>
                <a:cs typeface="Arial" panose="020B0604020202020204" pitchFamily="34" charset="0"/>
              </a:rPr>
              <a:t>Notes that the lessons that the Department has learnt from interventions.</a:t>
            </a:r>
          </a:p>
        </p:txBody>
      </p:sp>
    </p:spTree>
    <p:extLst>
      <p:ext uri="{BB962C8B-B14F-4D97-AF65-F5344CB8AC3E}">
        <p14:creationId xmlns:p14="http://schemas.microsoft.com/office/powerpoint/2010/main" xmlns="" val="2669306867"/>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50E4A2E3-72A6-EE49-1F26-1BCFE032EBB5}"/>
              </a:ext>
            </a:extLst>
          </p:cNvPr>
          <p:cNvSpPr>
            <a:spLocks noGrp="1"/>
          </p:cNvSpPr>
          <p:nvPr>
            <p:ph type="subTitle" idx="1"/>
          </p:nvPr>
        </p:nvSpPr>
        <p:spPr>
          <a:xfrm>
            <a:off x="2177535" y="3428999"/>
            <a:ext cx="8534400" cy="858915"/>
          </a:xfrm>
        </p:spPr>
        <p:txBody>
          <a:bodyPr/>
          <a:lstStyle/>
          <a:p>
            <a:pPr algn="ctr"/>
            <a:r>
              <a:rPr lang="en-GB" dirty="0" err="1"/>
              <a:t>www,dhs.gov,za</a:t>
            </a:r>
            <a:r>
              <a:rPr lang="en-GB" dirty="0"/>
              <a:t> </a:t>
            </a:r>
          </a:p>
          <a:p>
            <a:pPr algn="ctr"/>
            <a:r>
              <a:rPr lang="en-GB" dirty="0">
                <a:solidFill>
                  <a:srgbClr val="FF0000"/>
                </a:solidFill>
                <a:hlinkClick r:id="rId2">
                  <a:extLst>
                    <a:ext uri="{A12FA001-AC4F-418D-AE19-62706E023703}">
                      <ahyp:hlinkClr xmlns:ahyp="http://schemas.microsoft.com/office/drawing/2018/hyperlinkcolor" xmlns="" val="tx"/>
                    </a:ext>
                  </a:extLst>
                </a:hlinkClick>
              </a:rPr>
              <a:t>ehr@dhs.gov.za</a:t>
            </a:r>
            <a:endParaRPr lang="en-GB" dirty="0">
              <a:solidFill>
                <a:srgbClr val="FF0000"/>
              </a:solidFill>
            </a:endParaRPr>
          </a:p>
          <a:p>
            <a:pPr algn="ctr"/>
            <a:r>
              <a:rPr lang="en-GB" dirty="0"/>
              <a:t>0800 063 772</a:t>
            </a:r>
          </a:p>
        </p:txBody>
      </p:sp>
      <p:sp>
        <p:nvSpPr>
          <p:cNvPr id="4" name="Title 3">
            <a:extLst>
              <a:ext uri="{FF2B5EF4-FFF2-40B4-BE49-F238E27FC236}">
                <a16:creationId xmlns:a16="http://schemas.microsoft.com/office/drawing/2014/main" xmlns="" id="{CA057383-942B-9A59-82F5-C0B339709B11}"/>
              </a:ext>
            </a:extLst>
          </p:cNvPr>
          <p:cNvSpPr>
            <a:spLocks noGrp="1"/>
          </p:cNvSpPr>
          <p:nvPr>
            <p:ph type="ctrTitle"/>
          </p:nvPr>
        </p:nvSpPr>
        <p:spPr/>
        <p:txBody>
          <a:bodyPr/>
          <a:lstStyle/>
          <a:p>
            <a:pPr algn="ctr"/>
            <a:r>
              <a:rPr lang="en-GB" noProof="0" dirty="0">
                <a:latin typeface="+mn-lt"/>
              </a:rPr>
              <a:t>Thank you </a:t>
            </a:r>
          </a:p>
        </p:txBody>
      </p:sp>
    </p:spTree>
    <p:extLst>
      <p:ext uri="{BB962C8B-B14F-4D97-AF65-F5344CB8AC3E}">
        <p14:creationId xmlns:p14="http://schemas.microsoft.com/office/powerpoint/2010/main" xmlns="" val="3226969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SUMMARY IMPACT OF DISASTERS: 2021 – 2023 GAUTENG</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5</a:t>
            </a:fld>
            <a:endParaRPr lang="en-GB"/>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2278006117"/>
              </p:ext>
            </p:extLst>
          </p:nvPr>
        </p:nvGraphicFramePr>
        <p:xfrm>
          <a:off x="0" y="927100"/>
          <a:ext cx="12191999" cy="4370578"/>
        </p:xfrm>
        <a:graphic>
          <a:graphicData uri="http://schemas.openxmlformats.org/drawingml/2006/table">
            <a:tbl>
              <a:tblPr firstRow="1" firstCol="1" bandRow="1"/>
              <a:tblGrid>
                <a:gridCol w="1919705">
                  <a:extLst>
                    <a:ext uri="{9D8B030D-6E8A-4147-A177-3AD203B41FA5}">
                      <a16:colId xmlns:a16="http://schemas.microsoft.com/office/drawing/2014/main" xmlns="" val="20000"/>
                    </a:ext>
                  </a:extLst>
                </a:gridCol>
                <a:gridCol w="1120997">
                  <a:extLst>
                    <a:ext uri="{9D8B030D-6E8A-4147-A177-3AD203B41FA5}">
                      <a16:colId xmlns:a16="http://schemas.microsoft.com/office/drawing/2014/main" xmlns="" val="20001"/>
                    </a:ext>
                  </a:extLst>
                </a:gridCol>
                <a:gridCol w="1120997">
                  <a:extLst>
                    <a:ext uri="{9D8B030D-6E8A-4147-A177-3AD203B41FA5}">
                      <a16:colId xmlns:a16="http://schemas.microsoft.com/office/drawing/2014/main" xmlns="" val="20002"/>
                    </a:ext>
                  </a:extLst>
                </a:gridCol>
                <a:gridCol w="1919705">
                  <a:extLst>
                    <a:ext uri="{9D8B030D-6E8A-4147-A177-3AD203B41FA5}">
                      <a16:colId xmlns:a16="http://schemas.microsoft.com/office/drawing/2014/main" xmlns="" val="20003"/>
                    </a:ext>
                  </a:extLst>
                </a:gridCol>
                <a:gridCol w="1626609">
                  <a:extLst>
                    <a:ext uri="{9D8B030D-6E8A-4147-A177-3AD203B41FA5}">
                      <a16:colId xmlns:a16="http://schemas.microsoft.com/office/drawing/2014/main" xmlns="" val="20004"/>
                    </a:ext>
                  </a:extLst>
                </a:gridCol>
                <a:gridCol w="1003285">
                  <a:extLst>
                    <a:ext uri="{9D8B030D-6E8A-4147-A177-3AD203B41FA5}">
                      <a16:colId xmlns:a16="http://schemas.microsoft.com/office/drawing/2014/main" xmlns="" val="20005"/>
                    </a:ext>
                  </a:extLst>
                </a:gridCol>
                <a:gridCol w="1238707">
                  <a:extLst>
                    <a:ext uri="{9D8B030D-6E8A-4147-A177-3AD203B41FA5}">
                      <a16:colId xmlns:a16="http://schemas.microsoft.com/office/drawing/2014/main" xmlns="" val="20006"/>
                    </a:ext>
                  </a:extLst>
                </a:gridCol>
                <a:gridCol w="1120997">
                  <a:extLst>
                    <a:ext uri="{9D8B030D-6E8A-4147-A177-3AD203B41FA5}">
                      <a16:colId xmlns:a16="http://schemas.microsoft.com/office/drawing/2014/main" xmlns="" val="20007"/>
                    </a:ext>
                  </a:extLst>
                </a:gridCol>
                <a:gridCol w="1120997">
                  <a:extLst>
                    <a:ext uri="{9D8B030D-6E8A-4147-A177-3AD203B41FA5}">
                      <a16:colId xmlns:a16="http://schemas.microsoft.com/office/drawing/2014/main" xmlns="" val="20008"/>
                    </a:ext>
                  </a:extLst>
                </a:gridCol>
              </a:tblGrid>
              <a:tr h="400478">
                <a:tc rowSpan="2">
                  <a:txBody>
                    <a:bodyPr/>
                    <a:lstStyle/>
                    <a:p>
                      <a:pPr algn="ctr">
                        <a:lnSpc>
                          <a:spcPct val="115000"/>
                        </a:lnSpc>
                        <a:spcAft>
                          <a:spcPts val="10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 Municipalities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209806">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488576">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MOGALE CITY</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2</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21963">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CITY OF JOHANNESBURG</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556634">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MERAFONG CITY</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ONGOING-2004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4844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YES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9187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0347">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CITY OF EKHURHULENI</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2189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527677"/>
                  </a:ext>
                </a:extLst>
              </a:tr>
              <a:tr h="488576">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5</a:t>
                      </a: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882</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5 726</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0</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509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11 376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a:t>
                      </a:r>
                      <a:r>
                        <a:rPr lang="en-ZA" sz="1600" b="1"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
        <p:nvSpPr>
          <p:cNvPr id="3" name="Rectangle 2">
            <a:extLst>
              <a:ext uri="{FF2B5EF4-FFF2-40B4-BE49-F238E27FC236}">
                <a16:creationId xmlns:a16="http://schemas.microsoft.com/office/drawing/2014/main" xmlns="" id="{1C10BEF9-678C-474A-CEA2-1D6F45C72BCF}"/>
              </a:ext>
            </a:extLst>
          </p:cNvPr>
          <p:cNvSpPr/>
          <p:nvPr/>
        </p:nvSpPr>
        <p:spPr>
          <a:xfrm>
            <a:off x="0" y="5293480"/>
            <a:ext cx="12192000" cy="637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tx1"/>
                </a:solidFill>
                <a:latin typeface="Arial" panose="020B0604020202020204" pitchFamily="34" charset="0"/>
                <a:cs typeface="Arial" panose="020B0604020202020204" pitchFamily="34" charset="0"/>
              </a:rPr>
              <a:t>THE PROBLEM OF MERAFONG IS THE CHALLENGE OF ONGOING SINKHOLES.</a:t>
            </a:r>
            <a:r>
              <a:rPr lang="en-GB" dirty="0">
                <a:latin typeface="Arial" panose="020B0604020202020204" pitchFamily="34" charset="0"/>
                <a:cs typeface="Arial" panose="020B0604020202020204" pitchFamily="34" charset="0"/>
              </a:rPr>
              <a:t> </a:t>
            </a:r>
            <a:endParaRPr lang="en-Z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91274615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SUMMARY IMPACT OF DISASTERS: 2021 – 2023 KWAZULU NATAL</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6</a:t>
            </a:fld>
            <a:endParaRPr lang="en-GB"/>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4239553144"/>
              </p:ext>
            </p:extLst>
          </p:nvPr>
        </p:nvGraphicFramePr>
        <p:xfrm>
          <a:off x="0" y="927100"/>
          <a:ext cx="12191999" cy="5024802"/>
        </p:xfrm>
        <a:graphic>
          <a:graphicData uri="http://schemas.openxmlformats.org/drawingml/2006/table">
            <a:tbl>
              <a:tblPr firstRow="1" firstCol="1" bandRow="1"/>
              <a:tblGrid>
                <a:gridCol w="1919705">
                  <a:extLst>
                    <a:ext uri="{9D8B030D-6E8A-4147-A177-3AD203B41FA5}">
                      <a16:colId xmlns:a16="http://schemas.microsoft.com/office/drawing/2014/main" xmlns="" val="20000"/>
                    </a:ext>
                  </a:extLst>
                </a:gridCol>
                <a:gridCol w="1120997">
                  <a:extLst>
                    <a:ext uri="{9D8B030D-6E8A-4147-A177-3AD203B41FA5}">
                      <a16:colId xmlns:a16="http://schemas.microsoft.com/office/drawing/2014/main" xmlns="" val="20001"/>
                    </a:ext>
                  </a:extLst>
                </a:gridCol>
                <a:gridCol w="1120997">
                  <a:extLst>
                    <a:ext uri="{9D8B030D-6E8A-4147-A177-3AD203B41FA5}">
                      <a16:colId xmlns:a16="http://schemas.microsoft.com/office/drawing/2014/main" xmlns="" val="20002"/>
                    </a:ext>
                  </a:extLst>
                </a:gridCol>
                <a:gridCol w="1919705">
                  <a:extLst>
                    <a:ext uri="{9D8B030D-6E8A-4147-A177-3AD203B41FA5}">
                      <a16:colId xmlns:a16="http://schemas.microsoft.com/office/drawing/2014/main" xmlns="" val="20003"/>
                    </a:ext>
                  </a:extLst>
                </a:gridCol>
                <a:gridCol w="1626609">
                  <a:extLst>
                    <a:ext uri="{9D8B030D-6E8A-4147-A177-3AD203B41FA5}">
                      <a16:colId xmlns:a16="http://schemas.microsoft.com/office/drawing/2014/main" xmlns="" val="20004"/>
                    </a:ext>
                  </a:extLst>
                </a:gridCol>
                <a:gridCol w="1003285">
                  <a:extLst>
                    <a:ext uri="{9D8B030D-6E8A-4147-A177-3AD203B41FA5}">
                      <a16:colId xmlns:a16="http://schemas.microsoft.com/office/drawing/2014/main" xmlns="" val="20005"/>
                    </a:ext>
                  </a:extLst>
                </a:gridCol>
                <a:gridCol w="1238707">
                  <a:extLst>
                    <a:ext uri="{9D8B030D-6E8A-4147-A177-3AD203B41FA5}">
                      <a16:colId xmlns:a16="http://schemas.microsoft.com/office/drawing/2014/main" xmlns="" val="20006"/>
                    </a:ext>
                  </a:extLst>
                </a:gridCol>
                <a:gridCol w="1120997">
                  <a:extLst>
                    <a:ext uri="{9D8B030D-6E8A-4147-A177-3AD203B41FA5}">
                      <a16:colId xmlns:a16="http://schemas.microsoft.com/office/drawing/2014/main" xmlns="" val="20007"/>
                    </a:ext>
                  </a:extLst>
                </a:gridCol>
                <a:gridCol w="1120997">
                  <a:extLst>
                    <a:ext uri="{9D8B030D-6E8A-4147-A177-3AD203B41FA5}">
                      <a16:colId xmlns:a16="http://schemas.microsoft.com/office/drawing/2014/main" xmlns="" val="20008"/>
                    </a:ext>
                  </a:extLst>
                </a:gridCol>
              </a:tblGrid>
              <a:tr h="401626">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Province/ Municipalities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213274">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602068">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UMKHANYAKUDE</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1089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559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5685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a:t>
                      </a:r>
                      <a:r>
                        <a:rPr lang="en-ZA" sz="1600" b="1"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23746">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UTHUKELA</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2672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2259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16032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9976">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UMZINYATHI</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157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1569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1433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97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10560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602068">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UMGUNGUNDLOVU</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5026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527677"/>
                  </a:ext>
                </a:extLst>
              </a:tr>
              <a:tr h="489976">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ZULULAND</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1784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1399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11856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953347"/>
                  </a:ext>
                </a:extLst>
              </a:tr>
              <a:tr h="602068">
                <a:tc>
                  <a:txBody>
                    <a:bodyPr/>
                    <a:lstStyle/>
                    <a:p>
                      <a:r>
                        <a:rPr lang="en-GB" sz="1600" b="1" kern="1200" dirty="0">
                          <a:solidFill>
                            <a:schemeClr val="dk1"/>
                          </a:solidFill>
                          <a:latin typeface="Arial" panose="020B0604020202020204" pitchFamily="34" charset="0"/>
                          <a:ea typeface="+mn-ea"/>
                          <a:cs typeface="Arial" panose="020B0604020202020204" pitchFamily="34" charset="0"/>
                        </a:rPr>
                        <a:t>K</a:t>
                      </a:r>
                      <a:r>
                        <a:rPr lang="en-ZA" sz="1600" b="1" kern="1200" dirty="0">
                          <a:solidFill>
                            <a:schemeClr val="dk1"/>
                          </a:solidFill>
                          <a:latin typeface="Arial" panose="020B0604020202020204" pitchFamily="34" charset="0"/>
                          <a:ea typeface="+mn-ea"/>
                          <a:cs typeface="Arial" panose="020B0604020202020204" pitchFamily="34" charset="0"/>
                        </a:rPr>
                        <a:t>INGCETSHWAYOV</a:t>
                      </a: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268</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9093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8735808"/>
                  </a:ext>
                </a:extLst>
              </a:tr>
            </a:tbl>
          </a:graphicData>
        </a:graphic>
      </p:graphicFrame>
    </p:spTree>
    <p:extLst>
      <p:ext uri="{BB962C8B-B14F-4D97-AF65-F5344CB8AC3E}">
        <p14:creationId xmlns:p14="http://schemas.microsoft.com/office/powerpoint/2010/main" xmlns="" val="1228641184"/>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SUMMARY IMPACT OF DISASTERS: 2021 – 2023 KWAZULU NATAL- CONTINUES</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7</a:t>
            </a:fld>
            <a:endParaRPr lang="en-GB"/>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2099775479"/>
              </p:ext>
            </p:extLst>
          </p:nvPr>
        </p:nvGraphicFramePr>
        <p:xfrm>
          <a:off x="0" y="927100"/>
          <a:ext cx="12191999" cy="5172645"/>
        </p:xfrm>
        <a:graphic>
          <a:graphicData uri="http://schemas.openxmlformats.org/drawingml/2006/table">
            <a:tbl>
              <a:tblPr firstRow="1" firstCol="1" bandRow="1"/>
              <a:tblGrid>
                <a:gridCol w="1919705">
                  <a:extLst>
                    <a:ext uri="{9D8B030D-6E8A-4147-A177-3AD203B41FA5}">
                      <a16:colId xmlns:a16="http://schemas.microsoft.com/office/drawing/2014/main" xmlns="" val="20000"/>
                    </a:ext>
                  </a:extLst>
                </a:gridCol>
                <a:gridCol w="1120997">
                  <a:extLst>
                    <a:ext uri="{9D8B030D-6E8A-4147-A177-3AD203B41FA5}">
                      <a16:colId xmlns:a16="http://schemas.microsoft.com/office/drawing/2014/main" xmlns="" val="20001"/>
                    </a:ext>
                  </a:extLst>
                </a:gridCol>
                <a:gridCol w="1120997">
                  <a:extLst>
                    <a:ext uri="{9D8B030D-6E8A-4147-A177-3AD203B41FA5}">
                      <a16:colId xmlns:a16="http://schemas.microsoft.com/office/drawing/2014/main" xmlns="" val="20002"/>
                    </a:ext>
                  </a:extLst>
                </a:gridCol>
                <a:gridCol w="1919705">
                  <a:extLst>
                    <a:ext uri="{9D8B030D-6E8A-4147-A177-3AD203B41FA5}">
                      <a16:colId xmlns:a16="http://schemas.microsoft.com/office/drawing/2014/main" xmlns="" val="20003"/>
                    </a:ext>
                  </a:extLst>
                </a:gridCol>
                <a:gridCol w="1626609">
                  <a:extLst>
                    <a:ext uri="{9D8B030D-6E8A-4147-A177-3AD203B41FA5}">
                      <a16:colId xmlns:a16="http://schemas.microsoft.com/office/drawing/2014/main" xmlns="" val="20004"/>
                    </a:ext>
                  </a:extLst>
                </a:gridCol>
                <a:gridCol w="1003285">
                  <a:extLst>
                    <a:ext uri="{9D8B030D-6E8A-4147-A177-3AD203B41FA5}">
                      <a16:colId xmlns:a16="http://schemas.microsoft.com/office/drawing/2014/main" xmlns="" val="20005"/>
                    </a:ext>
                  </a:extLst>
                </a:gridCol>
                <a:gridCol w="1238707">
                  <a:extLst>
                    <a:ext uri="{9D8B030D-6E8A-4147-A177-3AD203B41FA5}">
                      <a16:colId xmlns:a16="http://schemas.microsoft.com/office/drawing/2014/main" xmlns="" val="20006"/>
                    </a:ext>
                  </a:extLst>
                </a:gridCol>
                <a:gridCol w="1120997">
                  <a:extLst>
                    <a:ext uri="{9D8B030D-6E8A-4147-A177-3AD203B41FA5}">
                      <a16:colId xmlns:a16="http://schemas.microsoft.com/office/drawing/2014/main" xmlns="" val="20007"/>
                    </a:ext>
                  </a:extLst>
                </a:gridCol>
                <a:gridCol w="1120997">
                  <a:extLst>
                    <a:ext uri="{9D8B030D-6E8A-4147-A177-3AD203B41FA5}">
                      <a16:colId xmlns:a16="http://schemas.microsoft.com/office/drawing/2014/main" xmlns="" val="20008"/>
                    </a:ext>
                  </a:extLst>
                </a:gridCol>
              </a:tblGrid>
              <a:tr h="401172">
                <a:tc rowSpan="2">
                  <a:txBody>
                    <a:bodyPr/>
                    <a:lstStyle/>
                    <a:p>
                      <a:pPr algn="ctr">
                        <a:lnSpc>
                          <a:spcPct val="115000"/>
                        </a:lnSpc>
                        <a:spcAft>
                          <a:spcPts val="10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 Municipalities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211901">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489422">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ILEMBE</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3355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1140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2304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29</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623040">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ETHEKWENI</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3000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7200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4332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365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89422">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HARRY GWALA</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1372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387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919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214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5081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89422">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UGU</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1053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360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573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3125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527677"/>
                  </a:ext>
                </a:extLst>
              </a:tr>
              <a:tr h="489422">
                <a:tc>
                  <a:txBody>
                    <a:bodyPr/>
                    <a:lstStyle/>
                    <a:p>
                      <a:r>
                        <a:rPr lang="en-US" sz="1600" b="1" kern="1200" dirty="0">
                          <a:solidFill>
                            <a:schemeClr val="dk1"/>
                          </a:solidFill>
                          <a:latin typeface="Arial" panose="020B0604020202020204" pitchFamily="34" charset="0"/>
                          <a:ea typeface="+mn-ea"/>
                          <a:cs typeface="Arial" panose="020B0604020202020204" pitchFamily="34" charset="0"/>
                        </a:rPr>
                        <a:t>AMAJUBA</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94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656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523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3426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953347"/>
                  </a:ext>
                </a:extLst>
              </a:tr>
              <a:tr h="489422">
                <a:tc>
                  <a:txBody>
                    <a:bodyPr/>
                    <a:lstStyle/>
                    <a:p>
                      <a:r>
                        <a:rPr lang="en-GB" sz="1600" b="1" kern="1200" dirty="0">
                          <a:solidFill>
                            <a:schemeClr val="dk1"/>
                          </a:solidFill>
                          <a:latin typeface="Arial" panose="020B0604020202020204" pitchFamily="34" charset="0"/>
                          <a:ea typeface="+mn-ea"/>
                          <a:cs typeface="Arial" panose="020B0604020202020204" pitchFamily="34" charset="0"/>
                        </a:rPr>
                        <a:t>UDMD</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121</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688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848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3905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8735808"/>
                  </a:ext>
                </a:extLst>
              </a:tr>
              <a:tr h="489422">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2 </a:t>
                      </a:r>
                      <a:r>
                        <a:rPr lang="en-ZA" sz="1600" b="1" dirty="0">
                          <a:effectLst/>
                          <a:latin typeface="Arial" panose="020B0604020202020204" pitchFamily="34" charset="0"/>
                          <a:ea typeface="Times New Roman" panose="02020603050405020304" pitchFamily="18" charset="0"/>
                          <a:cs typeface="Arial" panose="020B0604020202020204" pitchFamily="34" charset="0"/>
                        </a:rPr>
                        <a:t>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28 627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12 004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17 218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6 516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78 254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GB" sz="1600" b="1" dirty="0">
                          <a:effectLst/>
                          <a:latin typeface="Arial" panose="020B0604020202020204" pitchFamily="34" charset="0"/>
                          <a:ea typeface="Times New Roman" panose="02020603050405020304" pitchFamily="18" charset="0"/>
                          <a:cs typeface="Arial" panose="020B0604020202020204" pitchFamily="34" charset="0"/>
                        </a:rPr>
                        <a:t>461</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113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959185396"/>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SUMMARY IMPACT OF DISASTERS: 2021 – 2023 EASTERN CAPE</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8</a:t>
            </a:fld>
            <a:endParaRPr lang="en-GB"/>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925680602"/>
              </p:ext>
            </p:extLst>
          </p:nvPr>
        </p:nvGraphicFramePr>
        <p:xfrm>
          <a:off x="0" y="927100"/>
          <a:ext cx="12192000" cy="5248671"/>
        </p:xfrm>
        <a:graphic>
          <a:graphicData uri="http://schemas.openxmlformats.org/drawingml/2006/table">
            <a:tbl>
              <a:tblPr firstRow="1" firstCol="1" bandRow="1"/>
              <a:tblGrid>
                <a:gridCol w="2302933">
                  <a:extLst>
                    <a:ext uri="{9D8B030D-6E8A-4147-A177-3AD203B41FA5}">
                      <a16:colId xmlns:a16="http://schemas.microsoft.com/office/drawing/2014/main" xmlns="" val="20000"/>
                    </a:ext>
                  </a:extLst>
                </a:gridCol>
                <a:gridCol w="907550">
                  <a:extLst>
                    <a:ext uri="{9D8B030D-6E8A-4147-A177-3AD203B41FA5}">
                      <a16:colId xmlns:a16="http://schemas.microsoft.com/office/drawing/2014/main" xmlns="" val="20001"/>
                    </a:ext>
                  </a:extLst>
                </a:gridCol>
                <a:gridCol w="1169606">
                  <a:extLst>
                    <a:ext uri="{9D8B030D-6E8A-4147-A177-3AD203B41FA5}">
                      <a16:colId xmlns:a16="http://schemas.microsoft.com/office/drawing/2014/main" xmlns="" val="20002"/>
                    </a:ext>
                  </a:extLst>
                </a:gridCol>
                <a:gridCol w="1814683">
                  <a:extLst>
                    <a:ext uri="{9D8B030D-6E8A-4147-A177-3AD203B41FA5}">
                      <a16:colId xmlns:a16="http://schemas.microsoft.com/office/drawing/2014/main" xmlns="" val="20003"/>
                    </a:ext>
                  </a:extLst>
                </a:gridCol>
                <a:gridCol w="1596432">
                  <a:extLst>
                    <a:ext uri="{9D8B030D-6E8A-4147-A177-3AD203B41FA5}">
                      <a16:colId xmlns:a16="http://schemas.microsoft.com/office/drawing/2014/main" xmlns="" val="20004"/>
                    </a:ext>
                  </a:extLst>
                </a:gridCol>
                <a:gridCol w="984672">
                  <a:extLst>
                    <a:ext uri="{9D8B030D-6E8A-4147-A177-3AD203B41FA5}">
                      <a16:colId xmlns:a16="http://schemas.microsoft.com/office/drawing/2014/main" xmlns="" val="20005"/>
                    </a:ext>
                  </a:extLst>
                </a:gridCol>
                <a:gridCol w="1215726">
                  <a:extLst>
                    <a:ext uri="{9D8B030D-6E8A-4147-A177-3AD203B41FA5}">
                      <a16:colId xmlns:a16="http://schemas.microsoft.com/office/drawing/2014/main" xmlns="" val="20006"/>
                    </a:ext>
                  </a:extLst>
                </a:gridCol>
                <a:gridCol w="1100199">
                  <a:extLst>
                    <a:ext uri="{9D8B030D-6E8A-4147-A177-3AD203B41FA5}">
                      <a16:colId xmlns:a16="http://schemas.microsoft.com/office/drawing/2014/main" xmlns="" val="20007"/>
                    </a:ext>
                  </a:extLst>
                </a:gridCol>
                <a:gridCol w="1100199">
                  <a:extLst>
                    <a:ext uri="{9D8B030D-6E8A-4147-A177-3AD203B41FA5}">
                      <a16:colId xmlns:a16="http://schemas.microsoft.com/office/drawing/2014/main" xmlns="" val="20008"/>
                    </a:ext>
                  </a:extLst>
                </a:gridCol>
              </a:tblGrid>
              <a:tr h="672628">
                <a:tc rowSpan="2">
                  <a:txBody>
                    <a:bodyPr/>
                    <a:lstStyle/>
                    <a:p>
                      <a:pPr algn="ctr">
                        <a:lnSpc>
                          <a:spcPct val="115000"/>
                        </a:lnSpc>
                        <a:spcAft>
                          <a:spcPts val="10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 Municipalities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316818">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388654">
                <a:tc>
                  <a:txBody>
                    <a:bodyPr/>
                    <a:lstStyle/>
                    <a:p>
                      <a:r>
                        <a:rPr lang="en-US" sz="1600" b="1" kern="1200" dirty="0">
                          <a:solidFill>
                            <a:schemeClr val="dk1"/>
                          </a:solidFill>
                          <a:latin typeface="Arial" panose="020B0604020202020204" pitchFamily="34" charset="0"/>
                          <a:cs typeface="Arial" panose="020B0604020202020204" pitchFamily="34" charset="0"/>
                        </a:rPr>
                        <a:t>OR TAMBO DISTRICT</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4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4027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1644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2383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342900" rtl="0" eaLnBrk="1" fontAlgn="auto" latinLnBrk="0" hangingPunct="1">
                        <a:lnSpc>
                          <a:spcPct val="115000"/>
                        </a:lnSpc>
                        <a:spcBef>
                          <a:spcPts val="0"/>
                        </a:spcBef>
                        <a:spcAft>
                          <a:spcPts val="1000"/>
                        </a:spcAft>
                        <a:buClrTx/>
                        <a:buSzTx/>
                        <a:buFontTx/>
                        <a:buNone/>
                        <a:tabLst/>
                        <a:defRPr/>
                      </a:pPr>
                      <a:r>
                        <a:rPr lang="en-GB" sz="1400" b="1" dirty="0">
                          <a:effectLst/>
                          <a:latin typeface="Arial" panose="020B0604020202020204" pitchFamily="34" charset="0"/>
                          <a:ea typeface="Times New Roman" panose="02020603050405020304" pitchFamily="18" charset="0"/>
                          <a:cs typeface="Arial" panose="020B0604020202020204" pitchFamily="34" charset="0"/>
                        </a:rPr>
                        <a:t>0</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332412">
                <a:tc>
                  <a:txBody>
                    <a:bodyPr/>
                    <a:lstStyle/>
                    <a:p>
                      <a:r>
                        <a:rPr lang="en-US" sz="1600" b="1" kern="1200" dirty="0">
                          <a:solidFill>
                            <a:schemeClr val="dk1"/>
                          </a:solidFill>
                          <a:latin typeface="Arial" panose="020B0604020202020204" pitchFamily="34" charset="0"/>
                          <a:cs typeface="Arial" panose="020B0604020202020204" pitchFamily="34" charset="0"/>
                        </a:rPr>
                        <a:t>ALFRED NZO</a:t>
                      </a:r>
                      <a:endParaRPr lang="en-ZA" sz="1600" b="1" kern="1200" dirty="0">
                        <a:solidFill>
                          <a:schemeClr val="tx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1561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949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612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342900" rtl="0" eaLnBrk="1" fontAlgn="auto" latinLnBrk="0" hangingPunct="1">
                        <a:lnSpc>
                          <a:spcPct val="115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388087">
                <a:tc>
                  <a:txBody>
                    <a:bodyPr/>
                    <a:lstStyle/>
                    <a:p>
                      <a:r>
                        <a:rPr lang="en-US" sz="1600" b="1" kern="1200" dirty="0">
                          <a:solidFill>
                            <a:schemeClr val="dk1"/>
                          </a:solidFill>
                          <a:latin typeface="Arial" panose="020B0604020202020204" pitchFamily="34" charset="0"/>
                          <a:cs typeface="Arial" panose="020B0604020202020204" pitchFamily="34" charset="0"/>
                        </a:rPr>
                        <a:t>CHRIS HANI</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1555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1555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530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GB" sz="1400" b="1" dirty="0">
                          <a:effectLst/>
                          <a:latin typeface="Arial" panose="020B0604020202020204" pitchFamily="34" charset="0"/>
                          <a:ea typeface="Times New Roman" panose="02020603050405020304" pitchFamily="18" charset="0"/>
                          <a:cs typeface="Arial" panose="020B0604020202020204" pitchFamily="34" charset="0"/>
                        </a:rPr>
                        <a:t>0</a:t>
                      </a:r>
                      <a:endParaRPr lang="en-ZA" sz="14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334271">
                <a:tc>
                  <a:txBody>
                    <a:bodyPr/>
                    <a:lstStyle/>
                    <a:p>
                      <a:r>
                        <a:rPr lang="en-US" sz="1600" b="1" kern="1200" dirty="0">
                          <a:solidFill>
                            <a:schemeClr val="dk1"/>
                          </a:solidFill>
                          <a:latin typeface="Arial" panose="020B0604020202020204" pitchFamily="34" charset="0"/>
                          <a:cs typeface="Arial" panose="020B0604020202020204" pitchFamily="34" charset="0"/>
                        </a:rPr>
                        <a:t>JOE GQABI</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369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369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342900" rtl="0" eaLnBrk="1" fontAlgn="auto" latinLnBrk="0" hangingPunct="1">
                        <a:lnSpc>
                          <a:spcPct val="115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742527677"/>
                  </a:ext>
                </a:extLst>
              </a:tr>
              <a:tr h="330737">
                <a:tc>
                  <a:txBody>
                    <a:bodyPr/>
                    <a:lstStyle/>
                    <a:p>
                      <a:r>
                        <a:rPr lang="en-US" sz="1600" b="1" kern="1200" dirty="0">
                          <a:solidFill>
                            <a:schemeClr val="dk1"/>
                          </a:solidFill>
                          <a:latin typeface="Arial" panose="020B0604020202020204" pitchFamily="34" charset="0"/>
                          <a:cs typeface="Arial" panose="020B0604020202020204" pitchFamily="34" charset="0"/>
                        </a:rPr>
                        <a:t>AMATOLE DISTRICT </a:t>
                      </a:r>
                      <a:endParaRPr lang="en-ZA" sz="1600" b="1" kern="1200" dirty="0">
                        <a:solidFill>
                          <a:schemeClr val="dk1"/>
                        </a:solidFill>
                        <a:latin typeface="Arial" panose="020B0604020202020204" pitchFamily="34" charset="0"/>
                        <a:ea typeface="+mn-ea"/>
                        <a:cs typeface="Arial" panose="020B0604020202020204" pitchFamily="34" charset="0"/>
                      </a:endParaRP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2</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1767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1150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617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342900" rtl="0" eaLnBrk="1" fontAlgn="auto" latinLnBrk="0" hangingPunct="1">
                        <a:lnSpc>
                          <a:spcPct val="115000"/>
                        </a:lnSpc>
                        <a:spcBef>
                          <a:spcPts val="0"/>
                        </a:spcBef>
                        <a:spcAft>
                          <a:spcPts val="10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033953347"/>
                  </a:ext>
                </a:extLst>
              </a:tr>
              <a:tr h="319737">
                <a:tc>
                  <a:txBody>
                    <a:bodyPr/>
                    <a:lstStyle/>
                    <a:p>
                      <a:r>
                        <a:rPr lang="en-ZA" sz="1600" b="1" kern="1200" dirty="0">
                          <a:solidFill>
                            <a:schemeClr val="dk1"/>
                          </a:solidFill>
                          <a:latin typeface="Arial" panose="020B0604020202020204" pitchFamily="34" charset="0"/>
                          <a:ea typeface="+mn-ea"/>
                          <a:cs typeface="Arial" panose="020B0604020202020204" pitchFamily="34" charset="0"/>
                        </a:rPr>
                        <a:t>SARAH BAARTMAN</a:t>
                      </a: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140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74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66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ZA" sz="1400" b="1" i="0" u="none" strike="noStrike" dirty="0">
                          <a:solidFill>
                            <a:srgbClr val="000000"/>
                          </a:solidFill>
                          <a:effectLst/>
                          <a:latin typeface="Arial" panose="020B0604020202020204" pitchFamily="34" charset="0"/>
                          <a:cs typeface="Arial" panose="020B0604020202020204" pitchFamily="34" charset="0"/>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342900" rtl="0" eaLnBrk="1" fontAlgn="auto" latinLnBrk="0" hangingPunct="1">
                        <a:lnSpc>
                          <a:spcPct val="115000"/>
                        </a:lnSpc>
                        <a:spcBef>
                          <a:spcPts val="0"/>
                        </a:spcBef>
                        <a:spcAft>
                          <a:spcPts val="1000"/>
                        </a:spcAft>
                        <a:buClrTx/>
                        <a:buSzTx/>
                        <a:buFontTx/>
                        <a:buNone/>
                        <a:tabLst/>
                        <a:defRPr/>
                      </a:pPr>
                      <a:r>
                        <a:rPr kumimoji="0" lang="en-GB"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0</a:t>
                      </a:r>
                      <a:endParaRPr kumimoji="0" lang="en-ZA" sz="1400" b="1"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48735808"/>
                  </a:ext>
                </a:extLst>
              </a:tr>
              <a:tr h="271355">
                <a:tc>
                  <a:txBody>
                    <a:bodyPr/>
                    <a:lstStyle/>
                    <a:p>
                      <a:r>
                        <a:rPr lang="en-ZA" sz="1600" b="1" kern="1200" dirty="0">
                          <a:solidFill>
                            <a:schemeClr val="dk1"/>
                          </a:solidFill>
                          <a:latin typeface="Arial" panose="020B0604020202020204" pitchFamily="34" charset="0"/>
                          <a:ea typeface="+mn-ea"/>
                          <a:cs typeface="Arial" panose="020B0604020202020204" pitchFamily="34" charset="0"/>
                        </a:rPr>
                        <a:t>BUFFALO CITY</a:t>
                      </a:r>
                    </a:p>
                  </a:txBody>
                  <a:tcPr marT="45722" marB="4572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1393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1090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306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943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400" b="1" dirty="0">
                          <a:effectLst/>
                          <a:latin typeface="Arial" panose="020B0604020202020204" pitchFamily="34" charset="0"/>
                          <a:ea typeface="Times New Roman" panose="02020603050405020304" pitchFamily="18" charset="0"/>
                          <a:cs typeface="Arial" panose="020B0604020202020204" pitchFamily="34" charset="0"/>
                        </a:rPr>
                        <a:t>20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912598"/>
                  </a:ext>
                </a:extLst>
              </a:tr>
              <a:tr h="77678">
                <a:tc>
                  <a:txBody>
                    <a:bodyPr/>
                    <a:lstStyle/>
                    <a:p>
                      <a:pP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NELSON MANDELA BAY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191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TBE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764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en-ZA" sz="1600" b="1"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0007"/>
                  </a:ext>
                </a:extLst>
              </a:tr>
              <a:tr h="269108">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206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11003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6238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4768</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886</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943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a:solidFill>
                            <a:srgbClr val="000000"/>
                          </a:solidFill>
                          <a:effectLst/>
                          <a:latin typeface="Arial" panose="020B0604020202020204" pitchFamily="34" charset="0"/>
                          <a:cs typeface="Arial" panose="020B0604020202020204" pitchFamily="34" charset="0"/>
                        </a:rPr>
                        <a:t>32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fontAlgn="b"/>
                      <a:r>
                        <a:rPr lang="en-ZA" sz="1200" b="1" i="0" u="none" strike="noStrike" dirty="0">
                          <a:solidFill>
                            <a:srgbClr val="000000"/>
                          </a:solidFill>
                          <a:effectLst/>
                          <a:latin typeface="Arial" panose="020B0604020202020204" pitchFamily="34" charset="0"/>
                          <a:cs typeface="Arial" panose="020B0604020202020204" pitchFamily="34" charset="0"/>
                        </a:rPr>
                        <a:t>20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3668857860"/>
                  </a:ext>
                </a:extLst>
              </a:tr>
            </a:tbl>
          </a:graphicData>
        </a:graphic>
      </p:graphicFrame>
    </p:spTree>
    <p:extLst>
      <p:ext uri="{BB962C8B-B14F-4D97-AF65-F5344CB8AC3E}">
        <p14:creationId xmlns:p14="http://schemas.microsoft.com/office/powerpoint/2010/main" xmlns="" val="2728855465"/>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1F3DC2-A825-69B8-7A98-F4D3A8DF298D}"/>
              </a:ext>
            </a:extLst>
          </p:cNvPr>
          <p:cNvSpPr>
            <a:spLocks noGrp="1"/>
          </p:cNvSpPr>
          <p:nvPr>
            <p:ph type="title"/>
          </p:nvPr>
        </p:nvSpPr>
        <p:spPr>
          <a:xfrm>
            <a:off x="0" y="0"/>
            <a:ext cx="12192000" cy="927100"/>
          </a:xfrm>
          <a:solidFill>
            <a:srgbClr val="006600"/>
          </a:solidFill>
        </p:spPr>
        <p:txBody>
          <a:bodyPr/>
          <a:lstStyle/>
          <a:p>
            <a:r>
              <a:rPr lang="en-GB" sz="3200" b="1" noProof="0" dirty="0">
                <a:solidFill>
                  <a:schemeClr val="bg1"/>
                </a:solidFill>
                <a:latin typeface="Arial" panose="020B0604020202020204" pitchFamily="34" charset="0"/>
                <a:cs typeface="Arial" panose="020B0604020202020204" pitchFamily="34" charset="0"/>
              </a:rPr>
              <a:t>SUMMARY IMPACT OF DISASTERS: 2021 – 2023</a:t>
            </a:r>
            <a:br>
              <a:rPr lang="en-GB" sz="3200" b="1" noProof="0" dirty="0">
                <a:solidFill>
                  <a:schemeClr val="bg1"/>
                </a:solidFill>
                <a:latin typeface="Arial" panose="020B0604020202020204" pitchFamily="34" charset="0"/>
                <a:cs typeface="Arial" panose="020B0604020202020204" pitchFamily="34" charset="0"/>
              </a:rPr>
            </a:br>
            <a:r>
              <a:rPr lang="en-GB" sz="3200" b="1" noProof="0" dirty="0">
                <a:solidFill>
                  <a:schemeClr val="bg1"/>
                </a:solidFill>
                <a:latin typeface="Arial" panose="020B0604020202020204" pitchFamily="34" charset="0"/>
                <a:cs typeface="Arial" panose="020B0604020202020204" pitchFamily="34" charset="0"/>
              </a:rPr>
              <a:t> FREE STATE</a:t>
            </a:r>
          </a:p>
        </p:txBody>
      </p:sp>
      <p:sp>
        <p:nvSpPr>
          <p:cNvPr id="4" name="Slide Number Placeholder 3">
            <a:extLst>
              <a:ext uri="{FF2B5EF4-FFF2-40B4-BE49-F238E27FC236}">
                <a16:creationId xmlns:a16="http://schemas.microsoft.com/office/drawing/2014/main" xmlns="" id="{F5FFEF6C-7D15-2550-015F-6257FC0D700F}"/>
              </a:ext>
            </a:extLst>
          </p:cNvPr>
          <p:cNvSpPr>
            <a:spLocks noGrp="1"/>
          </p:cNvSpPr>
          <p:nvPr>
            <p:ph type="sldNum" sz="quarter" idx="10"/>
          </p:nvPr>
        </p:nvSpPr>
        <p:spPr/>
        <p:txBody>
          <a:bodyPr/>
          <a:lstStyle/>
          <a:p>
            <a:fld id="{0FECD5C5-D369-7F4A-B897-7C6D1A61327F}" type="slidenum">
              <a:rPr lang="en-GB" smtClean="0"/>
              <a:pPr/>
              <a:t>9</a:t>
            </a:fld>
            <a:endParaRPr lang="en-GB"/>
          </a:p>
        </p:txBody>
      </p:sp>
      <p:graphicFrame>
        <p:nvGraphicFramePr>
          <p:cNvPr id="5" name="Table 4">
            <a:extLst>
              <a:ext uri="{FF2B5EF4-FFF2-40B4-BE49-F238E27FC236}">
                <a16:creationId xmlns:a16="http://schemas.microsoft.com/office/drawing/2014/main" xmlns="" id="{BEF63FA0-957F-4708-D039-B6B8A6A81A52}"/>
              </a:ext>
            </a:extLst>
          </p:cNvPr>
          <p:cNvGraphicFramePr>
            <a:graphicFrameLocks noGrp="1"/>
          </p:cNvGraphicFramePr>
          <p:nvPr>
            <p:extLst>
              <p:ext uri="{D42A27DB-BD31-4B8C-83A1-F6EECF244321}">
                <p14:modId xmlns:p14="http://schemas.microsoft.com/office/powerpoint/2010/main" xmlns="" val="3120026505"/>
              </p:ext>
            </p:extLst>
          </p:nvPr>
        </p:nvGraphicFramePr>
        <p:xfrm>
          <a:off x="1" y="927100"/>
          <a:ext cx="12191998" cy="5038491"/>
        </p:xfrm>
        <a:graphic>
          <a:graphicData uri="http://schemas.openxmlformats.org/drawingml/2006/table">
            <a:tbl>
              <a:tblPr firstRow="1" firstCol="1" bandRow="1"/>
              <a:tblGrid>
                <a:gridCol w="2185523">
                  <a:extLst>
                    <a:ext uri="{9D8B030D-6E8A-4147-A177-3AD203B41FA5}">
                      <a16:colId xmlns:a16="http://schemas.microsoft.com/office/drawing/2014/main" xmlns="" val="20000"/>
                    </a:ext>
                  </a:extLst>
                </a:gridCol>
                <a:gridCol w="1091988">
                  <a:extLst>
                    <a:ext uri="{9D8B030D-6E8A-4147-A177-3AD203B41FA5}">
                      <a16:colId xmlns:a16="http://schemas.microsoft.com/office/drawing/2014/main" xmlns="" val="20001"/>
                    </a:ext>
                  </a:extLst>
                </a:gridCol>
                <a:gridCol w="1091988">
                  <a:extLst>
                    <a:ext uri="{9D8B030D-6E8A-4147-A177-3AD203B41FA5}">
                      <a16:colId xmlns:a16="http://schemas.microsoft.com/office/drawing/2014/main" xmlns="" val="20002"/>
                    </a:ext>
                  </a:extLst>
                </a:gridCol>
                <a:gridCol w="1870029">
                  <a:extLst>
                    <a:ext uri="{9D8B030D-6E8A-4147-A177-3AD203B41FA5}">
                      <a16:colId xmlns:a16="http://schemas.microsoft.com/office/drawing/2014/main" xmlns="" val="20003"/>
                    </a:ext>
                  </a:extLst>
                </a:gridCol>
                <a:gridCol w="1584518">
                  <a:extLst>
                    <a:ext uri="{9D8B030D-6E8A-4147-A177-3AD203B41FA5}">
                      <a16:colId xmlns:a16="http://schemas.microsoft.com/office/drawing/2014/main" xmlns="" val="20004"/>
                    </a:ext>
                  </a:extLst>
                </a:gridCol>
                <a:gridCol w="1091988">
                  <a:extLst>
                    <a:ext uri="{9D8B030D-6E8A-4147-A177-3AD203B41FA5}">
                      <a16:colId xmlns:a16="http://schemas.microsoft.com/office/drawing/2014/main" xmlns="" val="20005"/>
                    </a:ext>
                  </a:extLst>
                </a:gridCol>
                <a:gridCol w="1091988">
                  <a:extLst>
                    <a:ext uri="{9D8B030D-6E8A-4147-A177-3AD203B41FA5}">
                      <a16:colId xmlns:a16="http://schemas.microsoft.com/office/drawing/2014/main" xmlns="" val="20006"/>
                    </a:ext>
                  </a:extLst>
                </a:gridCol>
                <a:gridCol w="1091988">
                  <a:extLst>
                    <a:ext uri="{9D8B030D-6E8A-4147-A177-3AD203B41FA5}">
                      <a16:colId xmlns:a16="http://schemas.microsoft.com/office/drawing/2014/main" xmlns="" val="20007"/>
                    </a:ext>
                  </a:extLst>
                </a:gridCol>
                <a:gridCol w="1091988">
                  <a:extLst>
                    <a:ext uri="{9D8B030D-6E8A-4147-A177-3AD203B41FA5}">
                      <a16:colId xmlns:a16="http://schemas.microsoft.com/office/drawing/2014/main" xmlns="" val="20008"/>
                    </a:ext>
                  </a:extLst>
                </a:gridCol>
              </a:tblGrid>
              <a:tr h="403531">
                <a:tc rowSpan="2">
                  <a:txBody>
                    <a:bodyPr/>
                    <a:lstStyle/>
                    <a:p>
                      <a:pPr algn="ctr">
                        <a:lnSpc>
                          <a:spcPct val="115000"/>
                        </a:lnSpc>
                        <a:spcAft>
                          <a:spcPts val="1000"/>
                        </a:spcAft>
                      </a:pPr>
                      <a:r>
                        <a:rPr lang="en-ZA" sz="1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Province/ Municipalities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Number of Incidents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Households Affected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grid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Houses 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hMerge="1">
                  <a:txBody>
                    <a:bodyPr/>
                    <a:lstStyle/>
                    <a:p>
                      <a:endParaRPr lang="en-ZA"/>
                    </a:p>
                  </a:txBody>
                  <a:tcPr/>
                </a:tc>
                <a:tc rowSpan="2">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Permanent relocation required</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People Affected</a:t>
                      </a:r>
                      <a:endParaRPr lang="en-ZA" sz="1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Fatalities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rowSpan="2">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Injuries</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0"/>
                  </a:ext>
                </a:extLst>
              </a:tr>
              <a:tr h="1219027">
                <a:tc vMerge="1">
                  <a:txBody>
                    <a:bodyPr/>
                    <a:lstStyle/>
                    <a:p>
                      <a:endParaRPr lang="en-ZA"/>
                    </a:p>
                  </a:txBody>
                  <a:tcPr/>
                </a:tc>
                <a:tc vMerge="1">
                  <a:txBody>
                    <a:bodyPr/>
                    <a:lstStyle/>
                    <a:p>
                      <a:endParaRPr lang="en-ZA"/>
                    </a:p>
                  </a:txBody>
                  <a:tcPr/>
                </a:tc>
                <a:tc vMerge="1">
                  <a:txBody>
                    <a:bodyPr/>
                    <a:lstStyle/>
                    <a:p>
                      <a:endParaRPr lang="en-ZA"/>
                    </a:p>
                  </a:txBody>
                  <a:tcPr/>
                </a:tc>
                <a:tc>
                  <a:txBody>
                    <a:bodyPr/>
                    <a:lstStyle/>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Totally</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Destroyed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lnSpc>
                          <a:spcPct val="115000"/>
                        </a:lnSpc>
                        <a:spcAft>
                          <a:spcPts val="1000"/>
                        </a:spcAft>
                      </a:pPr>
                      <a:r>
                        <a:rPr lang="en-ZA" sz="16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Partially Damaged</a:t>
                      </a:r>
                      <a:endParaRPr lang="en-ZA" sz="1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492299">
                <a:tc>
                  <a:txBody>
                    <a:bodyPr/>
                    <a:lstStyle/>
                    <a:p>
                      <a:pPr>
                        <a:lnSpc>
                          <a:spcPct val="115000"/>
                        </a:lnSpc>
                        <a:spcAft>
                          <a:spcPts val="1000"/>
                        </a:spcAft>
                      </a:pPr>
                      <a:r>
                        <a:rPr lang="en-ZA" sz="1600" b="1" dirty="0" err="1">
                          <a:effectLst/>
                          <a:latin typeface="Arial" panose="020B0604020202020204" pitchFamily="34" charset="0"/>
                          <a:ea typeface="Times New Roman" panose="02020603050405020304" pitchFamily="18" charset="0"/>
                          <a:cs typeface="Arial" panose="020B0604020202020204" pitchFamily="34" charset="0"/>
                        </a:rPr>
                        <a:t>Maluti</a:t>
                      </a:r>
                      <a:r>
                        <a:rPr lang="en-ZA" sz="1600" b="1" dirty="0">
                          <a:effectLst/>
                          <a:latin typeface="Arial" panose="020B0604020202020204" pitchFamily="34" charset="0"/>
                          <a:ea typeface="Times New Roman" panose="02020603050405020304" pitchFamily="18" charset="0"/>
                          <a:cs typeface="Arial" panose="020B0604020202020204" pitchFamily="34" charset="0"/>
                        </a:rPr>
                        <a:t> A Phofung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161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None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Est 644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079767">
                <a:tc>
                  <a:txBody>
                    <a:bodyPr/>
                    <a:lstStyle/>
                    <a:p>
                      <a:pPr>
                        <a:lnSpc>
                          <a:spcPct val="115000"/>
                        </a:lnSpc>
                        <a:spcAft>
                          <a:spcPts val="1000"/>
                        </a:spcAft>
                      </a:pPr>
                      <a:r>
                        <a:rPr lang="en-ZA" sz="1600" b="1" dirty="0" err="1">
                          <a:effectLst/>
                          <a:latin typeface="Arial" panose="020B0604020202020204" pitchFamily="34" charset="0"/>
                          <a:ea typeface="Times New Roman" panose="02020603050405020304" pitchFamily="18" charset="0"/>
                          <a:cs typeface="Arial" panose="020B0604020202020204" pitchFamily="34" charset="0"/>
                        </a:rPr>
                        <a:t>Kopanong</a:t>
                      </a:r>
                      <a:r>
                        <a:rPr lang="en-ZA" sz="1600" b="1" dirty="0">
                          <a:effectLst/>
                          <a:latin typeface="Arial" panose="020B0604020202020204" pitchFamily="34" charset="0"/>
                          <a:ea typeface="Times New Roman" panose="02020603050405020304" pitchFamily="18" charset="0"/>
                          <a:cs typeface="Arial" panose="020B0604020202020204" pitchFamily="34" charset="0"/>
                        </a:rPr>
                        <a:t> Municipality –</a:t>
                      </a:r>
                      <a:r>
                        <a:rPr lang="en-ZA" sz="1600" b="1" dirty="0" err="1">
                          <a:effectLst/>
                          <a:latin typeface="Arial" panose="020B0604020202020204" pitchFamily="34" charset="0"/>
                          <a:ea typeface="Times New Roman" panose="02020603050405020304" pitchFamily="18" charset="0"/>
                          <a:cs typeface="Arial" panose="020B0604020202020204" pitchFamily="34" charset="0"/>
                        </a:rPr>
                        <a:t>Jaggersfontein</a:t>
                      </a: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42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342900" rtl="0" eaLnBrk="1" fontAlgn="auto" latinLnBrk="0" hangingPunct="1">
                        <a:lnSpc>
                          <a:spcPct val="115000"/>
                        </a:lnSpc>
                        <a:spcBef>
                          <a:spcPts val="0"/>
                        </a:spcBef>
                        <a:spcAft>
                          <a:spcPts val="1000"/>
                        </a:spcAft>
                        <a:buClrTx/>
                        <a:buSzTx/>
                        <a:buFontTx/>
                        <a:buNone/>
                        <a:tabLst/>
                        <a:defRPr/>
                      </a:pPr>
                      <a:r>
                        <a:rPr lang="en-ZA" sz="1600" b="1" dirty="0">
                          <a:effectLst/>
                          <a:latin typeface="Arial" panose="020B0604020202020204" pitchFamily="34" charset="0"/>
                          <a:ea typeface="Times New Roman" panose="02020603050405020304" pitchFamily="18" charset="0"/>
                          <a:cs typeface="Arial" panose="020B0604020202020204" pitchFamily="34" charset="0"/>
                        </a:rPr>
                        <a:t>Possibly- DWS awaiting a report on relocation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Est  680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 missing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492299">
                <a:tc>
                  <a:txBody>
                    <a:bodyPr/>
                    <a:lstStyle/>
                    <a:p>
                      <a:pPr>
                        <a:lnSpc>
                          <a:spcPct val="115000"/>
                        </a:lnSpc>
                        <a:spcAft>
                          <a:spcPts val="1000"/>
                        </a:spcAft>
                      </a:pP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1000"/>
                        </a:spcAft>
                      </a:pP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92299">
                <a:tc>
                  <a:txBody>
                    <a:bodyPr/>
                    <a:lstStyle/>
                    <a:p>
                      <a:pPr algn="ctr">
                        <a:lnSpc>
                          <a:spcPct val="115000"/>
                        </a:lnSpc>
                        <a:spcAft>
                          <a:spcPts val="1000"/>
                        </a:spcAft>
                      </a:pPr>
                      <a:r>
                        <a:rPr lang="en-ZA" sz="16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en-ZA" sz="1600" b="1">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331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203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129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endParaRPr lang="en-ZA" sz="1600" b="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1324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ctr">
                        <a:lnSpc>
                          <a:spcPct val="115000"/>
                        </a:lnSpc>
                        <a:spcAft>
                          <a:spcPts val="1000"/>
                        </a:spcAft>
                      </a:pPr>
                      <a:r>
                        <a:rPr lang="en-ZA" sz="1600" b="1" dirty="0">
                          <a:effectLst/>
                          <a:latin typeface="Arial" panose="020B0604020202020204" pitchFamily="34" charset="0"/>
                          <a:ea typeface="Times New Roman" panose="02020603050405020304" pitchFamily="18" charset="0"/>
                          <a:cs typeface="Arial" panose="020B0604020202020204" pitchFamily="34"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xmlns="" val="10007"/>
                  </a:ext>
                </a:extLst>
              </a:tr>
            </a:tbl>
          </a:graphicData>
        </a:graphic>
      </p:graphicFrame>
    </p:spTree>
    <p:extLst>
      <p:ext uri="{BB962C8B-B14F-4D97-AF65-F5344CB8AC3E}">
        <p14:creationId xmlns:p14="http://schemas.microsoft.com/office/powerpoint/2010/main" xmlns="" val="1136701072"/>
      </p:ext>
    </p:extLst>
  </p:cSld>
  <p:clrMapOvr>
    <a:masterClrMapping/>
  </p:clrMapOvr>
  <p:transition spd="med">
    <p:fade/>
  </p:transition>
</p:sld>
</file>

<file path=ppt/theme/theme1.xml><?xml version="1.0" encoding="utf-8"?>
<a:theme xmlns:a="http://schemas.openxmlformats.org/drawingml/2006/main" name="1_2019_GENERIC PRESENTATIO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 id="{396FC376-5433-B14D-BA34-9231D790ED96}" vid="{AA9C3A99-0327-4449-B70B-2A3712119EA8}"/>
    </a:ext>
  </a:extLst>
</a:theme>
</file>

<file path=ppt/theme/theme10.xml><?xml version="1.0" encoding="utf-8"?>
<a:theme xmlns:a="http://schemas.openxmlformats.org/drawingml/2006/main" name="1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7_Custom Desig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2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4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6_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2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019_GENERIC PRESENTATION">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DHS_GENERIC 2019 TEMPLATE2" id="{396FC376-5433-B14D-BA34-9231D790ED96}" vid="{AA9C3A99-0327-4449-B70B-2A3712119EA8}"/>
    </a:ext>
  </a:extLst>
</a:theme>
</file>

<file path=ppt/theme/theme3.xml><?xml version="1.0" encoding="utf-8"?>
<a:theme xmlns:a="http://schemas.openxmlformats.org/drawingml/2006/main" name="Presentation to Technical MinMec as at 31 Dec 2018">
  <a:themeElements>
    <a:clrScheme name="Custom 1">
      <a:dk1>
        <a:srgbClr val="000000"/>
      </a:dk1>
      <a:lt1>
        <a:srgbClr val="FFFFFF"/>
      </a:lt1>
      <a:dk2>
        <a:srgbClr val="44546A"/>
      </a:dk2>
      <a:lt2>
        <a:srgbClr val="E7E6E6"/>
      </a:lt2>
      <a:accent1>
        <a:srgbClr val="167C6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01AF08249E51449A51FCFBC9BFC56C7" ma:contentTypeVersion="5" ma:contentTypeDescription="Create a new document." ma:contentTypeScope="" ma:versionID="2f5e7e8ba1cf8bf93046dc60b6e972e9">
  <xsd:schema xmlns:xsd="http://www.w3.org/2001/XMLSchema" xmlns:xs="http://www.w3.org/2001/XMLSchema" xmlns:p="http://schemas.microsoft.com/office/2006/metadata/properties" xmlns:ns3="4e3d70e4-9fba-4221-9a80-640c20e52fff" xmlns:ns4="ce6ef43f-499b-4773-b6df-03fbc1f8abd5" targetNamespace="http://schemas.microsoft.com/office/2006/metadata/properties" ma:root="true" ma:fieldsID="3565e88aeeadc8605f86afef4c14ef7b" ns3:_="" ns4:_="">
    <xsd:import namespace="4e3d70e4-9fba-4221-9a80-640c20e52fff"/>
    <xsd:import namespace="ce6ef43f-499b-4773-b6df-03fbc1f8abd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3d70e4-9fba-4221-9a80-640c20e52f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e6ef43f-499b-4773-b6df-03fbc1f8abd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CB1011-9807-42C2-944A-A9E69FEEB7BD}">
  <ds:schemaRefs>
    <ds:schemaRef ds:uri="http://schemas.microsoft.com/office/2006/metadata/contentType"/>
    <ds:schemaRef ds:uri="http://schemas.microsoft.com/office/2006/metadata/properties/metaAttributes"/>
    <ds:schemaRef ds:uri="http://www.w3.org/2000/xmlns/"/>
    <ds:schemaRef ds:uri="http://www.w3.org/2001/XMLSchema"/>
    <ds:schemaRef ds:uri="4e3d70e4-9fba-4221-9a80-640c20e52fff"/>
    <ds:schemaRef ds:uri="ce6ef43f-499b-4773-b6df-03fbc1f8abd5"/>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D6DE752-04D4-4E61-91C3-CBC03CD31B23}">
  <ds:schemaRefs>
    <ds:schemaRef ds:uri="http://schemas.microsoft.com/office/2006/metadata/properties"/>
    <ds:schemaRef ds:uri="http://www.w3.org/2000/xmlns/"/>
    <ds:schemaRef ds:uri="http://schemas.microsoft.com/office/infopath/2007/PartnerControls"/>
  </ds:schemaRefs>
</ds:datastoreItem>
</file>

<file path=customXml/itemProps3.xml><?xml version="1.0" encoding="utf-8"?>
<ds:datastoreItem xmlns:ds="http://schemas.openxmlformats.org/officeDocument/2006/customXml" ds:itemID="{FE6A0BA9-8C46-4CAE-8AE3-225182A9C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 PROGRESS REPORT ON INTERVENTIONS FOR APRIL DISASTER - 08 OCT 2022</Template>
  <TotalTime>14909</TotalTime>
  <Words>4199</Words>
  <Application>Microsoft Office PowerPoint</Application>
  <PresentationFormat>Custom</PresentationFormat>
  <Paragraphs>1878</Paragraphs>
  <Slides>41</Slides>
  <Notes>7</Notes>
  <HiddenSlides>0</HiddenSlides>
  <MMClips>0</MMClips>
  <ScaleCrop>false</ScaleCrop>
  <HeadingPairs>
    <vt:vector size="4" baseType="variant">
      <vt:variant>
        <vt:lpstr>Theme</vt:lpstr>
      </vt:variant>
      <vt:variant>
        <vt:i4>16</vt:i4>
      </vt:variant>
      <vt:variant>
        <vt:lpstr>Slide Titles</vt:lpstr>
      </vt:variant>
      <vt:variant>
        <vt:i4>41</vt:i4>
      </vt:variant>
    </vt:vector>
  </HeadingPairs>
  <TitlesOfParts>
    <vt:vector size="57" baseType="lpstr">
      <vt:lpstr>1_2019_GENERIC PRESENTATION</vt:lpstr>
      <vt:lpstr>2019_GENERIC PRESENTATION</vt:lpstr>
      <vt:lpstr>Presentation to Technical MinMec as at 31 Dec 2018</vt:lpstr>
      <vt:lpstr>1_Custom Design</vt:lpstr>
      <vt:lpstr>Custom Design</vt:lpstr>
      <vt:lpstr>2_Custom Design</vt:lpstr>
      <vt:lpstr>3_Custom Design</vt:lpstr>
      <vt:lpstr>4_Custom Design</vt:lpstr>
      <vt:lpstr>5_Custom Design</vt:lpstr>
      <vt:lpstr>1_Presentation to Technical MinMec as at 31 Dec 2018</vt:lpstr>
      <vt:lpstr>7_Custom Design</vt:lpstr>
      <vt:lpstr>2_Presentation to Technical MinMec as at 31 Dec 2018</vt:lpstr>
      <vt:lpstr>3_Presentation to Technical MinMec as at 31 Dec 2018</vt:lpstr>
      <vt:lpstr>4_Presentation to Technical MinMec as at 31 Dec 2018</vt:lpstr>
      <vt:lpstr>6_Presentation to Technical MinMec as at 31 Dec 2018</vt:lpstr>
      <vt:lpstr>21_Custom Design</vt:lpstr>
      <vt:lpstr>EMERGENCY HOUSING RESPONSES FOR THE PAST THREE (3) yEARS</vt:lpstr>
      <vt:lpstr>PRESENTATION OUTLINE</vt:lpstr>
      <vt:lpstr>1. PURPOSE</vt:lpstr>
      <vt:lpstr>BACKGROUND</vt:lpstr>
      <vt:lpstr>SUMMARY IMPACT OF DISASTERS: 2021 – 2023 GAUTENG</vt:lpstr>
      <vt:lpstr>SUMMARY IMPACT OF DISASTERS: 2021 – 2023 KWAZULU NATAL</vt:lpstr>
      <vt:lpstr>SUMMARY IMPACT OF DISASTERS: 2021 – 2023 KWAZULU NATAL- CONTINUES</vt:lpstr>
      <vt:lpstr>SUMMARY IMPACT OF DISASTERS: 2021 – 2023 EASTERN CAPE</vt:lpstr>
      <vt:lpstr>SUMMARY IMPACT OF DISASTERS: 2021 – 2023  FREE STATE</vt:lpstr>
      <vt:lpstr> SUMMARY IMPACT OF DISASTERS: 2021 – 2023 LIMPOPO</vt:lpstr>
      <vt:lpstr>Slide 11</vt:lpstr>
      <vt:lpstr>SUMMARY IMPACT OF DISASTERS – 2021 - 2023 WESTERN CAPE</vt:lpstr>
      <vt:lpstr>Slide 13</vt:lpstr>
      <vt:lpstr>Slide 14</vt:lpstr>
      <vt:lpstr>Slide 15</vt:lpstr>
      <vt:lpstr>Slide 16</vt:lpstr>
      <vt:lpstr>Slide 17</vt:lpstr>
      <vt:lpstr> </vt:lpstr>
      <vt:lpstr> </vt:lpstr>
      <vt:lpstr> </vt:lpstr>
      <vt:lpstr> </vt:lpstr>
      <vt:lpstr> </vt:lpstr>
      <vt:lpstr> </vt:lpstr>
      <vt:lpstr> </vt:lpstr>
      <vt:lpstr>PROGRESS ON EMERGENCY HOUSING INTERVENTIONS : 2020/21 PEHG</vt:lpstr>
      <vt:lpstr>PROGRESS ON EMERGENCY HOUSING INTERVENTIONS  : 2020/21 PEHG</vt:lpstr>
      <vt:lpstr>PROGRESS ON EMERGENCY HOUSING INTERVENTIONS  : 2020/21 MEHG</vt:lpstr>
      <vt:lpstr>PROGRESS ON EMERGENCY HOUSING INTERVENTIONS: 2021/22 PEHG</vt:lpstr>
      <vt:lpstr>PROGRESS ON EMERGENCY HOUSING INTERVENTIONS  : 2021/22 MEHG</vt:lpstr>
      <vt:lpstr>PROGRESS ON EMERGENCY HOUSING INTERVENTIONS: 2022/23 PEHG</vt:lpstr>
      <vt:lpstr>PROGRESS ON EMERGENCY HOUSING INTERVENTIONS : 2022/23 MEHG</vt:lpstr>
      <vt:lpstr> </vt:lpstr>
      <vt:lpstr> </vt:lpstr>
      <vt:lpstr> </vt:lpstr>
      <vt:lpstr> </vt:lpstr>
      <vt:lpstr> </vt:lpstr>
      <vt:lpstr> LESSONS LEARNT  </vt:lpstr>
      <vt:lpstr> IMPROVEMENTS NEEDED ON INTERVENTIONS</vt:lpstr>
      <vt:lpstr>NEW EMERGENCY HOUSING FLOW CHART: PROCESS</vt:lpstr>
      <vt:lpstr>RECOMMENDATIONS  </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Zoleka Sokopo</dc:creator>
  <cp:lastModifiedBy>USER</cp:lastModifiedBy>
  <cp:revision>193</cp:revision>
  <cp:lastPrinted>2023-06-28T14:14:18Z</cp:lastPrinted>
  <dcterms:created xsi:type="dcterms:W3CDTF">2022-10-19T10:50:56Z</dcterms:created>
  <dcterms:modified xsi:type="dcterms:W3CDTF">2023-07-06T07:35:10Z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0x010100101AF08249E51449A51FCFBC9BFC56C7</vt:lpwstr>
  </property>
</Properties>
</file>