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604" r:id="rId2"/>
    <p:sldId id="787" r:id="rId3"/>
    <p:sldId id="773" r:id="rId4"/>
    <p:sldId id="789" r:id="rId5"/>
    <p:sldId id="607" r:id="rId6"/>
    <p:sldId id="776" r:id="rId7"/>
    <p:sldId id="772" r:id="rId8"/>
    <p:sldId id="774" r:id="rId9"/>
    <p:sldId id="775" r:id="rId10"/>
    <p:sldId id="788" r:id="rId11"/>
    <p:sldId id="790" r:id="rId12"/>
    <p:sldId id="777" r:id="rId13"/>
    <p:sldId id="778" r:id="rId14"/>
    <p:sldId id="779" r:id="rId15"/>
    <p:sldId id="7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6E45F-1599-4410-A279-6401852FCA65}" type="datetimeFigureOut">
              <a:rPr lang="en-ZA" smtClean="0"/>
              <a:pPr/>
              <a:t>2023/06/07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8C00E-141C-4D52-A072-5F9B7A75D854}" type="slidenum">
              <a:rPr lang="en-ZA" smtClean="0"/>
              <a:pPr/>
              <a:t>‹#›</a:t>
            </a:fld>
            <a:endParaRPr lang="en-ZA"/>
          </a:p>
        </p:txBody>
      </p:sp>
    </p:spTree>
    <p:extLst>
      <p:ext uri="{BB962C8B-B14F-4D97-AF65-F5344CB8AC3E}">
        <p14:creationId xmlns:p14="http://schemas.microsoft.com/office/powerpoint/2010/main" xmlns="" val="184676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4588" indent="-228600">
              <a:defRPr>
                <a:solidFill>
                  <a:schemeClr val="tx1"/>
                </a:solidFill>
                <a:latin typeface="Arial" panose="020B0604020202020204" pitchFamily="34" charset="0"/>
                <a:ea typeface="ＭＳ Ｐゴシック" panose="020B0600070205080204" pitchFamily="34" charset="-128"/>
              </a:defRPr>
            </a:lvl3pPr>
            <a:lvl4pPr marL="1601788" indent="-228600">
              <a:defRPr>
                <a:solidFill>
                  <a:schemeClr val="tx1"/>
                </a:solidFill>
                <a:latin typeface="Arial" panose="020B0604020202020204" pitchFamily="34" charset="0"/>
                <a:ea typeface="ＭＳ Ｐゴシック" panose="020B0600070205080204" pitchFamily="34" charset="-128"/>
              </a:defRPr>
            </a:lvl4pPr>
            <a:lvl5pPr marL="2058988" indent="-228600">
              <a:defRPr>
                <a:solidFill>
                  <a:schemeClr val="tx1"/>
                </a:solidFill>
                <a:latin typeface="Arial" panose="020B0604020202020204" pitchFamily="34" charset="0"/>
                <a:ea typeface="ＭＳ Ｐゴシック" panose="020B0600070205080204" pitchFamily="34" charset="-128"/>
              </a:defRPr>
            </a:lvl5pPr>
            <a:lvl6pPr marL="2516188"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3388"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30588"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7788"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F684982-DC6A-49FE-A9F4-6DA6A277F5F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2682343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868094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755772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747980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454163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307299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98967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96743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500124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415686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614254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1959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167652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82287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324254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28483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226850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420199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520488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391687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829825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37"/>
            <a:ext cx="10972800" cy="808308"/>
          </a:xfrm>
          <a:solidFill>
            <a:srgbClr val="6A0061"/>
          </a:solidFill>
        </p:spPr>
        <p:txBody>
          <a:bodyPr>
            <a:normAutofit/>
          </a:bodyPr>
          <a:lstStyle>
            <a:lvl1pPr>
              <a:defRPr sz="3200">
                <a:solidFill>
                  <a:schemeClr val="bg1"/>
                </a:solidFill>
                <a:latin typeface="Arial"/>
                <a:cs typeface="Arial"/>
              </a:defRPr>
            </a:lvl1pPr>
          </a:lstStyle>
          <a:p>
            <a:r>
              <a:rPr lang="en-US" dirty="0"/>
              <a:t>Insert heading</a:t>
            </a:r>
          </a:p>
        </p:txBody>
      </p:sp>
      <p:sp>
        <p:nvSpPr>
          <p:cNvPr id="3" name="Content Placeholder 2"/>
          <p:cNvSpPr>
            <a:spLocks noGrp="1"/>
          </p:cNvSpPr>
          <p:nvPr>
            <p:ph idx="1"/>
          </p:nvPr>
        </p:nvSpPr>
        <p:spPr>
          <a:xfrm>
            <a:off x="609600" y="1036200"/>
            <a:ext cx="10972800" cy="4775862"/>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739188"/>
            <a:ext cx="12192000" cy="118812"/>
          </a:xfrm>
          <a:prstGeom prst="rect">
            <a:avLst/>
          </a:prstGeom>
          <a:solidFill>
            <a:srgbClr val="5512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Tree>
    <p:extLst>
      <p:ext uri="{BB962C8B-B14F-4D97-AF65-F5344CB8AC3E}">
        <p14:creationId xmlns:p14="http://schemas.microsoft.com/office/powerpoint/2010/main" xmlns="" val="901789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37"/>
            <a:ext cx="10972800" cy="808308"/>
          </a:xfrm>
          <a:solidFill>
            <a:schemeClr val="accent3"/>
          </a:solidFill>
        </p:spPr>
        <p:txBody>
          <a:bodyPr>
            <a:normAutofit/>
          </a:bodyPr>
          <a:lstStyle>
            <a:lvl1pPr>
              <a:defRPr sz="3200">
                <a:solidFill>
                  <a:schemeClr val="tx1"/>
                </a:solidFill>
                <a:latin typeface="Arial"/>
                <a:cs typeface="Arial"/>
              </a:defRPr>
            </a:lvl1pPr>
          </a:lstStyle>
          <a:p>
            <a:r>
              <a:rPr lang="en-US" dirty="0"/>
              <a:t>Insert heading</a:t>
            </a:r>
          </a:p>
        </p:txBody>
      </p:sp>
      <p:sp>
        <p:nvSpPr>
          <p:cNvPr id="3" name="Content Placeholder 2"/>
          <p:cNvSpPr>
            <a:spLocks noGrp="1"/>
          </p:cNvSpPr>
          <p:nvPr>
            <p:ph idx="1"/>
          </p:nvPr>
        </p:nvSpPr>
        <p:spPr>
          <a:xfrm>
            <a:off x="609600" y="1036200"/>
            <a:ext cx="10972800" cy="4775862"/>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739188"/>
            <a:ext cx="12192000" cy="118812"/>
          </a:xfrm>
          <a:prstGeom prst="rect">
            <a:avLst/>
          </a:prstGeom>
          <a:solidFill>
            <a:srgbClr val="FFDE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Tree>
    <p:extLst>
      <p:ext uri="{BB962C8B-B14F-4D97-AF65-F5344CB8AC3E}">
        <p14:creationId xmlns:p14="http://schemas.microsoft.com/office/powerpoint/2010/main" xmlns="" val="3482712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37"/>
            <a:ext cx="10972800" cy="808308"/>
          </a:xfrm>
          <a:solidFill>
            <a:srgbClr val="551257"/>
          </a:solidFill>
        </p:spPr>
        <p:txBody>
          <a:bodyPr>
            <a:normAutofit/>
          </a:bodyPr>
          <a:lstStyle>
            <a:lvl1pPr>
              <a:defRPr sz="3200">
                <a:solidFill>
                  <a:schemeClr val="bg1"/>
                </a:solidFill>
                <a:latin typeface="Arial"/>
                <a:cs typeface="Arial"/>
              </a:defRPr>
            </a:lvl1pPr>
          </a:lstStyle>
          <a:p>
            <a:r>
              <a:rPr lang="en-US" dirty="0"/>
              <a:t>Insert heading</a:t>
            </a:r>
          </a:p>
        </p:txBody>
      </p:sp>
      <p:sp>
        <p:nvSpPr>
          <p:cNvPr id="3" name="Content Placeholder 2"/>
          <p:cNvSpPr>
            <a:spLocks noGrp="1"/>
          </p:cNvSpPr>
          <p:nvPr>
            <p:ph idx="1"/>
          </p:nvPr>
        </p:nvSpPr>
        <p:spPr>
          <a:xfrm>
            <a:off x="609600" y="1036200"/>
            <a:ext cx="10972800" cy="4775862"/>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739188"/>
            <a:ext cx="12192000" cy="118812"/>
          </a:xfrm>
          <a:prstGeom prst="rect">
            <a:avLst/>
          </a:prstGeom>
          <a:solidFill>
            <a:srgbClr val="5512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Tree>
    <p:extLst>
      <p:ext uri="{BB962C8B-B14F-4D97-AF65-F5344CB8AC3E}">
        <p14:creationId xmlns:p14="http://schemas.microsoft.com/office/powerpoint/2010/main" xmlns="" val="202320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37"/>
            <a:ext cx="10972800" cy="808308"/>
          </a:xfrm>
          <a:solidFill>
            <a:srgbClr val="6A0061"/>
          </a:solidFill>
        </p:spPr>
        <p:txBody>
          <a:bodyPr>
            <a:normAutofit/>
          </a:bodyPr>
          <a:lstStyle>
            <a:lvl1pPr>
              <a:defRPr sz="3200">
                <a:solidFill>
                  <a:schemeClr val="bg1"/>
                </a:solidFill>
                <a:latin typeface="Arial"/>
                <a:cs typeface="Arial"/>
              </a:defRPr>
            </a:lvl1pPr>
          </a:lstStyle>
          <a:p>
            <a:r>
              <a:rPr lang="en-US" dirty="0"/>
              <a:t>Insert heading</a:t>
            </a:r>
          </a:p>
        </p:txBody>
      </p:sp>
      <p:sp>
        <p:nvSpPr>
          <p:cNvPr id="3" name="Content Placeholder 2"/>
          <p:cNvSpPr>
            <a:spLocks noGrp="1"/>
          </p:cNvSpPr>
          <p:nvPr>
            <p:ph idx="1"/>
          </p:nvPr>
        </p:nvSpPr>
        <p:spPr>
          <a:xfrm>
            <a:off x="609600" y="1036200"/>
            <a:ext cx="10972800" cy="5523795"/>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739188"/>
            <a:ext cx="12192000" cy="118812"/>
          </a:xfrm>
          <a:prstGeom prst="rect">
            <a:avLst/>
          </a:prstGeom>
          <a:solidFill>
            <a:srgbClr val="5512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xmlns="" val="1993578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37"/>
            <a:ext cx="10972800" cy="808308"/>
          </a:xfrm>
          <a:solidFill>
            <a:schemeClr val="accent3"/>
          </a:solidFill>
        </p:spPr>
        <p:txBody>
          <a:bodyPr>
            <a:normAutofit/>
          </a:bodyPr>
          <a:lstStyle>
            <a:lvl1pPr>
              <a:defRPr sz="3200">
                <a:solidFill>
                  <a:schemeClr val="tx1"/>
                </a:solidFill>
                <a:latin typeface="Arial"/>
                <a:cs typeface="Arial"/>
              </a:defRPr>
            </a:lvl1pPr>
          </a:lstStyle>
          <a:p>
            <a:r>
              <a:rPr lang="en-US" dirty="0"/>
              <a:t>Insert heading</a:t>
            </a:r>
          </a:p>
        </p:txBody>
      </p:sp>
      <p:sp>
        <p:nvSpPr>
          <p:cNvPr id="8" name="Rectangle 7"/>
          <p:cNvSpPr/>
          <p:nvPr userDrawn="1"/>
        </p:nvSpPr>
        <p:spPr>
          <a:xfrm>
            <a:off x="0" y="6739188"/>
            <a:ext cx="12192000" cy="118812"/>
          </a:xfrm>
          <a:prstGeom prst="rect">
            <a:avLst/>
          </a:prstGeom>
          <a:solidFill>
            <a:srgbClr val="FFDE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2"/>
          <p:cNvSpPr>
            <a:spLocks noGrp="1"/>
          </p:cNvSpPr>
          <p:nvPr>
            <p:ph idx="1"/>
          </p:nvPr>
        </p:nvSpPr>
        <p:spPr>
          <a:xfrm>
            <a:off x="609600" y="1036200"/>
            <a:ext cx="10972800" cy="5523795"/>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31625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165600" y="2332991"/>
            <a:ext cx="7112000" cy="1118409"/>
          </a:xfrm>
        </p:spPr>
        <p:txBody>
          <a:bodyPr>
            <a:normAutofit/>
          </a:bodyPr>
          <a:lstStyle>
            <a:lvl1pPr algn="l">
              <a:defRPr sz="3600">
                <a:solidFill>
                  <a:schemeClr val="bg1"/>
                </a:solidFill>
                <a:latin typeface="Arial"/>
                <a:cs typeface="Arial"/>
              </a:defRPr>
            </a:lvl1pPr>
          </a:lstStyle>
          <a:p>
            <a:r>
              <a:rPr lang="en-US" dirty="0"/>
              <a:t>Click to insert heading</a:t>
            </a:r>
          </a:p>
        </p:txBody>
      </p:sp>
      <p:sp>
        <p:nvSpPr>
          <p:cNvPr id="3" name="Subtitle 2"/>
          <p:cNvSpPr>
            <a:spLocks noGrp="1"/>
          </p:cNvSpPr>
          <p:nvPr>
            <p:ph type="subTitle" idx="1" hasCustomPrompt="1"/>
          </p:nvPr>
        </p:nvSpPr>
        <p:spPr>
          <a:xfrm>
            <a:off x="4165600" y="3554338"/>
            <a:ext cx="6197600" cy="585816"/>
          </a:xfr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 heading</a:t>
            </a:r>
          </a:p>
        </p:txBody>
      </p:sp>
      <p:sp>
        <p:nvSpPr>
          <p:cNvPr id="6" name="Date Placeholder 3"/>
          <p:cNvSpPr>
            <a:spLocks noGrp="1"/>
          </p:cNvSpPr>
          <p:nvPr>
            <p:ph type="dt" sz="half" idx="11"/>
          </p:nvPr>
        </p:nvSpPr>
        <p:spPr>
          <a:xfrm>
            <a:off x="4165600" y="4237208"/>
            <a:ext cx="2844800" cy="365125"/>
          </a:xfrm>
        </p:spPr>
        <p:txBody>
          <a:bodyPr/>
          <a:lstStyle>
            <a:lvl1pPr>
              <a:defRPr>
                <a:solidFill>
                  <a:schemeClr val="bg1"/>
                </a:solidFill>
                <a:latin typeface="Arial"/>
                <a:cs typeface="Arial"/>
              </a:defRPr>
            </a:lvl1pPr>
          </a:lstStyle>
          <a:p>
            <a:endParaRPr lang="en-US" dirty="0"/>
          </a:p>
        </p:txBody>
      </p:sp>
    </p:spTree>
    <p:extLst>
      <p:ext uri="{BB962C8B-B14F-4D97-AF65-F5344CB8AC3E}">
        <p14:creationId xmlns:p14="http://schemas.microsoft.com/office/powerpoint/2010/main" xmlns="" val="3298730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37"/>
            <a:ext cx="10972800" cy="808308"/>
          </a:xfrm>
          <a:solidFill>
            <a:srgbClr val="551257"/>
          </a:solidFill>
        </p:spPr>
        <p:txBody>
          <a:bodyPr>
            <a:normAutofit/>
          </a:bodyPr>
          <a:lstStyle>
            <a:lvl1pPr>
              <a:defRPr sz="3200">
                <a:solidFill>
                  <a:schemeClr val="bg1"/>
                </a:solidFill>
                <a:latin typeface="Arial"/>
                <a:cs typeface="Arial"/>
              </a:defRPr>
            </a:lvl1pPr>
          </a:lstStyle>
          <a:p>
            <a:r>
              <a:rPr lang="en-US" dirty="0"/>
              <a:t>Insert heading</a:t>
            </a:r>
          </a:p>
        </p:txBody>
      </p:sp>
      <p:sp>
        <p:nvSpPr>
          <p:cNvPr id="8" name="Rectangle 7"/>
          <p:cNvSpPr/>
          <p:nvPr userDrawn="1"/>
        </p:nvSpPr>
        <p:spPr>
          <a:xfrm>
            <a:off x="0" y="6739188"/>
            <a:ext cx="12192000" cy="118812"/>
          </a:xfrm>
          <a:prstGeom prst="rect">
            <a:avLst/>
          </a:prstGeom>
          <a:solidFill>
            <a:srgbClr val="5512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2"/>
          <p:cNvSpPr>
            <a:spLocks noGrp="1"/>
          </p:cNvSpPr>
          <p:nvPr>
            <p:ph idx="1"/>
          </p:nvPr>
        </p:nvSpPr>
        <p:spPr>
          <a:xfrm>
            <a:off x="609600" y="1036200"/>
            <a:ext cx="10972800" cy="5523795"/>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370580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lstStyle>
            <a:lvl1pPr marL="0" indent="0">
              <a:buNone/>
              <a:defRPr>
                <a:solidFill>
                  <a:schemeClr val="bg1"/>
                </a:solidFill>
              </a:defRPr>
            </a:lvl1pPr>
          </a:lstStyle>
          <a:p>
            <a:r>
              <a:rPr lang="en-US"/>
              <a:t>Drag picture to placeholder or click icon to add</a:t>
            </a:r>
            <a:endParaRPr lang="en-US" dirty="0"/>
          </a:p>
        </p:txBody>
      </p:sp>
      <p:sp>
        <p:nvSpPr>
          <p:cNvPr id="2" name="Title 1"/>
          <p:cNvSpPr>
            <a:spLocks noGrp="1"/>
          </p:cNvSpPr>
          <p:nvPr>
            <p:ph type="title" hasCustomPrompt="1"/>
          </p:nvPr>
        </p:nvSpPr>
        <p:spPr>
          <a:xfrm>
            <a:off x="609600" y="-5837"/>
            <a:ext cx="10972800" cy="808308"/>
          </a:xfrm>
          <a:solidFill>
            <a:srgbClr val="551257"/>
          </a:solidFill>
        </p:spPr>
        <p:txBody>
          <a:bodyPr>
            <a:normAutofit/>
          </a:bodyPr>
          <a:lstStyle>
            <a:lvl1pPr>
              <a:defRPr sz="3200">
                <a:solidFill>
                  <a:schemeClr val="bg1"/>
                </a:solidFill>
                <a:latin typeface="Arial"/>
                <a:cs typeface="Arial"/>
              </a:defRPr>
            </a:lvl1pPr>
          </a:lstStyle>
          <a:p>
            <a:r>
              <a:rPr lang="en-US" dirty="0"/>
              <a:t>Insert heading</a:t>
            </a:r>
          </a:p>
        </p:txBody>
      </p:sp>
      <p:sp>
        <p:nvSpPr>
          <p:cNvPr id="8" name="Rectangle 7"/>
          <p:cNvSpPr/>
          <p:nvPr userDrawn="1"/>
        </p:nvSpPr>
        <p:spPr>
          <a:xfrm>
            <a:off x="0" y="6739188"/>
            <a:ext cx="12192000" cy="118812"/>
          </a:xfrm>
          <a:prstGeom prst="rect">
            <a:avLst/>
          </a:prstGeom>
          <a:solidFill>
            <a:srgbClr val="5512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Tree>
    <p:extLst>
      <p:ext uri="{BB962C8B-B14F-4D97-AF65-F5344CB8AC3E}">
        <p14:creationId xmlns:p14="http://schemas.microsoft.com/office/powerpoint/2010/main" xmlns="" val="2669211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6" name="Picture Placeholder 4"/>
          <p:cNvSpPr>
            <a:spLocks noGrp="1"/>
          </p:cNvSpPr>
          <p:nvPr>
            <p:ph type="pic" sz="quarter" idx="10"/>
          </p:nvPr>
        </p:nvSpPr>
        <p:spPr>
          <a:xfrm>
            <a:off x="0" y="0"/>
            <a:ext cx="12192000" cy="6858000"/>
          </a:xfrm>
        </p:spPr>
        <p:txBody>
          <a:bodyPr/>
          <a:lstStyle>
            <a:lvl1pPr marL="0" indent="0">
              <a:buNone/>
              <a:defRPr>
                <a:solidFill>
                  <a:srgbClr val="FFFFFF"/>
                </a:solidFill>
              </a:defRPr>
            </a:lvl1pPr>
          </a:lstStyle>
          <a:p>
            <a:r>
              <a:rPr lang="en-US"/>
              <a:t>Drag picture to placeholder or click icon to add</a:t>
            </a:r>
            <a:endParaRPr lang="en-US" dirty="0"/>
          </a:p>
        </p:txBody>
      </p:sp>
      <p:sp>
        <p:nvSpPr>
          <p:cNvPr id="2" name="Title 1"/>
          <p:cNvSpPr>
            <a:spLocks noGrp="1"/>
          </p:cNvSpPr>
          <p:nvPr>
            <p:ph type="title" hasCustomPrompt="1"/>
          </p:nvPr>
        </p:nvSpPr>
        <p:spPr>
          <a:xfrm>
            <a:off x="609600" y="-5837"/>
            <a:ext cx="10972800" cy="808308"/>
          </a:xfrm>
          <a:solidFill>
            <a:schemeClr val="accent3"/>
          </a:solidFill>
        </p:spPr>
        <p:txBody>
          <a:bodyPr>
            <a:normAutofit/>
          </a:bodyPr>
          <a:lstStyle>
            <a:lvl1pPr>
              <a:defRPr sz="3200">
                <a:solidFill>
                  <a:schemeClr val="tx1"/>
                </a:solidFill>
                <a:latin typeface="Arial"/>
                <a:cs typeface="Arial"/>
              </a:defRPr>
            </a:lvl1pPr>
          </a:lstStyle>
          <a:p>
            <a:r>
              <a:rPr lang="en-US" dirty="0"/>
              <a:t>Insert heading</a:t>
            </a:r>
          </a:p>
        </p:txBody>
      </p:sp>
      <p:sp>
        <p:nvSpPr>
          <p:cNvPr id="8" name="Rectangle 7"/>
          <p:cNvSpPr/>
          <p:nvPr userDrawn="1"/>
        </p:nvSpPr>
        <p:spPr>
          <a:xfrm>
            <a:off x="0" y="6739188"/>
            <a:ext cx="12192000" cy="118812"/>
          </a:xfrm>
          <a:prstGeom prst="rect">
            <a:avLst/>
          </a:prstGeom>
          <a:solidFill>
            <a:srgbClr val="FFDE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Tree>
    <p:extLst>
      <p:ext uri="{BB962C8B-B14F-4D97-AF65-F5344CB8AC3E}">
        <p14:creationId xmlns:p14="http://schemas.microsoft.com/office/powerpoint/2010/main" xmlns="" val="852167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6" name="Picture Placeholder 4"/>
          <p:cNvSpPr>
            <a:spLocks noGrp="1"/>
          </p:cNvSpPr>
          <p:nvPr>
            <p:ph type="pic" sz="quarter" idx="10"/>
          </p:nvPr>
        </p:nvSpPr>
        <p:spPr>
          <a:xfrm>
            <a:off x="0" y="0"/>
            <a:ext cx="12192000" cy="6858000"/>
          </a:xfrm>
        </p:spPr>
        <p:txBody>
          <a:bodyPr/>
          <a:lstStyle>
            <a:lvl1pPr marL="0" indent="0">
              <a:buNone/>
              <a:defRPr>
                <a:solidFill>
                  <a:srgbClr val="FFFFFF"/>
                </a:solidFill>
              </a:defRPr>
            </a:lvl1pPr>
          </a:lstStyle>
          <a:p>
            <a:r>
              <a:rPr lang="en-US"/>
              <a:t>Drag picture to placeholder or click icon to add</a:t>
            </a:r>
            <a:endParaRPr lang="en-US" dirty="0"/>
          </a:p>
        </p:txBody>
      </p:sp>
      <p:sp>
        <p:nvSpPr>
          <p:cNvPr id="2" name="Title 1"/>
          <p:cNvSpPr>
            <a:spLocks noGrp="1"/>
          </p:cNvSpPr>
          <p:nvPr>
            <p:ph type="title" hasCustomPrompt="1"/>
          </p:nvPr>
        </p:nvSpPr>
        <p:spPr>
          <a:xfrm>
            <a:off x="609600" y="-5837"/>
            <a:ext cx="10972800" cy="808308"/>
          </a:xfrm>
          <a:solidFill>
            <a:srgbClr val="551257"/>
          </a:solidFill>
        </p:spPr>
        <p:txBody>
          <a:bodyPr>
            <a:normAutofit/>
          </a:bodyPr>
          <a:lstStyle>
            <a:lvl1pPr>
              <a:defRPr sz="3200">
                <a:solidFill>
                  <a:schemeClr val="bg1"/>
                </a:solidFill>
                <a:latin typeface="Arial"/>
                <a:cs typeface="Arial"/>
              </a:defRPr>
            </a:lvl1pPr>
          </a:lstStyle>
          <a:p>
            <a:r>
              <a:rPr lang="en-US" dirty="0"/>
              <a:t>Insert heading</a:t>
            </a:r>
          </a:p>
        </p:txBody>
      </p:sp>
      <p:sp>
        <p:nvSpPr>
          <p:cNvPr id="8" name="Rectangle 7"/>
          <p:cNvSpPr/>
          <p:nvPr userDrawn="1"/>
        </p:nvSpPr>
        <p:spPr>
          <a:xfrm>
            <a:off x="0" y="6739188"/>
            <a:ext cx="12192000" cy="118812"/>
          </a:xfrm>
          <a:prstGeom prst="rect">
            <a:avLst/>
          </a:prstGeom>
          <a:solidFill>
            <a:srgbClr val="5512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Tree>
    <p:extLst>
      <p:ext uri="{BB962C8B-B14F-4D97-AF65-F5344CB8AC3E}">
        <p14:creationId xmlns:p14="http://schemas.microsoft.com/office/powerpoint/2010/main" xmlns="" val="2228559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197600" y="1047751"/>
            <a:ext cx="5384800" cy="5489575"/>
          </a:xfrm>
        </p:spPr>
        <p:txBody>
          <a:bodyPr>
            <a:normAutofit/>
          </a:bodyPr>
          <a:lstStyle>
            <a:lvl1pPr>
              <a:defRPr sz="2000">
                <a:latin typeface="Arial"/>
                <a:cs typeface="Arial"/>
              </a:defRPr>
            </a:lvl1pPr>
          </a:lstStyle>
          <a:p>
            <a:r>
              <a:rPr lang="en-US"/>
              <a:t>Drag picture to placeholder or click icon to add</a:t>
            </a:r>
            <a:endParaRPr lang="en-US" dirty="0"/>
          </a:p>
        </p:txBody>
      </p:sp>
      <p:sp>
        <p:nvSpPr>
          <p:cNvPr id="2" name="Title 1"/>
          <p:cNvSpPr>
            <a:spLocks noGrp="1"/>
          </p:cNvSpPr>
          <p:nvPr>
            <p:ph type="title" hasCustomPrompt="1"/>
          </p:nvPr>
        </p:nvSpPr>
        <p:spPr>
          <a:xfrm>
            <a:off x="609600" y="-5837"/>
            <a:ext cx="10972800" cy="808308"/>
          </a:xfrm>
          <a:solidFill>
            <a:srgbClr val="6A0061"/>
          </a:solidFill>
        </p:spPr>
        <p:txBody>
          <a:bodyPr>
            <a:normAutofit/>
          </a:bodyPr>
          <a:lstStyle>
            <a:lvl1pPr>
              <a:defRPr sz="3200">
                <a:solidFill>
                  <a:schemeClr val="bg1"/>
                </a:solidFill>
                <a:latin typeface="Arial"/>
                <a:cs typeface="Arial"/>
              </a:defRPr>
            </a:lvl1pPr>
          </a:lstStyle>
          <a:p>
            <a:r>
              <a:rPr lang="en-US" dirty="0"/>
              <a:t>Insert comparison heading</a:t>
            </a:r>
          </a:p>
        </p:txBody>
      </p:sp>
      <p:sp>
        <p:nvSpPr>
          <p:cNvPr id="8" name="Rectangle 7"/>
          <p:cNvSpPr/>
          <p:nvPr userDrawn="1"/>
        </p:nvSpPr>
        <p:spPr>
          <a:xfrm>
            <a:off x="0" y="6739188"/>
            <a:ext cx="12192000" cy="118812"/>
          </a:xfrm>
          <a:prstGeom prst="rect">
            <a:avLst/>
          </a:prstGeom>
          <a:solidFill>
            <a:srgbClr val="6A00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
        <p:nvSpPr>
          <p:cNvPr id="6" name="Content Placeholder 2"/>
          <p:cNvSpPr>
            <a:spLocks noGrp="1"/>
          </p:cNvSpPr>
          <p:nvPr>
            <p:ph sz="half" idx="10"/>
          </p:nvPr>
        </p:nvSpPr>
        <p:spPr>
          <a:xfrm>
            <a:off x="609600" y="1047041"/>
            <a:ext cx="5384800" cy="5489581"/>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343635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6197600" y="1047751"/>
            <a:ext cx="5384800" cy="5489575"/>
          </a:xfrm>
        </p:spPr>
        <p:txBody>
          <a:bodyPr>
            <a:normAutofit/>
          </a:bodyPr>
          <a:lstStyle>
            <a:lvl1pPr>
              <a:defRPr sz="2000">
                <a:latin typeface="Arial"/>
                <a:cs typeface="Arial"/>
              </a:defRPr>
            </a:lvl1pPr>
          </a:lstStyle>
          <a:p>
            <a:r>
              <a:rPr lang="en-US"/>
              <a:t>Drag picture to placeholder or click icon to add</a:t>
            </a:r>
            <a:endParaRPr lang="en-US" dirty="0"/>
          </a:p>
        </p:txBody>
      </p:sp>
      <p:sp>
        <p:nvSpPr>
          <p:cNvPr id="2" name="Title 1"/>
          <p:cNvSpPr>
            <a:spLocks noGrp="1"/>
          </p:cNvSpPr>
          <p:nvPr>
            <p:ph type="title" hasCustomPrompt="1"/>
          </p:nvPr>
        </p:nvSpPr>
        <p:spPr>
          <a:xfrm>
            <a:off x="609600" y="-5837"/>
            <a:ext cx="10972800" cy="808308"/>
          </a:xfrm>
          <a:solidFill>
            <a:schemeClr val="accent3"/>
          </a:solidFill>
        </p:spPr>
        <p:txBody>
          <a:bodyPr>
            <a:normAutofit/>
          </a:bodyPr>
          <a:lstStyle>
            <a:lvl1pPr>
              <a:defRPr sz="3200">
                <a:solidFill>
                  <a:srgbClr val="000000"/>
                </a:solidFill>
                <a:latin typeface="Arial"/>
                <a:cs typeface="Arial"/>
              </a:defRPr>
            </a:lvl1pPr>
          </a:lstStyle>
          <a:p>
            <a:r>
              <a:rPr lang="en-US" dirty="0"/>
              <a:t>Insert comparison heading</a:t>
            </a:r>
          </a:p>
        </p:txBody>
      </p:sp>
      <p:sp>
        <p:nvSpPr>
          <p:cNvPr id="8" name="Rectangle 7"/>
          <p:cNvSpPr/>
          <p:nvPr userDrawn="1"/>
        </p:nvSpPr>
        <p:spPr>
          <a:xfrm>
            <a:off x="0" y="6739188"/>
            <a:ext cx="12192000" cy="11881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
        <p:nvSpPr>
          <p:cNvPr id="11" name="Content Placeholder 2"/>
          <p:cNvSpPr>
            <a:spLocks noGrp="1"/>
          </p:cNvSpPr>
          <p:nvPr>
            <p:ph sz="half" idx="10"/>
          </p:nvPr>
        </p:nvSpPr>
        <p:spPr>
          <a:xfrm>
            <a:off x="609600" y="1047041"/>
            <a:ext cx="5384800" cy="5489581"/>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651558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6197600" y="1047751"/>
            <a:ext cx="5384800" cy="5489575"/>
          </a:xfrm>
        </p:spPr>
        <p:txBody>
          <a:bodyPr>
            <a:normAutofit/>
          </a:bodyPr>
          <a:lstStyle>
            <a:lvl1pPr>
              <a:defRPr sz="2000">
                <a:latin typeface="Arial"/>
                <a:cs typeface="Arial"/>
              </a:defRPr>
            </a:lvl1pPr>
          </a:lstStyle>
          <a:p>
            <a:r>
              <a:rPr lang="en-US"/>
              <a:t>Drag picture to placeholder or click icon to add</a:t>
            </a:r>
            <a:endParaRPr lang="en-US" dirty="0"/>
          </a:p>
        </p:txBody>
      </p:sp>
      <p:sp>
        <p:nvSpPr>
          <p:cNvPr id="2" name="Title 1"/>
          <p:cNvSpPr>
            <a:spLocks noGrp="1"/>
          </p:cNvSpPr>
          <p:nvPr>
            <p:ph type="title" hasCustomPrompt="1"/>
          </p:nvPr>
        </p:nvSpPr>
        <p:spPr>
          <a:xfrm>
            <a:off x="609600" y="-5837"/>
            <a:ext cx="10972800" cy="808308"/>
          </a:xfrm>
          <a:solidFill>
            <a:srgbClr val="551257"/>
          </a:solidFill>
        </p:spPr>
        <p:txBody>
          <a:bodyPr>
            <a:normAutofit/>
          </a:bodyPr>
          <a:lstStyle>
            <a:lvl1pPr>
              <a:defRPr sz="3200">
                <a:solidFill>
                  <a:schemeClr val="bg1"/>
                </a:solidFill>
                <a:latin typeface="Arial"/>
                <a:cs typeface="Arial"/>
              </a:defRPr>
            </a:lvl1pPr>
          </a:lstStyle>
          <a:p>
            <a:r>
              <a:rPr lang="en-US" dirty="0"/>
              <a:t>Insert comparison heading</a:t>
            </a:r>
          </a:p>
        </p:txBody>
      </p:sp>
      <p:sp>
        <p:nvSpPr>
          <p:cNvPr id="8" name="Rectangle 7"/>
          <p:cNvSpPr/>
          <p:nvPr userDrawn="1"/>
        </p:nvSpPr>
        <p:spPr>
          <a:xfrm>
            <a:off x="0" y="6739188"/>
            <a:ext cx="12192000" cy="118812"/>
          </a:xfrm>
          <a:prstGeom prst="rect">
            <a:avLst/>
          </a:prstGeom>
          <a:solidFill>
            <a:srgbClr val="5512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
        <p:nvSpPr>
          <p:cNvPr id="11" name="Content Placeholder 2"/>
          <p:cNvSpPr>
            <a:spLocks noGrp="1"/>
          </p:cNvSpPr>
          <p:nvPr>
            <p:ph sz="half" idx="10"/>
          </p:nvPr>
        </p:nvSpPr>
        <p:spPr>
          <a:xfrm>
            <a:off x="609600" y="1047041"/>
            <a:ext cx="5384800" cy="5489581"/>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4267410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37"/>
            <a:ext cx="10972800" cy="808308"/>
          </a:xfrm>
          <a:solidFill>
            <a:srgbClr val="6A0061"/>
          </a:solidFill>
        </p:spPr>
        <p:txBody>
          <a:bodyPr>
            <a:normAutofit/>
          </a:bodyPr>
          <a:lstStyle>
            <a:lvl1pPr>
              <a:defRPr sz="3200">
                <a:solidFill>
                  <a:schemeClr val="bg1"/>
                </a:solidFill>
                <a:latin typeface="Arial"/>
                <a:cs typeface="Arial"/>
              </a:defRPr>
            </a:lvl1pPr>
          </a:lstStyle>
          <a:p>
            <a:r>
              <a:rPr lang="en-US" dirty="0"/>
              <a:t>Insert comparison heading</a:t>
            </a:r>
          </a:p>
        </p:txBody>
      </p:sp>
      <p:sp>
        <p:nvSpPr>
          <p:cNvPr id="8" name="Rectangle 7"/>
          <p:cNvSpPr/>
          <p:nvPr userDrawn="1"/>
        </p:nvSpPr>
        <p:spPr>
          <a:xfrm>
            <a:off x="0" y="6739188"/>
            <a:ext cx="12192000" cy="118812"/>
          </a:xfrm>
          <a:prstGeom prst="rect">
            <a:avLst/>
          </a:prstGeom>
          <a:solidFill>
            <a:srgbClr val="6A00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
        <p:nvSpPr>
          <p:cNvPr id="6" name="Content Placeholder 2"/>
          <p:cNvSpPr>
            <a:spLocks noGrp="1"/>
          </p:cNvSpPr>
          <p:nvPr>
            <p:ph sz="half" idx="10"/>
          </p:nvPr>
        </p:nvSpPr>
        <p:spPr>
          <a:xfrm>
            <a:off x="609600" y="1047042"/>
            <a:ext cx="5384800" cy="4765020"/>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6197600" y="1047042"/>
            <a:ext cx="5384800" cy="4765020"/>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550799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37"/>
            <a:ext cx="10972800" cy="808308"/>
          </a:xfrm>
          <a:solidFill>
            <a:schemeClr val="accent3"/>
          </a:solidFill>
        </p:spPr>
        <p:txBody>
          <a:bodyPr>
            <a:normAutofit/>
          </a:bodyPr>
          <a:lstStyle>
            <a:lvl1pPr>
              <a:defRPr sz="3200">
                <a:solidFill>
                  <a:srgbClr val="000000"/>
                </a:solidFill>
                <a:latin typeface="Arial"/>
                <a:cs typeface="Arial"/>
              </a:defRPr>
            </a:lvl1pPr>
          </a:lstStyle>
          <a:p>
            <a:r>
              <a:rPr lang="en-US" dirty="0"/>
              <a:t>Insert comparison heading</a:t>
            </a:r>
          </a:p>
        </p:txBody>
      </p:sp>
      <p:sp>
        <p:nvSpPr>
          <p:cNvPr id="8" name="Rectangle 7"/>
          <p:cNvSpPr/>
          <p:nvPr userDrawn="1"/>
        </p:nvSpPr>
        <p:spPr>
          <a:xfrm>
            <a:off x="0" y="6739188"/>
            <a:ext cx="12192000" cy="11881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
        <p:nvSpPr>
          <p:cNvPr id="6" name="Content Placeholder 2"/>
          <p:cNvSpPr>
            <a:spLocks noGrp="1"/>
          </p:cNvSpPr>
          <p:nvPr>
            <p:ph sz="half" idx="10"/>
          </p:nvPr>
        </p:nvSpPr>
        <p:spPr>
          <a:xfrm>
            <a:off x="609600" y="1047042"/>
            <a:ext cx="5384800" cy="4765020"/>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6197600" y="1047042"/>
            <a:ext cx="5384800" cy="4765020"/>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963908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37"/>
            <a:ext cx="10972800" cy="808308"/>
          </a:xfrm>
          <a:solidFill>
            <a:srgbClr val="551257"/>
          </a:solidFill>
        </p:spPr>
        <p:txBody>
          <a:bodyPr>
            <a:normAutofit/>
          </a:bodyPr>
          <a:lstStyle>
            <a:lvl1pPr>
              <a:defRPr sz="3200">
                <a:solidFill>
                  <a:schemeClr val="bg1"/>
                </a:solidFill>
                <a:latin typeface="Arial"/>
                <a:cs typeface="Arial"/>
              </a:defRPr>
            </a:lvl1pPr>
          </a:lstStyle>
          <a:p>
            <a:r>
              <a:rPr lang="en-US" dirty="0"/>
              <a:t>Insert comparison heading</a:t>
            </a:r>
          </a:p>
        </p:txBody>
      </p:sp>
      <p:sp>
        <p:nvSpPr>
          <p:cNvPr id="8" name="Rectangle 7"/>
          <p:cNvSpPr/>
          <p:nvPr userDrawn="1"/>
        </p:nvSpPr>
        <p:spPr>
          <a:xfrm>
            <a:off x="0" y="6739188"/>
            <a:ext cx="12192000" cy="118812"/>
          </a:xfrm>
          <a:prstGeom prst="rect">
            <a:avLst/>
          </a:prstGeom>
          <a:solidFill>
            <a:srgbClr val="5512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
        <p:nvSpPr>
          <p:cNvPr id="6" name="Content Placeholder 2"/>
          <p:cNvSpPr>
            <a:spLocks noGrp="1"/>
          </p:cNvSpPr>
          <p:nvPr>
            <p:ph sz="half" idx="10"/>
          </p:nvPr>
        </p:nvSpPr>
        <p:spPr>
          <a:xfrm>
            <a:off x="609600" y="1047042"/>
            <a:ext cx="5384800" cy="4765020"/>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6197600" y="1047042"/>
            <a:ext cx="5384800" cy="4765020"/>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206146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8924 IoDSA PPT Template (Quote1-Green).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2" name="Picture 1" descr="8924 IoDSA PPT Template (Quote1-Purple).psd"/>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648681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37"/>
            <a:ext cx="10972800" cy="808308"/>
          </a:xfrm>
          <a:solidFill>
            <a:srgbClr val="551257"/>
          </a:solidFill>
        </p:spPr>
        <p:txBody>
          <a:bodyPr>
            <a:normAutofit/>
          </a:bodyPr>
          <a:lstStyle>
            <a:lvl1pPr>
              <a:defRPr sz="3200">
                <a:solidFill>
                  <a:schemeClr val="bg1"/>
                </a:solidFill>
                <a:latin typeface="Arial"/>
                <a:cs typeface="Arial"/>
              </a:defRPr>
            </a:lvl1pPr>
          </a:lstStyle>
          <a:p>
            <a:r>
              <a:rPr lang="en-US" dirty="0"/>
              <a:t>Insert comparison heading</a:t>
            </a:r>
          </a:p>
        </p:txBody>
      </p:sp>
      <p:sp>
        <p:nvSpPr>
          <p:cNvPr id="8" name="Rectangle 7"/>
          <p:cNvSpPr/>
          <p:nvPr userDrawn="1"/>
        </p:nvSpPr>
        <p:spPr>
          <a:xfrm>
            <a:off x="0" y="6739188"/>
            <a:ext cx="12192000" cy="118812"/>
          </a:xfrm>
          <a:prstGeom prst="rect">
            <a:avLst/>
          </a:prstGeom>
          <a:solidFill>
            <a:srgbClr val="5512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2"/>
          <p:cNvSpPr>
            <a:spLocks noGrp="1"/>
          </p:cNvSpPr>
          <p:nvPr>
            <p:ph sz="half" idx="10"/>
          </p:nvPr>
        </p:nvSpPr>
        <p:spPr>
          <a:xfrm>
            <a:off x="609600" y="1047042"/>
            <a:ext cx="5384800" cy="5528535"/>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6197600" y="1047042"/>
            <a:ext cx="5384800" cy="5528535"/>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261209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37"/>
            <a:ext cx="10972800" cy="808308"/>
          </a:xfrm>
          <a:solidFill>
            <a:schemeClr val="accent3"/>
          </a:solidFill>
        </p:spPr>
        <p:txBody>
          <a:bodyPr>
            <a:normAutofit/>
          </a:bodyPr>
          <a:lstStyle>
            <a:lvl1pPr>
              <a:defRPr sz="3200">
                <a:solidFill>
                  <a:srgbClr val="000000"/>
                </a:solidFill>
                <a:latin typeface="Arial"/>
                <a:cs typeface="Arial"/>
              </a:defRPr>
            </a:lvl1pPr>
          </a:lstStyle>
          <a:p>
            <a:r>
              <a:rPr lang="en-US" dirty="0"/>
              <a:t>Insert comparison heading</a:t>
            </a:r>
          </a:p>
        </p:txBody>
      </p:sp>
      <p:sp>
        <p:nvSpPr>
          <p:cNvPr id="8" name="Rectangle 7"/>
          <p:cNvSpPr/>
          <p:nvPr userDrawn="1"/>
        </p:nvSpPr>
        <p:spPr>
          <a:xfrm>
            <a:off x="0" y="6739188"/>
            <a:ext cx="12192000" cy="11881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Content Placeholder 2"/>
          <p:cNvSpPr>
            <a:spLocks noGrp="1"/>
          </p:cNvSpPr>
          <p:nvPr>
            <p:ph sz="half" idx="10"/>
          </p:nvPr>
        </p:nvSpPr>
        <p:spPr>
          <a:xfrm>
            <a:off x="609600" y="1047042"/>
            <a:ext cx="5384800" cy="5528535"/>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6197600" y="1047042"/>
            <a:ext cx="5384800" cy="5528535"/>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430188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37"/>
            <a:ext cx="10972800" cy="808308"/>
          </a:xfrm>
          <a:solidFill>
            <a:srgbClr val="551257"/>
          </a:solidFill>
        </p:spPr>
        <p:txBody>
          <a:bodyPr>
            <a:normAutofit/>
          </a:bodyPr>
          <a:lstStyle>
            <a:lvl1pPr>
              <a:defRPr sz="3200">
                <a:solidFill>
                  <a:schemeClr val="bg1"/>
                </a:solidFill>
                <a:latin typeface="Arial"/>
                <a:cs typeface="Arial"/>
              </a:defRPr>
            </a:lvl1pPr>
          </a:lstStyle>
          <a:p>
            <a:r>
              <a:rPr lang="en-US" dirty="0"/>
              <a:t>Insert comparison heading</a:t>
            </a:r>
          </a:p>
        </p:txBody>
      </p:sp>
      <p:sp>
        <p:nvSpPr>
          <p:cNvPr id="8" name="Rectangle 7"/>
          <p:cNvSpPr/>
          <p:nvPr userDrawn="1"/>
        </p:nvSpPr>
        <p:spPr>
          <a:xfrm>
            <a:off x="0" y="6739188"/>
            <a:ext cx="12192000" cy="118812"/>
          </a:xfrm>
          <a:prstGeom prst="rect">
            <a:avLst/>
          </a:prstGeom>
          <a:solidFill>
            <a:srgbClr val="5512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Content Placeholder 2"/>
          <p:cNvSpPr>
            <a:spLocks noGrp="1"/>
          </p:cNvSpPr>
          <p:nvPr>
            <p:ph sz="half" idx="10"/>
          </p:nvPr>
        </p:nvSpPr>
        <p:spPr>
          <a:xfrm>
            <a:off x="609600" y="1047042"/>
            <a:ext cx="5384800" cy="5528535"/>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6197600" y="1047042"/>
            <a:ext cx="5384800" cy="5528535"/>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945254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37"/>
            <a:ext cx="10972800" cy="808308"/>
          </a:xfrm>
          <a:solidFill>
            <a:srgbClr val="551257"/>
          </a:solidFill>
        </p:spPr>
        <p:txBody>
          <a:bodyPr>
            <a:normAutofit/>
          </a:bodyPr>
          <a:lstStyle>
            <a:lvl1pPr>
              <a:defRPr sz="3200">
                <a:solidFill>
                  <a:schemeClr val="bg1"/>
                </a:solidFill>
                <a:latin typeface="Arial"/>
                <a:cs typeface="Arial"/>
              </a:defRPr>
            </a:lvl1pPr>
          </a:lstStyle>
          <a:p>
            <a:r>
              <a:rPr lang="en-US" dirty="0"/>
              <a:t>Board of Directors</a:t>
            </a:r>
          </a:p>
        </p:txBody>
      </p:sp>
      <p:sp>
        <p:nvSpPr>
          <p:cNvPr id="3" name="Content Placeholder 2"/>
          <p:cNvSpPr>
            <a:spLocks noGrp="1"/>
          </p:cNvSpPr>
          <p:nvPr>
            <p:ph idx="1" hasCustomPrompt="1"/>
          </p:nvPr>
        </p:nvSpPr>
        <p:spPr>
          <a:xfrm>
            <a:off x="1676312" y="3583846"/>
            <a:ext cx="2860101" cy="2602182"/>
          </a:xfrm>
        </p:spPr>
        <p:txBody>
          <a:bodyPr>
            <a:normAutofit/>
          </a:bodyPr>
          <a:lstStyle>
            <a:lvl1pPr marL="0" indent="0">
              <a:buNone/>
              <a:defRPr sz="15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en-US" dirty="0"/>
              <a:t>Director bio</a:t>
            </a:r>
          </a:p>
        </p:txBody>
      </p:sp>
      <p:sp>
        <p:nvSpPr>
          <p:cNvPr id="8" name="Rectangle 7"/>
          <p:cNvSpPr/>
          <p:nvPr userDrawn="1"/>
        </p:nvSpPr>
        <p:spPr>
          <a:xfrm>
            <a:off x="0" y="6739188"/>
            <a:ext cx="12192000" cy="118812"/>
          </a:xfrm>
          <a:prstGeom prst="rect">
            <a:avLst/>
          </a:prstGeom>
          <a:solidFill>
            <a:srgbClr val="5512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
        <p:nvSpPr>
          <p:cNvPr id="5" name="Picture Placeholder 4"/>
          <p:cNvSpPr>
            <a:spLocks noGrp="1"/>
          </p:cNvSpPr>
          <p:nvPr>
            <p:ph type="pic" sz="quarter" idx="10"/>
          </p:nvPr>
        </p:nvSpPr>
        <p:spPr>
          <a:xfrm>
            <a:off x="1676313" y="1337873"/>
            <a:ext cx="2859617" cy="1801889"/>
          </a:xfrm>
        </p:spPr>
        <p:txBody>
          <a:bodyPr>
            <a:normAutofit/>
          </a:bodyPr>
          <a:lstStyle>
            <a:lvl1pPr marL="0" indent="0">
              <a:buNone/>
              <a:defRPr sz="1500">
                <a:latin typeface="Arial"/>
                <a:cs typeface="Arial"/>
              </a:defRPr>
            </a:lvl1pPr>
          </a:lstStyle>
          <a:p>
            <a:r>
              <a:rPr lang="en-US"/>
              <a:t>Drag picture to placeholder or click icon to add</a:t>
            </a:r>
            <a:endParaRPr lang="en-US" dirty="0"/>
          </a:p>
        </p:txBody>
      </p:sp>
      <p:sp>
        <p:nvSpPr>
          <p:cNvPr id="9" name="Text Placeholder 8"/>
          <p:cNvSpPr>
            <a:spLocks noGrp="1"/>
          </p:cNvSpPr>
          <p:nvPr>
            <p:ph type="body" sz="quarter" idx="11" hasCustomPrompt="1"/>
          </p:nvPr>
        </p:nvSpPr>
        <p:spPr>
          <a:xfrm>
            <a:off x="1676313" y="3139050"/>
            <a:ext cx="2859617" cy="429214"/>
          </a:xfrm>
          <a:solidFill>
            <a:schemeClr val="tx1"/>
          </a:solidFill>
        </p:spPr>
        <p:txBody>
          <a:bodyPr anchor="ctr">
            <a:noAutofit/>
          </a:bodyPr>
          <a:lstStyle>
            <a:lvl1pPr marL="0" indent="0">
              <a:buNone/>
              <a:defRPr sz="1800">
                <a:solidFill>
                  <a:srgbClr val="FFFFFF"/>
                </a:solidFill>
                <a:latin typeface="Arial"/>
                <a:cs typeface="Arial"/>
              </a:defRPr>
            </a:lvl1pPr>
          </a:lstStyle>
          <a:p>
            <a:pPr lvl="0"/>
            <a:r>
              <a:rPr lang="en-US" dirty="0"/>
              <a:t>Director name</a:t>
            </a:r>
          </a:p>
        </p:txBody>
      </p:sp>
      <p:sp>
        <p:nvSpPr>
          <p:cNvPr id="10" name="Content Placeholder 2"/>
          <p:cNvSpPr>
            <a:spLocks noGrp="1"/>
          </p:cNvSpPr>
          <p:nvPr>
            <p:ph idx="12" hasCustomPrompt="1"/>
          </p:nvPr>
        </p:nvSpPr>
        <p:spPr>
          <a:xfrm>
            <a:off x="4687673" y="3580427"/>
            <a:ext cx="2860101" cy="2602182"/>
          </a:xfrm>
        </p:spPr>
        <p:txBody>
          <a:bodyPr>
            <a:normAutofit/>
          </a:bodyPr>
          <a:lstStyle>
            <a:lvl1pPr marL="0" indent="0">
              <a:buNone/>
              <a:defRPr sz="15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Director bio</a:t>
            </a:r>
          </a:p>
        </p:txBody>
      </p:sp>
      <p:sp>
        <p:nvSpPr>
          <p:cNvPr id="11" name="Picture Placeholder 4"/>
          <p:cNvSpPr>
            <a:spLocks noGrp="1"/>
          </p:cNvSpPr>
          <p:nvPr>
            <p:ph type="pic" sz="quarter" idx="13"/>
          </p:nvPr>
        </p:nvSpPr>
        <p:spPr>
          <a:xfrm>
            <a:off x="4687674" y="1334454"/>
            <a:ext cx="2859617" cy="1801889"/>
          </a:xfrm>
        </p:spPr>
        <p:txBody>
          <a:bodyPr>
            <a:normAutofit/>
          </a:bodyPr>
          <a:lstStyle>
            <a:lvl1pPr marL="0" indent="0">
              <a:buNone/>
              <a:defRPr sz="1500">
                <a:latin typeface="Arial"/>
                <a:cs typeface="Arial"/>
              </a:defRPr>
            </a:lvl1pPr>
          </a:lstStyle>
          <a:p>
            <a:r>
              <a:rPr lang="en-US"/>
              <a:t>Drag picture to placeholder or click icon to add</a:t>
            </a:r>
            <a:endParaRPr lang="en-US" dirty="0"/>
          </a:p>
        </p:txBody>
      </p:sp>
      <p:sp>
        <p:nvSpPr>
          <p:cNvPr id="12" name="Text Placeholder 8"/>
          <p:cNvSpPr>
            <a:spLocks noGrp="1"/>
          </p:cNvSpPr>
          <p:nvPr>
            <p:ph type="body" sz="quarter" idx="14" hasCustomPrompt="1"/>
          </p:nvPr>
        </p:nvSpPr>
        <p:spPr>
          <a:xfrm>
            <a:off x="4687674" y="3135631"/>
            <a:ext cx="2859617" cy="429214"/>
          </a:xfrm>
          <a:solidFill>
            <a:schemeClr val="tx1"/>
          </a:solidFill>
        </p:spPr>
        <p:txBody>
          <a:bodyPr anchor="ctr">
            <a:noAutofit/>
          </a:bodyPr>
          <a:lstStyle>
            <a:lvl1pPr marL="0" indent="0">
              <a:buNone/>
              <a:defRPr sz="1800">
                <a:solidFill>
                  <a:srgbClr val="FFFFFF"/>
                </a:solidFill>
                <a:latin typeface="Arial"/>
                <a:cs typeface="Arial"/>
              </a:defRPr>
            </a:lvl1pPr>
          </a:lstStyle>
          <a:p>
            <a:pPr lvl="0"/>
            <a:r>
              <a:rPr lang="en-US" dirty="0"/>
              <a:t>Director name</a:t>
            </a:r>
          </a:p>
        </p:txBody>
      </p:sp>
      <p:sp>
        <p:nvSpPr>
          <p:cNvPr id="13" name="Content Placeholder 2"/>
          <p:cNvSpPr>
            <a:spLocks noGrp="1"/>
          </p:cNvSpPr>
          <p:nvPr>
            <p:ph idx="15" hasCustomPrompt="1"/>
          </p:nvPr>
        </p:nvSpPr>
        <p:spPr>
          <a:xfrm>
            <a:off x="7688647" y="3579716"/>
            <a:ext cx="2860101" cy="2602182"/>
          </a:xfrm>
        </p:spPr>
        <p:txBody>
          <a:bodyPr>
            <a:normAutofit/>
          </a:bodyPr>
          <a:lstStyle>
            <a:lvl1pPr marL="0" indent="0">
              <a:buNone/>
              <a:defRPr sz="15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en-US" dirty="0"/>
              <a:t>Director bio</a:t>
            </a:r>
          </a:p>
        </p:txBody>
      </p:sp>
      <p:sp>
        <p:nvSpPr>
          <p:cNvPr id="14" name="Picture Placeholder 4"/>
          <p:cNvSpPr>
            <a:spLocks noGrp="1"/>
          </p:cNvSpPr>
          <p:nvPr>
            <p:ph type="pic" sz="quarter" idx="16"/>
          </p:nvPr>
        </p:nvSpPr>
        <p:spPr>
          <a:xfrm>
            <a:off x="7688648" y="1333743"/>
            <a:ext cx="2859617" cy="1801889"/>
          </a:xfrm>
        </p:spPr>
        <p:txBody>
          <a:bodyPr>
            <a:normAutofit/>
          </a:bodyPr>
          <a:lstStyle>
            <a:lvl1pPr marL="0" indent="0">
              <a:buNone/>
              <a:defRPr sz="1500">
                <a:latin typeface="Arial"/>
                <a:cs typeface="Arial"/>
              </a:defRPr>
            </a:lvl1pPr>
          </a:lstStyle>
          <a:p>
            <a:r>
              <a:rPr lang="en-US"/>
              <a:t>Drag picture to placeholder or click icon to add</a:t>
            </a:r>
            <a:endParaRPr lang="en-US" dirty="0"/>
          </a:p>
        </p:txBody>
      </p:sp>
      <p:sp>
        <p:nvSpPr>
          <p:cNvPr id="15" name="Text Placeholder 8"/>
          <p:cNvSpPr>
            <a:spLocks noGrp="1"/>
          </p:cNvSpPr>
          <p:nvPr>
            <p:ph type="body" sz="quarter" idx="17" hasCustomPrompt="1"/>
          </p:nvPr>
        </p:nvSpPr>
        <p:spPr>
          <a:xfrm>
            <a:off x="7688648" y="3134920"/>
            <a:ext cx="2859617" cy="429214"/>
          </a:xfrm>
          <a:solidFill>
            <a:schemeClr val="tx1"/>
          </a:solidFill>
        </p:spPr>
        <p:txBody>
          <a:bodyPr anchor="ctr">
            <a:noAutofit/>
          </a:bodyPr>
          <a:lstStyle>
            <a:lvl1pPr marL="0" indent="0">
              <a:buNone/>
              <a:defRPr sz="1800">
                <a:solidFill>
                  <a:srgbClr val="FFFFFF"/>
                </a:solidFill>
                <a:latin typeface="Arial"/>
                <a:cs typeface="Arial"/>
              </a:defRPr>
            </a:lvl1pPr>
          </a:lstStyle>
          <a:p>
            <a:pPr lvl="0"/>
            <a:r>
              <a:rPr lang="en-US" dirty="0"/>
              <a:t>Director name</a:t>
            </a:r>
          </a:p>
        </p:txBody>
      </p:sp>
    </p:spTree>
    <p:extLst>
      <p:ext uri="{BB962C8B-B14F-4D97-AF65-F5344CB8AC3E}">
        <p14:creationId xmlns:p14="http://schemas.microsoft.com/office/powerpoint/2010/main" xmlns="" val="1191697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37"/>
            <a:ext cx="10972800" cy="808308"/>
          </a:xfrm>
          <a:solidFill>
            <a:schemeClr val="accent3"/>
          </a:solidFill>
        </p:spPr>
        <p:txBody>
          <a:bodyPr>
            <a:normAutofit/>
          </a:bodyPr>
          <a:lstStyle>
            <a:lvl1pPr>
              <a:defRPr sz="3200">
                <a:solidFill>
                  <a:schemeClr val="tx1"/>
                </a:solidFill>
                <a:latin typeface="Arial"/>
                <a:cs typeface="Arial"/>
              </a:defRPr>
            </a:lvl1pPr>
          </a:lstStyle>
          <a:p>
            <a:r>
              <a:rPr lang="en-US" dirty="0"/>
              <a:t>Board of Directors</a:t>
            </a:r>
          </a:p>
        </p:txBody>
      </p:sp>
      <p:sp>
        <p:nvSpPr>
          <p:cNvPr id="8" name="Rectangle 7"/>
          <p:cNvSpPr/>
          <p:nvPr userDrawn="1"/>
        </p:nvSpPr>
        <p:spPr>
          <a:xfrm>
            <a:off x="0" y="6739188"/>
            <a:ext cx="12192000" cy="11881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
        <p:nvSpPr>
          <p:cNvPr id="16" name="Content Placeholder 2"/>
          <p:cNvSpPr>
            <a:spLocks noGrp="1"/>
          </p:cNvSpPr>
          <p:nvPr>
            <p:ph idx="1" hasCustomPrompt="1"/>
          </p:nvPr>
        </p:nvSpPr>
        <p:spPr>
          <a:xfrm>
            <a:off x="1676312" y="3583846"/>
            <a:ext cx="2860101" cy="2602182"/>
          </a:xfrm>
        </p:spPr>
        <p:txBody>
          <a:bodyPr>
            <a:normAutofit/>
          </a:bodyPr>
          <a:lstStyle>
            <a:lvl1pPr marL="0" indent="0">
              <a:buNone/>
              <a:defRPr sz="15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en-US" dirty="0"/>
              <a:t>Director bio</a:t>
            </a:r>
          </a:p>
        </p:txBody>
      </p:sp>
      <p:sp>
        <p:nvSpPr>
          <p:cNvPr id="17" name="Picture Placeholder 4"/>
          <p:cNvSpPr>
            <a:spLocks noGrp="1"/>
          </p:cNvSpPr>
          <p:nvPr>
            <p:ph type="pic" sz="quarter" idx="10"/>
          </p:nvPr>
        </p:nvSpPr>
        <p:spPr>
          <a:xfrm>
            <a:off x="1676313" y="1337873"/>
            <a:ext cx="2859617" cy="1801889"/>
          </a:xfrm>
        </p:spPr>
        <p:txBody>
          <a:bodyPr>
            <a:normAutofit/>
          </a:bodyPr>
          <a:lstStyle>
            <a:lvl1pPr marL="0" indent="0">
              <a:buNone/>
              <a:defRPr sz="1500">
                <a:latin typeface="Arial"/>
                <a:cs typeface="Arial"/>
              </a:defRPr>
            </a:lvl1pPr>
          </a:lstStyle>
          <a:p>
            <a:r>
              <a:rPr lang="en-US"/>
              <a:t>Drag picture to placeholder or click icon to add</a:t>
            </a:r>
            <a:endParaRPr lang="en-US" dirty="0"/>
          </a:p>
        </p:txBody>
      </p:sp>
      <p:sp>
        <p:nvSpPr>
          <p:cNvPr id="18" name="Text Placeholder 8"/>
          <p:cNvSpPr>
            <a:spLocks noGrp="1"/>
          </p:cNvSpPr>
          <p:nvPr>
            <p:ph type="body" sz="quarter" idx="11" hasCustomPrompt="1"/>
          </p:nvPr>
        </p:nvSpPr>
        <p:spPr>
          <a:xfrm>
            <a:off x="1676313" y="3139050"/>
            <a:ext cx="2859617" cy="429214"/>
          </a:xfrm>
          <a:solidFill>
            <a:schemeClr val="tx1"/>
          </a:solidFill>
        </p:spPr>
        <p:txBody>
          <a:bodyPr anchor="ctr">
            <a:noAutofit/>
          </a:bodyPr>
          <a:lstStyle>
            <a:lvl1pPr marL="0" indent="0">
              <a:buNone/>
              <a:defRPr sz="1800">
                <a:solidFill>
                  <a:srgbClr val="FFFFFF"/>
                </a:solidFill>
                <a:latin typeface="Arial"/>
                <a:cs typeface="Arial"/>
              </a:defRPr>
            </a:lvl1pPr>
          </a:lstStyle>
          <a:p>
            <a:pPr lvl="0"/>
            <a:r>
              <a:rPr lang="en-US" dirty="0"/>
              <a:t>Director name</a:t>
            </a:r>
          </a:p>
        </p:txBody>
      </p:sp>
      <p:sp>
        <p:nvSpPr>
          <p:cNvPr id="19" name="Content Placeholder 2"/>
          <p:cNvSpPr>
            <a:spLocks noGrp="1"/>
          </p:cNvSpPr>
          <p:nvPr>
            <p:ph idx="12" hasCustomPrompt="1"/>
          </p:nvPr>
        </p:nvSpPr>
        <p:spPr>
          <a:xfrm>
            <a:off x="4687673" y="3580427"/>
            <a:ext cx="2860101" cy="2602182"/>
          </a:xfrm>
        </p:spPr>
        <p:txBody>
          <a:bodyPr>
            <a:normAutofit/>
          </a:bodyPr>
          <a:lstStyle>
            <a:lvl1pPr marL="0" indent="0">
              <a:buNone/>
              <a:defRPr sz="15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Director bio</a:t>
            </a:r>
          </a:p>
        </p:txBody>
      </p:sp>
      <p:sp>
        <p:nvSpPr>
          <p:cNvPr id="20" name="Picture Placeholder 4"/>
          <p:cNvSpPr>
            <a:spLocks noGrp="1"/>
          </p:cNvSpPr>
          <p:nvPr>
            <p:ph type="pic" sz="quarter" idx="13"/>
          </p:nvPr>
        </p:nvSpPr>
        <p:spPr>
          <a:xfrm>
            <a:off x="4687674" y="1334454"/>
            <a:ext cx="2859617" cy="1801889"/>
          </a:xfrm>
        </p:spPr>
        <p:txBody>
          <a:bodyPr>
            <a:normAutofit/>
          </a:bodyPr>
          <a:lstStyle>
            <a:lvl1pPr marL="0" indent="0">
              <a:buNone/>
              <a:defRPr sz="1500">
                <a:latin typeface="Arial"/>
                <a:cs typeface="Arial"/>
              </a:defRPr>
            </a:lvl1pPr>
          </a:lstStyle>
          <a:p>
            <a:r>
              <a:rPr lang="en-US"/>
              <a:t>Drag picture to placeholder or click icon to add</a:t>
            </a:r>
            <a:endParaRPr lang="en-US" dirty="0"/>
          </a:p>
        </p:txBody>
      </p:sp>
      <p:sp>
        <p:nvSpPr>
          <p:cNvPr id="21" name="Text Placeholder 8"/>
          <p:cNvSpPr>
            <a:spLocks noGrp="1"/>
          </p:cNvSpPr>
          <p:nvPr>
            <p:ph type="body" sz="quarter" idx="14" hasCustomPrompt="1"/>
          </p:nvPr>
        </p:nvSpPr>
        <p:spPr>
          <a:xfrm>
            <a:off x="4687674" y="3135631"/>
            <a:ext cx="2859617" cy="429214"/>
          </a:xfrm>
          <a:solidFill>
            <a:schemeClr val="tx1"/>
          </a:solidFill>
        </p:spPr>
        <p:txBody>
          <a:bodyPr anchor="ctr">
            <a:noAutofit/>
          </a:bodyPr>
          <a:lstStyle>
            <a:lvl1pPr marL="0" indent="0">
              <a:buNone/>
              <a:defRPr sz="1800">
                <a:solidFill>
                  <a:srgbClr val="FFFFFF"/>
                </a:solidFill>
                <a:latin typeface="Arial"/>
                <a:cs typeface="Arial"/>
              </a:defRPr>
            </a:lvl1pPr>
          </a:lstStyle>
          <a:p>
            <a:pPr lvl="0"/>
            <a:r>
              <a:rPr lang="en-US" dirty="0"/>
              <a:t>Director name</a:t>
            </a:r>
          </a:p>
        </p:txBody>
      </p:sp>
      <p:sp>
        <p:nvSpPr>
          <p:cNvPr id="22" name="Content Placeholder 2"/>
          <p:cNvSpPr>
            <a:spLocks noGrp="1"/>
          </p:cNvSpPr>
          <p:nvPr>
            <p:ph idx="15" hasCustomPrompt="1"/>
          </p:nvPr>
        </p:nvSpPr>
        <p:spPr>
          <a:xfrm>
            <a:off x="7688647" y="3579716"/>
            <a:ext cx="2860101" cy="2602182"/>
          </a:xfrm>
        </p:spPr>
        <p:txBody>
          <a:bodyPr>
            <a:normAutofit/>
          </a:bodyPr>
          <a:lstStyle>
            <a:lvl1pPr marL="0" indent="0">
              <a:buNone/>
              <a:defRPr sz="15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en-US" dirty="0"/>
              <a:t>Director bio</a:t>
            </a:r>
          </a:p>
        </p:txBody>
      </p:sp>
      <p:sp>
        <p:nvSpPr>
          <p:cNvPr id="23" name="Picture Placeholder 4"/>
          <p:cNvSpPr>
            <a:spLocks noGrp="1"/>
          </p:cNvSpPr>
          <p:nvPr>
            <p:ph type="pic" sz="quarter" idx="16"/>
          </p:nvPr>
        </p:nvSpPr>
        <p:spPr>
          <a:xfrm>
            <a:off x="7688648" y="1333743"/>
            <a:ext cx="2859617" cy="1801889"/>
          </a:xfrm>
        </p:spPr>
        <p:txBody>
          <a:bodyPr>
            <a:normAutofit/>
          </a:bodyPr>
          <a:lstStyle>
            <a:lvl1pPr marL="0" indent="0">
              <a:buNone/>
              <a:defRPr sz="1500">
                <a:latin typeface="Arial"/>
                <a:cs typeface="Arial"/>
              </a:defRPr>
            </a:lvl1pPr>
          </a:lstStyle>
          <a:p>
            <a:r>
              <a:rPr lang="en-US"/>
              <a:t>Drag picture to placeholder or click icon to add</a:t>
            </a:r>
            <a:endParaRPr lang="en-US" dirty="0"/>
          </a:p>
        </p:txBody>
      </p:sp>
      <p:sp>
        <p:nvSpPr>
          <p:cNvPr id="24" name="Text Placeholder 8"/>
          <p:cNvSpPr>
            <a:spLocks noGrp="1"/>
          </p:cNvSpPr>
          <p:nvPr>
            <p:ph type="body" sz="quarter" idx="17" hasCustomPrompt="1"/>
          </p:nvPr>
        </p:nvSpPr>
        <p:spPr>
          <a:xfrm>
            <a:off x="7688648" y="3134920"/>
            <a:ext cx="2859617" cy="429214"/>
          </a:xfrm>
          <a:solidFill>
            <a:schemeClr val="tx1"/>
          </a:solidFill>
        </p:spPr>
        <p:txBody>
          <a:bodyPr anchor="ctr">
            <a:noAutofit/>
          </a:bodyPr>
          <a:lstStyle>
            <a:lvl1pPr marL="0" indent="0">
              <a:buNone/>
              <a:defRPr sz="1800">
                <a:solidFill>
                  <a:srgbClr val="FFFFFF"/>
                </a:solidFill>
                <a:latin typeface="Arial"/>
                <a:cs typeface="Arial"/>
              </a:defRPr>
            </a:lvl1pPr>
          </a:lstStyle>
          <a:p>
            <a:pPr lvl="0"/>
            <a:r>
              <a:rPr lang="en-US" dirty="0"/>
              <a:t>Director name</a:t>
            </a:r>
          </a:p>
        </p:txBody>
      </p:sp>
    </p:spTree>
    <p:extLst>
      <p:ext uri="{BB962C8B-B14F-4D97-AF65-F5344CB8AC3E}">
        <p14:creationId xmlns:p14="http://schemas.microsoft.com/office/powerpoint/2010/main" xmlns="" val="918697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37"/>
            <a:ext cx="10972800" cy="808308"/>
          </a:xfrm>
          <a:solidFill>
            <a:schemeClr val="accent2"/>
          </a:solidFill>
        </p:spPr>
        <p:txBody>
          <a:bodyPr>
            <a:normAutofit/>
          </a:bodyPr>
          <a:lstStyle>
            <a:lvl1pPr>
              <a:defRPr sz="3200">
                <a:solidFill>
                  <a:schemeClr val="bg1"/>
                </a:solidFill>
                <a:latin typeface="Arial"/>
                <a:cs typeface="Arial"/>
              </a:defRPr>
            </a:lvl1pPr>
          </a:lstStyle>
          <a:p>
            <a:r>
              <a:rPr lang="en-US" dirty="0"/>
              <a:t>Board of Directors</a:t>
            </a:r>
          </a:p>
        </p:txBody>
      </p:sp>
      <p:sp>
        <p:nvSpPr>
          <p:cNvPr id="8" name="Rectangle 7"/>
          <p:cNvSpPr/>
          <p:nvPr userDrawn="1"/>
        </p:nvSpPr>
        <p:spPr>
          <a:xfrm>
            <a:off x="0" y="6739188"/>
            <a:ext cx="12192000" cy="11881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
        <p:nvSpPr>
          <p:cNvPr id="16" name="Content Placeholder 2"/>
          <p:cNvSpPr>
            <a:spLocks noGrp="1"/>
          </p:cNvSpPr>
          <p:nvPr>
            <p:ph idx="1" hasCustomPrompt="1"/>
          </p:nvPr>
        </p:nvSpPr>
        <p:spPr>
          <a:xfrm>
            <a:off x="1676312" y="3583846"/>
            <a:ext cx="2860101" cy="2602182"/>
          </a:xfrm>
        </p:spPr>
        <p:txBody>
          <a:bodyPr>
            <a:normAutofit/>
          </a:bodyPr>
          <a:lstStyle>
            <a:lvl1pPr marL="0" indent="0">
              <a:buNone/>
              <a:defRPr sz="15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en-US" dirty="0"/>
              <a:t>Director bio</a:t>
            </a:r>
          </a:p>
        </p:txBody>
      </p:sp>
      <p:sp>
        <p:nvSpPr>
          <p:cNvPr id="17" name="Picture Placeholder 4"/>
          <p:cNvSpPr>
            <a:spLocks noGrp="1"/>
          </p:cNvSpPr>
          <p:nvPr>
            <p:ph type="pic" sz="quarter" idx="10"/>
          </p:nvPr>
        </p:nvSpPr>
        <p:spPr>
          <a:xfrm>
            <a:off x="1676313" y="1337873"/>
            <a:ext cx="2859617" cy="1801889"/>
          </a:xfrm>
        </p:spPr>
        <p:txBody>
          <a:bodyPr>
            <a:normAutofit/>
          </a:bodyPr>
          <a:lstStyle>
            <a:lvl1pPr marL="0" indent="0">
              <a:buNone/>
              <a:defRPr sz="1500">
                <a:latin typeface="Arial"/>
                <a:cs typeface="Arial"/>
              </a:defRPr>
            </a:lvl1pPr>
          </a:lstStyle>
          <a:p>
            <a:r>
              <a:rPr lang="en-US"/>
              <a:t>Drag picture to placeholder or click icon to add</a:t>
            </a:r>
            <a:endParaRPr lang="en-US" dirty="0"/>
          </a:p>
        </p:txBody>
      </p:sp>
      <p:sp>
        <p:nvSpPr>
          <p:cNvPr id="18" name="Text Placeholder 8"/>
          <p:cNvSpPr>
            <a:spLocks noGrp="1"/>
          </p:cNvSpPr>
          <p:nvPr>
            <p:ph type="body" sz="quarter" idx="11" hasCustomPrompt="1"/>
          </p:nvPr>
        </p:nvSpPr>
        <p:spPr>
          <a:xfrm>
            <a:off x="1676313" y="3139050"/>
            <a:ext cx="2859617" cy="429214"/>
          </a:xfrm>
          <a:solidFill>
            <a:schemeClr val="tx1"/>
          </a:solidFill>
        </p:spPr>
        <p:txBody>
          <a:bodyPr anchor="ctr">
            <a:noAutofit/>
          </a:bodyPr>
          <a:lstStyle>
            <a:lvl1pPr marL="0" indent="0">
              <a:buNone/>
              <a:defRPr sz="1800">
                <a:solidFill>
                  <a:srgbClr val="FFFFFF"/>
                </a:solidFill>
                <a:latin typeface="Arial"/>
                <a:cs typeface="Arial"/>
              </a:defRPr>
            </a:lvl1pPr>
          </a:lstStyle>
          <a:p>
            <a:pPr lvl="0"/>
            <a:r>
              <a:rPr lang="en-US" dirty="0"/>
              <a:t>Director name</a:t>
            </a:r>
          </a:p>
        </p:txBody>
      </p:sp>
      <p:sp>
        <p:nvSpPr>
          <p:cNvPr id="19" name="Content Placeholder 2"/>
          <p:cNvSpPr>
            <a:spLocks noGrp="1"/>
          </p:cNvSpPr>
          <p:nvPr>
            <p:ph idx="12" hasCustomPrompt="1"/>
          </p:nvPr>
        </p:nvSpPr>
        <p:spPr>
          <a:xfrm>
            <a:off x="4687673" y="3580427"/>
            <a:ext cx="2860101" cy="2602182"/>
          </a:xfrm>
        </p:spPr>
        <p:txBody>
          <a:bodyPr>
            <a:normAutofit/>
          </a:bodyPr>
          <a:lstStyle>
            <a:lvl1pPr marL="0" indent="0">
              <a:buNone/>
              <a:defRPr sz="15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Director bio</a:t>
            </a:r>
          </a:p>
        </p:txBody>
      </p:sp>
      <p:sp>
        <p:nvSpPr>
          <p:cNvPr id="20" name="Picture Placeholder 4"/>
          <p:cNvSpPr>
            <a:spLocks noGrp="1"/>
          </p:cNvSpPr>
          <p:nvPr>
            <p:ph type="pic" sz="quarter" idx="13"/>
          </p:nvPr>
        </p:nvSpPr>
        <p:spPr>
          <a:xfrm>
            <a:off x="4687674" y="1334454"/>
            <a:ext cx="2859617" cy="1801889"/>
          </a:xfrm>
        </p:spPr>
        <p:txBody>
          <a:bodyPr>
            <a:normAutofit/>
          </a:bodyPr>
          <a:lstStyle>
            <a:lvl1pPr marL="0" indent="0">
              <a:buNone/>
              <a:defRPr sz="1500">
                <a:latin typeface="Arial"/>
                <a:cs typeface="Arial"/>
              </a:defRPr>
            </a:lvl1pPr>
          </a:lstStyle>
          <a:p>
            <a:r>
              <a:rPr lang="en-US"/>
              <a:t>Drag picture to placeholder or click icon to add</a:t>
            </a:r>
            <a:endParaRPr lang="en-US" dirty="0"/>
          </a:p>
        </p:txBody>
      </p:sp>
      <p:sp>
        <p:nvSpPr>
          <p:cNvPr id="21" name="Text Placeholder 8"/>
          <p:cNvSpPr>
            <a:spLocks noGrp="1"/>
          </p:cNvSpPr>
          <p:nvPr>
            <p:ph type="body" sz="quarter" idx="14" hasCustomPrompt="1"/>
          </p:nvPr>
        </p:nvSpPr>
        <p:spPr>
          <a:xfrm>
            <a:off x="4687674" y="3135631"/>
            <a:ext cx="2859617" cy="429214"/>
          </a:xfrm>
          <a:solidFill>
            <a:schemeClr val="tx1"/>
          </a:solidFill>
        </p:spPr>
        <p:txBody>
          <a:bodyPr anchor="ctr">
            <a:noAutofit/>
          </a:bodyPr>
          <a:lstStyle>
            <a:lvl1pPr marL="0" indent="0">
              <a:buNone/>
              <a:defRPr sz="1800">
                <a:solidFill>
                  <a:srgbClr val="FFFFFF"/>
                </a:solidFill>
                <a:latin typeface="Arial"/>
                <a:cs typeface="Arial"/>
              </a:defRPr>
            </a:lvl1pPr>
          </a:lstStyle>
          <a:p>
            <a:pPr lvl="0"/>
            <a:r>
              <a:rPr lang="en-US" dirty="0"/>
              <a:t>Director name</a:t>
            </a:r>
          </a:p>
        </p:txBody>
      </p:sp>
      <p:sp>
        <p:nvSpPr>
          <p:cNvPr id="22" name="Content Placeholder 2"/>
          <p:cNvSpPr>
            <a:spLocks noGrp="1"/>
          </p:cNvSpPr>
          <p:nvPr>
            <p:ph idx="15" hasCustomPrompt="1"/>
          </p:nvPr>
        </p:nvSpPr>
        <p:spPr>
          <a:xfrm>
            <a:off x="7688647" y="3579716"/>
            <a:ext cx="2860101" cy="2602182"/>
          </a:xfrm>
        </p:spPr>
        <p:txBody>
          <a:bodyPr>
            <a:normAutofit/>
          </a:bodyPr>
          <a:lstStyle>
            <a:lvl1pPr marL="0" indent="0">
              <a:buNone/>
              <a:defRPr sz="15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en-US" dirty="0"/>
              <a:t>Director bio</a:t>
            </a:r>
          </a:p>
        </p:txBody>
      </p:sp>
      <p:sp>
        <p:nvSpPr>
          <p:cNvPr id="23" name="Picture Placeholder 4"/>
          <p:cNvSpPr>
            <a:spLocks noGrp="1"/>
          </p:cNvSpPr>
          <p:nvPr>
            <p:ph type="pic" sz="quarter" idx="16"/>
          </p:nvPr>
        </p:nvSpPr>
        <p:spPr>
          <a:xfrm>
            <a:off x="7688648" y="1333743"/>
            <a:ext cx="2859617" cy="1801889"/>
          </a:xfrm>
        </p:spPr>
        <p:txBody>
          <a:bodyPr>
            <a:normAutofit/>
          </a:bodyPr>
          <a:lstStyle>
            <a:lvl1pPr marL="0" indent="0">
              <a:buNone/>
              <a:defRPr sz="1500">
                <a:latin typeface="Arial"/>
                <a:cs typeface="Arial"/>
              </a:defRPr>
            </a:lvl1pPr>
          </a:lstStyle>
          <a:p>
            <a:r>
              <a:rPr lang="en-US"/>
              <a:t>Drag picture to placeholder or click icon to add</a:t>
            </a:r>
            <a:endParaRPr lang="en-US" dirty="0"/>
          </a:p>
        </p:txBody>
      </p:sp>
      <p:sp>
        <p:nvSpPr>
          <p:cNvPr id="24" name="Text Placeholder 8"/>
          <p:cNvSpPr>
            <a:spLocks noGrp="1"/>
          </p:cNvSpPr>
          <p:nvPr>
            <p:ph type="body" sz="quarter" idx="17" hasCustomPrompt="1"/>
          </p:nvPr>
        </p:nvSpPr>
        <p:spPr>
          <a:xfrm>
            <a:off x="7688648" y="3134920"/>
            <a:ext cx="2859617" cy="429214"/>
          </a:xfrm>
          <a:solidFill>
            <a:schemeClr val="tx1"/>
          </a:solidFill>
        </p:spPr>
        <p:txBody>
          <a:bodyPr anchor="ctr">
            <a:noAutofit/>
          </a:bodyPr>
          <a:lstStyle>
            <a:lvl1pPr marL="0" indent="0">
              <a:buNone/>
              <a:defRPr sz="1800">
                <a:solidFill>
                  <a:srgbClr val="FFFFFF"/>
                </a:solidFill>
                <a:latin typeface="Arial"/>
                <a:cs typeface="Arial"/>
              </a:defRPr>
            </a:lvl1pPr>
          </a:lstStyle>
          <a:p>
            <a:pPr lvl="0"/>
            <a:r>
              <a:rPr lang="en-US" dirty="0"/>
              <a:t>Director name</a:t>
            </a:r>
          </a:p>
        </p:txBody>
      </p:sp>
    </p:spTree>
    <p:extLst>
      <p:ext uri="{BB962C8B-B14F-4D97-AF65-F5344CB8AC3E}">
        <p14:creationId xmlns:p14="http://schemas.microsoft.com/office/powerpoint/2010/main" xmlns="" val="1663573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p:spPr>
        <p:txBody>
          <a:bodyPr>
            <a:normAutofit/>
          </a:bodyPr>
          <a:lstStyle>
            <a:lvl1pPr>
              <a:defRPr sz="2000">
                <a:solidFill>
                  <a:srgbClr val="FFFFFF"/>
                </a:solidFill>
                <a:latin typeface="Arial"/>
                <a:cs typeface="Arial"/>
              </a:defRPr>
            </a:lvl1pPr>
          </a:lstStyle>
          <a:p>
            <a:r>
              <a:rPr lang="en-US"/>
              <a:t>Drag picture to placeholder or click icon to add</a:t>
            </a:r>
            <a:endParaRPr lang="en-US" dirty="0"/>
          </a:p>
        </p:txBody>
      </p:sp>
      <p:pic>
        <p:nvPicPr>
          <p:cNvPr id="8" name="Picture 7"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
        <p:nvSpPr>
          <p:cNvPr id="11" name="Oval 10"/>
          <p:cNvSpPr/>
          <p:nvPr userDrawn="1"/>
        </p:nvSpPr>
        <p:spPr>
          <a:xfrm>
            <a:off x="-436310" y="654442"/>
            <a:ext cx="4176107" cy="313208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ubtitle 2"/>
          <p:cNvSpPr>
            <a:spLocks noGrp="1"/>
          </p:cNvSpPr>
          <p:nvPr>
            <p:ph type="subTitle" idx="1" hasCustomPrompt="1"/>
          </p:nvPr>
        </p:nvSpPr>
        <p:spPr>
          <a:xfrm>
            <a:off x="259707" y="654442"/>
            <a:ext cx="2856791" cy="3132080"/>
          </a:xfrm>
        </p:spPr>
        <p:txBody>
          <a:bodyPr anchor="ctr">
            <a:normAutofit/>
          </a:bodyPr>
          <a:lstStyle>
            <a:lvl1pPr marL="0" indent="0" algn="ctr">
              <a:buNone/>
              <a:defRPr sz="2400">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 heading</a:t>
            </a:r>
          </a:p>
        </p:txBody>
      </p:sp>
    </p:spTree>
    <p:extLst>
      <p:ext uri="{BB962C8B-B14F-4D97-AF65-F5344CB8AC3E}">
        <p14:creationId xmlns:p14="http://schemas.microsoft.com/office/powerpoint/2010/main" xmlns="" val="4287601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p:spPr>
        <p:txBody>
          <a:bodyPr>
            <a:normAutofit/>
          </a:bodyPr>
          <a:lstStyle>
            <a:lvl1pPr>
              <a:defRPr sz="2000">
                <a:solidFill>
                  <a:srgbClr val="FFFFFF"/>
                </a:solidFill>
                <a:latin typeface="Arial"/>
                <a:cs typeface="Arial"/>
              </a:defRPr>
            </a:lvl1pPr>
          </a:lstStyle>
          <a:p>
            <a:r>
              <a:rPr lang="en-US"/>
              <a:t>Drag picture to placeholder or click icon to add</a:t>
            </a:r>
            <a:endParaRPr lang="en-US" dirty="0"/>
          </a:p>
        </p:txBody>
      </p:sp>
      <p:pic>
        <p:nvPicPr>
          <p:cNvPr id="8" name="Picture 7"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
        <p:nvSpPr>
          <p:cNvPr id="11" name="Oval 10"/>
          <p:cNvSpPr/>
          <p:nvPr userDrawn="1"/>
        </p:nvSpPr>
        <p:spPr>
          <a:xfrm>
            <a:off x="-436310" y="654442"/>
            <a:ext cx="4176107" cy="313208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ubtitle 2"/>
          <p:cNvSpPr>
            <a:spLocks noGrp="1"/>
          </p:cNvSpPr>
          <p:nvPr>
            <p:ph type="subTitle" idx="1" hasCustomPrompt="1"/>
          </p:nvPr>
        </p:nvSpPr>
        <p:spPr>
          <a:xfrm>
            <a:off x="259707" y="654442"/>
            <a:ext cx="2856791" cy="3132080"/>
          </a:xfrm>
        </p:spPr>
        <p:txBody>
          <a:bodyPr anchor="ctr">
            <a:normAutofit/>
          </a:bodyPr>
          <a:lstStyle>
            <a:lvl1pPr marL="0" indent="0" algn="ctr">
              <a:buNone/>
              <a:defRPr sz="24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 heading</a:t>
            </a:r>
          </a:p>
        </p:txBody>
      </p:sp>
    </p:spTree>
    <p:extLst>
      <p:ext uri="{BB962C8B-B14F-4D97-AF65-F5344CB8AC3E}">
        <p14:creationId xmlns:p14="http://schemas.microsoft.com/office/powerpoint/2010/main" xmlns="" val="340770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p:spPr>
        <p:txBody>
          <a:bodyPr>
            <a:normAutofit/>
          </a:bodyPr>
          <a:lstStyle>
            <a:lvl1pPr>
              <a:defRPr sz="2000">
                <a:solidFill>
                  <a:srgbClr val="FFFFFF"/>
                </a:solidFill>
                <a:latin typeface="Arial"/>
                <a:cs typeface="Arial"/>
              </a:defRPr>
            </a:lvl1pPr>
          </a:lstStyle>
          <a:p>
            <a:r>
              <a:rPr lang="en-US"/>
              <a:t>Drag picture to placeholder or click icon to add</a:t>
            </a:r>
            <a:endParaRPr lang="en-US" dirty="0"/>
          </a:p>
        </p:txBody>
      </p:sp>
      <p:pic>
        <p:nvPicPr>
          <p:cNvPr id="8" name="Picture 7"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
        <p:nvSpPr>
          <p:cNvPr id="11" name="Oval 10"/>
          <p:cNvSpPr/>
          <p:nvPr userDrawn="1"/>
        </p:nvSpPr>
        <p:spPr>
          <a:xfrm>
            <a:off x="-436310" y="654442"/>
            <a:ext cx="4176107" cy="313208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ubtitle 2"/>
          <p:cNvSpPr>
            <a:spLocks noGrp="1"/>
          </p:cNvSpPr>
          <p:nvPr>
            <p:ph type="subTitle" idx="1" hasCustomPrompt="1"/>
          </p:nvPr>
        </p:nvSpPr>
        <p:spPr>
          <a:xfrm>
            <a:off x="259707" y="654442"/>
            <a:ext cx="2856791" cy="3132080"/>
          </a:xfrm>
        </p:spPr>
        <p:txBody>
          <a:bodyPr anchor="ctr">
            <a:normAutofit/>
          </a:bodyPr>
          <a:lstStyle>
            <a:lvl1pPr marL="0" indent="0" algn="ctr">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 heading</a:t>
            </a:r>
          </a:p>
        </p:txBody>
      </p:sp>
    </p:spTree>
    <p:extLst>
      <p:ext uri="{BB962C8B-B14F-4D97-AF65-F5344CB8AC3E}">
        <p14:creationId xmlns:p14="http://schemas.microsoft.com/office/powerpoint/2010/main" xmlns="" val="2569859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p:spPr>
        <p:txBody>
          <a:bodyPr>
            <a:normAutofit/>
          </a:bodyPr>
          <a:lstStyle>
            <a:lvl1pPr>
              <a:defRPr sz="2000">
                <a:solidFill>
                  <a:srgbClr val="FFFFFF"/>
                </a:solidFill>
                <a:latin typeface="Arial"/>
                <a:cs typeface="Arial"/>
              </a:defRPr>
            </a:lvl1pPr>
          </a:lstStyle>
          <a:p>
            <a:r>
              <a:rPr lang="en-US"/>
              <a:t>Drag picture to placeholder or click icon to add</a:t>
            </a:r>
            <a:endParaRPr lang="en-US" dirty="0"/>
          </a:p>
        </p:txBody>
      </p:sp>
      <p:pic>
        <p:nvPicPr>
          <p:cNvPr id="8" name="Picture 7"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
        <p:nvSpPr>
          <p:cNvPr id="11" name="Oval 10"/>
          <p:cNvSpPr/>
          <p:nvPr userDrawn="1"/>
        </p:nvSpPr>
        <p:spPr>
          <a:xfrm>
            <a:off x="-436310" y="654442"/>
            <a:ext cx="4176107" cy="31320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ubtitle 2"/>
          <p:cNvSpPr>
            <a:spLocks noGrp="1"/>
          </p:cNvSpPr>
          <p:nvPr>
            <p:ph type="subTitle" idx="1" hasCustomPrompt="1"/>
          </p:nvPr>
        </p:nvSpPr>
        <p:spPr>
          <a:xfrm>
            <a:off x="259707" y="654442"/>
            <a:ext cx="2856791" cy="3132080"/>
          </a:xfrm>
        </p:spPr>
        <p:txBody>
          <a:bodyPr anchor="ctr">
            <a:normAutofit/>
          </a:bodyPr>
          <a:lstStyle>
            <a:lvl1pPr marL="0" indent="0" algn="ctr">
              <a:buNone/>
              <a:defRPr sz="2400">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 heading</a:t>
            </a:r>
          </a:p>
        </p:txBody>
      </p:sp>
    </p:spTree>
    <p:extLst>
      <p:ext uri="{BB962C8B-B14F-4D97-AF65-F5344CB8AC3E}">
        <p14:creationId xmlns:p14="http://schemas.microsoft.com/office/powerpoint/2010/main" xmlns="" val="389086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1399460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p:spPr>
        <p:txBody>
          <a:bodyPr>
            <a:normAutofit/>
          </a:bodyPr>
          <a:lstStyle>
            <a:lvl1pPr>
              <a:defRPr sz="2000">
                <a:solidFill>
                  <a:srgbClr val="FFFFFF"/>
                </a:solidFill>
                <a:latin typeface="Arial"/>
                <a:cs typeface="Arial"/>
              </a:defRPr>
            </a:lvl1pPr>
          </a:lstStyle>
          <a:p>
            <a:r>
              <a:rPr lang="en-US"/>
              <a:t>Drag picture to placeholder or click icon to add</a:t>
            </a:r>
            <a:endParaRPr lang="en-US" dirty="0"/>
          </a:p>
        </p:txBody>
      </p:sp>
      <p:pic>
        <p:nvPicPr>
          <p:cNvPr id="8" name="Picture 7"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
        <p:nvSpPr>
          <p:cNvPr id="11" name="Oval 10"/>
          <p:cNvSpPr/>
          <p:nvPr userDrawn="1"/>
        </p:nvSpPr>
        <p:spPr>
          <a:xfrm>
            <a:off x="-436310" y="654442"/>
            <a:ext cx="4176107" cy="313208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ubtitle 2"/>
          <p:cNvSpPr>
            <a:spLocks noGrp="1"/>
          </p:cNvSpPr>
          <p:nvPr>
            <p:ph type="subTitle" idx="1" hasCustomPrompt="1"/>
          </p:nvPr>
        </p:nvSpPr>
        <p:spPr>
          <a:xfrm>
            <a:off x="259707" y="654442"/>
            <a:ext cx="2856791" cy="3132080"/>
          </a:xfrm>
        </p:spPr>
        <p:txBody>
          <a:bodyPr anchor="ctr">
            <a:normAutofit/>
          </a:bodyPr>
          <a:lstStyle>
            <a:lvl1pPr marL="0" indent="0" algn="ctr">
              <a:buNone/>
              <a:defRPr sz="24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 heading</a:t>
            </a:r>
          </a:p>
        </p:txBody>
      </p:sp>
    </p:spTree>
    <p:extLst>
      <p:ext uri="{BB962C8B-B14F-4D97-AF65-F5344CB8AC3E}">
        <p14:creationId xmlns:p14="http://schemas.microsoft.com/office/powerpoint/2010/main" xmlns="" val="275049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p:spPr>
        <p:txBody>
          <a:bodyPr>
            <a:normAutofit/>
          </a:bodyPr>
          <a:lstStyle>
            <a:lvl1pPr>
              <a:defRPr sz="2000">
                <a:solidFill>
                  <a:srgbClr val="FFFFFF"/>
                </a:solidFill>
                <a:latin typeface="Arial"/>
                <a:cs typeface="Arial"/>
              </a:defRPr>
            </a:lvl1pPr>
          </a:lstStyle>
          <a:p>
            <a:r>
              <a:rPr lang="en-US"/>
              <a:t>Drag picture to placeholder or click icon to add</a:t>
            </a:r>
            <a:endParaRPr lang="en-US" dirty="0"/>
          </a:p>
        </p:txBody>
      </p:sp>
      <p:pic>
        <p:nvPicPr>
          <p:cNvPr id="8" name="Picture 7"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
        <p:nvSpPr>
          <p:cNvPr id="11" name="Oval 10"/>
          <p:cNvSpPr/>
          <p:nvPr userDrawn="1"/>
        </p:nvSpPr>
        <p:spPr>
          <a:xfrm>
            <a:off x="-436310" y="654442"/>
            <a:ext cx="4176107" cy="313208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ubtitle 2"/>
          <p:cNvSpPr>
            <a:spLocks noGrp="1"/>
          </p:cNvSpPr>
          <p:nvPr>
            <p:ph type="subTitle" idx="1" hasCustomPrompt="1"/>
          </p:nvPr>
        </p:nvSpPr>
        <p:spPr>
          <a:xfrm>
            <a:off x="259707" y="654442"/>
            <a:ext cx="2856791" cy="3132080"/>
          </a:xfrm>
        </p:spPr>
        <p:txBody>
          <a:bodyPr anchor="ctr">
            <a:normAutofit/>
          </a:bodyPr>
          <a:lstStyle>
            <a:lvl1pPr marL="0" indent="0" algn="ctr">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 heading</a:t>
            </a:r>
          </a:p>
        </p:txBody>
      </p:sp>
    </p:spTree>
    <p:extLst>
      <p:ext uri="{BB962C8B-B14F-4D97-AF65-F5344CB8AC3E}">
        <p14:creationId xmlns:p14="http://schemas.microsoft.com/office/powerpoint/2010/main" xmlns="" val="3268338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599" y="1830878"/>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2" name="Title 1"/>
          <p:cNvSpPr>
            <a:spLocks noGrp="1"/>
          </p:cNvSpPr>
          <p:nvPr>
            <p:ph type="title" hasCustomPrompt="1"/>
          </p:nvPr>
        </p:nvSpPr>
        <p:spPr>
          <a:xfrm>
            <a:off x="609600" y="-5837"/>
            <a:ext cx="10972800" cy="808308"/>
          </a:xfrm>
          <a:solidFill>
            <a:srgbClr val="551257"/>
          </a:solidFill>
        </p:spPr>
        <p:txBody>
          <a:bodyPr>
            <a:normAutofit/>
          </a:bodyPr>
          <a:lstStyle>
            <a:lvl1pPr>
              <a:defRPr sz="3200">
                <a:solidFill>
                  <a:schemeClr val="bg1"/>
                </a:solidFill>
                <a:latin typeface="Arial"/>
                <a:cs typeface="Arial"/>
              </a:defRPr>
            </a:lvl1pPr>
          </a:lstStyle>
          <a:p>
            <a:r>
              <a:rPr lang="en-US" dirty="0"/>
              <a:t>Partners</a:t>
            </a:r>
          </a:p>
        </p:txBody>
      </p:sp>
      <p:sp>
        <p:nvSpPr>
          <p:cNvPr id="8" name="Rectangle 7"/>
          <p:cNvSpPr/>
          <p:nvPr userDrawn="1"/>
        </p:nvSpPr>
        <p:spPr>
          <a:xfrm>
            <a:off x="0" y="6739188"/>
            <a:ext cx="12192000" cy="118812"/>
          </a:xfrm>
          <a:prstGeom prst="rect">
            <a:avLst/>
          </a:prstGeom>
          <a:solidFill>
            <a:srgbClr val="5512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
        <p:nvSpPr>
          <p:cNvPr id="6" name="Picture Placeholder 4"/>
          <p:cNvSpPr>
            <a:spLocks noGrp="1"/>
          </p:cNvSpPr>
          <p:nvPr>
            <p:ph type="pic" sz="quarter" idx="11"/>
          </p:nvPr>
        </p:nvSpPr>
        <p:spPr>
          <a:xfrm>
            <a:off x="3451431" y="1835249"/>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9" name="Picture Placeholder 4"/>
          <p:cNvSpPr>
            <a:spLocks noGrp="1"/>
          </p:cNvSpPr>
          <p:nvPr>
            <p:ph type="pic" sz="quarter" idx="12"/>
          </p:nvPr>
        </p:nvSpPr>
        <p:spPr>
          <a:xfrm>
            <a:off x="6262101" y="1836200"/>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0" name="Picture Placeholder 4"/>
          <p:cNvSpPr>
            <a:spLocks noGrp="1"/>
          </p:cNvSpPr>
          <p:nvPr>
            <p:ph type="pic" sz="quarter" idx="13"/>
          </p:nvPr>
        </p:nvSpPr>
        <p:spPr>
          <a:xfrm>
            <a:off x="9051413" y="1845893"/>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1" name="Picture Placeholder 4"/>
          <p:cNvSpPr>
            <a:spLocks noGrp="1"/>
          </p:cNvSpPr>
          <p:nvPr>
            <p:ph type="pic" sz="quarter" idx="14"/>
          </p:nvPr>
        </p:nvSpPr>
        <p:spPr>
          <a:xfrm>
            <a:off x="609599" y="3837837"/>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2" name="Picture Placeholder 4"/>
          <p:cNvSpPr>
            <a:spLocks noGrp="1"/>
          </p:cNvSpPr>
          <p:nvPr>
            <p:ph type="pic" sz="quarter" idx="15"/>
          </p:nvPr>
        </p:nvSpPr>
        <p:spPr>
          <a:xfrm>
            <a:off x="3451431" y="3842208"/>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3" name="Picture Placeholder 4"/>
          <p:cNvSpPr>
            <a:spLocks noGrp="1"/>
          </p:cNvSpPr>
          <p:nvPr>
            <p:ph type="pic" sz="quarter" idx="16"/>
          </p:nvPr>
        </p:nvSpPr>
        <p:spPr>
          <a:xfrm>
            <a:off x="6262101" y="3843159"/>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4" name="Picture Placeholder 4"/>
          <p:cNvSpPr>
            <a:spLocks noGrp="1"/>
          </p:cNvSpPr>
          <p:nvPr>
            <p:ph type="pic" sz="quarter" idx="17"/>
          </p:nvPr>
        </p:nvSpPr>
        <p:spPr>
          <a:xfrm>
            <a:off x="9051413" y="3852852"/>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xmlns="" val="667795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37"/>
            <a:ext cx="10972800" cy="808308"/>
          </a:xfrm>
          <a:solidFill>
            <a:schemeClr val="accent3"/>
          </a:solidFill>
        </p:spPr>
        <p:txBody>
          <a:bodyPr>
            <a:normAutofit/>
          </a:bodyPr>
          <a:lstStyle>
            <a:lvl1pPr>
              <a:defRPr sz="3200">
                <a:solidFill>
                  <a:schemeClr val="tx1"/>
                </a:solidFill>
                <a:latin typeface="Arial"/>
                <a:cs typeface="Arial"/>
              </a:defRPr>
            </a:lvl1pPr>
          </a:lstStyle>
          <a:p>
            <a:r>
              <a:rPr lang="en-US" dirty="0"/>
              <a:t>Partners</a:t>
            </a:r>
          </a:p>
        </p:txBody>
      </p:sp>
      <p:sp>
        <p:nvSpPr>
          <p:cNvPr id="8" name="Rectangle 7"/>
          <p:cNvSpPr/>
          <p:nvPr userDrawn="1"/>
        </p:nvSpPr>
        <p:spPr>
          <a:xfrm>
            <a:off x="0" y="6739188"/>
            <a:ext cx="12192000" cy="118812"/>
          </a:xfrm>
          <a:prstGeom prst="rect">
            <a:avLst/>
          </a:prstGeom>
          <a:solidFill>
            <a:srgbClr val="FFDE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
        <p:nvSpPr>
          <p:cNvPr id="9" name="Picture Placeholder 4"/>
          <p:cNvSpPr>
            <a:spLocks noGrp="1"/>
          </p:cNvSpPr>
          <p:nvPr>
            <p:ph type="pic" sz="quarter" idx="10"/>
          </p:nvPr>
        </p:nvSpPr>
        <p:spPr>
          <a:xfrm>
            <a:off x="609599" y="1830878"/>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0" name="Picture Placeholder 4"/>
          <p:cNvSpPr>
            <a:spLocks noGrp="1"/>
          </p:cNvSpPr>
          <p:nvPr>
            <p:ph type="pic" sz="quarter" idx="11"/>
          </p:nvPr>
        </p:nvSpPr>
        <p:spPr>
          <a:xfrm>
            <a:off x="3451431" y="1835249"/>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1" name="Picture Placeholder 4"/>
          <p:cNvSpPr>
            <a:spLocks noGrp="1"/>
          </p:cNvSpPr>
          <p:nvPr>
            <p:ph type="pic" sz="quarter" idx="12"/>
          </p:nvPr>
        </p:nvSpPr>
        <p:spPr>
          <a:xfrm>
            <a:off x="6262101" y="1836200"/>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2" name="Picture Placeholder 4"/>
          <p:cNvSpPr>
            <a:spLocks noGrp="1"/>
          </p:cNvSpPr>
          <p:nvPr>
            <p:ph type="pic" sz="quarter" idx="13"/>
          </p:nvPr>
        </p:nvSpPr>
        <p:spPr>
          <a:xfrm>
            <a:off x="9051413" y="1845893"/>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3" name="Picture Placeholder 4"/>
          <p:cNvSpPr>
            <a:spLocks noGrp="1"/>
          </p:cNvSpPr>
          <p:nvPr>
            <p:ph type="pic" sz="quarter" idx="14"/>
          </p:nvPr>
        </p:nvSpPr>
        <p:spPr>
          <a:xfrm>
            <a:off x="609599" y="3837837"/>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4" name="Picture Placeholder 4"/>
          <p:cNvSpPr>
            <a:spLocks noGrp="1"/>
          </p:cNvSpPr>
          <p:nvPr>
            <p:ph type="pic" sz="quarter" idx="15"/>
          </p:nvPr>
        </p:nvSpPr>
        <p:spPr>
          <a:xfrm>
            <a:off x="3451431" y="3842208"/>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5" name="Picture Placeholder 4"/>
          <p:cNvSpPr>
            <a:spLocks noGrp="1"/>
          </p:cNvSpPr>
          <p:nvPr>
            <p:ph type="pic" sz="quarter" idx="16"/>
          </p:nvPr>
        </p:nvSpPr>
        <p:spPr>
          <a:xfrm>
            <a:off x="6262101" y="3843159"/>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6" name="Picture Placeholder 4"/>
          <p:cNvSpPr>
            <a:spLocks noGrp="1"/>
          </p:cNvSpPr>
          <p:nvPr>
            <p:ph type="pic" sz="quarter" idx="17"/>
          </p:nvPr>
        </p:nvSpPr>
        <p:spPr>
          <a:xfrm>
            <a:off x="9051413" y="3852852"/>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xmlns="" val="3306167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37"/>
            <a:ext cx="10972800" cy="808308"/>
          </a:xfrm>
          <a:solidFill>
            <a:srgbClr val="551257"/>
          </a:solidFill>
        </p:spPr>
        <p:txBody>
          <a:bodyPr>
            <a:normAutofit/>
          </a:bodyPr>
          <a:lstStyle>
            <a:lvl1pPr>
              <a:defRPr sz="3200">
                <a:solidFill>
                  <a:schemeClr val="bg1"/>
                </a:solidFill>
                <a:latin typeface="Arial"/>
                <a:cs typeface="Arial"/>
              </a:defRPr>
            </a:lvl1pPr>
          </a:lstStyle>
          <a:p>
            <a:r>
              <a:rPr lang="en-US" dirty="0"/>
              <a:t>Partners</a:t>
            </a:r>
          </a:p>
        </p:txBody>
      </p:sp>
      <p:sp>
        <p:nvSpPr>
          <p:cNvPr id="8" name="Rectangle 7"/>
          <p:cNvSpPr/>
          <p:nvPr userDrawn="1"/>
        </p:nvSpPr>
        <p:spPr>
          <a:xfrm>
            <a:off x="0" y="6739188"/>
            <a:ext cx="12192000" cy="118812"/>
          </a:xfrm>
          <a:prstGeom prst="rect">
            <a:avLst/>
          </a:prstGeom>
          <a:solidFill>
            <a:srgbClr val="5512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8863-IoDSA-Logo-Black-Tag-Whit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0672650" y="5941752"/>
            <a:ext cx="909751" cy="916249"/>
          </a:xfrm>
          <a:prstGeom prst="rect">
            <a:avLst/>
          </a:prstGeom>
        </p:spPr>
      </p:pic>
      <p:sp>
        <p:nvSpPr>
          <p:cNvPr id="9" name="Picture Placeholder 4"/>
          <p:cNvSpPr>
            <a:spLocks noGrp="1"/>
          </p:cNvSpPr>
          <p:nvPr>
            <p:ph type="pic" sz="quarter" idx="10"/>
          </p:nvPr>
        </p:nvSpPr>
        <p:spPr>
          <a:xfrm>
            <a:off x="609599" y="1830878"/>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0" name="Picture Placeholder 4"/>
          <p:cNvSpPr>
            <a:spLocks noGrp="1"/>
          </p:cNvSpPr>
          <p:nvPr>
            <p:ph type="pic" sz="quarter" idx="11"/>
          </p:nvPr>
        </p:nvSpPr>
        <p:spPr>
          <a:xfrm>
            <a:off x="3451431" y="1835249"/>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1" name="Picture Placeholder 4"/>
          <p:cNvSpPr>
            <a:spLocks noGrp="1"/>
          </p:cNvSpPr>
          <p:nvPr>
            <p:ph type="pic" sz="quarter" idx="12"/>
          </p:nvPr>
        </p:nvSpPr>
        <p:spPr>
          <a:xfrm>
            <a:off x="6262101" y="1836200"/>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2" name="Picture Placeholder 4"/>
          <p:cNvSpPr>
            <a:spLocks noGrp="1"/>
          </p:cNvSpPr>
          <p:nvPr>
            <p:ph type="pic" sz="quarter" idx="13"/>
          </p:nvPr>
        </p:nvSpPr>
        <p:spPr>
          <a:xfrm>
            <a:off x="9051413" y="1845893"/>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3" name="Picture Placeholder 4"/>
          <p:cNvSpPr>
            <a:spLocks noGrp="1"/>
          </p:cNvSpPr>
          <p:nvPr>
            <p:ph type="pic" sz="quarter" idx="14"/>
          </p:nvPr>
        </p:nvSpPr>
        <p:spPr>
          <a:xfrm>
            <a:off x="609599" y="3837837"/>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4" name="Picture Placeholder 4"/>
          <p:cNvSpPr>
            <a:spLocks noGrp="1"/>
          </p:cNvSpPr>
          <p:nvPr>
            <p:ph type="pic" sz="quarter" idx="15"/>
          </p:nvPr>
        </p:nvSpPr>
        <p:spPr>
          <a:xfrm>
            <a:off x="3451431" y="3842208"/>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5" name="Picture Placeholder 4"/>
          <p:cNvSpPr>
            <a:spLocks noGrp="1"/>
          </p:cNvSpPr>
          <p:nvPr>
            <p:ph type="pic" sz="quarter" idx="16"/>
          </p:nvPr>
        </p:nvSpPr>
        <p:spPr>
          <a:xfrm>
            <a:off x="6262101" y="3843159"/>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
        <p:nvSpPr>
          <p:cNvPr id="16" name="Picture Placeholder 4"/>
          <p:cNvSpPr>
            <a:spLocks noGrp="1"/>
          </p:cNvSpPr>
          <p:nvPr>
            <p:ph type="pic" sz="quarter" idx="17"/>
          </p:nvPr>
        </p:nvSpPr>
        <p:spPr>
          <a:xfrm>
            <a:off x="9051413" y="3852852"/>
            <a:ext cx="2530988" cy="1839544"/>
          </a:xfrm>
          <a:ln>
            <a:solidFill>
              <a:schemeClr val="accent6"/>
            </a:solidFill>
          </a:ln>
        </p:spPr>
        <p:txBody>
          <a:bodyPr/>
          <a:lstStyle>
            <a:lvl1pPr marL="0" indent="0">
              <a:buNone/>
              <a:defRPr>
                <a:solidFill>
                  <a:schemeClr val="bg1"/>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xmlns="" val="188805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80438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75800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01976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41561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699686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F07E5-DE75-8046-856F-910E44300A21}" type="slidenum">
              <a:rPr lang="en-US" smtClean="0"/>
              <a:pPr/>
              <a:t>‹#›</a:t>
            </a:fld>
            <a:endParaRPr lang="en-US"/>
          </a:p>
        </p:txBody>
      </p:sp>
    </p:spTree>
    <p:extLst>
      <p:ext uri="{BB962C8B-B14F-4D97-AF65-F5344CB8AC3E}">
        <p14:creationId xmlns:p14="http://schemas.microsoft.com/office/powerpoint/2010/main" xmlns="" val="2807404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THEM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Slide Number Placeholder 7"/>
          <p:cNvSpPr>
            <a:spLocks noGrp="1"/>
          </p:cNvSpPr>
          <p:nvPr>
            <p:ph type="sldNum" sz="quarter" idx="4294967295"/>
          </p:nvPr>
        </p:nvSpPr>
        <p:spPr bwMode="auto">
          <a:xfrm>
            <a:off x="8077200" y="6492876"/>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457200">
              <a:spcBef>
                <a:spcPct val="0"/>
              </a:spcBef>
              <a:buNone/>
            </a:pPr>
            <a:endParaRPr lang="en-US" altLang="en-US" sz="1200">
              <a:solidFill>
                <a:srgbClr val="898989"/>
              </a:solidFill>
            </a:endParaRPr>
          </a:p>
        </p:txBody>
      </p:sp>
      <p:sp>
        <p:nvSpPr>
          <p:cNvPr id="5" name="Title 1"/>
          <p:cNvSpPr txBox="1">
            <a:spLocks/>
          </p:cNvSpPr>
          <p:nvPr/>
        </p:nvSpPr>
        <p:spPr bwMode="auto">
          <a:xfrm>
            <a:off x="2316480" y="2133600"/>
            <a:ext cx="7487920" cy="1644650"/>
          </a:xfrm>
          <a:prstGeom prst="rect">
            <a:avLst/>
          </a:prstGeom>
          <a:ln/>
        </p:spPr>
        <p:style>
          <a:lnRef idx="2">
            <a:schemeClr val="accent3"/>
          </a:lnRef>
          <a:fillRef idx="1">
            <a:schemeClr val="lt1"/>
          </a:fillRef>
          <a:effectRef idx="0">
            <a:schemeClr val="accent3"/>
          </a:effectRef>
          <a:fontRef idx="minor">
            <a:schemeClr val="dk1"/>
          </a:fontRef>
        </p:style>
        <p:txBody>
          <a:bodyPr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457200">
              <a:buNone/>
            </a:pPr>
            <a:r>
              <a:rPr lang="en-US" sz="2800" b="1" cap="small" dirty="0">
                <a:solidFill>
                  <a:prstClr val="black"/>
                </a:solidFill>
                <a:latin typeface="Arial"/>
                <a:cs typeface="Arial"/>
              </a:rPr>
              <a:t>TVET Branch: TVET Colleges Governance Report</a:t>
            </a:r>
          </a:p>
        </p:txBody>
      </p:sp>
      <p:sp>
        <p:nvSpPr>
          <p:cNvPr id="4101" name="Subtitle 2"/>
          <p:cNvSpPr>
            <a:spLocks noGrp="1"/>
          </p:cNvSpPr>
          <p:nvPr>
            <p:ph type="subTitle" idx="1"/>
          </p:nvPr>
        </p:nvSpPr>
        <p:spPr>
          <a:xfrm>
            <a:off x="2388552" y="4004889"/>
            <a:ext cx="7343775" cy="2079625"/>
          </a:xfrm>
          <a:ln w="28575">
            <a:solidFill>
              <a:schemeClr val="accent1"/>
            </a:solidFill>
          </a:ln>
        </p:spPr>
        <p:txBody>
          <a:bodyPr>
            <a:normAutofit fontScale="77500" lnSpcReduction="20000"/>
          </a:bodyPr>
          <a:lstStyle/>
          <a:p>
            <a:r>
              <a:rPr lang="en-US" altLang="en-US" dirty="0">
                <a:solidFill>
                  <a:schemeClr val="bg1"/>
                </a:solidFill>
                <a:ea typeface="ＭＳ Ｐゴシック" panose="020B0600070205080204" pitchFamily="34" charset="-128"/>
              </a:rPr>
              <a:t>Regional  College Co</a:t>
            </a:r>
          </a:p>
          <a:p>
            <a:endParaRPr lang="en-US" altLang="en-US" dirty="0">
              <a:solidFill>
                <a:schemeClr val="bg1"/>
              </a:solidFill>
              <a:ea typeface="ＭＳ Ｐゴシック" panose="020B0600070205080204" pitchFamily="34" charset="-128"/>
            </a:endParaRPr>
          </a:p>
          <a:p>
            <a:r>
              <a:rPr lang="en-US" altLang="en-US" dirty="0">
                <a:solidFill>
                  <a:schemeClr val="tx1"/>
                </a:solidFill>
                <a:ea typeface="ＭＳ Ｐゴシック" panose="020B0600070205080204" pitchFamily="34" charset="-128"/>
              </a:rPr>
              <a:t>						</a:t>
            </a:r>
          </a:p>
          <a:p>
            <a:r>
              <a:rPr lang="en-US" altLang="en-US" dirty="0">
                <a:solidFill>
                  <a:schemeClr val="bg1"/>
                </a:solidFill>
                <a:ea typeface="ＭＳ Ｐゴシック" panose="020B0600070205080204" pitchFamily="34" charset="-128"/>
              </a:rPr>
              <a:t>Region	D</a:t>
            </a:r>
            <a:r>
              <a:rPr lang="en-US" altLang="en-US" dirty="0">
                <a:solidFill>
                  <a:schemeClr val="tx1"/>
                </a:solidFill>
                <a:ea typeface="ＭＳ Ｐゴシック" panose="020B0600070205080204" pitchFamily="34" charset="-128"/>
              </a:rPr>
              <a:t>TVET Colleges: Management and Governance Support</a:t>
            </a:r>
          </a:p>
          <a:p>
            <a:endParaRPr lang="en-US" cap="small" dirty="0">
              <a:solidFill>
                <a:schemeClr val="tx1"/>
              </a:solidFill>
            </a:endParaRPr>
          </a:p>
          <a:p>
            <a:r>
              <a:rPr lang="en-US" cap="small" dirty="0">
                <a:solidFill>
                  <a:schemeClr val="tx1"/>
                </a:solidFill>
              </a:rPr>
              <a:t>							June 2023</a:t>
            </a:r>
            <a:endParaRPr lang="en-US" altLang="en-US" dirty="0">
              <a:solidFill>
                <a:schemeClr val="tx1"/>
              </a:solidFill>
              <a:ea typeface="ＭＳ Ｐゴシック" panose="020B0600070205080204" pitchFamily="34" charset="-128"/>
            </a:endParaRPr>
          </a:p>
        </p:txBody>
      </p:sp>
    </p:spTree>
    <p:extLst>
      <p:ext uri="{BB962C8B-B14F-4D97-AF65-F5344CB8AC3E}">
        <p14:creationId xmlns:p14="http://schemas.microsoft.com/office/powerpoint/2010/main" xmlns="" val="3618228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3" cstate="print"/>
          <a:stretch>
            <a:fillRect/>
          </a:stretch>
        </p:blipFill>
        <p:spPr>
          <a:xfrm>
            <a:off x="-141514" y="0"/>
            <a:ext cx="12475027" cy="6858000"/>
          </a:xfrm>
          <a:prstGeom prst="rect">
            <a:avLst/>
          </a:prstGeom>
        </p:spPr>
      </p:pic>
      <p:sp>
        <p:nvSpPr>
          <p:cNvPr id="12" name="Content Placeholder 2"/>
          <p:cNvSpPr>
            <a:spLocks noGrp="1"/>
          </p:cNvSpPr>
          <p:nvPr>
            <p:ph idx="1"/>
          </p:nvPr>
        </p:nvSpPr>
        <p:spPr>
          <a:xfrm>
            <a:off x="2040044" y="699796"/>
            <a:ext cx="8119956" cy="765111"/>
          </a:xfrm>
        </p:spPr>
        <p:txBody>
          <a:bodyPr>
            <a:noAutofit/>
          </a:bodyPr>
          <a:lstStyle/>
          <a:p>
            <a:pPr marL="0" indent="0">
              <a:lnSpc>
                <a:spcPct val="170000"/>
              </a:lnSpc>
              <a:buNone/>
            </a:pPr>
            <a:r>
              <a:rPr lang="en-US" sz="1600" dirty="0"/>
              <a:t>								</a:t>
            </a:r>
            <a:endParaRPr lang="en-US"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2522D7C8-56B5-3DFE-EDF4-645548F023A6}"/>
              </a:ext>
            </a:extLst>
          </p:cNvPr>
          <p:cNvSpPr txBox="1"/>
          <p:nvPr/>
        </p:nvSpPr>
        <p:spPr>
          <a:xfrm>
            <a:off x="553615" y="787674"/>
            <a:ext cx="11084767" cy="4514506"/>
          </a:xfrm>
          <a:prstGeom prst="rect">
            <a:avLst/>
          </a:prstGeom>
          <a:noFill/>
        </p:spPr>
        <p:txBody>
          <a:bodyPr wrap="square">
            <a:spAutoFit/>
          </a:bodyPr>
          <a:lstStyle/>
          <a:p>
            <a:pPr algn="ctr">
              <a:lnSpc>
                <a:spcPct val="107000"/>
              </a:lnSpc>
              <a:spcAft>
                <a:spcPts val="800"/>
              </a:spcAft>
            </a:pPr>
            <a:r>
              <a:rPr lang="en-ZA" sz="3200" b="1" dirty="0">
                <a:effectLst/>
                <a:latin typeface="Arial" panose="020B0604020202020204" pitchFamily="34" charset="0"/>
                <a:ea typeface="Calibri" panose="020F0502020204030204" pitchFamily="34" charset="0"/>
                <a:cs typeface="Times New Roman" panose="02020603050405020304" pitchFamily="18" charset="0"/>
              </a:rPr>
              <a:t>Governance Concerns</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There is a natural tension in some colleges around the relationship between the council and management. Most of these tensions are managed. However, there are few colleges that are facing challenges about the relationships between the council and other stakeholders: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ü"/>
            </a:pPr>
            <a:r>
              <a:rPr lang="en-US" b="1" dirty="0">
                <a:effectLst/>
                <a:latin typeface="Arial" panose="020B0604020202020204" pitchFamily="34" charset="0"/>
                <a:ea typeface="Calibri" panose="020F0502020204030204" pitchFamily="34" charset="0"/>
                <a:cs typeface="Times New Roman" panose="02020603050405020304" pitchFamily="18" charset="0"/>
              </a:rPr>
              <a:t>Buffalo City TVET College(BCC</a:t>
            </a:r>
            <a:r>
              <a:rPr lang="en-US" dirty="0">
                <a:effectLst/>
                <a:latin typeface="Arial" panose="020B0604020202020204" pitchFamily="34" charset="0"/>
                <a:ea typeface="Calibri" panose="020F0502020204030204" pitchFamily="34" charset="0"/>
                <a:cs typeface="Times New Roman" panose="02020603050405020304" pitchFamily="18" charset="0"/>
              </a:rPr>
              <a:t>): Different units of the Department has been supporting BCC over the last year and this year. However, as the functionality of the college was affected by the persistent conflict between the council and in particular the chairperson of the council and a number of college stakeholders, the Minister has in terms of section 46(1) of the Continuing Education and Training Act instructed  a forensic investigation be conducted. The Department has appointed a forensic investigator. </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809512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3" cstate="print"/>
          <a:stretch>
            <a:fillRect/>
          </a:stretch>
        </p:blipFill>
        <p:spPr>
          <a:xfrm>
            <a:off x="-141514" y="0"/>
            <a:ext cx="12475027" cy="6858000"/>
          </a:xfrm>
          <a:prstGeom prst="rect">
            <a:avLst/>
          </a:prstGeom>
        </p:spPr>
      </p:pic>
      <p:sp>
        <p:nvSpPr>
          <p:cNvPr id="12" name="Content Placeholder 2"/>
          <p:cNvSpPr>
            <a:spLocks noGrp="1"/>
          </p:cNvSpPr>
          <p:nvPr>
            <p:ph idx="1"/>
          </p:nvPr>
        </p:nvSpPr>
        <p:spPr>
          <a:xfrm>
            <a:off x="2040044" y="699796"/>
            <a:ext cx="8119956" cy="765111"/>
          </a:xfrm>
        </p:spPr>
        <p:txBody>
          <a:bodyPr>
            <a:noAutofit/>
          </a:bodyPr>
          <a:lstStyle/>
          <a:p>
            <a:pPr marL="0" indent="0">
              <a:lnSpc>
                <a:spcPct val="170000"/>
              </a:lnSpc>
              <a:buNone/>
            </a:pPr>
            <a:r>
              <a:rPr lang="en-US" sz="1600" dirty="0"/>
              <a:t>								</a:t>
            </a:r>
            <a:endParaRPr lang="en-US"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2522D7C8-56B5-3DFE-EDF4-645548F023A6}"/>
              </a:ext>
            </a:extLst>
          </p:cNvPr>
          <p:cNvSpPr txBox="1"/>
          <p:nvPr/>
        </p:nvSpPr>
        <p:spPr>
          <a:xfrm>
            <a:off x="643811" y="761795"/>
            <a:ext cx="11084767" cy="3268011"/>
          </a:xfrm>
          <a:prstGeom prst="rect">
            <a:avLst/>
          </a:prstGeom>
          <a:noFill/>
        </p:spPr>
        <p:txBody>
          <a:bodyPr wrap="square">
            <a:spAutoFit/>
          </a:bodyPr>
          <a:lstStyle/>
          <a:p>
            <a:pPr algn="ctr">
              <a:lnSpc>
                <a:spcPct val="107000"/>
              </a:lnSpc>
              <a:spcAft>
                <a:spcPts val="800"/>
              </a:spcAft>
            </a:pPr>
            <a:r>
              <a:rPr lang="en-ZA" sz="3200" b="1" dirty="0">
                <a:effectLst/>
                <a:latin typeface="Arial" panose="020B0604020202020204" pitchFamily="34" charset="0"/>
                <a:ea typeface="Calibri" panose="020F0502020204030204" pitchFamily="34" charset="0"/>
                <a:cs typeface="Times New Roman" panose="02020603050405020304" pitchFamily="18" charset="0"/>
              </a:rPr>
              <a:t>Governance Concerns</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ü"/>
            </a:pPr>
            <a:r>
              <a:rPr lang="en-US" b="1" dirty="0" err="1">
                <a:effectLst/>
                <a:latin typeface="Arial" panose="020B0604020202020204" pitchFamily="34" charset="0"/>
                <a:ea typeface="Calibri" panose="020F0502020204030204" pitchFamily="34" charset="0"/>
                <a:cs typeface="Times New Roman" panose="02020603050405020304" pitchFamily="18" charset="0"/>
              </a:rPr>
              <a:t>Thekwini</a:t>
            </a:r>
            <a:r>
              <a:rPr lang="en-US" b="1" dirty="0">
                <a:effectLst/>
                <a:latin typeface="Arial" panose="020B0604020202020204" pitchFamily="34" charset="0"/>
                <a:ea typeface="Calibri" panose="020F0502020204030204" pitchFamily="34" charset="0"/>
                <a:cs typeface="Times New Roman" panose="02020603050405020304" pitchFamily="18" charset="0"/>
              </a:rPr>
              <a:t> TVET College</a:t>
            </a:r>
            <a:r>
              <a:rPr lang="en-US" dirty="0">
                <a:effectLst/>
                <a:latin typeface="Arial" panose="020B0604020202020204" pitchFamily="34" charset="0"/>
                <a:ea typeface="Calibri" panose="020F0502020204030204" pitchFamily="34" charset="0"/>
                <a:cs typeface="Times New Roman" panose="02020603050405020304" pitchFamily="18" charset="0"/>
              </a:rPr>
              <a:t>: because of the intervention by the Department the relationships between the council and the principal at </a:t>
            </a:r>
            <a:r>
              <a:rPr lang="en-US" dirty="0" err="1">
                <a:effectLst/>
                <a:latin typeface="Arial" panose="020B0604020202020204" pitchFamily="34" charset="0"/>
                <a:ea typeface="Calibri" panose="020F0502020204030204" pitchFamily="34" charset="0"/>
                <a:cs typeface="Times New Roman" panose="02020603050405020304" pitchFamily="18" charset="0"/>
              </a:rPr>
              <a:t>Thekwini</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i</a:t>
            </a:r>
            <a:r>
              <a:rPr lang="en-US" dirty="0">
                <a:effectLst/>
                <a:latin typeface="Arial" panose="020B0604020202020204" pitchFamily="34" charset="0"/>
                <a:ea typeface="Calibri" panose="020F0502020204030204" pitchFamily="34" charset="0"/>
                <a:cs typeface="Times New Roman" panose="02020603050405020304" pitchFamily="18" charset="0"/>
              </a:rPr>
              <a:t>s stable. The Department is following the progress of the result of the intervention.</a:t>
            </a:r>
          </a:p>
          <a:p>
            <a:pPr marL="342900" lvl="0" indent="-342900" algn="just">
              <a:lnSpc>
                <a:spcPct val="150000"/>
              </a:lnSpc>
              <a:spcAft>
                <a:spcPts val="800"/>
              </a:spcAft>
              <a:buFont typeface="Wingdings" panose="05000000000000000000" pitchFamily="2" charset="2"/>
              <a:buChar char="ü"/>
            </a:pPr>
            <a:r>
              <a:rPr lang="en-US" b="1" dirty="0">
                <a:latin typeface="Arial" panose="020B0604020202020204" pitchFamily="34" charset="0"/>
                <a:ea typeface="Calibri" panose="020F0502020204030204" pitchFamily="34" charset="0"/>
                <a:cs typeface="Times New Roman" panose="02020603050405020304" pitchFamily="18" charset="0"/>
              </a:rPr>
              <a:t>Lovedale</a:t>
            </a:r>
            <a:r>
              <a:rPr lang="en-US" dirty="0">
                <a:latin typeface="Arial" panose="020B0604020202020204" pitchFamily="34" charset="0"/>
                <a:ea typeface="Calibri" panose="020F0502020204030204" pitchFamily="34" charset="0"/>
                <a:cs typeface="Times New Roman" panose="02020603050405020304" pitchFamily="18" charset="0"/>
              </a:rPr>
              <a:t>: concerns over management. The Department has appointed a task team headed by the DDG: TVET Branch to assist the college with the current short-term and long-term stabilization issues. </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277408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3" cstate="print"/>
          <a:stretch>
            <a:fillRect/>
          </a:stretch>
        </p:blipFill>
        <p:spPr>
          <a:xfrm>
            <a:off x="-141514" y="0"/>
            <a:ext cx="12475027" cy="6858000"/>
          </a:xfrm>
          <a:prstGeom prst="rect">
            <a:avLst/>
          </a:prstGeom>
        </p:spPr>
      </p:pic>
      <p:sp>
        <p:nvSpPr>
          <p:cNvPr id="12" name="Content Placeholder 2"/>
          <p:cNvSpPr>
            <a:spLocks noGrp="1"/>
          </p:cNvSpPr>
          <p:nvPr>
            <p:ph idx="1"/>
          </p:nvPr>
        </p:nvSpPr>
        <p:spPr>
          <a:xfrm>
            <a:off x="2040044" y="699796"/>
            <a:ext cx="8119956" cy="765111"/>
          </a:xfrm>
        </p:spPr>
        <p:txBody>
          <a:bodyPr>
            <a:noAutofit/>
          </a:bodyPr>
          <a:lstStyle/>
          <a:p>
            <a:pPr marL="0" indent="0">
              <a:lnSpc>
                <a:spcPct val="170000"/>
              </a:lnSpc>
              <a:buNone/>
            </a:pPr>
            <a:r>
              <a:rPr lang="en-US" sz="1600" dirty="0"/>
              <a:t>								</a:t>
            </a:r>
            <a:endParaRPr lang="en-US" sz="3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1841F76A-1D30-26E1-C33A-97A070DED99E}"/>
              </a:ext>
            </a:extLst>
          </p:cNvPr>
          <p:cNvSpPr txBox="1"/>
          <p:nvPr/>
        </p:nvSpPr>
        <p:spPr>
          <a:xfrm>
            <a:off x="716901" y="766515"/>
            <a:ext cx="10758196" cy="1968359"/>
          </a:xfrm>
          <a:prstGeom prst="rect">
            <a:avLst/>
          </a:prstGeom>
          <a:noFill/>
        </p:spPr>
        <p:txBody>
          <a:bodyPr wrap="square">
            <a:spAutoFit/>
          </a:bodyPr>
          <a:lstStyle/>
          <a:p>
            <a:pPr algn="ctr">
              <a:lnSpc>
                <a:spcPct val="107000"/>
              </a:lnSpc>
              <a:spcAft>
                <a:spcPts val="800"/>
              </a:spcAft>
            </a:pPr>
            <a:r>
              <a:rPr lang="en-US" sz="3200" b="1" dirty="0">
                <a:effectLst/>
                <a:latin typeface="Arial" panose="020B0604020202020204" pitchFamily="34" charset="0"/>
                <a:ea typeface="Calibri" panose="020F0502020204030204" pitchFamily="34" charset="0"/>
                <a:cs typeface="Times New Roman" panose="02020603050405020304" pitchFamily="18" charset="0"/>
              </a:rPr>
              <a:t>Training and induction conducted:</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Since the last report to the Parliamentary Portfolio in November 2022, the Directorate: TVET Colleges Management and Governance Support has conducted an induction to new council members and workshops as part of continuous professional development of council member.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xmlns="" id="{FD65C043-551F-BD33-77EB-4E466A742321}"/>
              </a:ext>
            </a:extLst>
          </p:cNvPr>
          <p:cNvGraphicFramePr>
            <a:graphicFrameLocks noGrp="1"/>
          </p:cNvGraphicFramePr>
          <p:nvPr>
            <p:extLst>
              <p:ext uri="{D42A27DB-BD31-4B8C-83A1-F6EECF244321}">
                <p14:modId xmlns:p14="http://schemas.microsoft.com/office/powerpoint/2010/main" xmlns="" val="962111481"/>
              </p:ext>
            </p:extLst>
          </p:nvPr>
        </p:nvGraphicFramePr>
        <p:xfrm>
          <a:off x="827255" y="2954312"/>
          <a:ext cx="10507853" cy="1278192"/>
        </p:xfrm>
        <a:graphic>
          <a:graphicData uri="http://schemas.openxmlformats.org/drawingml/2006/table">
            <a:tbl>
              <a:tblPr firstRow="1" firstCol="1" bandRow="1"/>
              <a:tblGrid>
                <a:gridCol w="3795928">
                  <a:extLst>
                    <a:ext uri="{9D8B030D-6E8A-4147-A177-3AD203B41FA5}">
                      <a16:colId xmlns:a16="http://schemas.microsoft.com/office/drawing/2014/main" xmlns="" val="2678185959"/>
                    </a:ext>
                  </a:extLst>
                </a:gridCol>
                <a:gridCol w="3656384">
                  <a:extLst>
                    <a:ext uri="{9D8B030D-6E8A-4147-A177-3AD203B41FA5}">
                      <a16:colId xmlns:a16="http://schemas.microsoft.com/office/drawing/2014/main" xmlns="" val="570274826"/>
                    </a:ext>
                  </a:extLst>
                </a:gridCol>
                <a:gridCol w="3055541">
                  <a:extLst>
                    <a:ext uri="{9D8B030D-6E8A-4147-A177-3AD203B41FA5}">
                      <a16:colId xmlns:a16="http://schemas.microsoft.com/office/drawing/2014/main" xmlns="" val="3674934639"/>
                    </a:ext>
                  </a:extLst>
                </a:gridCol>
              </a:tblGrid>
              <a:tr h="262255">
                <a:tc>
                  <a:txBody>
                    <a:bodyPr/>
                    <a:lstStyle/>
                    <a:p>
                      <a:pPr>
                        <a:lnSpc>
                          <a:spcPct val="107000"/>
                        </a:lnSpc>
                        <a:spcAft>
                          <a:spcPts val="800"/>
                        </a:spcAft>
                      </a:pPr>
                      <a:r>
                        <a:rPr lang="en-ZA" sz="1600" dirty="0">
                          <a:effectLst/>
                          <a:latin typeface="Arial" panose="020B0604020202020204" pitchFamily="34" charset="0"/>
                          <a:ea typeface="Calibri" panose="020F0502020204030204" pitchFamily="34" charset="0"/>
                          <a:cs typeface="Times New Roman" panose="02020603050405020304" pitchFamily="18" charset="0"/>
                        </a:rPr>
                        <a:t>Council induction workshop: new council members at Coastal</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dirty="0">
                          <a:effectLst/>
                          <a:latin typeface="Arial" panose="020B0604020202020204" pitchFamily="34" charset="0"/>
                          <a:ea typeface="Calibri" panose="020F0502020204030204" pitchFamily="34" charset="0"/>
                          <a:cs typeface="Times New Roman" panose="02020603050405020304" pitchFamily="18" charset="0"/>
                        </a:rPr>
                        <a:t>December 2022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a:effectLst/>
                          <a:latin typeface="Arial" panose="020B0604020202020204" pitchFamily="34" charset="0"/>
                          <a:ea typeface="Calibri" panose="020F0502020204030204" pitchFamily="34" charset="0"/>
                          <a:cs typeface="Times New Roman" panose="02020603050405020304" pitchFamily="18" charset="0"/>
                        </a:rPr>
                        <a:t>Council members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5496409"/>
                  </a:ext>
                </a:extLst>
              </a:tr>
              <a:tr h="274955">
                <a:tc>
                  <a:txBody>
                    <a:bodyPr/>
                    <a:lstStyle/>
                    <a:p>
                      <a:pPr>
                        <a:lnSpc>
                          <a:spcPct val="107000"/>
                        </a:lnSpc>
                        <a:spcAft>
                          <a:spcPts val="800"/>
                        </a:spcAft>
                      </a:pPr>
                      <a:r>
                        <a:rPr lang="en-ZA" sz="1600" dirty="0">
                          <a:effectLst/>
                          <a:latin typeface="Arial" panose="020B0604020202020204" pitchFamily="34" charset="0"/>
                          <a:ea typeface="Calibri" panose="020F0502020204030204" pitchFamily="34" charset="0"/>
                          <a:cs typeface="Times New Roman" panose="02020603050405020304" pitchFamily="18" charset="0"/>
                        </a:rPr>
                        <a:t>Quarterly council and senior managers capacity building programme: Monitoring  college functionality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dirty="0">
                          <a:effectLst/>
                          <a:latin typeface="Arial" panose="020B0604020202020204" pitchFamily="34" charset="0"/>
                          <a:ea typeface="Calibri" panose="020F0502020204030204" pitchFamily="34" charset="0"/>
                          <a:cs typeface="Times New Roman" panose="02020603050405020304" pitchFamily="18" charset="0"/>
                        </a:rPr>
                        <a:t>April 2023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dirty="0">
                          <a:effectLst/>
                          <a:latin typeface="Arial" panose="020B0604020202020204" pitchFamily="34" charset="0"/>
                          <a:ea typeface="Calibri" panose="020F0502020204030204" pitchFamily="34" charset="0"/>
                          <a:cs typeface="Times New Roman" panose="02020603050405020304" pitchFamily="18" charset="0"/>
                        </a:rPr>
                        <a:t>Executive council members and senior managers of fifty colleges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2828219"/>
                  </a:ext>
                </a:extLst>
              </a:tr>
            </a:tbl>
          </a:graphicData>
        </a:graphic>
      </p:graphicFrame>
    </p:spTree>
    <p:extLst>
      <p:ext uri="{BB962C8B-B14F-4D97-AF65-F5344CB8AC3E}">
        <p14:creationId xmlns:p14="http://schemas.microsoft.com/office/powerpoint/2010/main" xmlns="" val="263661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3" cstate="print"/>
          <a:stretch>
            <a:fillRect/>
          </a:stretch>
        </p:blipFill>
        <p:spPr>
          <a:xfrm>
            <a:off x="-141514" y="0"/>
            <a:ext cx="12475027" cy="6858000"/>
          </a:xfrm>
          <a:prstGeom prst="rect">
            <a:avLst/>
          </a:prstGeom>
        </p:spPr>
      </p:pic>
      <p:sp>
        <p:nvSpPr>
          <p:cNvPr id="12" name="Content Placeholder 2"/>
          <p:cNvSpPr>
            <a:spLocks noGrp="1"/>
          </p:cNvSpPr>
          <p:nvPr>
            <p:ph idx="1"/>
          </p:nvPr>
        </p:nvSpPr>
        <p:spPr>
          <a:xfrm>
            <a:off x="2040044" y="699796"/>
            <a:ext cx="8119956" cy="765111"/>
          </a:xfrm>
        </p:spPr>
        <p:txBody>
          <a:bodyPr>
            <a:noAutofit/>
          </a:bodyPr>
          <a:lstStyle/>
          <a:p>
            <a:pPr marL="0" indent="0">
              <a:lnSpc>
                <a:spcPct val="170000"/>
              </a:lnSpc>
              <a:buNone/>
            </a:pPr>
            <a:r>
              <a:rPr lang="en-US" sz="1600" dirty="0"/>
              <a:t>								</a:t>
            </a:r>
            <a:endParaRPr lang="en-US" sz="3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6AF0CA8A-0608-2B14-8062-99EA2D0BDF92}"/>
              </a:ext>
            </a:extLst>
          </p:cNvPr>
          <p:cNvSpPr txBox="1"/>
          <p:nvPr/>
        </p:nvSpPr>
        <p:spPr>
          <a:xfrm>
            <a:off x="704549" y="699796"/>
            <a:ext cx="10636898" cy="4217950"/>
          </a:xfrm>
          <a:prstGeom prst="rect">
            <a:avLst/>
          </a:prstGeom>
          <a:noFill/>
        </p:spPr>
        <p:txBody>
          <a:bodyPr wrap="square">
            <a:spAutoFit/>
          </a:bodyPr>
          <a:lstStyle/>
          <a:p>
            <a:pPr algn="ctr">
              <a:lnSpc>
                <a:spcPct val="107000"/>
              </a:lnSpc>
              <a:spcAft>
                <a:spcPts val="800"/>
              </a:spcAft>
            </a:pPr>
            <a:r>
              <a:rPr lang="en-US" sz="3200" b="1" dirty="0">
                <a:effectLst/>
                <a:latin typeface="Arial" panose="020B0604020202020204" pitchFamily="34" charset="0"/>
                <a:ea typeface="Calibri" panose="020F0502020204030204" pitchFamily="34" charset="0"/>
                <a:cs typeface="Times New Roman" panose="02020603050405020304" pitchFamily="18" charset="0"/>
              </a:rPr>
              <a:t>Appointment of council members for the 2025-2030</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Times New Roman" panose="02020603050405020304" pitchFamily="18" charset="0"/>
              </a:rPr>
              <a:t>The terms of office of the current council members in 48 colleges is coming to an end between November 2023 and March 2024. </a:t>
            </a:r>
          </a:p>
          <a:p>
            <a:pPr marL="285750" indent="-285750" algn="just">
              <a:lnSpc>
                <a:spcPct val="150000"/>
              </a:lnSpc>
              <a:spcAft>
                <a:spcPts val="80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Times New Roman" panose="02020603050405020304" pitchFamily="18" charset="0"/>
              </a:rPr>
              <a:t>The Department has started the process of appointments. A submission has been prepared for the Minister to approve the gazette and advertising of the new appointments.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Times New Roman" panose="02020603050405020304" pitchFamily="18" charset="0"/>
              </a:rPr>
              <a:t>Once the processes of appointments is completed the Department will induct all council members before they commence their duties in September 2023.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35668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3" cstate="print"/>
          <a:stretch>
            <a:fillRect/>
          </a:stretch>
        </p:blipFill>
        <p:spPr>
          <a:xfrm>
            <a:off x="-141514" y="0"/>
            <a:ext cx="12475027" cy="6858000"/>
          </a:xfrm>
          <a:prstGeom prst="rect">
            <a:avLst/>
          </a:prstGeom>
        </p:spPr>
      </p:pic>
      <p:sp>
        <p:nvSpPr>
          <p:cNvPr id="12" name="Content Placeholder 2"/>
          <p:cNvSpPr>
            <a:spLocks noGrp="1"/>
          </p:cNvSpPr>
          <p:nvPr>
            <p:ph idx="1"/>
          </p:nvPr>
        </p:nvSpPr>
        <p:spPr>
          <a:xfrm>
            <a:off x="2040044" y="699796"/>
            <a:ext cx="8119956" cy="765111"/>
          </a:xfrm>
        </p:spPr>
        <p:txBody>
          <a:bodyPr>
            <a:noAutofit/>
          </a:bodyPr>
          <a:lstStyle/>
          <a:p>
            <a:pPr marL="0" indent="0">
              <a:lnSpc>
                <a:spcPct val="170000"/>
              </a:lnSpc>
              <a:buNone/>
            </a:pPr>
            <a:r>
              <a:rPr lang="en-US" sz="1600" dirty="0"/>
              <a:t>								</a:t>
            </a:r>
            <a:endParaRPr lang="en-US"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FE106CF5-9C02-22D6-C7B6-D7F4C881127E}"/>
              </a:ext>
            </a:extLst>
          </p:cNvPr>
          <p:cNvSpPr txBox="1"/>
          <p:nvPr/>
        </p:nvSpPr>
        <p:spPr>
          <a:xfrm>
            <a:off x="557550" y="1464907"/>
            <a:ext cx="11084943" cy="4738348"/>
          </a:xfrm>
          <a:prstGeom prst="rect">
            <a:avLst/>
          </a:prstGeom>
          <a:noFill/>
        </p:spPr>
        <p:txBody>
          <a:bodyPr wrap="square">
            <a:spAutoFit/>
          </a:bodyPr>
          <a:lstStyle/>
          <a:p>
            <a:pPr algn="ctr">
              <a:lnSpc>
                <a:spcPct val="107000"/>
              </a:lnSpc>
              <a:spcAft>
                <a:spcPts val="800"/>
              </a:spcAft>
            </a:pPr>
            <a:r>
              <a:rPr lang="en-US" sz="3200" b="1" dirty="0">
                <a:latin typeface="Arial" panose="020B0604020202020204" pitchFamily="34" charset="0"/>
                <a:ea typeface="Calibri" panose="020F0502020204030204" pitchFamily="34" charset="0"/>
                <a:cs typeface="Times New Roman" panose="02020603050405020304" pitchFamily="18" charset="0"/>
              </a:rPr>
              <a:t>Research partnerships with Universities</a:t>
            </a:r>
          </a:p>
          <a:p>
            <a:endParaRPr lang="en-US" dirty="0"/>
          </a:p>
          <a:p>
            <a:pPr marL="285750" indent="-285750"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The Department has partnered with the University of Western Cape to conduct research into the Governance of TVET colleges. </a:t>
            </a:r>
          </a:p>
          <a:p>
            <a:pPr marL="285750" indent="-285750" algn="just">
              <a:lnSpc>
                <a:spcPct val="150000"/>
              </a:lnSpc>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The research is underway, and the research report is expected by the end of 2023. </a:t>
            </a:r>
          </a:p>
          <a:p>
            <a:pPr marL="285750" indent="-285750" algn="just">
              <a:lnSpc>
                <a:spcPct val="150000"/>
              </a:lnSpc>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This is the first of its kind and is expected to provide more specific data and insight into the working of councils. </a:t>
            </a:r>
          </a:p>
          <a:p>
            <a:pPr marL="285750" indent="-285750"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The outcome of the research report will be used to focus the institutional support provided by the Department into areas that require priority intervention.</a:t>
            </a:r>
          </a:p>
        </p:txBody>
      </p:sp>
    </p:spTree>
    <p:extLst>
      <p:ext uri="{BB962C8B-B14F-4D97-AF65-F5344CB8AC3E}">
        <p14:creationId xmlns:p14="http://schemas.microsoft.com/office/powerpoint/2010/main" xmlns="" val="2450606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3" cstate="print"/>
          <a:stretch>
            <a:fillRect/>
          </a:stretch>
        </p:blipFill>
        <p:spPr>
          <a:xfrm>
            <a:off x="0" y="104931"/>
            <a:ext cx="12475027" cy="6858000"/>
          </a:xfrm>
          <a:prstGeom prst="rect">
            <a:avLst/>
          </a:prstGeom>
        </p:spPr>
      </p:pic>
      <p:sp>
        <p:nvSpPr>
          <p:cNvPr id="12" name="Content Placeholder 2"/>
          <p:cNvSpPr>
            <a:spLocks noGrp="1"/>
          </p:cNvSpPr>
          <p:nvPr>
            <p:ph idx="1"/>
          </p:nvPr>
        </p:nvSpPr>
        <p:spPr>
          <a:xfrm>
            <a:off x="2040044" y="699796"/>
            <a:ext cx="8119956" cy="765111"/>
          </a:xfrm>
        </p:spPr>
        <p:txBody>
          <a:bodyPr>
            <a:noAutofit/>
          </a:bodyPr>
          <a:lstStyle/>
          <a:p>
            <a:pPr marL="0" indent="0">
              <a:lnSpc>
                <a:spcPct val="170000"/>
              </a:lnSpc>
              <a:buNone/>
            </a:pPr>
            <a:r>
              <a:rPr lang="en-US" sz="1600" dirty="0"/>
              <a:t>								</a:t>
            </a:r>
            <a:endParaRPr lang="en-US"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FE106CF5-9C02-22D6-C7B6-D7F4C881127E}"/>
              </a:ext>
            </a:extLst>
          </p:cNvPr>
          <p:cNvSpPr txBox="1"/>
          <p:nvPr/>
        </p:nvSpPr>
        <p:spPr>
          <a:xfrm>
            <a:off x="702624" y="2936557"/>
            <a:ext cx="10170367" cy="984885"/>
          </a:xfrm>
          <a:prstGeom prst="rect">
            <a:avLst/>
          </a:prstGeom>
          <a:noFill/>
        </p:spPr>
        <p:txBody>
          <a:bodyPr wrap="square">
            <a:spAutoFit/>
          </a:bodyPr>
          <a:lstStyle/>
          <a:p>
            <a:pPr algn="ctr"/>
            <a:r>
              <a:rPr lang="en-US" sz="4000" b="1" dirty="0"/>
              <a:t>THANK YOU</a:t>
            </a:r>
          </a:p>
          <a:p>
            <a:endParaRPr lang="en-US" dirty="0"/>
          </a:p>
        </p:txBody>
      </p:sp>
    </p:spTree>
    <p:extLst>
      <p:ext uri="{BB962C8B-B14F-4D97-AF65-F5344CB8AC3E}">
        <p14:creationId xmlns:p14="http://schemas.microsoft.com/office/powerpoint/2010/main" xmlns="" val="3641107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3" cstate="print"/>
          <a:stretch>
            <a:fillRect/>
          </a:stretch>
        </p:blipFill>
        <p:spPr>
          <a:xfrm>
            <a:off x="-141514" y="0"/>
            <a:ext cx="12475027" cy="6858000"/>
          </a:xfrm>
          <a:prstGeom prst="rect">
            <a:avLst/>
          </a:prstGeom>
        </p:spPr>
      </p:pic>
      <p:sp>
        <p:nvSpPr>
          <p:cNvPr id="12" name="Content Placeholder 2"/>
          <p:cNvSpPr>
            <a:spLocks noGrp="1"/>
          </p:cNvSpPr>
          <p:nvPr>
            <p:ph idx="1"/>
          </p:nvPr>
        </p:nvSpPr>
        <p:spPr>
          <a:xfrm>
            <a:off x="2040044" y="699796"/>
            <a:ext cx="8119956" cy="765111"/>
          </a:xfrm>
        </p:spPr>
        <p:txBody>
          <a:bodyPr>
            <a:noAutofit/>
          </a:bodyPr>
          <a:lstStyle/>
          <a:p>
            <a:pPr marL="0" indent="0">
              <a:lnSpc>
                <a:spcPct val="170000"/>
              </a:lnSpc>
              <a:buNone/>
            </a:pPr>
            <a:r>
              <a:rPr lang="en-US" sz="1600" dirty="0"/>
              <a:t>								</a:t>
            </a:r>
            <a:endParaRPr lang="en-US"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E64887DD-E421-C358-2B3C-88102EAFC692}"/>
              </a:ext>
            </a:extLst>
          </p:cNvPr>
          <p:cNvSpPr txBox="1"/>
          <p:nvPr/>
        </p:nvSpPr>
        <p:spPr>
          <a:xfrm>
            <a:off x="1455575" y="1720268"/>
            <a:ext cx="8432540" cy="369332"/>
          </a:xfrm>
          <a:prstGeom prst="rect">
            <a:avLst/>
          </a:prstGeom>
          <a:noFill/>
        </p:spPr>
        <p:txBody>
          <a:bodyPr wrap="square">
            <a:spAutoFit/>
          </a:bodyPr>
          <a:lstStyle/>
          <a:p>
            <a:endParaRPr lang="en-US" dirty="0"/>
          </a:p>
        </p:txBody>
      </p:sp>
      <p:sp>
        <p:nvSpPr>
          <p:cNvPr id="4" name="TextBox 3">
            <a:extLst>
              <a:ext uri="{FF2B5EF4-FFF2-40B4-BE49-F238E27FC236}">
                <a16:creationId xmlns:a16="http://schemas.microsoft.com/office/drawing/2014/main" xmlns="" id="{A00797AA-0867-8257-5C2A-2B1A45305BDE}"/>
              </a:ext>
            </a:extLst>
          </p:cNvPr>
          <p:cNvSpPr txBox="1"/>
          <p:nvPr/>
        </p:nvSpPr>
        <p:spPr>
          <a:xfrm>
            <a:off x="3144417" y="999862"/>
            <a:ext cx="5449078" cy="592726"/>
          </a:xfrm>
          <a:prstGeom prst="rect">
            <a:avLst/>
          </a:prstGeom>
          <a:noFill/>
        </p:spPr>
        <p:txBody>
          <a:bodyPr wrap="square" rtlCol="0">
            <a:spAutoFit/>
          </a:bodyPr>
          <a:lstStyle/>
          <a:p>
            <a:pPr algn="ctr">
              <a:lnSpc>
                <a:spcPct val="107000"/>
              </a:lnSpc>
              <a:spcAft>
                <a:spcPts val="800"/>
              </a:spcAft>
            </a:pPr>
            <a:r>
              <a:rPr lang="en-US" sz="3200" b="1" dirty="0">
                <a:effectLst/>
                <a:latin typeface="Arial" panose="020B0604020202020204" pitchFamily="34" charset="0"/>
                <a:ea typeface="Calibri" panose="020F0502020204030204" pitchFamily="34" charset="0"/>
                <a:cs typeface="Times New Roman" panose="02020603050405020304" pitchFamily="18" charset="0"/>
              </a:rPr>
              <a:t>Contents</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6D5078F8-DFF2-2D70-0021-59997CAF3BA9}"/>
              </a:ext>
            </a:extLst>
          </p:cNvPr>
          <p:cNvSpPr txBox="1"/>
          <p:nvPr/>
        </p:nvSpPr>
        <p:spPr>
          <a:xfrm>
            <a:off x="599433" y="1592588"/>
            <a:ext cx="11020348" cy="4128374"/>
          </a:xfrm>
          <a:prstGeom prst="rect">
            <a:avLst/>
          </a:prstGeom>
          <a:noFill/>
        </p:spPr>
        <p:txBody>
          <a:bodyPr wrap="square">
            <a:spAutoFit/>
          </a:bodyPr>
          <a:lstStyle/>
          <a:p>
            <a:pPr marL="457200" lvl="0" indent="-457200">
              <a:lnSpc>
                <a:spcPct val="120000"/>
              </a:lnSpc>
              <a:buFont typeface="+mj-lt"/>
              <a:buAutoNum type="arabicPeriod"/>
            </a:pPr>
            <a:r>
              <a:rPr lang="en-US" sz="2000" dirty="0">
                <a:solidFill>
                  <a:srgbClr val="404040"/>
                </a:solidFill>
                <a:effectLst/>
                <a:latin typeface="Calibri" panose="020F0502020204030204" pitchFamily="34" charset="0"/>
                <a:ea typeface="Calibri" panose="020F0502020204030204" pitchFamily="34" charset="0"/>
              </a:rPr>
              <a:t>General Background</a:t>
            </a:r>
            <a:endParaRPr lang="en-ZA" sz="2000" dirty="0">
              <a:solidFill>
                <a:srgbClr val="404040"/>
              </a:solidFill>
              <a:effectLst/>
              <a:latin typeface="Arial" panose="020B0604020202020204" pitchFamily="34" charset="0"/>
              <a:ea typeface="Arial" panose="020B0604020202020204" pitchFamily="34" charset="0"/>
            </a:endParaRPr>
          </a:p>
          <a:p>
            <a:pPr marL="457200" lvl="0" indent="-457200">
              <a:lnSpc>
                <a:spcPct val="120000"/>
              </a:lnSpc>
              <a:buFont typeface="+mj-lt"/>
              <a:buAutoNum type="arabicPeriod"/>
            </a:pPr>
            <a:r>
              <a:rPr lang="en-US" sz="2000" dirty="0">
                <a:solidFill>
                  <a:srgbClr val="404040"/>
                </a:solidFill>
                <a:effectLst/>
                <a:latin typeface="Calibri" panose="020F0502020204030204" pitchFamily="34" charset="0"/>
                <a:ea typeface="Calibri" panose="020F0502020204030204" pitchFamily="34" charset="0"/>
              </a:rPr>
              <a:t>Current Status</a:t>
            </a:r>
          </a:p>
          <a:p>
            <a:pPr marL="457200" lvl="0" indent="-457200">
              <a:lnSpc>
                <a:spcPct val="120000"/>
              </a:lnSpc>
              <a:buFont typeface="+mj-lt"/>
              <a:buAutoNum type="arabicPeriod"/>
            </a:pPr>
            <a:r>
              <a:rPr lang="en-US" sz="2000" dirty="0">
                <a:solidFill>
                  <a:srgbClr val="404040"/>
                </a:solidFill>
                <a:effectLst/>
                <a:latin typeface="Calibri" panose="020F0502020204030204" pitchFamily="34" charset="0"/>
                <a:ea typeface="Calibri" panose="020F0502020204030204" pitchFamily="34" charset="0"/>
              </a:rPr>
              <a:t>Council profile</a:t>
            </a:r>
            <a:endParaRPr lang="en-ZA" sz="2000" dirty="0">
              <a:solidFill>
                <a:srgbClr val="404040"/>
              </a:solidFill>
              <a:effectLst/>
              <a:latin typeface="Arial" panose="020B0604020202020204" pitchFamily="34" charset="0"/>
              <a:ea typeface="Arial" panose="020B0604020202020204" pitchFamily="34" charset="0"/>
            </a:endParaRPr>
          </a:p>
          <a:p>
            <a:pPr marL="457200" lvl="0" indent="-457200">
              <a:lnSpc>
                <a:spcPct val="120000"/>
              </a:lnSpc>
              <a:buFont typeface="+mj-lt"/>
              <a:buAutoNum type="arabicPeriod"/>
            </a:pPr>
            <a:r>
              <a:rPr lang="en-US" sz="2000" dirty="0">
                <a:solidFill>
                  <a:srgbClr val="404040"/>
                </a:solidFill>
                <a:effectLst/>
                <a:latin typeface="Calibri" panose="020F0502020204030204" pitchFamily="34" charset="0"/>
                <a:ea typeface="Calibri" panose="020F0502020204030204" pitchFamily="34" charset="0"/>
              </a:rPr>
              <a:t>Submissions awaiting approval</a:t>
            </a:r>
            <a:endParaRPr lang="en-ZA" sz="2000" dirty="0">
              <a:solidFill>
                <a:srgbClr val="404040"/>
              </a:solidFill>
              <a:effectLst/>
              <a:latin typeface="Arial" panose="020B0604020202020204" pitchFamily="34" charset="0"/>
              <a:ea typeface="Arial" panose="020B0604020202020204" pitchFamily="34" charset="0"/>
            </a:endParaRPr>
          </a:p>
          <a:p>
            <a:pPr marL="457200" lvl="0" indent="-457200">
              <a:lnSpc>
                <a:spcPct val="120000"/>
              </a:lnSpc>
              <a:buFont typeface="+mj-lt"/>
              <a:buAutoNum type="arabicPeriod"/>
            </a:pPr>
            <a:r>
              <a:rPr lang="en-US" sz="2000" dirty="0">
                <a:solidFill>
                  <a:srgbClr val="404040"/>
                </a:solidFill>
                <a:effectLst/>
                <a:latin typeface="Calibri" panose="020F0502020204030204" pitchFamily="34" charset="0"/>
                <a:ea typeface="Calibri" panose="020F0502020204030204" pitchFamily="34" charset="0"/>
              </a:rPr>
              <a:t>Governance functions</a:t>
            </a:r>
            <a:endParaRPr lang="en-ZA" sz="2000" dirty="0">
              <a:solidFill>
                <a:srgbClr val="404040"/>
              </a:solidFill>
              <a:effectLst/>
              <a:latin typeface="Arial" panose="020B0604020202020204" pitchFamily="34" charset="0"/>
              <a:ea typeface="Arial" panose="020B0604020202020204" pitchFamily="34" charset="0"/>
            </a:endParaRPr>
          </a:p>
          <a:p>
            <a:pPr marL="457200" lvl="0" indent="-457200">
              <a:lnSpc>
                <a:spcPct val="120000"/>
              </a:lnSpc>
              <a:buFont typeface="+mj-lt"/>
              <a:buAutoNum type="arabicPeriod"/>
            </a:pPr>
            <a:r>
              <a:rPr lang="en-US" sz="2000" dirty="0">
                <a:solidFill>
                  <a:srgbClr val="404040"/>
                </a:solidFill>
                <a:effectLst/>
                <a:latin typeface="Calibri" panose="020F0502020204030204" pitchFamily="34" charset="0"/>
                <a:ea typeface="Calibri" panose="020F0502020204030204" pitchFamily="34" charset="0"/>
              </a:rPr>
              <a:t>Policy development</a:t>
            </a:r>
            <a:endParaRPr lang="en-ZA" sz="2000" dirty="0">
              <a:solidFill>
                <a:srgbClr val="404040"/>
              </a:solidFill>
              <a:effectLst/>
              <a:latin typeface="Arial" panose="020B0604020202020204" pitchFamily="34" charset="0"/>
              <a:ea typeface="Arial" panose="020B0604020202020204" pitchFamily="34" charset="0"/>
            </a:endParaRPr>
          </a:p>
          <a:p>
            <a:pPr marL="457200" lvl="0" indent="-457200">
              <a:lnSpc>
                <a:spcPct val="120000"/>
              </a:lnSpc>
              <a:buFont typeface="+mj-lt"/>
              <a:buAutoNum type="arabicPeriod"/>
            </a:pPr>
            <a:r>
              <a:rPr lang="en-US" sz="2000" dirty="0">
                <a:solidFill>
                  <a:srgbClr val="404040"/>
                </a:solidFill>
                <a:effectLst/>
                <a:latin typeface="Calibri" panose="020F0502020204030204" pitchFamily="34" charset="0"/>
                <a:ea typeface="Calibri" panose="020F0502020204030204" pitchFamily="34" charset="0"/>
              </a:rPr>
              <a:t>Colleges under administration</a:t>
            </a:r>
            <a:endParaRPr lang="en-ZA" sz="2000" dirty="0">
              <a:solidFill>
                <a:srgbClr val="404040"/>
              </a:solidFill>
              <a:effectLst/>
              <a:latin typeface="Arial" panose="020B0604020202020204" pitchFamily="34" charset="0"/>
              <a:ea typeface="Arial" panose="020B0604020202020204" pitchFamily="34" charset="0"/>
            </a:endParaRPr>
          </a:p>
          <a:p>
            <a:pPr marL="457200" lvl="0" indent="-457200">
              <a:lnSpc>
                <a:spcPct val="120000"/>
              </a:lnSpc>
              <a:buFont typeface="+mj-lt"/>
              <a:buAutoNum type="arabicPeriod"/>
            </a:pPr>
            <a:r>
              <a:rPr lang="en-US" sz="2000" dirty="0">
                <a:solidFill>
                  <a:srgbClr val="404040"/>
                </a:solidFill>
                <a:effectLst/>
                <a:latin typeface="Calibri" panose="020F0502020204030204" pitchFamily="34" charset="0"/>
                <a:ea typeface="Calibri" panose="020F0502020204030204" pitchFamily="34" charset="0"/>
              </a:rPr>
              <a:t>Governance concerns</a:t>
            </a:r>
            <a:endParaRPr lang="en-ZA" sz="2000" dirty="0">
              <a:solidFill>
                <a:srgbClr val="404040"/>
              </a:solidFill>
              <a:effectLst/>
              <a:latin typeface="Arial" panose="020B0604020202020204" pitchFamily="34" charset="0"/>
              <a:ea typeface="Arial" panose="020B0604020202020204" pitchFamily="34" charset="0"/>
            </a:endParaRPr>
          </a:p>
          <a:p>
            <a:pPr marL="457200" lvl="0" indent="-457200">
              <a:lnSpc>
                <a:spcPct val="120000"/>
              </a:lnSpc>
              <a:buFont typeface="+mj-lt"/>
              <a:buAutoNum type="arabicPeriod"/>
            </a:pPr>
            <a:r>
              <a:rPr lang="en-US" sz="2000" dirty="0">
                <a:solidFill>
                  <a:srgbClr val="404040"/>
                </a:solidFill>
                <a:effectLst/>
                <a:latin typeface="Calibri" panose="020F0502020204030204" pitchFamily="34" charset="0"/>
                <a:ea typeface="Calibri" panose="020F0502020204030204" pitchFamily="34" charset="0"/>
              </a:rPr>
              <a:t>Training and induction</a:t>
            </a:r>
            <a:endParaRPr lang="en-ZA" sz="2000" dirty="0">
              <a:solidFill>
                <a:srgbClr val="404040"/>
              </a:solidFill>
              <a:effectLst/>
              <a:latin typeface="Arial" panose="020B0604020202020204" pitchFamily="34" charset="0"/>
              <a:ea typeface="Arial" panose="020B0604020202020204" pitchFamily="34" charset="0"/>
            </a:endParaRPr>
          </a:p>
          <a:p>
            <a:pPr marL="457200" lvl="0" indent="-457200">
              <a:lnSpc>
                <a:spcPct val="120000"/>
              </a:lnSpc>
              <a:buFont typeface="+mj-lt"/>
              <a:buAutoNum type="arabicPeriod"/>
            </a:pPr>
            <a:r>
              <a:rPr lang="en-US" sz="2000" dirty="0">
                <a:solidFill>
                  <a:srgbClr val="404040"/>
                </a:solidFill>
                <a:effectLst/>
                <a:latin typeface="Calibri" panose="020F0502020204030204" pitchFamily="34" charset="0"/>
                <a:ea typeface="Calibri" panose="020F0502020204030204" pitchFamily="34" charset="0"/>
              </a:rPr>
              <a:t>Appointment of new council members</a:t>
            </a:r>
            <a:endParaRPr lang="en-ZA" sz="2000" dirty="0">
              <a:solidFill>
                <a:srgbClr val="404040"/>
              </a:solidFill>
              <a:effectLst/>
              <a:latin typeface="Arial" panose="020B0604020202020204" pitchFamily="34" charset="0"/>
              <a:ea typeface="Arial" panose="020B0604020202020204" pitchFamily="34" charset="0"/>
            </a:endParaRPr>
          </a:p>
          <a:p>
            <a:pPr marL="457200" lvl="0" indent="-457200">
              <a:lnSpc>
                <a:spcPct val="120000"/>
              </a:lnSpc>
              <a:spcAft>
                <a:spcPts val="900"/>
              </a:spcAft>
              <a:buFont typeface="+mj-lt"/>
              <a:buAutoNum type="arabicPeriod"/>
            </a:pPr>
            <a:r>
              <a:rPr lang="en-US" sz="2000" dirty="0">
                <a:solidFill>
                  <a:srgbClr val="404040"/>
                </a:solidFill>
                <a:effectLst/>
                <a:latin typeface="Calibri" panose="020F0502020204030204" pitchFamily="34" charset="0"/>
                <a:ea typeface="Calibri" panose="020F0502020204030204" pitchFamily="34" charset="0"/>
              </a:rPr>
              <a:t>Research partnership with Universities</a:t>
            </a:r>
            <a:endParaRPr lang="en-ZA" sz="2000" dirty="0">
              <a:solidFill>
                <a:srgbClr val="40404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xmlns="" val="297994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3" cstate="print"/>
          <a:stretch>
            <a:fillRect/>
          </a:stretch>
        </p:blipFill>
        <p:spPr>
          <a:xfrm>
            <a:off x="-141514" y="0"/>
            <a:ext cx="12475027" cy="6858000"/>
          </a:xfrm>
          <a:prstGeom prst="rect">
            <a:avLst/>
          </a:prstGeom>
        </p:spPr>
      </p:pic>
      <p:sp>
        <p:nvSpPr>
          <p:cNvPr id="12" name="Content Placeholder 2"/>
          <p:cNvSpPr>
            <a:spLocks noGrp="1"/>
          </p:cNvSpPr>
          <p:nvPr>
            <p:ph idx="1"/>
          </p:nvPr>
        </p:nvSpPr>
        <p:spPr>
          <a:xfrm>
            <a:off x="2040044" y="699796"/>
            <a:ext cx="8119956" cy="765111"/>
          </a:xfrm>
        </p:spPr>
        <p:txBody>
          <a:bodyPr>
            <a:noAutofit/>
          </a:bodyPr>
          <a:lstStyle/>
          <a:p>
            <a:pPr marL="0" indent="0">
              <a:lnSpc>
                <a:spcPct val="170000"/>
              </a:lnSpc>
              <a:buNone/>
            </a:pPr>
            <a:r>
              <a:rPr lang="en-US" sz="1600" dirty="0"/>
              <a:t>								</a:t>
            </a:r>
            <a:endParaRPr lang="en-US"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E64887DD-E421-C358-2B3C-88102EAFC692}"/>
              </a:ext>
            </a:extLst>
          </p:cNvPr>
          <p:cNvSpPr txBox="1"/>
          <p:nvPr/>
        </p:nvSpPr>
        <p:spPr>
          <a:xfrm>
            <a:off x="718458" y="1206143"/>
            <a:ext cx="10776856" cy="6878806"/>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Each college has a total of sixteen council members. Ten are external and the rest six are internal members. </a:t>
            </a:r>
          </a:p>
          <a:p>
            <a:pPr marL="285750" indent="-285750" algn="just">
              <a:lnSpc>
                <a:spcPct val="150000"/>
              </a:lnSpc>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Out of the ten external members five are Ministerially appointed. Four are appointed by the council with the concurrence of the Minister. One is donor.</a:t>
            </a:r>
          </a:p>
          <a:p>
            <a:pPr marL="285750" indent="-285750" algn="just">
              <a:lnSpc>
                <a:spcPct val="150000"/>
              </a:lnSpc>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The history of governance of Technical and Vocational Education and Training colleges (colleges) is relation to universities is sill young. </a:t>
            </a:r>
          </a:p>
          <a:p>
            <a:pPr marL="285750" indent="-285750" algn="just">
              <a:lnSpc>
                <a:spcPct val="150000"/>
              </a:lnSpc>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Although the current legislative act governing colleges, the Continuing Education and Training Act 16 of 2006 as amended (the Act) made provisions for governance of colleges, the process was fully institutionalized and consolidated around 2014. </a:t>
            </a:r>
          </a:p>
          <a:p>
            <a:pPr marL="285750" indent="-285750" algn="just">
              <a:lnSpc>
                <a:spcPct val="150000"/>
              </a:lnSpc>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xmlns="" id="{A00797AA-0867-8257-5C2A-2B1A45305BDE}"/>
              </a:ext>
            </a:extLst>
          </p:cNvPr>
          <p:cNvSpPr txBox="1"/>
          <p:nvPr/>
        </p:nvSpPr>
        <p:spPr>
          <a:xfrm>
            <a:off x="3073140" y="613417"/>
            <a:ext cx="5449078" cy="592726"/>
          </a:xfrm>
          <a:prstGeom prst="rect">
            <a:avLst/>
          </a:prstGeom>
          <a:noFill/>
        </p:spPr>
        <p:txBody>
          <a:bodyPr wrap="square" rtlCol="0">
            <a:spAutoFit/>
          </a:bodyPr>
          <a:lstStyle/>
          <a:p>
            <a:pPr algn="ctr">
              <a:lnSpc>
                <a:spcPct val="107000"/>
              </a:lnSpc>
              <a:spcAft>
                <a:spcPts val="800"/>
              </a:spcAft>
            </a:pPr>
            <a:r>
              <a:rPr lang="en-US" sz="3200" b="1" dirty="0">
                <a:effectLst/>
                <a:latin typeface="Arial" panose="020B0604020202020204" pitchFamily="34" charset="0"/>
                <a:ea typeface="Calibri" panose="020F0502020204030204" pitchFamily="34" charset="0"/>
                <a:cs typeface="Times New Roman" panose="02020603050405020304" pitchFamily="18" charset="0"/>
              </a:rPr>
              <a:t>General Background</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85254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3" cstate="print"/>
          <a:stretch>
            <a:fillRect/>
          </a:stretch>
        </p:blipFill>
        <p:spPr>
          <a:xfrm>
            <a:off x="-141514" y="0"/>
            <a:ext cx="12475027" cy="6858000"/>
          </a:xfrm>
          <a:prstGeom prst="rect">
            <a:avLst/>
          </a:prstGeom>
        </p:spPr>
      </p:pic>
      <p:sp>
        <p:nvSpPr>
          <p:cNvPr id="12" name="Content Placeholder 2"/>
          <p:cNvSpPr>
            <a:spLocks noGrp="1"/>
          </p:cNvSpPr>
          <p:nvPr>
            <p:ph idx="1"/>
          </p:nvPr>
        </p:nvSpPr>
        <p:spPr>
          <a:xfrm>
            <a:off x="2040044" y="699796"/>
            <a:ext cx="8119956" cy="765111"/>
          </a:xfrm>
        </p:spPr>
        <p:txBody>
          <a:bodyPr>
            <a:noAutofit/>
          </a:bodyPr>
          <a:lstStyle/>
          <a:p>
            <a:pPr marL="0" indent="0">
              <a:lnSpc>
                <a:spcPct val="170000"/>
              </a:lnSpc>
              <a:buNone/>
            </a:pPr>
            <a:r>
              <a:rPr lang="en-US" sz="1600" dirty="0"/>
              <a:t>								</a:t>
            </a:r>
            <a:endParaRPr lang="en-US"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E64887DD-E421-C358-2B3C-88102EAFC692}"/>
              </a:ext>
            </a:extLst>
          </p:cNvPr>
          <p:cNvSpPr txBox="1"/>
          <p:nvPr/>
        </p:nvSpPr>
        <p:spPr>
          <a:xfrm>
            <a:off x="718458" y="1206143"/>
            <a:ext cx="10776856" cy="6601807"/>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The current council (2019-2024) in all college is the second in the life of council governance at colleges. Considering this, governance of colleges in South Africa is at a stage where the culture and practice is being consolidated. </a:t>
            </a:r>
          </a:p>
          <a:p>
            <a:pPr marL="285750" indent="-285750" algn="just">
              <a:lnSpc>
                <a:spcPct val="150000"/>
              </a:lnSpc>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There is much work to done both within the sector and in society at large to ensure that governance practices subscribe to professionalism and ethics of service.</a:t>
            </a:r>
          </a:p>
          <a:p>
            <a:pPr marL="285750" indent="-285750" algn="just">
              <a:lnSpc>
                <a:spcPct val="150000"/>
              </a:lnSpc>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To build the culture of professionalism and ethics the Department since last year has instituted a quarterly capacity building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that focuses on governance challenges faced by colleges. </a:t>
            </a:r>
          </a:p>
          <a:p>
            <a:pPr marL="285750" indent="-285750" algn="just">
              <a:lnSpc>
                <a:spcPct val="150000"/>
              </a:lnSpc>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These workshops are aimed at fostering collegiality, transparency, and a community of practice.</a:t>
            </a:r>
          </a:p>
          <a:p>
            <a:pPr marL="285750" indent="-285750" algn="just">
              <a:buFont typeface="Wingdings" panose="05000000000000000000" pitchFamily="2" charset="2"/>
              <a:buChar char="ü"/>
            </a:pPr>
            <a:endParaRPr lang="en-US" dirty="0"/>
          </a:p>
          <a:p>
            <a:pPr marL="285750" indent="-285750" algn="just">
              <a:buFont typeface="Wingdings" panose="05000000000000000000" pitchFamily="2" charset="2"/>
              <a:buChar char="ü"/>
            </a:pPr>
            <a:endParaRPr lang="en-US" dirty="0"/>
          </a:p>
          <a:p>
            <a:pPr marL="285750" indent="-285750" algn="just">
              <a:buFont typeface="Wingdings" panose="05000000000000000000" pitchFamily="2" charset="2"/>
              <a:buChar char="ü"/>
            </a:pPr>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xmlns="" id="{A00797AA-0867-8257-5C2A-2B1A45305BDE}"/>
              </a:ext>
            </a:extLst>
          </p:cNvPr>
          <p:cNvSpPr txBox="1"/>
          <p:nvPr/>
        </p:nvSpPr>
        <p:spPr>
          <a:xfrm>
            <a:off x="3073140" y="613417"/>
            <a:ext cx="5449078" cy="592726"/>
          </a:xfrm>
          <a:prstGeom prst="rect">
            <a:avLst/>
          </a:prstGeom>
          <a:noFill/>
        </p:spPr>
        <p:txBody>
          <a:bodyPr wrap="square" rtlCol="0">
            <a:spAutoFit/>
          </a:bodyPr>
          <a:lstStyle/>
          <a:p>
            <a:pPr algn="ctr">
              <a:lnSpc>
                <a:spcPct val="107000"/>
              </a:lnSpc>
              <a:spcAft>
                <a:spcPts val="800"/>
              </a:spcAft>
            </a:pPr>
            <a:r>
              <a:rPr lang="en-US" sz="3200" b="1" dirty="0">
                <a:effectLst/>
                <a:latin typeface="Arial" panose="020B0604020202020204" pitchFamily="34" charset="0"/>
                <a:ea typeface="Calibri" panose="020F0502020204030204" pitchFamily="34" charset="0"/>
                <a:cs typeface="Times New Roman" panose="02020603050405020304" pitchFamily="18" charset="0"/>
              </a:rPr>
              <a:t>General Background</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520502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3" cstate="print"/>
          <a:stretch>
            <a:fillRect/>
          </a:stretch>
        </p:blipFill>
        <p:spPr>
          <a:xfrm>
            <a:off x="-141514" y="0"/>
            <a:ext cx="12475027" cy="6858000"/>
          </a:xfrm>
          <a:prstGeom prst="rect">
            <a:avLst/>
          </a:prstGeom>
        </p:spPr>
      </p:pic>
      <p:sp>
        <p:nvSpPr>
          <p:cNvPr id="12" name="Content Placeholder 2"/>
          <p:cNvSpPr>
            <a:spLocks noGrp="1"/>
          </p:cNvSpPr>
          <p:nvPr>
            <p:ph idx="1"/>
          </p:nvPr>
        </p:nvSpPr>
        <p:spPr>
          <a:xfrm>
            <a:off x="2040044" y="699796"/>
            <a:ext cx="8119956" cy="765111"/>
          </a:xfrm>
        </p:spPr>
        <p:txBody>
          <a:bodyPr>
            <a:noAutofit/>
          </a:bodyPr>
          <a:lstStyle/>
          <a:p>
            <a:pPr marL="0" indent="0">
              <a:lnSpc>
                <a:spcPct val="170000"/>
              </a:lnSpc>
              <a:buNone/>
            </a:pPr>
            <a:r>
              <a:rPr lang="en-US" sz="1600" dirty="0"/>
              <a:t>								</a:t>
            </a:r>
            <a:endParaRPr lang="en-US"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0C71385B-1AE1-7E07-73D1-89B22454872E}"/>
              </a:ext>
            </a:extLst>
          </p:cNvPr>
          <p:cNvSpPr txBox="1"/>
          <p:nvPr/>
        </p:nvSpPr>
        <p:spPr>
          <a:xfrm>
            <a:off x="681488" y="1319068"/>
            <a:ext cx="10981426" cy="4572021"/>
          </a:xfrm>
          <a:prstGeom prst="rect">
            <a:avLst/>
          </a:prstGeom>
          <a:noFill/>
        </p:spPr>
        <p:txBody>
          <a:bodyPr wrap="square">
            <a:spAutoFit/>
          </a:bodyPr>
          <a:lstStyle/>
          <a:p>
            <a:pPr>
              <a:lnSpc>
                <a:spcPct val="107000"/>
              </a:lnSpc>
              <a:spcAft>
                <a:spcPts val="8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Times New Roman" panose="02020603050405020304" pitchFamily="18" charset="0"/>
              </a:rPr>
              <a:t>National total number of council members in all the fifty colleges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ZA" sz="1800" dirty="0">
                <a:effectLst/>
                <a:latin typeface="Calibri" panose="020F0502020204030204" pitchFamily="34" charset="0"/>
                <a:ea typeface="Calibri" panose="020F0502020204030204" pitchFamily="34" charset="0"/>
                <a:cs typeface="Times New Roman" panose="02020603050405020304" pitchFamily="18" charset="0"/>
              </a:rPr>
              <a:t>is 699 Council Members</a:t>
            </a:r>
            <a:r>
              <a:rPr lang="en-ZA" sz="1800" b="1"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Wingdings" panose="05000000000000000000" pitchFamily="2" charset="2"/>
              <a:buChar char="ü"/>
            </a:pPr>
            <a:endParaRPr lang="en-ZA"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Times New Roman" panose="02020603050405020304" pitchFamily="18" charset="0"/>
              </a:rPr>
              <a:t>Currently we have a vacancy of 101 Council members. </a:t>
            </a:r>
          </a:p>
          <a:p>
            <a:pPr marL="285750" indent="-285750">
              <a:lnSpc>
                <a:spcPct val="107000"/>
              </a:lnSpc>
              <a:spcAft>
                <a:spcPts val="800"/>
              </a:spcAft>
              <a:buFont typeface="Wingdings" panose="05000000000000000000" pitchFamily="2" charset="2"/>
              <a:buChar char="ü"/>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Times New Roman" panose="02020603050405020304" pitchFamily="18" charset="0"/>
              </a:rPr>
              <a:t>Thirty-two out of these are vacant because two colleges are under administration.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en-ZA" sz="1800" dirty="0">
                <a:effectLst/>
                <a:latin typeface="Arial" panose="020B0604020202020204" pitchFamily="34" charset="0"/>
                <a:ea typeface="Calibri" panose="020F0502020204030204" pitchFamily="34" charset="0"/>
                <a:cs typeface="Times New Roman" panose="02020603050405020304" pitchFamily="18" charset="0"/>
              </a:rPr>
              <a:t>One college, Coastal TVET College is still processing the appointment of its four (4) additional external members.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en-ZA" sz="1800" dirty="0">
                <a:effectLst/>
                <a:latin typeface="Arial" panose="020B0604020202020204" pitchFamily="34" charset="0"/>
                <a:ea typeface="Calibri" panose="020F0502020204030204" pitchFamily="34" charset="0"/>
                <a:cs typeface="Times New Roman" panose="02020603050405020304" pitchFamily="18" charset="0"/>
              </a:rPr>
              <a:t>Buffalo City TVET College, due to the stakeholder and council conflicts, saw three of its council members resigning.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A00797AA-0867-8257-5C2A-2B1A45305BDE}"/>
              </a:ext>
            </a:extLst>
          </p:cNvPr>
          <p:cNvSpPr txBox="1"/>
          <p:nvPr/>
        </p:nvSpPr>
        <p:spPr>
          <a:xfrm>
            <a:off x="2040044" y="613417"/>
            <a:ext cx="6482174" cy="619272"/>
          </a:xfrm>
          <a:prstGeom prst="rect">
            <a:avLst/>
          </a:prstGeom>
          <a:noFill/>
        </p:spPr>
        <p:txBody>
          <a:bodyPr wrap="square" rtlCol="0">
            <a:spAutoFit/>
          </a:bodyPr>
          <a:lstStyle/>
          <a:p>
            <a:pPr algn="ctr">
              <a:lnSpc>
                <a:spcPct val="107000"/>
              </a:lnSpc>
              <a:spcAft>
                <a:spcPts val="800"/>
              </a:spcAft>
            </a:pPr>
            <a:r>
              <a:rPr lang="en-US" sz="3200" b="1" dirty="0">
                <a:latin typeface="Arial" panose="020B0604020202020204" pitchFamily="34" charset="0"/>
                <a:ea typeface="Calibri" panose="020F0502020204030204" pitchFamily="34" charset="0"/>
                <a:cs typeface="Times New Roman" panose="02020603050405020304" pitchFamily="18" charset="0"/>
              </a:rPr>
              <a:t>Current Status: Council Profile</a:t>
            </a:r>
            <a:endParaRPr lang="en-ZA"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79234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3" cstate="print"/>
          <a:stretch>
            <a:fillRect/>
          </a:stretch>
        </p:blipFill>
        <p:spPr>
          <a:xfrm>
            <a:off x="0" y="5393"/>
            <a:ext cx="12475027" cy="6858000"/>
          </a:xfrm>
          <a:prstGeom prst="rect">
            <a:avLst/>
          </a:prstGeom>
        </p:spPr>
      </p:pic>
      <p:sp>
        <p:nvSpPr>
          <p:cNvPr id="12" name="Content Placeholder 2"/>
          <p:cNvSpPr>
            <a:spLocks noGrp="1"/>
          </p:cNvSpPr>
          <p:nvPr>
            <p:ph idx="1"/>
          </p:nvPr>
        </p:nvSpPr>
        <p:spPr>
          <a:xfrm>
            <a:off x="2040044" y="699796"/>
            <a:ext cx="8119956" cy="765111"/>
          </a:xfrm>
        </p:spPr>
        <p:txBody>
          <a:bodyPr>
            <a:noAutofit/>
          </a:bodyPr>
          <a:lstStyle/>
          <a:p>
            <a:pPr marL="0" indent="0">
              <a:lnSpc>
                <a:spcPct val="170000"/>
              </a:lnSpc>
              <a:buNone/>
            </a:pPr>
            <a:r>
              <a:rPr lang="en-US" sz="1600" dirty="0"/>
              <a:t>								</a:t>
            </a:r>
            <a:endParaRPr lang="en-US" sz="3200"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xmlns="" id="{824E5BDB-61BC-65CF-E37D-86C79AEBD1BF}"/>
              </a:ext>
            </a:extLst>
          </p:cNvPr>
          <p:cNvGraphicFramePr>
            <a:graphicFrameLocks noGrp="1"/>
          </p:cNvGraphicFramePr>
          <p:nvPr>
            <p:extLst>
              <p:ext uri="{D42A27DB-BD31-4B8C-83A1-F6EECF244321}">
                <p14:modId xmlns:p14="http://schemas.microsoft.com/office/powerpoint/2010/main" xmlns="" val="2032671082"/>
              </p:ext>
            </p:extLst>
          </p:nvPr>
        </p:nvGraphicFramePr>
        <p:xfrm>
          <a:off x="1303020" y="1591090"/>
          <a:ext cx="9747417" cy="902340"/>
        </p:xfrm>
        <a:graphic>
          <a:graphicData uri="http://schemas.openxmlformats.org/drawingml/2006/table">
            <a:tbl>
              <a:tblPr firstRow="1" firstCol="1" bandRow="1"/>
              <a:tblGrid>
                <a:gridCol w="2425673">
                  <a:extLst>
                    <a:ext uri="{9D8B030D-6E8A-4147-A177-3AD203B41FA5}">
                      <a16:colId xmlns:a16="http://schemas.microsoft.com/office/drawing/2014/main" xmlns="" val="2155444746"/>
                    </a:ext>
                  </a:extLst>
                </a:gridCol>
                <a:gridCol w="2432661">
                  <a:extLst>
                    <a:ext uri="{9D8B030D-6E8A-4147-A177-3AD203B41FA5}">
                      <a16:colId xmlns:a16="http://schemas.microsoft.com/office/drawing/2014/main" xmlns="" val="3216574833"/>
                    </a:ext>
                  </a:extLst>
                </a:gridCol>
                <a:gridCol w="2455024">
                  <a:extLst>
                    <a:ext uri="{9D8B030D-6E8A-4147-A177-3AD203B41FA5}">
                      <a16:colId xmlns:a16="http://schemas.microsoft.com/office/drawing/2014/main" xmlns="" val="947256823"/>
                    </a:ext>
                  </a:extLst>
                </a:gridCol>
                <a:gridCol w="2434059">
                  <a:extLst>
                    <a:ext uri="{9D8B030D-6E8A-4147-A177-3AD203B41FA5}">
                      <a16:colId xmlns:a16="http://schemas.microsoft.com/office/drawing/2014/main" xmlns="" val="2255664204"/>
                    </a:ext>
                  </a:extLst>
                </a:gridCol>
              </a:tblGrid>
              <a:tr h="300780">
                <a:tc>
                  <a:txBody>
                    <a:bodyPr/>
                    <a:lstStyle/>
                    <a:p>
                      <a:pPr marL="457200">
                        <a:lnSpc>
                          <a:spcPct val="107000"/>
                        </a:lnSpc>
                      </a:pPr>
                      <a:r>
                        <a:rPr lang="en-ZA" sz="1100" b="1" dirty="0">
                          <a:effectLst/>
                          <a:latin typeface="Arial" panose="020B0604020202020204" pitchFamily="34" charset="0"/>
                          <a:ea typeface="Calibri" panose="020F0502020204030204" pitchFamily="34" charset="0"/>
                          <a:cs typeface="Times New Roman" panose="02020603050405020304" pitchFamily="18" charset="0"/>
                        </a:rPr>
                        <a:t>Black</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pPr>
                      <a:r>
                        <a:rPr lang="en-ZA" sz="1100" b="1" dirty="0">
                          <a:effectLst/>
                          <a:latin typeface="Arial" panose="020B0604020202020204" pitchFamily="34" charset="0"/>
                          <a:ea typeface="Calibri" panose="020F0502020204030204" pitchFamily="34" charset="0"/>
                          <a:cs typeface="Times New Roman" panose="02020603050405020304" pitchFamily="18" charset="0"/>
                        </a:rPr>
                        <a:t>White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pPr>
                      <a:r>
                        <a:rPr lang="en-ZA" sz="1100" b="1" dirty="0">
                          <a:effectLst/>
                          <a:latin typeface="Arial" panose="020B0604020202020204" pitchFamily="34" charset="0"/>
                          <a:ea typeface="Calibri" panose="020F0502020204030204" pitchFamily="34" charset="0"/>
                          <a:cs typeface="Times New Roman" panose="02020603050405020304" pitchFamily="18" charset="0"/>
                        </a:rPr>
                        <a:t>Coloured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ZA" sz="1100" b="1">
                          <a:effectLst/>
                          <a:latin typeface="Arial" panose="020B0604020202020204" pitchFamily="34" charset="0"/>
                          <a:ea typeface="Calibri" panose="020F0502020204030204" pitchFamily="34" charset="0"/>
                          <a:cs typeface="Times New Roman" panose="02020603050405020304" pitchFamily="18" charset="0"/>
                        </a:rPr>
                        <a:t>Indian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8654848"/>
                  </a:ext>
                </a:extLst>
              </a:tr>
              <a:tr h="300780">
                <a:tc>
                  <a:txBody>
                    <a:bodyPr/>
                    <a:lstStyle/>
                    <a:p>
                      <a:pPr marL="457200">
                        <a:lnSpc>
                          <a:spcPct val="107000"/>
                        </a:lnSpc>
                      </a:pPr>
                      <a:r>
                        <a:rPr lang="en-ZA"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pPr>
                      <a:r>
                        <a:rPr lang="en-ZA"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pPr>
                      <a:r>
                        <a:rPr lang="en-ZA"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ZA" sz="1100" b="1">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4357075"/>
                  </a:ext>
                </a:extLst>
              </a:tr>
              <a:tr h="300780">
                <a:tc>
                  <a:txBody>
                    <a:bodyPr/>
                    <a:lstStyle/>
                    <a:p>
                      <a:pPr marL="457200">
                        <a:lnSpc>
                          <a:spcPct val="107000"/>
                        </a:lnSpc>
                      </a:pPr>
                      <a:r>
                        <a:rPr lang="en-ZA" sz="1100" dirty="0">
                          <a:effectLst/>
                          <a:latin typeface="Arial" panose="020B0604020202020204" pitchFamily="34" charset="0"/>
                          <a:ea typeface="Calibri" panose="020F0502020204030204" pitchFamily="34" charset="0"/>
                          <a:cs typeface="Times New Roman" panose="02020603050405020304" pitchFamily="18" charset="0"/>
                        </a:rPr>
                        <a:t>595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pPr>
                      <a:r>
                        <a:rPr lang="en-ZA" sz="1100" dirty="0">
                          <a:effectLst/>
                          <a:latin typeface="Arial" panose="020B0604020202020204" pitchFamily="34" charset="0"/>
                          <a:ea typeface="Calibri" panose="020F0502020204030204" pitchFamily="34" charset="0"/>
                          <a:cs typeface="Times New Roman" panose="02020603050405020304" pitchFamily="18" charset="0"/>
                        </a:rPr>
                        <a:t>38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pPr>
                      <a:r>
                        <a:rPr lang="en-US" sz="1100" dirty="0">
                          <a:effectLst/>
                          <a:latin typeface="Arial" panose="020B0604020202020204" pitchFamily="34" charset="0"/>
                          <a:ea typeface="Calibri" panose="020F0502020204030204" pitchFamily="34" charset="0"/>
                          <a:cs typeface="Times New Roman" panose="02020603050405020304" pitchFamily="18" charset="0"/>
                        </a:rPr>
                        <a:t>5</a:t>
                      </a:r>
                      <a:r>
                        <a:rPr lang="en-ZA" sz="1100" dirty="0">
                          <a:effectLst/>
                          <a:latin typeface="Arial" panose="020B0604020202020204" pitchFamily="34" charset="0"/>
                          <a:ea typeface="Calibri" panose="020F0502020204030204" pitchFamily="34" charset="0"/>
                          <a:cs typeface="Times New Roman" panose="02020603050405020304" pitchFamily="18" charset="0"/>
                        </a:rPr>
                        <a:t>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20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036180"/>
                  </a:ext>
                </a:extLst>
              </a:tr>
            </a:tbl>
          </a:graphicData>
        </a:graphic>
      </p:graphicFrame>
      <p:graphicFrame>
        <p:nvGraphicFramePr>
          <p:cNvPr id="3" name="Table 2">
            <a:extLst>
              <a:ext uri="{FF2B5EF4-FFF2-40B4-BE49-F238E27FC236}">
                <a16:creationId xmlns:a16="http://schemas.microsoft.com/office/drawing/2014/main" xmlns="" id="{5F6C41A4-95E0-FA7F-DEC5-5FAF7206D8ED}"/>
              </a:ext>
            </a:extLst>
          </p:cNvPr>
          <p:cNvGraphicFramePr>
            <a:graphicFrameLocks noGrp="1"/>
          </p:cNvGraphicFramePr>
          <p:nvPr>
            <p:extLst>
              <p:ext uri="{D42A27DB-BD31-4B8C-83A1-F6EECF244321}">
                <p14:modId xmlns:p14="http://schemas.microsoft.com/office/powerpoint/2010/main" xmlns="" val="2097946550"/>
              </p:ext>
            </p:extLst>
          </p:nvPr>
        </p:nvGraphicFramePr>
        <p:xfrm>
          <a:off x="1303020" y="2678099"/>
          <a:ext cx="9747417" cy="671742"/>
        </p:xfrm>
        <a:graphic>
          <a:graphicData uri="http://schemas.openxmlformats.org/drawingml/2006/table">
            <a:tbl>
              <a:tblPr firstRow="1" firstCol="1" bandRow="1"/>
              <a:tblGrid>
                <a:gridCol w="4866720">
                  <a:extLst>
                    <a:ext uri="{9D8B030D-6E8A-4147-A177-3AD203B41FA5}">
                      <a16:colId xmlns:a16="http://schemas.microsoft.com/office/drawing/2014/main" xmlns="" val="3384037355"/>
                    </a:ext>
                  </a:extLst>
                </a:gridCol>
                <a:gridCol w="4880697">
                  <a:extLst>
                    <a:ext uri="{9D8B030D-6E8A-4147-A177-3AD203B41FA5}">
                      <a16:colId xmlns:a16="http://schemas.microsoft.com/office/drawing/2014/main" xmlns="" val="2177774291"/>
                    </a:ext>
                  </a:extLst>
                </a:gridCol>
              </a:tblGrid>
              <a:tr h="335871">
                <a:tc>
                  <a:txBody>
                    <a:bodyPr/>
                    <a:lstStyle/>
                    <a:p>
                      <a:pPr marL="457200">
                        <a:lnSpc>
                          <a:spcPct val="107000"/>
                        </a:lnSpc>
                      </a:pPr>
                      <a:r>
                        <a:rPr lang="en-ZA" sz="1100" b="1" dirty="0">
                          <a:effectLst/>
                          <a:latin typeface="Arial" panose="020B0604020202020204" pitchFamily="34" charset="0"/>
                          <a:ea typeface="Calibri" panose="020F0502020204030204" pitchFamily="34" charset="0"/>
                          <a:cs typeface="Times New Roman" panose="02020603050405020304" pitchFamily="18" charset="0"/>
                        </a:rPr>
                        <a:t>Male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ZA" sz="1100" b="1" dirty="0">
                          <a:effectLst/>
                          <a:latin typeface="Arial" panose="020B0604020202020204" pitchFamily="34" charset="0"/>
                          <a:ea typeface="Calibri" panose="020F0502020204030204" pitchFamily="34" charset="0"/>
                          <a:cs typeface="Times New Roman" panose="02020603050405020304" pitchFamily="18" charset="0"/>
                        </a:rPr>
                        <a:t>Female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3713539"/>
                  </a:ext>
                </a:extLst>
              </a:tr>
              <a:tr h="335871">
                <a:tc>
                  <a:txBody>
                    <a:bodyPr/>
                    <a:lstStyle/>
                    <a:p>
                      <a:pPr marL="457200">
                        <a:lnSpc>
                          <a:spcPct val="107000"/>
                        </a:lnSpc>
                      </a:pPr>
                      <a:r>
                        <a:rPr lang="en-ZA" sz="1100" dirty="0">
                          <a:effectLst/>
                          <a:latin typeface="Arial" panose="020B0604020202020204" pitchFamily="34" charset="0"/>
                          <a:ea typeface="Calibri" panose="020F0502020204030204" pitchFamily="34" charset="0"/>
                          <a:cs typeface="Times New Roman" panose="02020603050405020304" pitchFamily="18" charset="0"/>
                        </a:rPr>
                        <a:t>449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252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1165031"/>
                  </a:ext>
                </a:extLst>
              </a:tr>
            </a:tbl>
          </a:graphicData>
        </a:graphic>
      </p:graphicFrame>
      <p:sp>
        <p:nvSpPr>
          <p:cNvPr id="4" name="Rectangle 1">
            <a:extLst>
              <a:ext uri="{FF2B5EF4-FFF2-40B4-BE49-F238E27FC236}">
                <a16:creationId xmlns:a16="http://schemas.microsoft.com/office/drawing/2014/main" xmlns="" id="{592272E7-62C6-D4D7-3D35-76E2CB8F5646}"/>
              </a:ext>
            </a:extLst>
          </p:cNvPr>
          <p:cNvSpPr>
            <a:spLocks noChangeArrowheads="1"/>
          </p:cNvSpPr>
          <p:nvPr/>
        </p:nvSpPr>
        <p:spPr bwMode="auto">
          <a:xfrm>
            <a:off x="1302385" y="343439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0" name="TextBox 9">
            <a:extLst>
              <a:ext uri="{FF2B5EF4-FFF2-40B4-BE49-F238E27FC236}">
                <a16:creationId xmlns:a16="http://schemas.microsoft.com/office/drawing/2014/main" xmlns="" id="{5B42CAD6-3255-27C4-4219-5FCF5DA339AB}"/>
              </a:ext>
            </a:extLst>
          </p:cNvPr>
          <p:cNvSpPr txBox="1"/>
          <p:nvPr/>
        </p:nvSpPr>
        <p:spPr>
          <a:xfrm>
            <a:off x="3727703" y="699796"/>
            <a:ext cx="4627984" cy="584775"/>
          </a:xfrm>
          <a:prstGeom prst="rect">
            <a:avLst/>
          </a:prstGeom>
          <a:noFill/>
        </p:spPr>
        <p:txBody>
          <a:bodyPr wrap="square" rtlCol="0">
            <a:spAutoFit/>
          </a:bodyPr>
          <a:lstStyle/>
          <a:p>
            <a:pPr algn="ctr"/>
            <a:r>
              <a:rPr lang="en-US" sz="3200" b="1" dirty="0"/>
              <a:t>Council Profile</a:t>
            </a:r>
            <a:endParaRPr lang="en-ZA" sz="3200" b="1" dirty="0"/>
          </a:p>
        </p:txBody>
      </p:sp>
      <p:sp>
        <p:nvSpPr>
          <p:cNvPr id="6" name="Rectangle 5"/>
          <p:cNvSpPr/>
          <p:nvPr/>
        </p:nvSpPr>
        <p:spPr>
          <a:xfrm>
            <a:off x="1450911" y="3434393"/>
            <a:ext cx="6096000" cy="670120"/>
          </a:xfrm>
          <a:prstGeom prst="rect">
            <a:avLst/>
          </a:prstGeom>
        </p:spPr>
        <p:txBody>
          <a:bodyPr>
            <a:spAutoFit/>
          </a:bodyPr>
          <a:lstStyle/>
          <a:p>
            <a:pPr lvl="0">
              <a:lnSpc>
                <a:spcPct val="107000"/>
              </a:lnSpc>
            </a:pPr>
            <a:r>
              <a:rPr lang="en-ZA" b="1" dirty="0">
                <a:latin typeface="Arial" panose="020B0604020202020204" pitchFamily="34" charset="0"/>
                <a:ea typeface="Calibri" panose="020F0502020204030204" pitchFamily="34" charset="0"/>
                <a:cs typeface="Times New Roman" panose="02020603050405020304" pitchFamily="18" charset="0"/>
              </a:rPr>
              <a:t>Disability</a:t>
            </a:r>
            <a:endParaRPr lang="en-ZA"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ZA" dirty="0">
                <a:latin typeface="Calibri" panose="020F0502020204030204" pitchFamily="34" charset="0"/>
                <a:ea typeface="Calibri" panose="020F0502020204030204" pitchFamily="34" charset="0"/>
                <a:cs typeface="Times New Roman" panose="02020603050405020304" pitchFamily="18" charset="0"/>
              </a:rPr>
              <a:t>There are five council members with </a:t>
            </a:r>
            <a:r>
              <a:rPr lang="en-ZA" dirty="0">
                <a:latin typeface="Arial" panose="020B0604020202020204" pitchFamily="34" charset="0"/>
                <a:ea typeface="Calibri" panose="020F0502020204030204" pitchFamily="34" charset="0"/>
                <a:cs typeface="Times New Roman" panose="02020603050405020304" pitchFamily="18" charset="0"/>
              </a:rPr>
              <a:t>disability.</a:t>
            </a:r>
            <a:endParaRPr lang="en-ZA"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53158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3" cstate="print"/>
          <a:stretch>
            <a:fillRect/>
          </a:stretch>
        </p:blipFill>
        <p:spPr>
          <a:xfrm>
            <a:off x="-141514" y="0"/>
            <a:ext cx="12475027" cy="6858000"/>
          </a:xfrm>
          <a:prstGeom prst="rect">
            <a:avLst/>
          </a:prstGeom>
        </p:spPr>
      </p:pic>
      <p:sp>
        <p:nvSpPr>
          <p:cNvPr id="12" name="Content Placeholder 2"/>
          <p:cNvSpPr>
            <a:spLocks noGrp="1"/>
          </p:cNvSpPr>
          <p:nvPr>
            <p:ph idx="1"/>
          </p:nvPr>
        </p:nvSpPr>
        <p:spPr>
          <a:xfrm>
            <a:off x="2040044" y="699796"/>
            <a:ext cx="8119956" cy="765111"/>
          </a:xfrm>
        </p:spPr>
        <p:txBody>
          <a:bodyPr>
            <a:noAutofit/>
          </a:bodyPr>
          <a:lstStyle/>
          <a:p>
            <a:pPr marL="0" indent="0">
              <a:lnSpc>
                <a:spcPct val="170000"/>
              </a:lnSpc>
              <a:buNone/>
            </a:pPr>
            <a:r>
              <a:rPr lang="en-US" sz="1600" dirty="0"/>
              <a:t>								</a:t>
            </a:r>
            <a:endParaRPr lang="en-US"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70EA2F22-9898-D2FE-B6EA-A617CCB3C8FF}"/>
              </a:ext>
            </a:extLst>
          </p:cNvPr>
          <p:cNvSpPr txBox="1"/>
          <p:nvPr/>
        </p:nvSpPr>
        <p:spPr>
          <a:xfrm>
            <a:off x="858415" y="1336893"/>
            <a:ext cx="10618237" cy="3967881"/>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Times New Roman" panose="02020603050405020304" pitchFamily="18" charset="0"/>
              </a:rPr>
              <a:t>All college councils now hold quarterly meetings. </a:t>
            </a:r>
          </a:p>
          <a:p>
            <a:pPr marL="285750" indent="-285750" algn="just">
              <a:lnSpc>
                <a:spcPct val="107000"/>
              </a:lnSpc>
              <a:spcAft>
                <a:spcPts val="800"/>
              </a:spcAft>
              <a:buFont typeface="Wingdings" panose="05000000000000000000" pitchFamily="2" charset="2"/>
              <a:buChar char="ü"/>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Times New Roman" panose="02020603050405020304" pitchFamily="18" charset="0"/>
              </a:rPr>
              <a:t>The Department ensures that all councils participate in the development of the strategic planning process and as result, there is evidence now that all councils participated in the development of the strategic and annual performance plans for 2023 academic year. </a:t>
            </a:r>
          </a:p>
          <a:p>
            <a:pPr marL="285750" indent="-285750" algn="just">
              <a:lnSpc>
                <a:spcPct val="107000"/>
              </a:lnSpc>
              <a:spcAft>
                <a:spcPts val="800"/>
              </a:spcAft>
              <a:buFont typeface="Wingdings" panose="05000000000000000000" pitchFamily="2" charset="2"/>
              <a:buChar char="ü"/>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Times New Roman" panose="02020603050405020304" pitchFamily="18" charset="0"/>
              </a:rPr>
              <a:t>The level of involvement of councils varies from one college to another depending on the current capacities in the college management and council. </a:t>
            </a:r>
          </a:p>
          <a:p>
            <a:pPr marL="285750" indent="-285750" algn="just">
              <a:lnSpc>
                <a:spcPct val="107000"/>
              </a:lnSpc>
              <a:spcAft>
                <a:spcPts val="800"/>
              </a:spcAft>
              <a:buFont typeface="Wingdings" panose="05000000000000000000" pitchFamily="2" charset="2"/>
              <a:buChar char="ü"/>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Times New Roman" panose="02020603050405020304" pitchFamily="18" charset="0"/>
              </a:rPr>
              <a:t>The Department through the quarterly capacity building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programme</a:t>
            </a:r>
            <a:r>
              <a:rPr lang="en-US" sz="1800" dirty="0">
                <a:effectLst/>
                <a:latin typeface="Arial" panose="020B0604020202020204" pitchFamily="34" charset="0"/>
                <a:ea typeface="Calibri" panose="020F0502020204030204" pitchFamily="34" charset="0"/>
                <a:cs typeface="Times New Roman" panose="02020603050405020304" pitchFamily="18" charset="0"/>
              </a:rPr>
              <a:t> is creating spaces for council and management to share practices.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5B42CAD6-3255-27C4-4219-5FCF5DA339AB}"/>
              </a:ext>
            </a:extLst>
          </p:cNvPr>
          <p:cNvSpPr txBox="1"/>
          <p:nvPr/>
        </p:nvSpPr>
        <p:spPr>
          <a:xfrm>
            <a:off x="3727703" y="699796"/>
            <a:ext cx="4627984" cy="584775"/>
          </a:xfrm>
          <a:prstGeom prst="rect">
            <a:avLst/>
          </a:prstGeom>
          <a:noFill/>
        </p:spPr>
        <p:txBody>
          <a:bodyPr wrap="square" rtlCol="0">
            <a:spAutoFit/>
          </a:bodyPr>
          <a:lstStyle/>
          <a:p>
            <a:pPr algn="ctr"/>
            <a:r>
              <a:rPr lang="en-US" sz="3200" b="1" dirty="0"/>
              <a:t>Governance Functions</a:t>
            </a:r>
            <a:endParaRPr lang="en-ZA" sz="3200" b="1" dirty="0"/>
          </a:p>
        </p:txBody>
      </p:sp>
    </p:spTree>
    <p:extLst>
      <p:ext uri="{BB962C8B-B14F-4D97-AF65-F5344CB8AC3E}">
        <p14:creationId xmlns:p14="http://schemas.microsoft.com/office/powerpoint/2010/main" xmlns="" val="3609806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3" cstate="print"/>
          <a:stretch>
            <a:fillRect/>
          </a:stretch>
        </p:blipFill>
        <p:spPr>
          <a:xfrm>
            <a:off x="-141514" y="0"/>
            <a:ext cx="12475027" cy="6858000"/>
          </a:xfrm>
          <a:prstGeom prst="rect">
            <a:avLst/>
          </a:prstGeom>
        </p:spPr>
      </p:pic>
      <p:sp>
        <p:nvSpPr>
          <p:cNvPr id="12" name="Content Placeholder 2"/>
          <p:cNvSpPr>
            <a:spLocks noGrp="1"/>
          </p:cNvSpPr>
          <p:nvPr>
            <p:ph idx="1"/>
          </p:nvPr>
        </p:nvSpPr>
        <p:spPr>
          <a:xfrm>
            <a:off x="2040044" y="699796"/>
            <a:ext cx="8119956" cy="765111"/>
          </a:xfrm>
        </p:spPr>
        <p:txBody>
          <a:bodyPr>
            <a:noAutofit/>
          </a:bodyPr>
          <a:lstStyle/>
          <a:p>
            <a:pPr marL="0" indent="0">
              <a:lnSpc>
                <a:spcPct val="170000"/>
              </a:lnSpc>
              <a:buNone/>
            </a:pPr>
            <a:r>
              <a:rPr lang="en-US" sz="1600" dirty="0"/>
              <a:t>								</a:t>
            </a:r>
            <a:endParaRPr lang="en-US"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3EFF3A84-0262-5686-404C-D3503352BBE5}"/>
              </a:ext>
            </a:extLst>
          </p:cNvPr>
          <p:cNvSpPr txBox="1"/>
          <p:nvPr/>
        </p:nvSpPr>
        <p:spPr>
          <a:xfrm>
            <a:off x="577971" y="1730142"/>
            <a:ext cx="11029312" cy="2272417"/>
          </a:xfrm>
          <a:prstGeom prst="rect">
            <a:avLst/>
          </a:prstGeom>
          <a:noFill/>
        </p:spPr>
        <p:txBody>
          <a:bodyPr wrap="square">
            <a:spAutoFit/>
          </a:bodyPr>
          <a:lstStyle/>
          <a:p>
            <a:pPr marL="285750" indent="-285750" algn="just">
              <a:lnSpc>
                <a:spcPct val="150000"/>
              </a:lnSpc>
              <a:spcAft>
                <a:spcPts val="80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Times New Roman" panose="02020603050405020304" pitchFamily="18" charset="0"/>
              </a:rPr>
              <a:t>The policy on council remuneration was developed, approved by the Minister,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gazetted</a:t>
            </a:r>
            <a:r>
              <a:rPr lang="en-US" sz="1800" dirty="0">
                <a:effectLst/>
                <a:latin typeface="Arial" panose="020B0604020202020204" pitchFamily="34" charset="0"/>
                <a:ea typeface="Calibri" panose="020F0502020204030204" pitchFamily="34" charset="0"/>
                <a:cs typeface="Times New Roman" panose="02020603050405020304" pitchFamily="18" charset="0"/>
              </a:rPr>
              <a:t> for public comments will be issued to all the new incoming council members in November 2023.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Times New Roman" panose="02020603050405020304" pitchFamily="18" charset="0"/>
              </a:rPr>
              <a:t>The Governance self-assessment tool that was developed in-house in the Department has been approved by the DG in March 2023. The tool will be implemented, and a report will be generated in 2024.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5B42CAD6-3255-27C4-4219-5FCF5DA339AB}"/>
              </a:ext>
            </a:extLst>
          </p:cNvPr>
          <p:cNvSpPr txBox="1"/>
          <p:nvPr/>
        </p:nvSpPr>
        <p:spPr>
          <a:xfrm>
            <a:off x="3727703" y="699796"/>
            <a:ext cx="4627984" cy="584775"/>
          </a:xfrm>
          <a:prstGeom prst="rect">
            <a:avLst/>
          </a:prstGeom>
          <a:noFill/>
        </p:spPr>
        <p:txBody>
          <a:bodyPr wrap="square" rtlCol="0">
            <a:spAutoFit/>
          </a:bodyPr>
          <a:lstStyle/>
          <a:p>
            <a:pPr algn="ctr"/>
            <a:r>
              <a:rPr lang="en-US" sz="3200" b="1" dirty="0"/>
              <a:t>Policy Development</a:t>
            </a:r>
            <a:endParaRPr lang="en-ZA" sz="3200" b="1" dirty="0"/>
          </a:p>
        </p:txBody>
      </p:sp>
    </p:spTree>
    <p:extLst>
      <p:ext uri="{BB962C8B-B14F-4D97-AF65-F5344CB8AC3E}">
        <p14:creationId xmlns:p14="http://schemas.microsoft.com/office/powerpoint/2010/main" xmlns="" val="96600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3" cstate="print"/>
          <a:stretch>
            <a:fillRect/>
          </a:stretch>
        </p:blipFill>
        <p:spPr>
          <a:xfrm>
            <a:off x="-283027" y="189781"/>
            <a:ext cx="12475027" cy="6858000"/>
          </a:xfrm>
          <a:prstGeom prst="rect">
            <a:avLst/>
          </a:prstGeom>
        </p:spPr>
      </p:pic>
      <p:sp>
        <p:nvSpPr>
          <p:cNvPr id="3" name="TextBox 2">
            <a:extLst>
              <a:ext uri="{FF2B5EF4-FFF2-40B4-BE49-F238E27FC236}">
                <a16:creationId xmlns:a16="http://schemas.microsoft.com/office/drawing/2014/main" xmlns="" id="{2522D7C8-56B5-3DFE-EDF4-645548F023A6}"/>
              </a:ext>
            </a:extLst>
          </p:cNvPr>
          <p:cNvSpPr txBox="1"/>
          <p:nvPr/>
        </p:nvSpPr>
        <p:spPr>
          <a:xfrm>
            <a:off x="562478" y="1625784"/>
            <a:ext cx="11084767" cy="3185680"/>
          </a:xfrm>
          <a:prstGeom prst="rect">
            <a:avLst/>
          </a:prstGeom>
          <a:noFill/>
        </p:spPr>
        <p:txBody>
          <a:bodyPr wrap="square">
            <a:spAutoFit/>
          </a:bodyPr>
          <a:lstStyle/>
          <a:p>
            <a:pPr>
              <a:lnSpc>
                <a:spcPct val="107000"/>
              </a:lnSpc>
              <a:spcAft>
                <a:spcPts val="80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Two colleges are under administration</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ü"/>
            </a:pPr>
            <a:r>
              <a:rPr lang="en-ZA" dirty="0">
                <a:effectLst/>
                <a:latin typeface="Arial" panose="020B0604020202020204" pitchFamily="34" charset="0"/>
                <a:ea typeface="Calibri" panose="020F0502020204030204" pitchFamily="34" charset="0"/>
                <a:cs typeface="Times New Roman" panose="02020603050405020304" pitchFamily="18" charset="0"/>
              </a:rPr>
              <a:t>Central Johannesburg TVET College’s administration </a:t>
            </a:r>
            <a:r>
              <a:rPr lang="en-ZA" dirty="0">
                <a:latin typeface="Arial" panose="020B0604020202020204" pitchFamily="34" charset="0"/>
                <a:ea typeface="Calibri" panose="020F0502020204030204" pitchFamily="34" charset="0"/>
                <a:cs typeface="Times New Roman" panose="02020603050405020304" pitchFamily="18" charset="0"/>
              </a:rPr>
              <a:t>has</a:t>
            </a:r>
            <a:r>
              <a:rPr lang="en-ZA" dirty="0">
                <a:effectLst/>
                <a:latin typeface="Arial" panose="020B0604020202020204" pitchFamily="34" charset="0"/>
                <a:ea typeface="Calibri" panose="020F0502020204030204" pitchFamily="34" charset="0"/>
                <a:cs typeface="Times New Roman" panose="02020603050405020304" pitchFamily="18" charset="0"/>
              </a:rPr>
              <a:t> come to an end this month. The Department </a:t>
            </a:r>
            <a:r>
              <a:rPr lang="en-ZA" dirty="0">
                <a:latin typeface="Arial" panose="020B0604020202020204" pitchFamily="34" charset="0"/>
                <a:ea typeface="Calibri" panose="020F0502020204030204" pitchFamily="34" charset="0"/>
                <a:cs typeface="Times New Roman" panose="02020603050405020304" pitchFamily="18" charset="0"/>
              </a:rPr>
              <a:t>has appointed a principal and is </a:t>
            </a:r>
            <a:r>
              <a:rPr lang="en-ZA" dirty="0">
                <a:effectLst/>
                <a:latin typeface="Arial" panose="020B0604020202020204" pitchFamily="34" charset="0"/>
                <a:ea typeface="Calibri" panose="020F0502020204030204" pitchFamily="34" charset="0"/>
                <a:cs typeface="Times New Roman" panose="02020603050405020304" pitchFamily="18" charset="0"/>
              </a:rPr>
              <a:t>putting a new council to take over governance role that was assigned to  the administrator.</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ü"/>
            </a:pP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ü"/>
            </a:pPr>
            <a:r>
              <a:rPr lang="en-US" dirty="0" err="1">
                <a:effectLst/>
                <a:latin typeface="Arial" panose="020B0604020202020204" pitchFamily="34" charset="0"/>
                <a:ea typeface="Calibri" panose="020F0502020204030204" pitchFamily="34" charset="0"/>
                <a:cs typeface="Times New Roman" panose="02020603050405020304" pitchFamily="18" charset="0"/>
              </a:rPr>
              <a:t>Letaba</a:t>
            </a:r>
            <a:r>
              <a:rPr lang="en-US" dirty="0">
                <a:effectLst/>
                <a:latin typeface="Arial" panose="020B0604020202020204" pitchFamily="34" charset="0"/>
                <a:ea typeface="Calibri" panose="020F0502020204030204" pitchFamily="34" charset="0"/>
                <a:cs typeface="Times New Roman" panose="02020603050405020304" pitchFamily="18" charset="0"/>
              </a:rPr>
              <a:t> TVET College. Letaba’s is not in full administration. The administration has only been assigned the governance function. A new council will be appointed and in place by  November 2023.</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5B42CAD6-3255-27C4-4219-5FCF5DA339AB}"/>
              </a:ext>
            </a:extLst>
          </p:cNvPr>
          <p:cNvSpPr txBox="1"/>
          <p:nvPr/>
        </p:nvSpPr>
        <p:spPr>
          <a:xfrm>
            <a:off x="2311879" y="760182"/>
            <a:ext cx="5940291" cy="584775"/>
          </a:xfrm>
          <a:prstGeom prst="rect">
            <a:avLst/>
          </a:prstGeom>
          <a:noFill/>
        </p:spPr>
        <p:txBody>
          <a:bodyPr wrap="square" rtlCol="0">
            <a:spAutoFit/>
          </a:bodyPr>
          <a:lstStyle/>
          <a:p>
            <a:pPr algn="ctr"/>
            <a:r>
              <a:rPr lang="en-US" sz="3200" b="1" dirty="0"/>
              <a:t>Colleges under Administration </a:t>
            </a:r>
            <a:endParaRPr lang="en-ZA" sz="3200" b="1" dirty="0"/>
          </a:p>
        </p:txBody>
      </p:sp>
    </p:spTree>
    <p:extLst>
      <p:ext uri="{BB962C8B-B14F-4D97-AF65-F5344CB8AC3E}">
        <p14:creationId xmlns:p14="http://schemas.microsoft.com/office/powerpoint/2010/main" xmlns="" val="308501992"/>
      </p:ext>
    </p:extLst>
  </p:cSld>
  <p:clrMapOvr>
    <a:masterClrMapping/>
  </p:clrMapOvr>
</p:sld>
</file>

<file path=ppt/theme/theme1.xml><?xml version="1.0" encoding="utf-8"?>
<a:theme xmlns:a="http://schemas.openxmlformats.org/drawingml/2006/main" name="8924 IoDSA PPT Template">
  <a:themeElements>
    <a:clrScheme name="Custom 1">
      <a:dk1>
        <a:sysClr val="windowText" lastClr="000000"/>
      </a:dk1>
      <a:lt1>
        <a:sysClr val="window" lastClr="FFFFFF"/>
      </a:lt1>
      <a:dk2>
        <a:srgbClr val="808080"/>
      </a:dk2>
      <a:lt2>
        <a:srgbClr val="E7E6E6"/>
      </a:lt2>
      <a:accent1>
        <a:srgbClr val="8CC63F"/>
      </a:accent1>
      <a:accent2>
        <a:srgbClr val="851471"/>
      </a:accent2>
      <a:accent3>
        <a:srgbClr val="000000"/>
      </a:accent3>
      <a:accent4>
        <a:srgbClr val="FFDE00"/>
      </a:accent4>
      <a:accent5>
        <a:srgbClr val="000000"/>
      </a:accent5>
      <a:accent6>
        <a:srgbClr val="000000"/>
      </a:accent6>
      <a:hlink>
        <a:srgbClr val="0563C1"/>
      </a:hlink>
      <a:folHlink>
        <a:srgbClr val="8514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1099</Words>
  <Application>Microsoft Office PowerPoint</Application>
  <PresentationFormat>Custom</PresentationFormat>
  <Paragraphs>149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8924 IoDSA PPT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Garza.Amanuel</dc:creator>
  <cp:lastModifiedBy>USER</cp:lastModifiedBy>
  <cp:revision>66</cp:revision>
  <dcterms:created xsi:type="dcterms:W3CDTF">2022-09-13T17:37:55Z</dcterms:created>
  <dcterms:modified xsi:type="dcterms:W3CDTF">2023-06-07T13:43:46Z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9d8e89e-67d8-46d3-84c2-474abeeb10f7_Enabled">
    <vt:lpwstr>true</vt:lpwstr>
  </property>
  <property fmtid="{D5CDD505-2E9C-101B-9397-08002B2CF9AE}" pid="3" name="MSIP_Label_49d8e89e-67d8-46d3-84c2-474abeeb10f7_SetDate">
    <vt:lpwstr>2023-06-06T15:48:51Z</vt:lpwstr>
  </property>
  <property fmtid="{D5CDD505-2E9C-101B-9397-08002B2CF9AE}" pid="4" name="MSIP_Label_49d8e89e-67d8-46d3-84c2-474abeeb10f7_Method">
    <vt:lpwstr>Standard</vt:lpwstr>
  </property>
  <property fmtid="{D5CDD505-2E9C-101B-9397-08002B2CF9AE}" pid="5" name="MSIP_Label_49d8e89e-67d8-46d3-84c2-474abeeb10f7_Name">
    <vt:lpwstr>General</vt:lpwstr>
  </property>
  <property fmtid="{D5CDD505-2E9C-101B-9397-08002B2CF9AE}" pid="6" name="MSIP_Label_49d8e89e-67d8-46d3-84c2-474abeeb10f7_SiteId">
    <vt:lpwstr>6f46cdad-a6d7-4160-b615-095ac51998d2</vt:lpwstr>
  </property>
  <property fmtid="{D5CDD505-2E9C-101B-9397-08002B2CF9AE}" pid="7" name="MSIP_Label_49d8e89e-67d8-46d3-84c2-474abeeb10f7_ActionId">
    <vt:lpwstr>af39408b-c457-4a02-b915-070621b50532</vt:lpwstr>
  </property>
  <property fmtid="{D5CDD505-2E9C-101B-9397-08002B2CF9AE}" pid="8" name="MSIP_Label_49d8e89e-67d8-46d3-84c2-474abeeb10f7_ContentBits">
    <vt:lpwstr>0</vt:lpwstr>
  </property>
</Properties>
</file>