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8.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9.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0.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1.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2.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13.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7"/>
  </p:notesMasterIdLst>
  <p:handoutMasterIdLst>
    <p:handoutMasterId r:id="rId28"/>
  </p:handoutMasterIdLst>
  <p:sldIdLst>
    <p:sldId id="256" r:id="rId6"/>
    <p:sldId id="259" r:id="rId7"/>
    <p:sldId id="271" r:id="rId8"/>
    <p:sldId id="288" r:id="rId9"/>
    <p:sldId id="277" r:id="rId10"/>
    <p:sldId id="278" r:id="rId11"/>
    <p:sldId id="281" r:id="rId12"/>
    <p:sldId id="280" r:id="rId13"/>
    <p:sldId id="282" r:id="rId14"/>
    <p:sldId id="283" r:id="rId15"/>
    <p:sldId id="284" r:id="rId16"/>
    <p:sldId id="285" r:id="rId17"/>
    <p:sldId id="286" r:id="rId18"/>
    <p:sldId id="270" r:id="rId19"/>
    <p:sldId id="294" r:id="rId20"/>
    <p:sldId id="305" r:id="rId21"/>
    <p:sldId id="306" r:id="rId22"/>
    <p:sldId id="299" r:id="rId23"/>
    <p:sldId id="297" r:id="rId24"/>
    <p:sldId id="307" r:id="rId25"/>
    <p:sldId id="289" r:id="rId26"/>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5F83903C-C6F4-4E08-92C3-0C820DADE202}">
          <p14:sldIdLst>
            <p14:sldId id="256"/>
            <p14:sldId id="259"/>
            <p14:sldId id="271"/>
            <p14:sldId id="288"/>
            <p14:sldId id="277"/>
            <p14:sldId id="278"/>
            <p14:sldId id="281"/>
            <p14:sldId id="280"/>
            <p14:sldId id="282"/>
            <p14:sldId id="283"/>
            <p14:sldId id="284"/>
            <p14:sldId id="285"/>
            <p14:sldId id="286"/>
            <p14:sldId id="270"/>
            <p14:sldId id="294"/>
            <p14:sldId id="305"/>
            <p14:sldId id="306"/>
            <p14:sldId id="299"/>
            <p14:sldId id="297"/>
            <p14:sldId id="307"/>
            <p14:sldId id="28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17D06D3-195B-458A-A839-5736ECE020E5}" v="191" dt="2023-05-31T08:22:29.669"/>
    <p1510:client id="{C26FBA9D-A1B9-44D7-B45A-025F2BDCBB5D}" v="372" dt="2023-05-31T08:01:18.32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71" autoAdjust="0"/>
    <p:restoredTop sz="94717" autoAdjust="0"/>
  </p:normalViewPr>
  <p:slideViewPr>
    <p:cSldViewPr snapToGrid="0">
      <p:cViewPr varScale="1">
        <p:scale>
          <a:sx n="79" d="100"/>
          <a:sy n="79" d="100"/>
        </p:scale>
        <p:origin x="82" y="8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eti Kanyane" userId="5e25c17e-c899-4d9b-bff3-9a4ebe3e3e55" providerId="ADAL" clId="{917D06D3-195B-458A-A839-5736ECE020E5}"/>
    <pc:docChg chg="undo redo custSel addSld delSld modSld modSection">
      <pc:chgData name="Moeti Kanyane" userId="5e25c17e-c899-4d9b-bff3-9a4ebe3e3e55" providerId="ADAL" clId="{917D06D3-195B-458A-A839-5736ECE020E5}" dt="2023-05-31T08:27:25.462" v="678" actId="1076"/>
      <pc:docMkLst>
        <pc:docMk/>
      </pc:docMkLst>
      <pc:sldChg chg="modSp mod">
        <pc:chgData name="Moeti Kanyane" userId="5e25c17e-c899-4d9b-bff3-9a4ebe3e3e55" providerId="ADAL" clId="{917D06D3-195B-458A-A839-5736ECE020E5}" dt="2023-05-31T08:20:21.481" v="535" actId="20577"/>
        <pc:sldMkLst>
          <pc:docMk/>
          <pc:sldMk cId="3393584355" sldId="297"/>
        </pc:sldMkLst>
        <pc:spChg chg="mod">
          <ac:chgData name="Moeti Kanyane" userId="5e25c17e-c899-4d9b-bff3-9a4ebe3e3e55" providerId="ADAL" clId="{917D06D3-195B-458A-A839-5736ECE020E5}" dt="2023-05-31T08:20:21.481" v="535" actId="20577"/>
          <ac:spMkLst>
            <pc:docMk/>
            <pc:sldMk cId="3393584355" sldId="297"/>
            <ac:spMk id="8" creationId="{00000000-0000-0000-0000-000000000000}"/>
          </ac:spMkLst>
        </pc:spChg>
        <pc:graphicFrameChg chg="mod">
          <ac:chgData name="Moeti Kanyane" userId="5e25c17e-c899-4d9b-bff3-9a4ebe3e3e55" providerId="ADAL" clId="{917D06D3-195B-458A-A839-5736ECE020E5}" dt="2023-05-31T08:19:51.376" v="452" actId="20577"/>
          <ac:graphicFrameMkLst>
            <pc:docMk/>
            <pc:sldMk cId="3393584355" sldId="297"/>
            <ac:graphicFrameMk id="9" creationId="{00000000-0000-0000-0000-000000000000}"/>
          </ac:graphicFrameMkLst>
        </pc:graphicFrameChg>
      </pc:sldChg>
      <pc:sldChg chg="modSp mod">
        <pc:chgData name="Moeti Kanyane" userId="5e25c17e-c899-4d9b-bff3-9a4ebe3e3e55" providerId="ADAL" clId="{917D06D3-195B-458A-A839-5736ECE020E5}" dt="2023-05-31T08:22:29.669" v="611" actId="20577"/>
        <pc:sldMkLst>
          <pc:docMk/>
          <pc:sldMk cId="3846441855" sldId="298"/>
        </pc:sldMkLst>
        <pc:spChg chg="mod">
          <ac:chgData name="Moeti Kanyane" userId="5e25c17e-c899-4d9b-bff3-9a4ebe3e3e55" providerId="ADAL" clId="{917D06D3-195B-458A-A839-5736ECE020E5}" dt="2023-05-31T08:21:08.747" v="557" actId="20577"/>
          <ac:spMkLst>
            <pc:docMk/>
            <pc:sldMk cId="3846441855" sldId="298"/>
            <ac:spMk id="8" creationId="{00000000-0000-0000-0000-000000000000}"/>
          </ac:spMkLst>
        </pc:spChg>
        <pc:graphicFrameChg chg="mod">
          <ac:chgData name="Moeti Kanyane" userId="5e25c17e-c899-4d9b-bff3-9a4ebe3e3e55" providerId="ADAL" clId="{917D06D3-195B-458A-A839-5736ECE020E5}" dt="2023-05-31T08:22:29.669" v="611" actId="20577"/>
          <ac:graphicFrameMkLst>
            <pc:docMk/>
            <pc:sldMk cId="3846441855" sldId="298"/>
            <ac:graphicFrameMk id="9" creationId="{00000000-0000-0000-0000-000000000000}"/>
          </ac:graphicFrameMkLst>
        </pc:graphicFrameChg>
      </pc:sldChg>
      <pc:sldChg chg="modSp mod">
        <pc:chgData name="Moeti Kanyane" userId="5e25c17e-c899-4d9b-bff3-9a4ebe3e3e55" providerId="ADAL" clId="{917D06D3-195B-458A-A839-5736ECE020E5}" dt="2023-05-31T08:07:21.922" v="49" actId="20577"/>
        <pc:sldMkLst>
          <pc:docMk/>
          <pc:sldMk cId="2082952283" sldId="299"/>
        </pc:sldMkLst>
        <pc:spChg chg="mod">
          <ac:chgData name="Moeti Kanyane" userId="5e25c17e-c899-4d9b-bff3-9a4ebe3e3e55" providerId="ADAL" clId="{917D06D3-195B-458A-A839-5736ECE020E5}" dt="2023-05-31T08:07:21.922" v="49" actId="20577"/>
          <ac:spMkLst>
            <pc:docMk/>
            <pc:sldMk cId="2082952283" sldId="299"/>
            <ac:spMk id="8" creationId="{00000000-0000-0000-0000-000000000000}"/>
          </ac:spMkLst>
        </pc:spChg>
        <pc:graphicFrameChg chg="mod">
          <ac:chgData name="Moeti Kanyane" userId="5e25c17e-c899-4d9b-bff3-9a4ebe3e3e55" providerId="ADAL" clId="{917D06D3-195B-458A-A839-5736ECE020E5}" dt="2023-05-31T08:05:40.153" v="13" actId="20577"/>
          <ac:graphicFrameMkLst>
            <pc:docMk/>
            <pc:sldMk cId="2082952283" sldId="299"/>
            <ac:graphicFrameMk id="9" creationId="{00000000-0000-0000-0000-000000000000}"/>
          </ac:graphicFrameMkLst>
        </pc:graphicFrameChg>
      </pc:sldChg>
      <pc:sldChg chg="modSp mod">
        <pc:chgData name="Moeti Kanyane" userId="5e25c17e-c899-4d9b-bff3-9a4ebe3e3e55" providerId="ADAL" clId="{917D06D3-195B-458A-A839-5736ECE020E5}" dt="2023-05-31T08:15:53.544" v="438" actId="20577"/>
        <pc:sldMkLst>
          <pc:docMk/>
          <pc:sldMk cId="3455181367" sldId="300"/>
        </pc:sldMkLst>
        <pc:spChg chg="mod">
          <ac:chgData name="Moeti Kanyane" userId="5e25c17e-c899-4d9b-bff3-9a4ebe3e3e55" providerId="ADAL" clId="{917D06D3-195B-458A-A839-5736ECE020E5}" dt="2023-05-31T08:15:53.544" v="438" actId="20577"/>
          <ac:spMkLst>
            <pc:docMk/>
            <pc:sldMk cId="3455181367" sldId="300"/>
            <ac:spMk id="8" creationId="{00000000-0000-0000-0000-000000000000}"/>
          </ac:spMkLst>
        </pc:spChg>
        <pc:graphicFrameChg chg="mod">
          <ac:chgData name="Moeti Kanyane" userId="5e25c17e-c899-4d9b-bff3-9a4ebe3e3e55" providerId="ADAL" clId="{917D06D3-195B-458A-A839-5736ECE020E5}" dt="2023-05-31T08:13:21.242" v="273" actId="20577"/>
          <ac:graphicFrameMkLst>
            <pc:docMk/>
            <pc:sldMk cId="3455181367" sldId="300"/>
            <ac:graphicFrameMk id="9" creationId="{00000000-0000-0000-0000-000000000000}"/>
          </ac:graphicFrameMkLst>
        </pc:graphicFrameChg>
      </pc:sldChg>
      <pc:sldChg chg="modSp mod">
        <pc:chgData name="Moeti Kanyane" userId="5e25c17e-c899-4d9b-bff3-9a4ebe3e3e55" providerId="ADAL" clId="{917D06D3-195B-458A-A839-5736ECE020E5}" dt="2023-05-31T08:15:38.746" v="426" actId="20577"/>
        <pc:sldMkLst>
          <pc:docMk/>
          <pc:sldMk cId="2328390247" sldId="301"/>
        </pc:sldMkLst>
        <pc:spChg chg="mod">
          <ac:chgData name="Moeti Kanyane" userId="5e25c17e-c899-4d9b-bff3-9a4ebe3e3e55" providerId="ADAL" clId="{917D06D3-195B-458A-A839-5736ECE020E5}" dt="2023-05-31T08:15:38.746" v="426" actId="20577"/>
          <ac:spMkLst>
            <pc:docMk/>
            <pc:sldMk cId="2328390247" sldId="301"/>
            <ac:spMk id="8" creationId="{00000000-0000-0000-0000-000000000000}"/>
          </ac:spMkLst>
        </pc:spChg>
        <pc:graphicFrameChg chg="mod">
          <ac:chgData name="Moeti Kanyane" userId="5e25c17e-c899-4d9b-bff3-9a4ebe3e3e55" providerId="ADAL" clId="{917D06D3-195B-458A-A839-5736ECE020E5}" dt="2023-05-31T08:14:02.073" v="326" actId="20577"/>
          <ac:graphicFrameMkLst>
            <pc:docMk/>
            <pc:sldMk cId="2328390247" sldId="301"/>
            <ac:graphicFrameMk id="9" creationId="{00000000-0000-0000-0000-000000000000}"/>
          </ac:graphicFrameMkLst>
        </pc:graphicFrameChg>
      </pc:sldChg>
      <pc:sldChg chg="del">
        <pc:chgData name="Moeti Kanyane" userId="5e25c17e-c899-4d9b-bff3-9a4ebe3e3e55" providerId="ADAL" clId="{917D06D3-195B-458A-A839-5736ECE020E5}" dt="2023-05-31T08:23:37.280" v="612" actId="2696"/>
        <pc:sldMkLst>
          <pc:docMk/>
          <pc:sldMk cId="3238146071" sldId="302"/>
        </pc:sldMkLst>
      </pc:sldChg>
      <pc:sldChg chg="addSp delSp modSp new mod">
        <pc:chgData name="Moeti Kanyane" userId="5e25c17e-c899-4d9b-bff3-9a4ebe3e3e55" providerId="ADAL" clId="{917D06D3-195B-458A-A839-5736ECE020E5}" dt="2023-05-31T08:27:25.462" v="678" actId="1076"/>
        <pc:sldMkLst>
          <pc:docMk/>
          <pc:sldMk cId="4093951470" sldId="307"/>
        </pc:sldMkLst>
        <pc:spChg chg="mod">
          <ac:chgData name="Moeti Kanyane" userId="5e25c17e-c899-4d9b-bff3-9a4ebe3e3e55" providerId="ADAL" clId="{917D06D3-195B-458A-A839-5736ECE020E5}" dt="2023-05-31T08:25:22.383" v="662" actId="20577"/>
          <ac:spMkLst>
            <pc:docMk/>
            <pc:sldMk cId="4093951470" sldId="307"/>
            <ac:spMk id="2" creationId="{C3480E24-0356-0D25-BB9E-B73747CFE6FA}"/>
          </ac:spMkLst>
        </pc:spChg>
        <pc:spChg chg="add del mod">
          <ac:chgData name="Moeti Kanyane" userId="5e25c17e-c899-4d9b-bff3-9a4ebe3e3e55" providerId="ADAL" clId="{917D06D3-195B-458A-A839-5736ECE020E5}" dt="2023-05-31T08:27:25.462" v="678" actId="1076"/>
          <ac:spMkLst>
            <pc:docMk/>
            <pc:sldMk cId="4093951470" sldId="307"/>
            <ac:spMk id="4" creationId="{729BD487-55C2-218B-22D4-EBC739143D6F}"/>
          </ac:spMkLst>
        </pc:spChg>
      </pc:sldChg>
    </pc:docChg>
  </pc:docChgLst>
  <pc:docChgLst>
    <pc:chgData name="Magobatho Chilwane" userId="d5e82aa0-4e30-4d19-b5de-fa3dc459597f" providerId="ADAL" clId="{C26FBA9D-A1B9-44D7-B45A-025F2BDCBB5D}"/>
    <pc:docChg chg="undo custSel addSld delSld modSld modSection">
      <pc:chgData name="Magobatho Chilwane" userId="d5e82aa0-4e30-4d19-b5de-fa3dc459597f" providerId="ADAL" clId="{C26FBA9D-A1B9-44D7-B45A-025F2BDCBB5D}" dt="2023-05-31T08:01:56.873" v="574" actId="2696"/>
      <pc:docMkLst>
        <pc:docMk/>
      </pc:docMkLst>
      <pc:sldChg chg="del">
        <pc:chgData name="Magobatho Chilwane" userId="d5e82aa0-4e30-4d19-b5de-fa3dc459597f" providerId="ADAL" clId="{C26FBA9D-A1B9-44D7-B45A-025F2BDCBB5D}" dt="2023-05-31T08:01:56.873" v="574" actId="2696"/>
        <pc:sldMkLst>
          <pc:docMk/>
          <pc:sldMk cId="2528826415" sldId="292"/>
        </pc:sldMkLst>
      </pc:sldChg>
      <pc:sldChg chg="del">
        <pc:chgData name="Magobatho Chilwane" userId="d5e82aa0-4e30-4d19-b5de-fa3dc459597f" providerId="ADAL" clId="{C26FBA9D-A1B9-44D7-B45A-025F2BDCBB5D}" dt="2023-05-31T08:00:47.610" v="570" actId="2696"/>
        <pc:sldMkLst>
          <pc:docMk/>
          <pc:sldMk cId="128441311" sldId="293"/>
        </pc:sldMkLst>
      </pc:sldChg>
      <pc:sldChg chg="modSp add mod">
        <pc:chgData name="Magobatho Chilwane" userId="d5e82aa0-4e30-4d19-b5de-fa3dc459597f" providerId="ADAL" clId="{C26FBA9D-A1B9-44D7-B45A-025F2BDCBB5D}" dt="2023-05-31T07:50:44.914" v="123" actId="313"/>
        <pc:sldMkLst>
          <pc:docMk/>
          <pc:sldMk cId="3393584355" sldId="297"/>
        </pc:sldMkLst>
        <pc:spChg chg="mod">
          <ac:chgData name="Magobatho Chilwane" userId="d5e82aa0-4e30-4d19-b5de-fa3dc459597f" providerId="ADAL" clId="{C26FBA9D-A1B9-44D7-B45A-025F2BDCBB5D}" dt="2023-05-31T07:50:44.914" v="123" actId="313"/>
          <ac:spMkLst>
            <pc:docMk/>
            <pc:sldMk cId="3393584355" sldId="297"/>
            <ac:spMk id="8" creationId="{00000000-0000-0000-0000-000000000000}"/>
          </ac:spMkLst>
        </pc:spChg>
        <pc:graphicFrameChg chg="mod">
          <ac:chgData name="Magobatho Chilwane" userId="d5e82aa0-4e30-4d19-b5de-fa3dc459597f" providerId="ADAL" clId="{C26FBA9D-A1B9-44D7-B45A-025F2BDCBB5D}" dt="2023-05-31T07:49:52.540" v="94" actId="20577"/>
          <ac:graphicFrameMkLst>
            <pc:docMk/>
            <pc:sldMk cId="3393584355" sldId="297"/>
            <ac:graphicFrameMk id="9" creationId="{00000000-0000-0000-0000-000000000000}"/>
          </ac:graphicFrameMkLst>
        </pc:graphicFrameChg>
      </pc:sldChg>
      <pc:sldChg chg="modSp add mod">
        <pc:chgData name="Magobatho Chilwane" userId="d5e82aa0-4e30-4d19-b5de-fa3dc459597f" providerId="ADAL" clId="{C26FBA9D-A1B9-44D7-B45A-025F2BDCBB5D}" dt="2023-05-31T07:51:29.233" v="197" actId="255"/>
        <pc:sldMkLst>
          <pc:docMk/>
          <pc:sldMk cId="3846441855" sldId="298"/>
        </pc:sldMkLst>
        <pc:spChg chg="mod">
          <ac:chgData name="Magobatho Chilwane" userId="d5e82aa0-4e30-4d19-b5de-fa3dc459597f" providerId="ADAL" clId="{C26FBA9D-A1B9-44D7-B45A-025F2BDCBB5D}" dt="2023-05-31T07:51:29.233" v="197" actId="255"/>
          <ac:spMkLst>
            <pc:docMk/>
            <pc:sldMk cId="3846441855" sldId="298"/>
            <ac:spMk id="8" creationId="{00000000-0000-0000-0000-000000000000}"/>
          </ac:spMkLst>
        </pc:spChg>
        <pc:graphicFrameChg chg="mod">
          <ac:chgData name="Magobatho Chilwane" userId="d5e82aa0-4e30-4d19-b5de-fa3dc459597f" providerId="ADAL" clId="{C26FBA9D-A1B9-44D7-B45A-025F2BDCBB5D}" dt="2023-05-31T07:50:58.624" v="193" actId="20577"/>
          <ac:graphicFrameMkLst>
            <pc:docMk/>
            <pc:sldMk cId="3846441855" sldId="298"/>
            <ac:graphicFrameMk id="9" creationId="{00000000-0000-0000-0000-000000000000}"/>
          </ac:graphicFrameMkLst>
        </pc:graphicFrameChg>
      </pc:sldChg>
      <pc:sldChg chg="addSp delSp modSp add mod">
        <pc:chgData name="Magobatho Chilwane" userId="d5e82aa0-4e30-4d19-b5de-fa3dc459597f" providerId="ADAL" clId="{C26FBA9D-A1B9-44D7-B45A-025F2BDCBB5D}" dt="2023-05-31T07:53:45.891" v="316" actId="5793"/>
        <pc:sldMkLst>
          <pc:docMk/>
          <pc:sldMk cId="2082952283" sldId="299"/>
        </pc:sldMkLst>
        <pc:spChg chg="add del">
          <ac:chgData name="Magobatho Chilwane" userId="d5e82aa0-4e30-4d19-b5de-fa3dc459597f" providerId="ADAL" clId="{C26FBA9D-A1B9-44D7-B45A-025F2BDCBB5D}" dt="2023-05-31T07:53:06.473" v="257" actId="22"/>
          <ac:spMkLst>
            <pc:docMk/>
            <pc:sldMk cId="2082952283" sldId="299"/>
            <ac:spMk id="3" creationId="{1F9F3D2F-F05E-78FF-A156-A834F506EBF4}"/>
          </ac:spMkLst>
        </pc:spChg>
        <pc:spChg chg="mod">
          <ac:chgData name="Magobatho Chilwane" userId="d5e82aa0-4e30-4d19-b5de-fa3dc459597f" providerId="ADAL" clId="{C26FBA9D-A1B9-44D7-B45A-025F2BDCBB5D}" dt="2023-05-31T07:53:45.891" v="316" actId="5793"/>
          <ac:spMkLst>
            <pc:docMk/>
            <pc:sldMk cId="2082952283" sldId="299"/>
            <ac:spMk id="8" creationId="{00000000-0000-0000-0000-000000000000}"/>
          </ac:spMkLst>
        </pc:spChg>
        <pc:graphicFrameChg chg="mod">
          <ac:chgData name="Magobatho Chilwane" userId="d5e82aa0-4e30-4d19-b5de-fa3dc459597f" providerId="ADAL" clId="{C26FBA9D-A1B9-44D7-B45A-025F2BDCBB5D}" dt="2023-05-31T07:52:32.178" v="251" actId="20577"/>
          <ac:graphicFrameMkLst>
            <pc:docMk/>
            <pc:sldMk cId="2082952283" sldId="299"/>
            <ac:graphicFrameMk id="9" creationId="{00000000-0000-0000-0000-000000000000}"/>
          </ac:graphicFrameMkLst>
        </pc:graphicFrameChg>
      </pc:sldChg>
      <pc:sldChg chg="modSp add mod">
        <pc:chgData name="Magobatho Chilwane" userId="d5e82aa0-4e30-4d19-b5de-fa3dc459597f" providerId="ADAL" clId="{C26FBA9D-A1B9-44D7-B45A-025F2BDCBB5D}" dt="2023-05-31T07:54:45.281" v="465" actId="255"/>
        <pc:sldMkLst>
          <pc:docMk/>
          <pc:sldMk cId="3455181367" sldId="300"/>
        </pc:sldMkLst>
        <pc:spChg chg="mod">
          <ac:chgData name="Magobatho Chilwane" userId="d5e82aa0-4e30-4d19-b5de-fa3dc459597f" providerId="ADAL" clId="{C26FBA9D-A1B9-44D7-B45A-025F2BDCBB5D}" dt="2023-05-31T07:54:45.281" v="465" actId="255"/>
          <ac:spMkLst>
            <pc:docMk/>
            <pc:sldMk cId="3455181367" sldId="300"/>
            <ac:spMk id="8" creationId="{00000000-0000-0000-0000-000000000000}"/>
          </ac:spMkLst>
        </pc:spChg>
        <pc:graphicFrameChg chg="mod">
          <ac:chgData name="Magobatho Chilwane" userId="d5e82aa0-4e30-4d19-b5de-fa3dc459597f" providerId="ADAL" clId="{C26FBA9D-A1B9-44D7-B45A-025F2BDCBB5D}" dt="2023-05-31T07:54:07.252" v="372" actId="20577"/>
          <ac:graphicFrameMkLst>
            <pc:docMk/>
            <pc:sldMk cId="3455181367" sldId="300"/>
            <ac:graphicFrameMk id="9" creationId="{00000000-0000-0000-0000-000000000000}"/>
          </ac:graphicFrameMkLst>
        </pc:graphicFrameChg>
      </pc:sldChg>
      <pc:sldChg chg="modSp add mod">
        <pc:chgData name="Magobatho Chilwane" userId="d5e82aa0-4e30-4d19-b5de-fa3dc459597f" providerId="ADAL" clId="{C26FBA9D-A1B9-44D7-B45A-025F2BDCBB5D}" dt="2023-05-31T07:55:38.352" v="532" actId="255"/>
        <pc:sldMkLst>
          <pc:docMk/>
          <pc:sldMk cId="2328390247" sldId="301"/>
        </pc:sldMkLst>
        <pc:spChg chg="mod">
          <ac:chgData name="Magobatho Chilwane" userId="d5e82aa0-4e30-4d19-b5de-fa3dc459597f" providerId="ADAL" clId="{C26FBA9D-A1B9-44D7-B45A-025F2BDCBB5D}" dt="2023-05-31T07:55:38.352" v="532" actId="255"/>
          <ac:spMkLst>
            <pc:docMk/>
            <pc:sldMk cId="2328390247" sldId="301"/>
            <ac:spMk id="8" creationId="{00000000-0000-0000-0000-000000000000}"/>
          </ac:spMkLst>
        </pc:spChg>
        <pc:graphicFrameChg chg="mod">
          <ac:chgData name="Magobatho Chilwane" userId="d5e82aa0-4e30-4d19-b5de-fa3dc459597f" providerId="ADAL" clId="{C26FBA9D-A1B9-44D7-B45A-025F2BDCBB5D}" dt="2023-05-31T07:55:01.532" v="521" actId="20577"/>
          <ac:graphicFrameMkLst>
            <pc:docMk/>
            <pc:sldMk cId="2328390247" sldId="301"/>
            <ac:graphicFrameMk id="9" creationId="{00000000-0000-0000-0000-000000000000}"/>
          </ac:graphicFrameMkLst>
        </pc:graphicFrameChg>
      </pc:sldChg>
      <pc:sldChg chg="modSp add mod">
        <pc:chgData name="Magobatho Chilwane" userId="d5e82aa0-4e30-4d19-b5de-fa3dc459597f" providerId="ADAL" clId="{C26FBA9D-A1B9-44D7-B45A-025F2BDCBB5D}" dt="2023-05-31T07:57:08.743" v="566" actId="20577"/>
        <pc:sldMkLst>
          <pc:docMk/>
          <pc:sldMk cId="3238146071" sldId="302"/>
        </pc:sldMkLst>
        <pc:spChg chg="mod">
          <ac:chgData name="Magobatho Chilwane" userId="d5e82aa0-4e30-4d19-b5de-fa3dc459597f" providerId="ADAL" clId="{C26FBA9D-A1B9-44D7-B45A-025F2BDCBB5D}" dt="2023-05-31T07:57:08.743" v="566" actId="20577"/>
          <ac:spMkLst>
            <pc:docMk/>
            <pc:sldMk cId="3238146071" sldId="302"/>
            <ac:spMk id="8" creationId="{00000000-0000-0000-0000-000000000000}"/>
          </ac:spMkLst>
        </pc:spChg>
        <pc:graphicFrameChg chg="mod">
          <ac:chgData name="Magobatho Chilwane" userId="d5e82aa0-4e30-4d19-b5de-fa3dc459597f" providerId="ADAL" clId="{C26FBA9D-A1B9-44D7-B45A-025F2BDCBB5D}" dt="2023-05-31T07:56:27.946" v="556" actId="20577"/>
          <ac:graphicFrameMkLst>
            <pc:docMk/>
            <pc:sldMk cId="3238146071" sldId="302"/>
            <ac:graphicFrameMk id="9" creationId="{00000000-0000-0000-0000-000000000000}"/>
          </ac:graphicFrameMkLst>
        </pc:graphicFrameChg>
      </pc:sldChg>
      <pc:sldChg chg="add del">
        <pc:chgData name="Magobatho Chilwane" userId="d5e82aa0-4e30-4d19-b5de-fa3dc459597f" providerId="ADAL" clId="{C26FBA9D-A1B9-44D7-B45A-025F2BDCBB5D}" dt="2023-05-31T08:00:28.231" v="569" actId="2696"/>
        <pc:sldMkLst>
          <pc:docMk/>
          <pc:sldMk cId="376376177" sldId="303"/>
        </pc:sldMkLst>
      </pc:sldChg>
      <pc:sldChg chg="add del">
        <pc:chgData name="Magobatho Chilwane" userId="d5e82aa0-4e30-4d19-b5de-fa3dc459597f" providerId="ADAL" clId="{C26FBA9D-A1B9-44D7-B45A-025F2BDCBB5D}" dt="2023-05-31T08:01:29.316" v="573" actId="2696"/>
        <pc:sldMkLst>
          <pc:docMk/>
          <pc:sldMk cId="486791950" sldId="304"/>
        </pc:sldMkLst>
      </pc:sldChg>
      <pc:sldChg chg="add">
        <pc:chgData name="Magobatho Chilwane" userId="d5e82aa0-4e30-4d19-b5de-fa3dc459597f" providerId="ADAL" clId="{C26FBA9D-A1B9-44D7-B45A-025F2BDCBB5D}" dt="2023-05-31T08:00:57.469" v="571" actId="2890"/>
        <pc:sldMkLst>
          <pc:docMk/>
          <pc:sldMk cId="1924811893" sldId="305"/>
        </pc:sldMkLst>
      </pc:sldChg>
      <pc:sldChg chg="add">
        <pc:chgData name="Magobatho Chilwane" userId="d5e82aa0-4e30-4d19-b5de-fa3dc459597f" providerId="ADAL" clId="{C26FBA9D-A1B9-44D7-B45A-025F2BDCBB5D}" dt="2023-05-31T08:01:18.322" v="572"/>
        <pc:sldMkLst>
          <pc:docMk/>
          <pc:sldMk cId="2763875681" sldId="306"/>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24B63C-A26A-4BD2-8054-82664F7C07A7}"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US"/>
        </a:p>
      </dgm:t>
    </dgm:pt>
    <dgm:pt modelId="{A4974EC8-5779-4411-8DAC-F8F7BD2C83C7}">
      <dgm:prSet custT="1"/>
      <dgm:spPr>
        <a:effectLst>
          <a:outerShdw blurRad="76200" dist="12700" dir="2700000" sy="-23000" kx="-800400" algn="bl" rotWithShape="0">
            <a:prstClr val="black">
              <a:alpha val="20000"/>
            </a:prstClr>
          </a:outerShdw>
        </a:effectLst>
      </dgm:spPr>
      <dgm:t>
        <a:bodyPr/>
        <a:lstStyle/>
        <a:p>
          <a:pPr algn="l" rtl="0"/>
          <a:r>
            <a:rPr lang="en-ZA" sz="3200" b="1" dirty="0">
              <a:effectLst/>
              <a:latin typeface="Arial" panose="020B0604020202020204" pitchFamily="34" charset="0"/>
              <a:cs typeface="Arial" panose="020B0604020202020204" pitchFamily="34" charset="0"/>
            </a:rPr>
            <a:t>Section 1: Definitions</a:t>
          </a:r>
          <a:endParaRPr lang="en-ZA" sz="2800" b="1" dirty="0">
            <a:solidFill>
              <a:schemeClr val="bg1"/>
            </a:solidFill>
          </a:endParaRPr>
        </a:p>
      </dgm:t>
    </dgm:pt>
    <dgm:pt modelId="{9E9D8051-3562-44F0-8B5A-F78963E74980}" type="parTrans" cxnId="{91DB01E2-92A1-4E6C-AA77-926DB0E66884}">
      <dgm:prSet/>
      <dgm:spPr/>
      <dgm:t>
        <a:bodyPr/>
        <a:lstStyle/>
        <a:p>
          <a:endParaRPr lang="en-US" sz="3600" b="1">
            <a:solidFill>
              <a:schemeClr val="bg1"/>
            </a:solidFill>
          </a:endParaRPr>
        </a:p>
      </dgm:t>
    </dgm:pt>
    <dgm:pt modelId="{0286190E-3E93-4FA3-B921-53A9918FB51B}" type="sibTrans" cxnId="{91DB01E2-92A1-4E6C-AA77-926DB0E66884}">
      <dgm:prSet/>
      <dgm:spPr/>
      <dgm:t>
        <a:bodyPr/>
        <a:lstStyle/>
        <a:p>
          <a:endParaRPr lang="en-US" sz="3600" b="1">
            <a:solidFill>
              <a:schemeClr val="bg1"/>
            </a:solidFill>
          </a:endParaRPr>
        </a:p>
      </dgm:t>
    </dgm:pt>
    <dgm:pt modelId="{FA4BBEF9-3ECE-4EEE-869D-0272CF82E733}" type="pres">
      <dgm:prSet presAssocID="{2124B63C-A26A-4BD2-8054-82664F7C07A7}" presName="Name0" presStyleCnt="0">
        <dgm:presLayoutVars>
          <dgm:dir/>
          <dgm:resizeHandles val="exact"/>
        </dgm:presLayoutVars>
      </dgm:prSet>
      <dgm:spPr/>
      <dgm:t>
        <a:bodyPr/>
        <a:lstStyle/>
        <a:p>
          <a:endParaRPr lang="en-US"/>
        </a:p>
      </dgm:t>
    </dgm:pt>
    <dgm:pt modelId="{7D436A92-BB6E-4CB1-9A6A-3ACA9AB40D9E}" type="pres">
      <dgm:prSet presAssocID="{A4974EC8-5779-4411-8DAC-F8F7BD2C83C7}" presName="node" presStyleLbl="node1" presStyleIdx="0" presStyleCnt="1" custLinFactNeighborX="-1529" custLinFactNeighborY="-20084">
        <dgm:presLayoutVars>
          <dgm:bulletEnabled val="1"/>
        </dgm:presLayoutVars>
      </dgm:prSet>
      <dgm:spPr/>
      <dgm:t>
        <a:bodyPr/>
        <a:lstStyle/>
        <a:p>
          <a:endParaRPr lang="en-US"/>
        </a:p>
      </dgm:t>
    </dgm:pt>
  </dgm:ptLst>
  <dgm:cxnLst>
    <dgm:cxn modelId="{8418DCC9-8094-425B-9730-62E503A8185E}" type="presOf" srcId="{A4974EC8-5779-4411-8DAC-F8F7BD2C83C7}" destId="{7D436A92-BB6E-4CB1-9A6A-3ACA9AB40D9E}" srcOrd="0" destOrd="0" presId="urn:microsoft.com/office/officeart/2005/8/layout/process1"/>
    <dgm:cxn modelId="{91DB01E2-92A1-4E6C-AA77-926DB0E66884}" srcId="{2124B63C-A26A-4BD2-8054-82664F7C07A7}" destId="{A4974EC8-5779-4411-8DAC-F8F7BD2C83C7}" srcOrd="0" destOrd="0" parTransId="{9E9D8051-3562-44F0-8B5A-F78963E74980}" sibTransId="{0286190E-3E93-4FA3-B921-53A9918FB51B}"/>
    <dgm:cxn modelId="{8566DC81-F3F5-487A-A59A-BEF72ACF3D64}" type="presOf" srcId="{2124B63C-A26A-4BD2-8054-82664F7C07A7}" destId="{FA4BBEF9-3ECE-4EEE-869D-0272CF82E733}" srcOrd="0" destOrd="0" presId="urn:microsoft.com/office/officeart/2005/8/layout/process1"/>
    <dgm:cxn modelId="{761EA3D8-FBAC-43AB-A701-B547F34369CE}" type="presParOf" srcId="{FA4BBEF9-3ECE-4EEE-869D-0272CF82E733}" destId="{7D436A92-BB6E-4CB1-9A6A-3ACA9AB40D9E}" srcOrd="0" destOrd="0" presId="urn:microsoft.com/office/officeart/2005/8/layout/process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124B63C-A26A-4BD2-8054-82664F7C07A7}"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US"/>
        </a:p>
      </dgm:t>
    </dgm:pt>
    <dgm:pt modelId="{A4974EC8-5779-4411-8DAC-F8F7BD2C83C7}">
      <dgm:prSet custT="1"/>
      <dgm:spPr>
        <a:effectLst>
          <a:outerShdw blurRad="76200" dist="12700" dir="2700000" sy="-23000" kx="-800400" algn="bl" rotWithShape="0">
            <a:prstClr val="black">
              <a:alpha val="20000"/>
            </a:prstClr>
          </a:outerShdw>
        </a:effectLst>
      </dgm:spPr>
      <dgm:t>
        <a:bodyPr/>
        <a:lstStyle/>
        <a:p>
          <a:pPr algn="l" rtl="0"/>
          <a:r>
            <a:rPr lang="en-ZA" sz="3200" b="1" dirty="0">
              <a:solidFill>
                <a:schemeClr val="bg1"/>
              </a:solidFill>
              <a:effectLst/>
              <a:latin typeface="Arial" panose="020B0604020202020204" pitchFamily="34" charset="0"/>
              <a:cs typeface="Arial" panose="020B0604020202020204" pitchFamily="34" charset="0"/>
            </a:rPr>
            <a:t>Section 21: </a:t>
          </a:r>
          <a:r>
            <a:rPr lang="en-US" sz="3200" b="1" dirty="0">
              <a:solidFill>
                <a:schemeClr val="bg1"/>
              </a:solidFill>
              <a:effectLst/>
              <a:latin typeface="Arial" panose="020B0604020202020204" pitchFamily="34" charset="0"/>
              <a:cs typeface="Arial" panose="020B0604020202020204" pitchFamily="34" charset="0"/>
            </a:rPr>
            <a:t>Administration</a:t>
          </a:r>
          <a:endParaRPr lang="en-ZA" sz="3200" b="1" dirty="0">
            <a:solidFill>
              <a:schemeClr val="bg1"/>
            </a:solidFill>
          </a:endParaRPr>
        </a:p>
      </dgm:t>
    </dgm:pt>
    <dgm:pt modelId="{9E9D8051-3562-44F0-8B5A-F78963E74980}" type="parTrans" cxnId="{91DB01E2-92A1-4E6C-AA77-926DB0E66884}">
      <dgm:prSet/>
      <dgm:spPr/>
      <dgm:t>
        <a:bodyPr/>
        <a:lstStyle/>
        <a:p>
          <a:endParaRPr lang="en-US" sz="2800" b="1">
            <a:solidFill>
              <a:schemeClr val="bg1"/>
            </a:solidFill>
          </a:endParaRPr>
        </a:p>
      </dgm:t>
    </dgm:pt>
    <dgm:pt modelId="{0286190E-3E93-4FA3-B921-53A9918FB51B}" type="sibTrans" cxnId="{91DB01E2-92A1-4E6C-AA77-926DB0E66884}">
      <dgm:prSet/>
      <dgm:spPr/>
      <dgm:t>
        <a:bodyPr/>
        <a:lstStyle/>
        <a:p>
          <a:endParaRPr lang="en-US" sz="2800" b="1">
            <a:solidFill>
              <a:schemeClr val="bg1"/>
            </a:solidFill>
          </a:endParaRPr>
        </a:p>
      </dgm:t>
    </dgm:pt>
    <dgm:pt modelId="{FA4BBEF9-3ECE-4EEE-869D-0272CF82E733}" type="pres">
      <dgm:prSet presAssocID="{2124B63C-A26A-4BD2-8054-82664F7C07A7}" presName="Name0" presStyleCnt="0">
        <dgm:presLayoutVars>
          <dgm:dir/>
          <dgm:resizeHandles val="exact"/>
        </dgm:presLayoutVars>
      </dgm:prSet>
      <dgm:spPr/>
      <dgm:t>
        <a:bodyPr/>
        <a:lstStyle/>
        <a:p>
          <a:endParaRPr lang="en-US"/>
        </a:p>
      </dgm:t>
    </dgm:pt>
    <dgm:pt modelId="{7D436A92-BB6E-4CB1-9A6A-3ACA9AB40D9E}" type="pres">
      <dgm:prSet presAssocID="{A4974EC8-5779-4411-8DAC-F8F7BD2C83C7}" presName="node" presStyleLbl="node1" presStyleIdx="0" presStyleCnt="1">
        <dgm:presLayoutVars>
          <dgm:bulletEnabled val="1"/>
        </dgm:presLayoutVars>
      </dgm:prSet>
      <dgm:spPr/>
      <dgm:t>
        <a:bodyPr/>
        <a:lstStyle/>
        <a:p>
          <a:endParaRPr lang="en-US"/>
        </a:p>
      </dgm:t>
    </dgm:pt>
  </dgm:ptLst>
  <dgm:cxnLst>
    <dgm:cxn modelId="{8418DCC9-8094-425B-9730-62E503A8185E}" type="presOf" srcId="{A4974EC8-5779-4411-8DAC-F8F7BD2C83C7}" destId="{7D436A92-BB6E-4CB1-9A6A-3ACA9AB40D9E}" srcOrd="0" destOrd="0" presId="urn:microsoft.com/office/officeart/2005/8/layout/process1"/>
    <dgm:cxn modelId="{91DB01E2-92A1-4E6C-AA77-926DB0E66884}" srcId="{2124B63C-A26A-4BD2-8054-82664F7C07A7}" destId="{A4974EC8-5779-4411-8DAC-F8F7BD2C83C7}" srcOrd="0" destOrd="0" parTransId="{9E9D8051-3562-44F0-8B5A-F78963E74980}" sibTransId="{0286190E-3E93-4FA3-B921-53A9918FB51B}"/>
    <dgm:cxn modelId="{8566DC81-F3F5-487A-A59A-BEF72ACF3D64}" type="presOf" srcId="{2124B63C-A26A-4BD2-8054-82664F7C07A7}" destId="{FA4BBEF9-3ECE-4EEE-869D-0272CF82E733}" srcOrd="0" destOrd="0" presId="urn:microsoft.com/office/officeart/2005/8/layout/process1"/>
    <dgm:cxn modelId="{761EA3D8-FBAC-43AB-A701-B547F34369CE}" type="presParOf" srcId="{FA4BBEF9-3ECE-4EEE-869D-0272CF82E733}" destId="{7D436A92-BB6E-4CB1-9A6A-3ACA9AB40D9E}" srcOrd="0"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124B63C-A26A-4BD2-8054-82664F7C07A7}"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US"/>
        </a:p>
      </dgm:t>
    </dgm:pt>
    <dgm:pt modelId="{A4974EC8-5779-4411-8DAC-F8F7BD2C83C7}">
      <dgm:prSet custT="1"/>
      <dgm:spPr>
        <a:effectLst>
          <a:outerShdw blurRad="76200" dist="12700" dir="2700000" sy="-23000" kx="-800400" algn="bl" rotWithShape="0">
            <a:prstClr val="black">
              <a:alpha val="20000"/>
            </a:prstClr>
          </a:outerShdw>
        </a:effectLst>
      </dgm:spPr>
      <dgm:t>
        <a:bodyPr/>
        <a:lstStyle/>
        <a:p>
          <a:pPr algn="l" rtl="0"/>
          <a:r>
            <a:rPr lang="en-ZA" sz="3200" b="1" dirty="0">
              <a:solidFill>
                <a:schemeClr val="bg1"/>
              </a:solidFill>
              <a:effectLst/>
              <a:latin typeface="Arial" panose="020B0604020202020204" pitchFamily="34" charset="0"/>
              <a:cs typeface="Arial" panose="020B0604020202020204" pitchFamily="34" charset="0"/>
            </a:rPr>
            <a:t>Section 22: </a:t>
          </a:r>
          <a:r>
            <a:rPr lang="en-US" sz="3200" b="1" dirty="0">
              <a:solidFill>
                <a:schemeClr val="bg1"/>
              </a:solidFill>
              <a:effectLst/>
              <a:latin typeface="Arial" panose="020B0604020202020204" pitchFamily="34" charset="0"/>
              <a:cs typeface="Arial" panose="020B0604020202020204" pitchFamily="34" charset="0"/>
            </a:rPr>
            <a:t>Report to Parliament</a:t>
          </a:r>
          <a:endParaRPr lang="en-ZA" sz="3200" b="1" dirty="0">
            <a:solidFill>
              <a:schemeClr val="bg1"/>
            </a:solidFill>
          </a:endParaRPr>
        </a:p>
      </dgm:t>
    </dgm:pt>
    <dgm:pt modelId="{9E9D8051-3562-44F0-8B5A-F78963E74980}" type="parTrans" cxnId="{91DB01E2-92A1-4E6C-AA77-926DB0E66884}">
      <dgm:prSet/>
      <dgm:spPr/>
      <dgm:t>
        <a:bodyPr/>
        <a:lstStyle/>
        <a:p>
          <a:endParaRPr lang="en-US" sz="2800" b="1">
            <a:solidFill>
              <a:schemeClr val="bg1"/>
            </a:solidFill>
          </a:endParaRPr>
        </a:p>
      </dgm:t>
    </dgm:pt>
    <dgm:pt modelId="{0286190E-3E93-4FA3-B921-53A9918FB51B}" type="sibTrans" cxnId="{91DB01E2-92A1-4E6C-AA77-926DB0E66884}">
      <dgm:prSet/>
      <dgm:spPr/>
      <dgm:t>
        <a:bodyPr/>
        <a:lstStyle/>
        <a:p>
          <a:endParaRPr lang="en-US" sz="2800" b="1">
            <a:solidFill>
              <a:schemeClr val="bg1"/>
            </a:solidFill>
          </a:endParaRPr>
        </a:p>
      </dgm:t>
    </dgm:pt>
    <dgm:pt modelId="{FA4BBEF9-3ECE-4EEE-869D-0272CF82E733}" type="pres">
      <dgm:prSet presAssocID="{2124B63C-A26A-4BD2-8054-82664F7C07A7}" presName="Name0" presStyleCnt="0">
        <dgm:presLayoutVars>
          <dgm:dir/>
          <dgm:resizeHandles val="exact"/>
        </dgm:presLayoutVars>
      </dgm:prSet>
      <dgm:spPr/>
      <dgm:t>
        <a:bodyPr/>
        <a:lstStyle/>
        <a:p>
          <a:endParaRPr lang="en-US"/>
        </a:p>
      </dgm:t>
    </dgm:pt>
    <dgm:pt modelId="{7D436A92-BB6E-4CB1-9A6A-3ACA9AB40D9E}" type="pres">
      <dgm:prSet presAssocID="{A4974EC8-5779-4411-8DAC-F8F7BD2C83C7}" presName="node" presStyleLbl="node1" presStyleIdx="0" presStyleCnt="1">
        <dgm:presLayoutVars>
          <dgm:bulletEnabled val="1"/>
        </dgm:presLayoutVars>
      </dgm:prSet>
      <dgm:spPr/>
      <dgm:t>
        <a:bodyPr/>
        <a:lstStyle/>
        <a:p>
          <a:endParaRPr lang="en-US"/>
        </a:p>
      </dgm:t>
    </dgm:pt>
  </dgm:ptLst>
  <dgm:cxnLst>
    <dgm:cxn modelId="{8418DCC9-8094-425B-9730-62E503A8185E}" type="presOf" srcId="{A4974EC8-5779-4411-8DAC-F8F7BD2C83C7}" destId="{7D436A92-BB6E-4CB1-9A6A-3ACA9AB40D9E}" srcOrd="0" destOrd="0" presId="urn:microsoft.com/office/officeart/2005/8/layout/process1"/>
    <dgm:cxn modelId="{91DB01E2-92A1-4E6C-AA77-926DB0E66884}" srcId="{2124B63C-A26A-4BD2-8054-82664F7C07A7}" destId="{A4974EC8-5779-4411-8DAC-F8F7BD2C83C7}" srcOrd="0" destOrd="0" parTransId="{9E9D8051-3562-44F0-8B5A-F78963E74980}" sibTransId="{0286190E-3E93-4FA3-B921-53A9918FB51B}"/>
    <dgm:cxn modelId="{8566DC81-F3F5-487A-A59A-BEF72ACF3D64}" type="presOf" srcId="{2124B63C-A26A-4BD2-8054-82664F7C07A7}" destId="{FA4BBEF9-3ECE-4EEE-869D-0272CF82E733}" srcOrd="0" destOrd="0" presId="urn:microsoft.com/office/officeart/2005/8/layout/process1"/>
    <dgm:cxn modelId="{761EA3D8-FBAC-43AB-A701-B547F34369CE}" type="presParOf" srcId="{FA4BBEF9-3ECE-4EEE-869D-0272CF82E733}" destId="{7D436A92-BB6E-4CB1-9A6A-3ACA9AB40D9E}" srcOrd="0"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B9843DA6-2F6A-4690-901C-8C730B52D2AE}"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US"/>
        </a:p>
      </dgm:t>
    </dgm:pt>
    <dgm:pt modelId="{49371996-906F-4907-8AD2-6B5653A8AB99}" type="pres">
      <dgm:prSet presAssocID="{B9843DA6-2F6A-4690-901C-8C730B52D2AE}" presName="Name0" presStyleCnt="0">
        <dgm:presLayoutVars>
          <dgm:dir/>
          <dgm:resizeHandles val="exact"/>
        </dgm:presLayoutVars>
      </dgm:prSet>
      <dgm:spPr/>
      <dgm:t>
        <a:bodyPr/>
        <a:lstStyle/>
        <a:p>
          <a:endParaRPr lang="en-US"/>
        </a:p>
      </dgm:t>
    </dgm:pt>
  </dgm:ptLst>
  <dgm:cxnLst>
    <dgm:cxn modelId="{E3C0B3A4-5AF3-465A-8CBB-AFBE7D8DF196}" type="presOf" srcId="{B9843DA6-2F6A-4690-901C-8C730B52D2AE}" destId="{49371996-906F-4907-8AD2-6B5653A8AB99}" srcOrd="0"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2124B63C-A26A-4BD2-8054-82664F7C07A7}"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US"/>
        </a:p>
      </dgm:t>
    </dgm:pt>
    <dgm:pt modelId="{A4974EC8-5779-4411-8DAC-F8F7BD2C83C7}">
      <dgm:prSet custT="1"/>
      <dgm:spPr>
        <a:effectLst>
          <a:outerShdw blurRad="76200" dist="12700" dir="2700000" sy="-23000" kx="-800400" algn="bl" rotWithShape="0">
            <a:prstClr val="black">
              <a:alpha val="20000"/>
            </a:prstClr>
          </a:outerShdw>
        </a:effectLst>
      </dgm:spPr>
      <dgm:t>
        <a:bodyPr/>
        <a:lstStyle/>
        <a:p>
          <a:pPr algn="l" rtl="0"/>
          <a:r>
            <a:rPr lang="en-US" sz="3200" b="1" dirty="0">
              <a:solidFill>
                <a:schemeClr val="bg1"/>
              </a:solidFill>
              <a:effectLst/>
              <a:latin typeface="Arial" panose="020B0604020202020204" pitchFamily="34" charset="0"/>
              <a:cs typeface="Arial" panose="020B0604020202020204" pitchFamily="34" charset="0"/>
            </a:rPr>
            <a:t>Submission by the Electoral Commission on Consequential Amendments to </a:t>
          </a:r>
          <a:r>
            <a:rPr lang="en-US" sz="3200" b="1" dirty="0" smtClean="0">
              <a:solidFill>
                <a:schemeClr val="bg1"/>
              </a:solidFill>
              <a:effectLst/>
              <a:latin typeface="Arial" panose="020B0604020202020204" pitchFamily="34" charset="0"/>
              <a:cs typeface="Arial" panose="020B0604020202020204" pitchFamily="34" charset="0"/>
            </a:rPr>
            <a:t>the Electoral </a:t>
          </a:r>
          <a:r>
            <a:rPr lang="en-US" sz="3200" b="1" dirty="0">
              <a:solidFill>
                <a:schemeClr val="bg1"/>
              </a:solidFill>
              <a:effectLst/>
              <a:latin typeface="Arial" panose="020B0604020202020204" pitchFamily="34" charset="0"/>
              <a:cs typeface="Arial" panose="020B0604020202020204" pitchFamily="34" charset="0"/>
            </a:rPr>
            <a:t>Amendment Act No. 1 of </a:t>
          </a:r>
          <a:r>
            <a:rPr lang="en-US" sz="3200" b="1" dirty="0" smtClean="0">
              <a:solidFill>
                <a:schemeClr val="bg1"/>
              </a:solidFill>
              <a:effectLst/>
              <a:latin typeface="Arial" panose="020B0604020202020204" pitchFamily="34" charset="0"/>
              <a:cs typeface="Arial" panose="020B0604020202020204" pitchFamily="34" charset="0"/>
            </a:rPr>
            <a:t>2023 and the Electoral Commission Act No. 51 of 1996</a:t>
          </a:r>
          <a:endParaRPr lang="en-ZA" sz="3200" b="1" dirty="0">
            <a:solidFill>
              <a:schemeClr val="bg1"/>
            </a:solidFill>
          </a:endParaRPr>
        </a:p>
      </dgm:t>
    </dgm:pt>
    <dgm:pt modelId="{9E9D8051-3562-44F0-8B5A-F78963E74980}" type="parTrans" cxnId="{91DB01E2-92A1-4E6C-AA77-926DB0E66884}">
      <dgm:prSet/>
      <dgm:spPr/>
      <dgm:t>
        <a:bodyPr/>
        <a:lstStyle/>
        <a:p>
          <a:endParaRPr lang="en-US" sz="3200" b="1">
            <a:solidFill>
              <a:schemeClr val="bg1"/>
            </a:solidFill>
          </a:endParaRPr>
        </a:p>
      </dgm:t>
    </dgm:pt>
    <dgm:pt modelId="{0286190E-3E93-4FA3-B921-53A9918FB51B}" type="sibTrans" cxnId="{91DB01E2-92A1-4E6C-AA77-926DB0E66884}">
      <dgm:prSet/>
      <dgm:spPr/>
      <dgm:t>
        <a:bodyPr/>
        <a:lstStyle/>
        <a:p>
          <a:endParaRPr lang="en-US" sz="3200" b="1">
            <a:solidFill>
              <a:schemeClr val="bg1"/>
            </a:solidFill>
          </a:endParaRPr>
        </a:p>
      </dgm:t>
    </dgm:pt>
    <dgm:pt modelId="{FA4BBEF9-3ECE-4EEE-869D-0272CF82E733}" type="pres">
      <dgm:prSet presAssocID="{2124B63C-A26A-4BD2-8054-82664F7C07A7}" presName="Name0" presStyleCnt="0">
        <dgm:presLayoutVars>
          <dgm:dir/>
          <dgm:resizeHandles val="exact"/>
        </dgm:presLayoutVars>
      </dgm:prSet>
      <dgm:spPr/>
      <dgm:t>
        <a:bodyPr/>
        <a:lstStyle/>
        <a:p>
          <a:endParaRPr lang="en-US"/>
        </a:p>
      </dgm:t>
    </dgm:pt>
    <dgm:pt modelId="{7D436A92-BB6E-4CB1-9A6A-3ACA9AB40D9E}" type="pres">
      <dgm:prSet presAssocID="{A4974EC8-5779-4411-8DAC-F8F7BD2C83C7}" presName="node" presStyleLbl="node1" presStyleIdx="0" presStyleCnt="1">
        <dgm:presLayoutVars>
          <dgm:bulletEnabled val="1"/>
        </dgm:presLayoutVars>
      </dgm:prSet>
      <dgm:spPr/>
      <dgm:t>
        <a:bodyPr/>
        <a:lstStyle/>
        <a:p>
          <a:endParaRPr lang="en-US"/>
        </a:p>
      </dgm:t>
    </dgm:pt>
  </dgm:ptLst>
  <dgm:cxnLst>
    <dgm:cxn modelId="{8418DCC9-8094-425B-9730-62E503A8185E}" type="presOf" srcId="{A4974EC8-5779-4411-8DAC-F8F7BD2C83C7}" destId="{7D436A92-BB6E-4CB1-9A6A-3ACA9AB40D9E}" srcOrd="0" destOrd="0" presId="urn:microsoft.com/office/officeart/2005/8/layout/process1"/>
    <dgm:cxn modelId="{91DB01E2-92A1-4E6C-AA77-926DB0E66884}" srcId="{2124B63C-A26A-4BD2-8054-82664F7C07A7}" destId="{A4974EC8-5779-4411-8DAC-F8F7BD2C83C7}" srcOrd="0" destOrd="0" parTransId="{9E9D8051-3562-44F0-8B5A-F78963E74980}" sibTransId="{0286190E-3E93-4FA3-B921-53A9918FB51B}"/>
    <dgm:cxn modelId="{8566DC81-F3F5-487A-A59A-BEF72ACF3D64}" type="presOf" srcId="{2124B63C-A26A-4BD2-8054-82664F7C07A7}" destId="{FA4BBEF9-3ECE-4EEE-869D-0272CF82E733}" srcOrd="0" destOrd="0" presId="urn:microsoft.com/office/officeart/2005/8/layout/process1"/>
    <dgm:cxn modelId="{761EA3D8-FBAC-43AB-A701-B547F34369CE}" type="presParOf" srcId="{FA4BBEF9-3ECE-4EEE-869D-0272CF82E733}" destId="{7D436A92-BB6E-4CB1-9A6A-3ACA9AB40D9E}" srcOrd="0" destOrd="0" presId="urn:microsoft.com/office/officeart/2005/8/layout/process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B9843DA6-2F6A-4690-901C-8C730B52D2AE}"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US"/>
        </a:p>
      </dgm:t>
    </dgm:pt>
    <dgm:pt modelId="{49371996-906F-4907-8AD2-6B5653A8AB99}" type="pres">
      <dgm:prSet presAssocID="{B9843DA6-2F6A-4690-901C-8C730B52D2AE}" presName="Name0" presStyleCnt="0">
        <dgm:presLayoutVars>
          <dgm:dir/>
          <dgm:resizeHandles val="exact"/>
        </dgm:presLayoutVars>
      </dgm:prSet>
      <dgm:spPr/>
      <dgm:t>
        <a:bodyPr/>
        <a:lstStyle/>
        <a:p>
          <a:endParaRPr lang="en-US"/>
        </a:p>
      </dgm:t>
    </dgm:pt>
  </dgm:ptLst>
  <dgm:cxnLst>
    <dgm:cxn modelId="{E3C0B3A4-5AF3-465A-8CBB-AFBE7D8DF196}" type="presOf" srcId="{B9843DA6-2F6A-4690-901C-8C730B52D2AE}" destId="{49371996-906F-4907-8AD2-6B5653A8AB99}" srcOrd="0"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2124B63C-A26A-4BD2-8054-82664F7C07A7}"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US"/>
        </a:p>
      </dgm:t>
    </dgm:pt>
    <dgm:pt modelId="{A4974EC8-5779-4411-8DAC-F8F7BD2C83C7}">
      <dgm:prSet custT="1"/>
      <dgm:spPr>
        <a:effectLst>
          <a:outerShdw blurRad="76200" dist="12700" dir="2700000" sy="-23000" kx="-800400" algn="bl" rotWithShape="0">
            <a:prstClr val="black">
              <a:alpha val="20000"/>
            </a:prstClr>
          </a:outerShdw>
        </a:effectLst>
      </dgm:spPr>
      <dgm:t>
        <a:bodyPr/>
        <a:lstStyle/>
        <a:p>
          <a:pPr algn="l" rtl="0"/>
          <a:r>
            <a:rPr lang="en-US" sz="3200" b="1" dirty="0" smtClean="0">
              <a:solidFill>
                <a:schemeClr val="bg1"/>
              </a:solidFill>
              <a:effectLst/>
              <a:latin typeface="Arial" panose="020B0604020202020204" pitchFamily="34" charset="0"/>
              <a:cs typeface="Arial" panose="020B0604020202020204" pitchFamily="34" charset="0"/>
            </a:rPr>
            <a:t>Proposed </a:t>
          </a:r>
          <a:r>
            <a:rPr lang="en-US" sz="3200" b="1" dirty="0">
              <a:solidFill>
                <a:schemeClr val="bg1"/>
              </a:solidFill>
              <a:effectLst/>
              <a:latin typeface="Arial" panose="020B0604020202020204" pitchFamily="34" charset="0"/>
              <a:cs typeface="Arial" panose="020B0604020202020204" pitchFamily="34" charset="0"/>
            </a:rPr>
            <a:t>Amendments to the Electoral Act</a:t>
          </a:r>
          <a:endParaRPr lang="en-ZA" sz="3200" b="1" dirty="0">
            <a:solidFill>
              <a:schemeClr val="bg1"/>
            </a:solidFill>
          </a:endParaRPr>
        </a:p>
      </dgm:t>
    </dgm:pt>
    <dgm:pt modelId="{9E9D8051-3562-44F0-8B5A-F78963E74980}" type="parTrans" cxnId="{91DB01E2-92A1-4E6C-AA77-926DB0E66884}">
      <dgm:prSet/>
      <dgm:spPr/>
      <dgm:t>
        <a:bodyPr/>
        <a:lstStyle/>
        <a:p>
          <a:endParaRPr lang="en-US" sz="3200" b="1">
            <a:solidFill>
              <a:schemeClr val="bg1"/>
            </a:solidFill>
          </a:endParaRPr>
        </a:p>
      </dgm:t>
    </dgm:pt>
    <dgm:pt modelId="{0286190E-3E93-4FA3-B921-53A9918FB51B}" type="sibTrans" cxnId="{91DB01E2-92A1-4E6C-AA77-926DB0E66884}">
      <dgm:prSet/>
      <dgm:spPr/>
      <dgm:t>
        <a:bodyPr/>
        <a:lstStyle/>
        <a:p>
          <a:endParaRPr lang="en-US" sz="3200" b="1">
            <a:solidFill>
              <a:schemeClr val="bg1"/>
            </a:solidFill>
          </a:endParaRPr>
        </a:p>
      </dgm:t>
    </dgm:pt>
    <dgm:pt modelId="{FA4BBEF9-3ECE-4EEE-869D-0272CF82E733}" type="pres">
      <dgm:prSet presAssocID="{2124B63C-A26A-4BD2-8054-82664F7C07A7}" presName="Name0" presStyleCnt="0">
        <dgm:presLayoutVars>
          <dgm:dir/>
          <dgm:resizeHandles val="exact"/>
        </dgm:presLayoutVars>
      </dgm:prSet>
      <dgm:spPr/>
      <dgm:t>
        <a:bodyPr/>
        <a:lstStyle/>
        <a:p>
          <a:endParaRPr lang="en-US"/>
        </a:p>
      </dgm:t>
    </dgm:pt>
    <dgm:pt modelId="{7D436A92-BB6E-4CB1-9A6A-3ACA9AB40D9E}" type="pres">
      <dgm:prSet presAssocID="{A4974EC8-5779-4411-8DAC-F8F7BD2C83C7}" presName="node" presStyleLbl="node1" presStyleIdx="0" presStyleCnt="1" custLinFactNeighborX="1889" custLinFactNeighborY="4017">
        <dgm:presLayoutVars>
          <dgm:bulletEnabled val="1"/>
        </dgm:presLayoutVars>
      </dgm:prSet>
      <dgm:spPr/>
      <dgm:t>
        <a:bodyPr/>
        <a:lstStyle/>
        <a:p>
          <a:endParaRPr lang="en-US"/>
        </a:p>
      </dgm:t>
    </dgm:pt>
  </dgm:ptLst>
  <dgm:cxnLst>
    <dgm:cxn modelId="{8418DCC9-8094-425B-9730-62E503A8185E}" type="presOf" srcId="{A4974EC8-5779-4411-8DAC-F8F7BD2C83C7}" destId="{7D436A92-BB6E-4CB1-9A6A-3ACA9AB40D9E}" srcOrd="0" destOrd="0" presId="urn:microsoft.com/office/officeart/2005/8/layout/process1"/>
    <dgm:cxn modelId="{91DB01E2-92A1-4E6C-AA77-926DB0E66884}" srcId="{2124B63C-A26A-4BD2-8054-82664F7C07A7}" destId="{A4974EC8-5779-4411-8DAC-F8F7BD2C83C7}" srcOrd="0" destOrd="0" parTransId="{9E9D8051-3562-44F0-8B5A-F78963E74980}" sibTransId="{0286190E-3E93-4FA3-B921-53A9918FB51B}"/>
    <dgm:cxn modelId="{8566DC81-F3F5-487A-A59A-BEF72ACF3D64}" type="presOf" srcId="{2124B63C-A26A-4BD2-8054-82664F7C07A7}" destId="{FA4BBEF9-3ECE-4EEE-869D-0272CF82E733}" srcOrd="0" destOrd="0" presId="urn:microsoft.com/office/officeart/2005/8/layout/process1"/>
    <dgm:cxn modelId="{761EA3D8-FBAC-43AB-A701-B547F34369CE}" type="presParOf" srcId="{FA4BBEF9-3ECE-4EEE-869D-0272CF82E733}" destId="{7D436A92-BB6E-4CB1-9A6A-3ACA9AB40D9E}" srcOrd="0" destOrd="0" presId="urn:microsoft.com/office/officeart/2005/8/layout/process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B9843DA6-2F6A-4690-901C-8C730B52D2AE}"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US"/>
        </a:p>
      </dgm:t>
    </dgm:pt>
    <dgm:pt modelId="{49371996-906F-4907-8AD2-6B5653A8AB99}" type="pres">
      <dgm:prSet presAssocID="{B9843DA6-2F6A-4690-901C-8C730B52D2AE}" presName="Name0" presStyleCnt="0">
        <dgm:presLayoutVars>
          <dgm:dir/>
          <dgm:resizeHandles val="exact"/>
        </dgm:presLayoutVars>
      </dgm:prSet>
      <dgm:spPr/>
      <dgm:t>
        <a:bodyPr/>
        <a:lstStyle/>
        <a:p>
          <a:endParaRPr lang="en-US"/>
        </a:p>
      </dgm:t>
    </dgm:pt>
  </dgm:ptLst>
  <dgm:cxnLst>
    <dgm:cxn modelId="{E3C0B3A4-5AF3-465A-8CBB-AFBE7D8DF196}" type="presOf" srcId="{B9843DA6-2F6A-4690-901C-8C730B52D2AE}" destId="{49371996-906F-4907-8AD2-6B5653A8AB99}" srcOrd="0"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B9843DA6-2F6A-4690-901C-8C730B52D2AE}"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US"/>
        </a:p>
      </dgm:t>
    </dgm:pt>
    <dgm:pt modelId="{49371996-906F-4907-8AD2-6B5653A8AB99}" type="pres">
      <dgm:prSet presAssocID="{B9843DA6-2F6A-4690-901C-8C730B52D2AE}" presName="Name0" presStyleCnt="0">
        <dgm:presLayoutVars>
          <dgm:dir/>
          <dgm:resizeHandles val="exact"/>
        </dgm:presLayoutVars>
      </dgm:prSet>
      <dgm:spPr/>
      <dgm:t>
        <a:bodyPr/>
        <a:lstStyle/>
        <a:p>
          <a:endParaRPr lang="en-US"/>
        </a:p>
      </dgm:t>
    </dgm:pt>
  </dgm:ptLst>
  <dgm:cxnLst>
    <dgm:cxn modelId="{E3C0B3A4-5AF3-465A-8CBB-AFBE7D8DF196}" type="presOf" srcId="{B9843DA6-2F6A-4690-901C-8C730B52D2AE}" destId="{49371996-906F-4907-8AD2-6B5653A8AB99}" srcOrd="0"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2124B63C-A26A-4BD2-8054-82664F7C07A7}"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US"/>
        </a:p>
      </dgm:t>
    </dgm:pt>
    <dgm:pt modelId="{FA4BBEF9-3ECE-4EEE-869D-0272CF82E733}" type="pres">
      <dgm:prSet presAssocID="{2124B63C-A26A-4BD2-8054-82664F7C07A7}" presName="Name0" presStyleCnt="0">
        <dgm:presLayoutVars>
          <dgm:dir/>
          <dgm:resizeHandles val="exact"/>
        </dgm:presLayoutVars>
      </dgm:prSet>
      <dgm:spPr/>
      <dgm:t>
        <a:bodyPr/>
        <a:lstStyle/>
        <a:p>
          <a:endParaRPr lang="en-US"/>
        </a:p>
      </dgm:t>
    </dgm:pt>
  </dgm:ptLst>
  <dgm:cxnLst>
    <dgm:cxn modelId="{8566DC81-F3F5-487A-A59A-BEF72ACF3D64}" type="presOf" srcId="{2124B63C-A26A-4BD2-8054-82664F7C07A7}" destId="{FA4BBEF9-3ECE-4EEE-869D-0272CF82E733}" srcOrd="0" destOrd="0" presId="urn:microsoft.com/office/officeart/2005/8/layout/process1"/>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B9843DA6-2F6A-4690-901C-8C730B52D2AE}"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US"/>
        </a:p>
      </dgm:t>
    </dgm:pt>
    <dgm:pt modelId="{49371996-906F-4907-8AD2-6B5653A8AB99}" type="pres">
      <dgm:prSet presAssocID="{B9843DA6-2F6A-4690-901C-8C730B52D2AE}" presName="Name0" presStyleCnt="0">
        <dgm:presLayoutVars>
          <dgm:dir/>
          <dgm:resizeHandles val="exact"/>
        </dgm:presLayoutVars>
      </dgm:prSet>
      <dgm:spPr/>
      <dgm:t>
        <a:bodyPr/>
        <a:lstStyle/>
        <a:p>
          <a:endParaRPr lang="en-US"/>
        </a:p>
      </dgm:t>
    </dgm:pt>
  </dgm:ptLst>
  <dgm:cxnLst>
    <dgm:cxn modelId="{E3C0B3A4-5AF3-465A-8CBB-AFBE7D8DF196}" type="presOf" srcId="{B9843DA6-2F6A-4690-901C-8C730B52D2AE}" destId="{49371996-906F-4907-8AD2-6B5653A8AB99}" srcOrd="0"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124B63C-A26A-4BD2-8054-82664F7C07A7}"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US"/>
        </a:p>
      </dgm:t>
    </dgm:pt>
    <dgm:pt modelId="{A4974EC8-5779-4411-8DAC-F8F7BD2C83C7}">
      <dgm:prSet custT="1"/>
      <dgm:spPr>
        <a:effectLst>
          <a:outerShdw blurRad="76200" dist="12700" dir="2700000" sy="-23000" kx="-800400" algn="bl" rotWithShape="0">
            <a:prstClr val="black">
              <a:alpha val="20000"/>
            </a:prstClr>
          </a:outerShdw>
        </a:effectLst>
      </dgm:spPr>
      <dgm:t>
        <a:bodyPr/>
        <a:lstStyle/>
        <a:p>
          <a:pPr algn="l" rtl="0"/>
          <a:r>
            <a:rPr lang="en-ZA" sz="3200" b="1" dirty="0">
              <a:effectLst/>
              <a:latin typeface="Arial" panose="020B0604020202020204" pitchFamily="34" charset="0"/>
              <a:cs typeface="Arial" panose="020B0604020202020204" pitchFamily="34" charset="0"/>
            </a:rPr>
            <a:t>S</a:t>
          </a:r>
          <a:r>
            <a:rPr lang="en-ZA" sz="3200" b="1" dirty="0">
              <a:solidFill>
                <a:schemeClr val="bg1"/>
              </a:solidFill>
              <a:effectLst/>
              <a:latin typeface="Arial" panose="020B0604020202020204" pitchFamily="34" charset="0"/>
              <a:cs typeface="Arial" panose="020B0604020202020204" pitchFamily="34" charset="0"/>
            </a:rPr>
            <a:t>ection 3: Establishment of the MPDF</a:t>
          </a:r>
          <a:endParaRPr lang="en-ZA" sz="2800" b="1" dirty="0">
            <a:solidFill>
              <a:schemeClr val="bg1"/>
            </a:solidFill>
          </a:endParaRPr>
        </a:p>
      </dgm:t>
    </dgm:pt>
    <dgm:pt modelId="{9E9D8051-3562-44F0-8B5A-F78963E74980}" type="parTrans" cxnId="{91DB01E2-92A1-4E6C-AA77-926DB0E66884}">
      <dgm:prSet/>
      <dgm:spPr/>
      <dgm:t>
        <a:bodyPr/>
        <a:lstStyle/>
        <a:p>
          <a:endParaRPr lang="en-US" sz="3600" b="1">
            <a:solidFill>
              <a:schemeClr val="bg1"/>
            </a:solidFill>
          </a:endParaRPr>
        </a:p>
      </dgm:t>
    </dgm:pt>
    <dgm:pt modelId="{0286190E-3E93-4FA3-B921-53A9918FB51B}" type="sibTrans" cxnId="{91DB01E2-92A1-4E6C-AA77-926DB0E66884}">
      <dgm:prSet/>
      <dgm:spPr/>
      <dgm:t>
        <a:bodyPr/>
        <a:lstStyle/>
        <a:p>
          <a:endParaRPr lang="en-US" sz="3600" b="1">
            <a:solidFill>
              <a:schemeClr val="bg1"/>
            </a:solidFill>
          </a:endParaRPr>
        </a:p>
      </dgm:t>
    </dgm:pt>
    <dgm:pt modelId="{FA4BBEF9-3ECE-4EEE-869D-0272CF82E733}" type="pres">
      <dgm:prSet presAssocID="{2124B63C-A26A-4BD2-8054-82664F7C07A7}" presName="Name0" presStyleCnt="0">
        <dgm:presLayoutVars>
          <dgm:dir/>
          <dgm:resizeHandles val="exact"/>
        </dgm:presLayoutVars>
      </dgm:prSet>
      <dgm:spPr/>
      <dgm:t>
        <a:bodyPr/>
        <a:lstStyle/>
        <a:p>
          <a:endParaRPr lang="en-US"/>
        </a:p>
      </dgm:t>
    </dgm:pt>
    <dgm:pt modelId="{7D436A92-BB6E-4CB1-9A6A-3ACA9AB40D9E}" type="pres">
      <dgm:prSet presAssocID="{A4974EC8-5779-4411-8DAC-F8F7BD2C83C7}" presName="node" presStyleLbl="node1" presStyleIdx="0" presStyleCnt="1" custLinFactNeighborX="-148" custLinFactNeighborY="-40167">
        <dgm:presLayoutVars>
          <dgm:bulletEnabled val="1"/>
        </dgm:presLayoutVars>
      </dgm:prSet>
      <dgm:spPr/>
      <dgm:t>
        <a:bodyPr/>
        <a:lstStyle/>
        <a:p>
          <a:endParaRPr lang="en-US"/>
        </a:p>
      </dgm:t>
    </dgm:pt>
  </dgm:ptLst>
  <dgm:cxnLst>
    <dgm:cxn modelId="{8418DCC9-8094-425B-9730-62E503A8185E}" type="presOf" srcId="{A4974EC8-5779-4411-8DAC-F8F7BD2C83C7}" destId="{7D436A92-BB6E-4CB1-9A6A-3ACA9AB40D9E}" srcOrd="0" destOrd="0" presId="urn:microsoft.com/office/officeart/2005/8/layout/process1"/>
    <dgm:cxn modelId="{91DB01E2-92A1-4E6C-AA77-926DB0E66884}" srcId="{2124B63C-A26A-4BD2-8054-82664F7C07A7}" destId="{A4974EC8-5779-4411-8DAC-F8F7BD2C83C7}" srcOrd="0" destOrd="0" parTransId="{9E9D8051-3562-44F0-8B5A-F78963E74980}" sibTransId="{0286190E-3E93-4FA3-B921-53A9918FB51B}"/>
    <dgm:cxn modelId="{8566DC81-F3F5-487A-A59A-BEF72ACF3D64}" type="presOf" srcId="{2124B63C-A26A-4BD2-8054-82664F7C07A7}" destId="{FA4BBEF9-3ECE-4EEE-869D-0272CF82E733}" srcOrd="0" destOrd="0" presId="urn:microsoft.com/office/officeart/2005/8/layout/process1"/>
    <dgm:cxn modelId="{761EA3D8-FBAC-43AB-A701-B547F34369CE}" type="presParOf" srcId="{FA4BBEF9-3ECE-4EEE-869D-0272CF82E733}" destId="{7D436A92-BB6E-4CB1-9A6A-3ACA9AB40D9E}" srcOrd="0" destOrd="0" presId="urn:microsoft.com/office/officeart/2005/8/layout/process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2124B63C-A26A-4BD2-8054-82664F7C07A7}"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US"/>
        </a:p>
      </dgm:t>
    </dgm:pt>
    <dgm:pt modelId="{7014DF5F-E5F8-4EAD-B8F0-D58FBB12E2D0}">
      <dgm:prSet/>
      <dgm:spPr>
        <a:effectLst>
          <a:outerShdw blurRad="76200" dist="12700" dir="2700000" sy="-23000" kx="-800400" algn="bl" rotWithShape="0">
            <a:prstClr val="black">
              <a:alpha val="20000"/>
            </a:prstClr>
          </a:outerShdw>
        </a:effectLst>
      </dgm:spPr>
      <dgm:t>
        <a:bodyPr/>
        <a:lstStyle/>
        <a:p>
          <a:pPr algn="l" rtl="0">
            <a:tabLst/>
          </a:pPr>
          <a:r>
            <a:rPr lang="en-ZA" b="1" dirty="0" smtClean="0">
              <a:solidFill>
                <a:schemeClr val="bg1"/>
              </a:solidFill>
              <a:effectLst/>
              <a:latin typeface="Arial" panose="020B0604020202020204" pitchFamily="34" charset="0"/>
              <a:cs typeface="Arial" panose="020B0604020202020204" pitchFamily="34" charset="0"/>
            </a:rPr>
            <a:t>Proposed Amendments </a:t>
          </a:r>
          <a:r>
            <a:rPr lang="en-ZA" b="1" dirty="0">
              <a:solidFill>
                <a:schemeClr val="bg1"/>
              </a:solidFill>
              <a:effectLst/>
              <a:latin typeface="Arial" panose="020B0604020202020204" pitchFamily="34" charset="0"/>
              <a:cs typeface="Arial" panose="020B0604020202020204" pitchFamily="34" charset="0"/>
            </a:rPr>
            <a:t>to the Electoral Commission Act No. </a:t>
          </a:r>
          <a:r>
            <a:rPr lang="en-ZA" b="1" dirty="0" smtClean="0">
              <a:solidFill>
                <a:schemeClr val="bg1"/>
              </a:solidFill>
              <a:effectLst/>
              <a:latin typeface="Arial" panose="020B0604020202020204" pitchFamily="34" charset="0"/>
              <a:cs typeface="Arial" panose="020B0604020202020204" pitchFamily="34" charset="0"/>
            </a:rPr>
            <a:t>73 </a:t>
          </a:r>
          <a:r>
            <a:rPr lang="en-ZA" b="1" dirty="0">
              <a:solidFill>
                <a:schemeClr val="bg1"/>
              </a:solidFill>
              <a:effectLst/>
              <a:latin typeface="Arial" panose="020B0604020202020204" pitchFamily="34" charset="0"/>
              <a:cs typeface="Arial" panose="020B0604020202020204" pitchFamily="34" charset="0"/>
            </a:rPr>
            <a:t>of 1998</a:t>
          </a:r>
        </a:p>
      </dgm:t>
    </dgm:pt>
    <dgm:pt modelId="{228B45DD-A438-471D-9AE0-A45E4755E708}" type="parTrans" cxnId="{8AEE2E0F-AC83-4DF2-88EB-296D90535FCD}">
      <dgm:prSet/>
      <dgm:spPr/>
      <dgm:t>
        <a:bodyPr/>
        <a:lstStyle/>
        <a:p>
          <a:endParaRPr lang="en-US"/>
        </a:p>
      </dgm:t>
    </dgm:pt>
    <dgm:pt modelId="{46984BD4-9CBB-4DEB-A1C4-16A07A2A2540}" type="sibTrans" cxnId="{8AEE2E0F-AC83-4DF2-88EB-296D90535FCD}">
      <dgm:prSet/>
      <dgm:spPr/>
      <dgm:t>
        <a:bodyPr/>
        <a:lstStyle/>
        <a:p>
          <a:endParaRPr lang="en-US"/>
        </a:p>
      </dgm:t>
    </dgm:pt>
    <dgm:pt modelId="{FA4BBEF9-3ECE-4EEE-869D-0272CF82E733}" type="pres">
      <dgm:prSet presAssocID="{2124B63C-A26A-4BD2-8054-82664F7C07A7}" presName="Name0" presStyleCnt="0">
        <dgm:presLayoutVars>
          <dgm:dir/>
          <dgm:resizeHandles val="exact"/>
        </dgm:presLayoutVars>
      </dgm:prSet>
      <dgm:spPr/>
      <dgm:t>
        <a:bodyPr/>
        <a:lstStyle/>
        <a:p>
          <a:endParaRPr lang="en-US"/>
        </a:p>
      </dgm:t>
    </dgm:pt>
    <dgm:pt modelId="{D682B768-65FF-43AE-B6DA-7F71A46FE321}" type="pres">
      <dgm:prSet presAssocID="{7014DF5F-E5F8-4EAD-B8F0-D58FBB12E2D0}" presName="node" presStyleLbl="node1" presStyleIdx="0" presStyleCnt="1" custLinFactY="6904" custLinFactNeighborX="-1961" custLinFactNeighborY="100000">
        <dgm:presLayoutVars>
          <dgm:bulletEnabled val="1"/>
        </dgm:presLayoutVars>
      </dgm:prSet>
      <dgm:spPr/>
      <dgm:t>
        <a:bodyPr/>
        <a:lstStyle/>
        <a:p>
          <a:endParaRPr lang="en-US"/>
        </a:p>
      </dgm:t>
    </dgm:pt>
  </dgm:ptLst>
  <dgm:cxnLst>
    <dgm:cxn modelId="{E2C14627-1E50-446F-93B7-D2D2A049888D}" type="presOf" srcId="{7014DF5F-E5F8-4EAD-B8F0-D58FBB12E2D0}" destId="{D682B768-65FF-43AE-B6DA-7F71A46FE321}" srcOrd="0" destOrd="0" presId="urn:microsoft.com/office/officeart/2005/8/layout/process1"/>
    <dgm:cxn modelId="{8AEE2E0F-AC83-4DF2-88EB-296D90535FCD}" srcId="{2124B63C-A26A-4BD2-8054-82664F7C07A7}" destId="{7014DF5F-E5F8-4EAD-B8F0-D58FBB12E2D0}" srcOrd="0" destOrd="0" parTransId="{228B45DD-A438-471D-9AE0-A45E4755E708}" sibTransId="{46984BD4-9CBB-4DEB-A1C4-16A07A2A2540}"/>
    <dgm:cxn modelId="{8566DC81-F3F5-487A-A59A-BEF72ACF3D64}" type="presOf" srcId="{2124B63C-A26A-4BD2-8054-82664F7C07A7}" destId="{FA4BBEF9-3ECE-4EEE-869D-0272CF82E733}" srcOrd="0" destOrd="0" presId="urn:microsoft.com/office/officeart/2005/8/layout/process1"/>
    <dgm:cxn modelId="{88AA9497-FA38-456D-BCCB-F6A5E129B9A6}" type="presParOf" srcId="{FA4BBEF9-3ECE-4EEE-869D-0272CF82E733}" destId="{D682B768-65FF-43AE-B6DA-7F71A46FE321}" srcOrd="0" destOrd="0" presId="urn:microsoft.com/office/officeart/2005/8/layout/process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B9843DA6-2F6A-4690-901C-8C730B52D2AE}"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US"/>
        </a:p>
      </dgm:t>
    </dgm:pt>
    <dgm:pt modelId="{49371996-906F-4907-8AD2-6B5653A8AB99}" type="pres">
      <dgm:prSet presAssocID="{B9843DA6-2F6A-4690-901C-8C730B52D2AE}" presName="Name0" presStyleCnt="0">
        <dgm:presLayoutVars>
          <dgm:dir/>
          <dgm:resizeHandles val="exact"/>
        </dgm:presLayoutVars>
      </dgm:prSet>
      <dgm:spPr/>
      <dgm:t>
        <a:bodyPr/>
        <a:lstStyle/>
        <a:p>
          <a:endParaRPr lang="en-US"/>
        </a:p>
      </dgm:t>
    </dgm:pt>
  </dgm:ptLst>
  <dgm:cxnLst>
    <dgm:cxn modelId="{E3C0B3A4-5AF3-465A-8CBB-AFBE7D8DF196}" type="presOf" srcId="{B9843DA6-2F6A-4690-901C-8C730B52D2AE}" destId="{49371996-906F-4907-8AD2-6B5653A8AB99}" srcOrd="0"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2124B63C-A26A-4BD2-8054-82664F7C07A7}"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US"/>
        </a:p>
      </dgm:t>
    </dgm:pt>
    <dgm:pt modelId="{7014DF5F-E5F8-4EAD-B8F0-D58FBB12E2D0}">
      <dgm:prSet/>
      <dgm:spPr>
        <a:effectLst>
          <a:outerShdw blurRad="76200" dist="12700" dir="2700000" sy="-23000" kx="-800400" algn="bl" rotWithShape="0">
            <a:prstClr val="black">
              <a:alpha val="20000"/>
            </a:prstClr>
          </a:outerShdw>
        </a:effectLst>
      </dgm:spPr>
      <dgm:t>
        <a:bodyPr/>
        <a:lstStyle/>
        <a:p>
          <a:pPr algn="l" rtl="0">
            <a:tabLst/>
          </a:pPr>
          <a:r>
            <a:rPr lang="en-ZA" b="1" dirty="0" smtClean="0">
              <a:solidFill>
                <a:schemeClr val="bg1"/>
              </a:solidFill>
              <a:effectLst/>
              <a:latin typeface="Arial" panose="020B0604020202020204" pitchFamily="34" charset="0"/>
              <a:cs typeface="Arial" panose="020B0604020202020204" pitchFamily="34" charset="0"/>
            </a:rPr>
            <a:t>Proposed Amendments </a:t>
          </a:r>
          <a:r>
            <a:rPr lang="en-ZA" b="1" dirty="0">
              <a:solidFill>
                <a:schemeClr val="bg1"/>
              </a:solidFill>
              <a:effectLst/>
              <a:latin typeface="Arial" panose="020B0604020202020204" pitchFamily="34" charset="0"/>
              <a:cs typeface="Arial" panose="020B0604020202020204" pitchFamily="34" charset="0"/>
            </a:rPr>
            <a:t>to the Electoral Commission Act No. </a:t>
          </a:r>
          <a:r>
            <a:rPr lang="en-ZA" b="1" dirty="0" smtClean="0">
              <a:solidFill>
                <a:schemeClr val="bg1"/>
              </a:solidFill>
              <a:effectLst/>
              <a:latin typeface="Arial" panose="020B0604020202020204" pitchFamily="34" charset="0"/>
              <a:cs typeface="Arial" panose="020B0604020202020204" pitchFamily="34" charset="0"/>
            </a:rPr>
            <a:t>73 </a:t>
          </a:r>
          <a:r>
            <a:rPr lang="en-ZA" b="1" dirty="0">
              <a:solidFill>
                <a:schemeClr val="bg1"/>
              </a:solidFill>
              <a:effectLst/>
              <a:latin typeface="Arial" panose="020B0604020202020204" pitchFamily="34" charset="0"/>
              <a:cs typeface="Arial" panose="020B0604020202020204" pitchFamily="34" charset="0"/>
            </a:rPr>
            <a:t>of 1998</a:t>
          </a:r>
        </a:p>
      </dgm:t>
    </dgm:pt>
    <dgm:pt modelId="{228B45DD-A438-471D-9AE0-A45E4755E708}" type="parTrans" cxnId="{8AEE2E0F-AC83-4DF2-88EB-296D90535FCD}">
      <dgm:prSet/>
      <dgm:spPr/>
      <dgm:t>
        <a:bodyPr/>
        <a:lstStyle/>
        <a:p>
          <a:endParaRPr lang="en-US"/>
        </a:p>
      </dgm:t>
    </dgm:pt>
    <dgm:pt modelId="{46984BD4-9CBB-4DEB-A1C4-16A07A2A2540}" type="sibTrans" cxnId="{8AEE2E0F-AC83-4DF2-88EB-296D90535FCD}">
      <dgm:prSet/>
      <dgm:spPr/>
      <dgm:t>
        <a:bodyPr/>
        <a:lstStyle/>
        <a:p>
          <a:endParaRPr lang="en-US"/>
        </a:p>
      </dgm:t>
    </dgm:pt>
    <dgm:pt modelId="{FA4BBEF9-3ECE-4EEE-869D-0272CF82E733}" type="pres">
      <dgm:prSet presAssocID="{2124B63C-A26A-4BD2-8054-82664F7C07A7}" presName="Name0" presStyleCnt="0">
        <dgm:presLayoutVars>
          <dgm:dir/>
          <dgm:resizeHandles val="exact"/>
        </dgm:presLayoutVars>
      </dgm:prSet>
      <dgm:spPr/>
      <dgm:t>
        <a:bodyPr/>
        <a:lstStyle/>
        <a:p>
          <a:endParaRPr lang="en-US"/>
        </a:p>
      </dgm:t>
    </dgm:pt>
    <dgm:pt modelId="{D682B768-65FF-43AE-B6DA-7F71A46FE321}" type="pres">
      <dgm:prSet presAssocID="{7014DF5F-E5F8-4EAD-B8F0-D58FBB12E2D0}" presName="node" presStyleLbl="node1" presStyleIdx="0" presStyleCnt="1" custLinFactY="6904" custLinFactNeighborX="-1961" custLinFactNeighborY="100000">
        <dgm:presLayoutVars>
          <dgm:bulletEnabled val="1"/>
        </dgm:presLayoutVars>
      </dgm:prSet>
      <dgm:spPr/>
      <dgm:t>
        <a:bodyPr/>
        <a:lstStyle/>
        <a:p>
          <a:endParaRPr lang="en-US"/>
        </a:p>
      </dgm:t>
    </dgm:pt>
  </dgm:ptLst>
  <dgm:cxnLst>
    <dgm:cxn modelId="{E2C14627-1E50-446F-93B7-D2D2A049888D}" type="presOf" srcId="{7014DF5F-E5F8-4EAD-B8F0-D58FBB12E2D0}" destId="{D682B768-65FF-43AE-B6DA-7F71A46FE321}" srcOrd="0" destOrd="0" presId="urn:microsoft.com/office/officeart/2005/8/layout/process1"/>
    <dgm:cxn modelId="{8AEE2E0F-AC83-4DF2-88EB-296D90535FCD}" srcId="{2124B63C-A26A-4BD2-8054-82664F7C07A7}" destId="{7014DF5F-E5F8-4EAD-B8F0-D58FBB12E2D0}" srcOrd="0" destOrd="0" parTransId="{228B45DD-A438-471D-9AE0-A45E4755E708}" sibTransId="{46984BD4-9CBB-4DEB-A1C4-16A07A2A2540}"/>
    <dgm:cxn modelId="{8566DC81-F3F5-487A-A59A-BEF72ACF3D64}" type="presOf" srcId="{2124B63C-A26A-4BD2-8054-82664F7C07A7}" destId="{FA4BBEF9-3ECE-4EEE-869D-0272CF82E733}" srcOrd="0" destOrd="0" presId="urn:microsoft.com/office/officeart/2005/8/layout/process1"/>
    <dgm:cxn modelId="{88AA9497-FA38-456D-BCCB-F6A5E129B9A6}" type="presParOf" srcId="{FA4BBEF9-3ECE-4EEE-869D-0272CF82E733}" destId="{D682B768-65FF-43AE-B6DA-7F71A46FE321}" srcOrd="0" destOrd="0" presId="urn:microsoft.com/office/officeart/2005/8/layout/process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B9843DA6-2F6A-4690-901C-8C730B52D2AE}"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US"/>
        </a:p>
      </dgm:t>
    </dgm:pt>
    <dgm:pt modelId="{49371996-906F-4907-8AD2-6B5653A8AB99}" type="pres">
      <dgm:prSet presAssocID="{B9843DA6-2F6A-4690-901C-8C730B52D2AE}" presName="Name0" presStyleCnt="0">
        <dgm:presLayoutVars>
          <dgm:dir/>
          <dgm:resizeHandles val="exact"/>
        </dgm:presLayoutVars>
      </dgm:prSet>
      <dgm:spPr/>
      <dgm:t>
        <a:bodyPr/>
        <a:lstStyle/>
        <a:p>
          <a:endParaRPr lang="en-US"/>
        </a:p>
      </dgm:t>
    </dgm:pt>
  </dgm:ptLst>
  <dgm:cxnLst>
    <dgm:cxn modelId="{E3C0B3A4-5AF3-465A-8CBB-AFBE7D8DF196}" type="presOf" srcId="{B9843DA6-2F6A-4690-901C-8C730B52D2AE}" destId="{49371996-906F-4907-8AD2-6B5653A8AB99}" srcOrd="0"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124B63C-A26A-4BD2-8054-82664F7C07A7}"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US"/>
        </a:p>
      </dgm:t>
    </dgm:pt>
    <dgm:pt modelId="{A4974EC8-5779-4411-8DAC-F8F7BD2C83C7}">
      <dgm:prSet custT="1"/>
      <dgm:spPr>
        <a:effectLst>
          <a:outerShdw blurRad="76200" dist="12700" dir="2700000" sy="-23000" kx="-800400" algn="bl" rotWithShape="0">
            <a:prstClr val="black">
              <a:alpha val="20000"/>
            </a:prstClr>
          </a:outerShdw>
        </a:effectLst>
      </dgm:spPr>
      <dgm:t>
        <a:bodyPr/>
        <a:lstStyle/>
        <a:p>
          <a:pPr algn="l" rtl="0"/>
          <a:r>
            <a:rPr lang="en-ZA" sz="3200" b="1" dirty="0">
              <a:solidFill>
                <a:schemeClr val="bg1"/>
              </a:solidFill>
              <a:effectLst/>
              <a:latin typeface="Arial" panose="020B0604020202020204" pitchFamily="34" charset="0"/>
              <a:cs typeface="Arial" panose="020B0604020202020204" pitchFamily="34" charset="0"/>
            </a:rPr>
            <a:t>Section 4: Investment of money in Funds</a:t>
          </a:r>
          <a:endParaRPr lang="en-ZA" sz="2800" b="1" dirty="0">
            <a:solidFill>
              <a:schemeClr val="bg1"/>
            </a:solidFill>
          </a:endParaRPr>
        </a:p>
      </dgm:t>
    </dgm:pt>
    <dgm:pt modelId="{9E9D8051-3562-44F0-8B5A-F78963E74980}" type="parTrans" cxnId="{91DB01E2-92A1-4E6C-AA77-926DB0E66884}">
      <dgm:prSet/>
      <dgm:spPr/>
      <dgm:t>
        <a:bodyPr/>
        <a:lstStyle/>
        <a:p>
          <a:endParaRPr lang="en-US" sz="3600" b="1">
            <a:solidFill>
              <a:schemeClr val="bg1"/>
            </a:solidFill>
          </a:endParaRPr>
        </a:p>
      </dgm:t>
    </dgm:pt>
    <dgm:pt modelId="{0286190E-3E93-4FA3-B921-53A9918FB51B}" type="sibTrans" cxnId="{91DB01E2-92A1-4E6C-AA77-926DB0E66884}">
      <dgm:prSet/>
      <dgm:spPr/>
      <dgm:t>
        <a:bodyPr/>
        <a:lstStyle/>
        <a:p>
          <a:endParaRPr lang="en-US" sz="3600" b="1">
            <a:solidFill>
              <a:schemeClr val="bg1"/>
            </a:solidFill>
          </a:endParaRPr>
        </a:p>
      </dgm:t>
    </dgm:pt>
    <dgm:pt modelId="{FA4BBEF9-3ECE-4EEE-869D-0272CF82E733}" type="pres">
      <dgm:prSet presAssocID="{2124B63C-A26A-4BD2-8054-82664F7C07A7}" presName="Name0" presStyleCnt="0">
        <dgm:presLayoutVars>
          <dgm:dir/>
          <dgm:resizeHandles val="exact"/>
        </dgm:presLayoutVars>
      </dgm:prSet>
      <dgm:spPr/>
      <dgm:t>
        <a:bodyPr/>
        <a:lstStyle/>
        <a:p>
          <a:endParaRPr lang="en-US"/>
        </a:p>
      </dgm:t>
    </dgm:pt>
    <dgm:pt modelId="{7D436A92-BB6E-4CB1-9A6A-3ACA9AB40D9E}" type="pres">
      <dgm:prSet presAssocID="{A4974EC8-5779-4411-8DAC-F8F7BD2C83C7}" presName="node" presStyleLbl="node1" presStyleIdx="0" presStyleCnt="1">
        <dgm:presLayoutVars>
          <dgm:bulletEnabled val="1"/>
        </dgm:presLayoutVars>
      </dgm:prSet>
      <dgm:spPr/>
      <dgm:t>
        <a:bodyPr/>
        <a:lstStyle/>
        <a:p>
          <a:endParaRPr lang="en-US"/>
        </a:p>
      </dgm:t>
    </dgm:pt>
  </dgm:ptLst>
  <dgm:cxnLst>
    <dgm:cxn modelId="{8418DCC9-8094-425B-9730-62E503A8185E}" type="presOf" srcId="{A4974EC8-5779-4411-8DAC-F8F7BD2C83C7}" destId="{7D436A92-BB6E-4CB1-9A6A-3ACA9AB40D9E}" srcOrd="0" destOrd="0" presId="urn:microsoft.com/office/officeart/2005/8/layout/process1"/>
    <dgm:cxn modelId="{91DB01E2-92A1-4E6C-AA77-926DB0E66884}" srcId="{2124B63C-A26A-4BD2-8054-82664F7C07A7}" destId="{A4974EC8-5779-4411-8DAC-F8F7BD2C83C7}" srcOrd="0" destOrd="0" parTransId="{9E9D8051-3562-44F0-8B5A-F78963E74980}" sibTransId="{0286190E-3E93-4FA3-B921-53A9918FB51B}"/>
    <dgm:cxn modelId="{8566DC81-F3F5-487A-A59A-BEF72ACF3D64}" type="presOf" srcId="{2124B63C-A26A-4BD2-8054-82664F7C07A7}" destId="{FA4BBEF9-3ECE-4EEE-869D-0272CF82E733}" srcOrd="0" destOrd="0" presId="urn:microsoft.com/office/officeart/2005/8/layout/process1"/>
    <dgm:cxn modelId="{761EA3D8-FBAC-43AB-A701-B547F34369CE}" type="presParOf" srcId="{FA4BBEF9-3ECE-4EEE-869D-0272CF82E733}" destId="{7D436A92-BB6E-4CB1-9A6A-3ACA9AB40D9E}" srcOrd="0"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124B63C-A26A-4BD2-8054-82664F7C07A7}"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US"/>
        </a:p>
      </dgm:t>
    </dgm:pt>
    <dgm:pt modelId="{A4974EC8-5779-4411-8DAC-F8F7BD2C83C7}">
      <dgm:prSet custT="1"/>
      <dgm:spPr>
        <a:effectLst>
          <a:outerShdw blurRad="76200" dist="12700" dir="2700000" sy="-23000" kx="-800400" algn="bl" rotWithShape="0">
            <a:prstClr val="black">
              <a:alpha val="20000"/>
            </a:prstClr>
          </a:outerShdw>
        </a:effectLst>
      </dgm:spPr>
      <dgm:t>
        <a:bodyPr/>
        <a:lstStyle/>
        <a:p>
          <a:pPr algn="l" rtl="0"/>
          <a:r>
            <a:rPr lang="en-ZA" sz="3200" b="1" dirty="0">
              <a:solidFill>
                <a:schemeClr val="bg1"/>
              </a:solidFill>
              <a:effectLst/>
              <a:latin typeface="Arial" panose="020B0604020202020204" pitchFamily="34" charset="0"/>
              <a:cs typeface="Arial" panose="020B0604020202020204" pitchFamily="34" charset="0"/>
            </a:rPr>
            <a:t>Section 5: Management and administration of Funds</a:t>
          </a:r>
          <a:endParaRPr lang="en-ZA" sz="3200" b="1" dirty="0">
            <a:solidFill>
              <a:schemeClr val="bg1"/>
            </a:solidFill>
          </a:endParaRPr>
        </a:p>
      </dgm:t>
    </dgm:pt>
    <dgm:pt modelId="{9E9D8051-3562-44F0-8B5A-F78963E74980}" type="parTrans" cxnId="{91DB01E2-92A1-4E6C-AA77-926DB0E66884}">
      <dgm:prSet/>
      <dgm:spPr/>
      <dgm:t>
        <a:bodyPr/>
        <a:lstStyle/>
        <a:p>
          <a:endParaRPr lang="en-US" sz="3200" b="1">
            <a:solidFill>
              <a:schemeClr val="bg1"/>
            </a:solidFill>
          </a:endParaRPr>
        </a:p>
      </dgm:t>
    </dgm:pt>
    <dgm:pt modelId="{0286190E-3E93-4FA3-B921-53A9918FB51B}" type="sibTrans" cxnId="{91DB01E2-92A1-4E6C-AA77-926DB0E66884}">
      <dgm:prSet/>
      <dgm:spPr/>
      <dgm:t>
        <a:bodyPr/>
        <a:lstStyle/>
        <a:p>
          <a:endParaRPr lang="en-US" sz="3200" b="1">
            <a:solidFill>
              <a:schemeClr val="bg1"/>
            </a:solidFill>
          </a:endParaRPr>
        </a:p>
      </dgm:t>
    </dgm:pt>
    <dgm:pt modelId="{FA4BBEF9-3ECE-4EEE-869D-0272CF82E733}" type="pres">
      <dgm:prSet presAssocID="{2124B63C-A26A-4BD2-8054-82664F7C07A7}" presName="Name0" presStyleCnt="0">
        <dgm:presLayoutVars>
          <dgm:dir/>
          <dgm:resizeHandles val="exact"/>
        </dgm:presLayoutVars>
      </dgm:prSet>
      <dgm:spPr/>
      <dgm:t>
        <a:bodyPr/>
        <a:lstStyle/>
        <a:p>
          <a:endParaRPr lang="en-US"/>
        </a:p>
      </dgm:t>
    </dgm:pt>
    <dgm:pt modelId="{7D436A92-BB6E-4CB1-9A6A-3ACA9AB40D9E}" type="pres">
      <dgm:prSet presAssocID="{A4974EC8-5779-4411-8DAC-F8F7BD2C83C7}" presName="node" presStyleLbl="node1" presStyleIdx="0" presStyleCnt="1">
        <dgm:presLayoutVars>
          <dgm:bulletEnabled val="1"/>
        </dgm:presLayoutVars>
      </dgm:prSet>
      <dgm:spPr/>
      <dgm:t>
        <a:bodyPr/>
        <a:lstStyle/>
        <a:p>
          <a:endParaRPr lang="en-US"/>
        </a:p>
      </dgm:t>
    </dgm:pt>
  </dgm:ptLst>
  <dgm:cxnLst>
    <dgm:cxn modelId="{8418DCC9-8094-425B-9730-62E503A8185E}" type="presOf" srcId="{A4974EC8-5779-4411-8DAC-F8F7BD2C83C7}" destId="{7D436A92-BB6E-4CB1-9A6A-3ACA9AB40D9E}" srcOrd="0" destOrd="0" presId="urn:microsoft.com/office/officeart/2005/8/layout/process1"/>
    <dgm:cxn modelId="{91DB01E2-92A1-4E6C-AA77-926DB0E66884}" srcId="{2124B63C-A26A-4BD2-8054-82664F7C07A7}" destId="{A4974EC8-5779-4411-8DAC-F8F7BD2C83C7}" srcOrd="0" destOrd="0" parTransId="{9E9D8051-3562-44F0-8B5A-F78963E74980}" sibTransId="{0286190E-3E93-4FA3-B921-53A9918FB51B}"/>
    <dgm:cxn modelId="{8566DC81-F3F5-487A-A59A-BEF72ACF3D64}" type="presOf" srcId="{2124B63C-A26A-4BD2-8054-82664F7C07A7}" destId="{FA4BBEF9-3ECE-4EEE-869D-0272CF82E733}" srcOrd="0" destOrd="0" presId="urn:microsoft.com/office/officeart/2005/8/layout/process1"/>
    <dgm:cxn modelId="{761EA3D8-FBAC-43AB-A701-B547F34369CE}" type="presParOf" srcId="{FA4BBEF9-3ECE-4EEE-869D-0272CF82E733}" destId="{7D436A92-BB6E-4CB1-9A6A-3ACA9AB40D9E}" srcOrd="0"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124B63C-A26A-4BD2-8054-82664F7C07A7}"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US"/>
        </a:p>
      </dgm:t>
    </dgm:pt>
    <dgm:pt modelId="{A4974EC8-5779-4411-8DAC-F8F7BD2C83C7}">
      <dgm:prSet custT="1"/>
      <dgm:spPr>
        <a:effectLst>
          <a:outerShdw blurRad="76200" dist="12700" dir="2700000" sy="-23000" kx="-800400" algn="bl" rotWithShape="0">
            <a:prstClr val="black">
              <a:alpha val="20000"/>
            </a:prstClr>
          </a:outerShdw>
        </a:effectLst>
      </dgm:spPr>
      <dgm:t>
        <a:bodyPr/>
        <a:lstStyle/>
        <a:p>
          <a:pPr algn="l" rtl="0"/>
          <a:r>
            <a:rPr lang="en-ZA" sz="3200" b="1" dirty="0">
              <a:solidFill>
                <a:schemeClr val="bg1"/>
              </a:solidFill>
              <a:effectLst/>
              <a:latin typeface="Arial" panose="020B0604020202020204" pitchFamily="34" charset="0"/>
              <a:cs typeface="Arial" panose="020B0604020202020204" pitchFamily="34" charset="0"/>
            </a:rPr>
            <a:t>Section 6: Allocation and payment of money to represented parties</a:t>
          </a:r>
          <a:endParaRPr lang="en-ZA" sz="3200" b="1" dirty="0">
            <a:solidFill>
              <a:schemeClr val="bg1"/>
            </a:solidFill>
          </a:endParaRPr>
        </a:p>
      </dgm:t>
    </dgm:pt>
    <dgm:pt modelId="{9E9D8051-3562-44F0-8B5A-F78963E74980}" type="parTrans" cxnId="{91DB01E2-92A1-4E6C-AA77-926DB0E66884}">
      <dgm:prSet/>
      <dgm:spPr/>
      <dgm:t>
        <a:bodyPr/>
        <a:lstStyle/>
        <a:p>
          <a:endParaRPr lang="en-US" sz="3200" b="1">
            <a:solidFill>
              <a:schemeClr val="bg1"/>
            </a:solidFill>
          </a:endParaRPr>
        </a:p>
      </dgm:t>
    </dgm:pt>
    <dgm:pt modelId="{0286190E-3E93-4FA3-B921-53A9918FB51B}" type="sibTrans" cxnId="{91DB01E2-92A1-4E6C-AA77-926DB0E66884}">
      <dgm:prSet/>
      <dgm:spPr/>
      <dgm:t>
        <a:bodyPr/>
        <a:lstStyle/>
        <a:p>
          <a:endParaRPr lang="en-US" sz="3200" b="1">
            <a:solidFill>
              <a:schemeClr val="bg1"/>
            </a:solidFill>
          </a:endParaRPr>
        </a:p>
      </dgm:t>
    </dgm:pt>
    <dgm:pt modelId="{FA4BBEF9-3ECE-4EEE-869D-0272CF82E733}" type="pres">
      <dgm:prSet presAssocID="{2124B63C-A26A-4BD2-8054-82664F7C07A7}" presName="Name0" presStyleCnt="0">
        <dgm:presLayoutVars>
          <dgm:dir/>
          <dgm:resizeHandles val="exact"/>
        </dgm:presLayoutVars>
      </dgm:prSet>
      <dgm:spPr/>
      <dgm:t>
        <a:bodyPr/>
        <a:lstStyle/>
        <a:p>
          <a:endParaRPr lang="en-US"/>
        </a:p>
      </dgm:t>
    </dgm:pt>
    <dgm:pt modelId="{7D436A92-BB6E-4CB1-9A6A-3ACA9AB40D9E}" type="pres">
      <dgm:prSet presAssocID="{A4974EC8-5779-4411-8DAC-F8F7BD2C83C7}" presName="node" presStyleLbl="node1" presStyleIdx="0" presStyleCnt="1">
        <dgm:presLayoutVars>
          <dgm:bulletEnabled val="1"/>
        </dgm:presLayoutVars>
      </dgm:prSet>
      <dgm:spPr/>
      <dgm:t>
        <a:bodyPr/>
        <a:lstStyle/>
        <a:p>
          <a:endParaRPr lang="en-US"/>
        </a:p>
      </dgm:t>
    </dgm:pt>
  </dgm:ptLst>
  <dgm:cxnLst>
    <dgm:cxn modelId="{8418DCC9-8094-425B-9730-62E503A8185E}" type="presOf" srcId="{A4974EC8-5779-4411-8DAC-F8F7BD2C83C7}" destId="{7D436A92-BB6E-4CB1-9A6A-3ACA9AB40D9E}" srcOrd="0" destOrd="0" presId="urn:microsoft.com/office/officeart/2005/8/layout/process1"/>
    <dgm:cxn modelId="{91DB01E2-92A1-4E6C-AA77-926DB0E66884}" srcId="{2124B63C-A26A-4BD2-8054-82664F7C07A7}" destId="{A4974EC8-5779-4411-8DAC-F8F7BD2C83C7}" srcOrd="0" destOrd="0" parTransId="{9E9D8051-3562-44F0-8B5A-F78963E74980}" sibTransId="{0286190E-3E93-4FA3-B921-53A9918FB51B}"/>
    <dgm:cxn modelId="{8566DC81-F3F5-487A-A59A-BEF72ACF3D64}" type="presOf" srcId="{2124B63C-A26A-4BD2-8054-82664F7C07A7}" destId="{FA4BBEF9-3ECE-4EEE-869D-0272CF82E733}" srcOrd="0" destOrd="0" presId="urn:microsoft.com/office/officeart/2005/8/layout/process1"/>
    <dgm:cxn modelId="{761EA3D8-FBAC-43AB-A701-B547F34369CE}" type="presParOf" srcId="{FA4BBEF9-3ECE-4EEE-869D-0272CF82E733}" destId="{7D436A92-BB6E-4CB1-9A6A-3ACA9AB40D9E}" srcOrd="0"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124B63C-A26A-4BD2-8054-82664F7C07A7}"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US"/>
        </a:p>
      </dgm:t>
    </dgm:pt>
    <dgm:pt modelId="{A4974EC8-5779-4411-8DAC-F8F7BD2C83C7}">
      <dgm:prSet custT="1"/>
      <dgm:spPr>
        <a:effectLst>
          <a:outerShdw blurRad="76200" dist="12700" dir="2700000" sy="-23000" kx="-800400" algn="bl" rotWithShape="0">
            <a:prstClr val="black">
              <a:alpha val="20000"/>
            </a:prstClr>
          </a:outerShdw>
        </a:effectLst>
      </dgm:spPr>
      <dgm:t>
        <a:bodyPr/>
        <a:lstStyle/>
        <a:p>
          <a:pPr algn="l" rtl="0"/>
          <a:r>
            <a:rPr lang="en-ZA" sz="3200" b="1" dirty="0">
              <a:solidFill>
                <a:schemeClr val="bg1"/>
              </a:solidFill>
              <a:effectLst/>
              <a:latin typeface="Arial" panose="020B0604020202020204" pitchFamily="34" charset="0"/>
              <a:cs typeface="Arial" panose="020B0604020202020204" pitchFamily="34" charset="0"/>
            </a:rPr>
            <a:t>Section 7:</a:t>
          </a:r>
          <a:r>
            <a:rPr lang="en-US" sz="3200" b="1" dirty="0">
              <a:solidFill>
                <a:schemeClr val="bg1"/>
              </a:solidFill>
              <a:effectLst/>
              <a:latin typeface="Arial" panose="020B0604020202020204" pitchFamily="34" charset="0"/>
              <a:cs typeface="Arial" panose="020B0604020202020204" pitchFamily="34" charset="0"/>
            </a:rPr>
            <a:t> Purposes for which money from Funds may be used</a:t>
          </a:r>
          <a:endParaRPr lang="en-ZA" sz="3200" b="1" dirty="0">
            <a:solidFill>
              <a:schemeClr val="bg1"/>
            </a:solidFill>
          </a:endParaRPr>
        </a:p>
      </dgm:t>
    </dgm:pt>
    <dgm:pt modelId="{9E9D8051-3562-44F0-8B5A-F78963E74980}" type="parTrans" cxnId="{91DB01E2-92A1-4E6C-AA77-926DB0E66884}">
      <dgm:prSet/>
      <dgm:spPr/>
      <dgm:t>
        <a:bodyPr/>
        <a:lstStyle/>
        <a:p>
          <a:endParaRPr lang="en-US" sz="3200" b="1">
            <a:solidFill>
              <a:schemeClr val="bg1"/>
            </a:solidFill>
          </a:endParaRPr>
        </a:p>
      </dgm:t>
    </dgm:pt>
    <dgm:pt modelId="{0286190E-3E93-4FA3-B921-53A9918FB51B}" type="sibTrans" cxnId="{91DB01E2-92A1-4E6C-AA77-926DB0E66884}">
      <dgm:prSet/>
      <dgm:spPr/>
      <dgm:t>
        <a:bodyPr/>
        <a:lstStyle/>
        <a:p>
          <a:endParaRPr lang="en-US" sz="3200" b="1">
            <a:solidFill>
              <a:schemeClr val="bg1"/>
            </a:solidFill>
          </a:endParaRPr>
        </a:p>
      </dgm:t>
    </dgm:pt>
    <dgm:pt modelId="{FA4BBEF9-3ECE-4EEE-869D-0272CF82E733}" type="pres">
      <dgm:prSet presAssocID="{2124B63C-A26A-4BD2-8054-82664F7C07A7}" presName="Name0" presStyleCnt="0">
        <dgm:presLayoutVars>
          <dgm:dir/>
          <dgm:resizeHandles val="exact"/>
        </dgm:presLayoutVars>
      </dgm:prSet>
      <dgm:spPr/>
      <dgm:t>
        <a:bodyPr/>
        <a:lstStyle/>
        <a:p>
          <a:endParaRPr lang="en-US"/>
        </a:p>
      </dgm:t>
    </dgm:pt>
    <dgm:pt modelId="{7D436A92-BB6E-4CB1-9A6A-3ACA9AB40D9E}" type="pres">
      <dgm:prSet presAssocID="{A4974EC8-5779-4411-8DAC-F8F7BD2C83C7}" presName="node" presStyleLbl="node1" presStyleIdx="0" presStyleCnt="1">
        <dgm:presLayoutVars>
          <dgm:bulletEnabled val="1"/>
        </dgm:presLayoutVars>
      </dgm:prSet>
      <dgm:spPr/>
      <dgm:t>
        <a:bodyPr/>
        <a:lstStyle/>
        <a:p>
          <a:endParaRPr lang="en-US"/>
        </a:p>
      </dgm:t>
    </dgm:pt>
  </dgm:ptLst>
  <dgm:cxnLst>
    <dgm:cxn modelId="{8418DCC9-8094-425B-9730-62E503A8185E}" type="presOf" srcId="{A4974EC8-5779-4411-8DAC-F8F7BD2C83C7}" destId="{7D436A92-BB6E-4CB1-9A6A-3ACA9AB40D9E}" srcOrd="0" destOrd="0" presId="urn:microsoft.com/office/officeart/2005/8/layout/process1"/>
    <dgm:cxn modelId="{91DB01E2-92A1-4E6C-AA77-926DB0E66884}" srcId="{2124B63C-A26A-4BD2-8054-82664F7C07A7}" destId="{A4974EC8-5779-4411-8DAC-F8F7BD2C83C7}" srcOrd="0" destOrd="0" parTransId="{9E9D8051-3562-44F0-8B5A-F78963E74980}" sibTransId="{0286190E-3E93-4FA3-B921-53A9918FB51B}"/>
    <dgm:cxn modelId="{8566DC81-F3F5-487A-A59A-BEF72ACF3D64}" type="presOf" srcId="{2124B63C-A26A-4BD2-8054-82664F7C07A7}" destId="{FA4BBEF9-3ECE-4EEE-869D-0272CF82E733}" srcOrd="0" destOrd="0" presId="urn:microsoft.com/office/officeart/2005/8/layout/process1"/>
    <dgm:cxn modelId="{761EA3D8-FBAC-43AB-A701-B547F34369CE}" type="presParOf" srcId="{FA4BBEF9-3ECE-4EEE-869D-0272CF82E733}" destId="{7D436A92-BB6E-4CB1-9A6A-3ACA9AB40D9E}" srcOrd="0"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124B63C-A26A-4BD2-8054-82664F7C07A7}"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US"/>
        </a:p>
      </dgm:t>
    </dgm:pt>
    <dgm:pt modelId="{A4974EC8-5779-4411-8DAC-F8F7BD2C83C7}">
      <dgm:prSet custT="1"/>
      <dgm:spPr>
        <a:effectLst>
          <a:outerShdw blurRad="76200" dist="12700" dir="2700000" sy="-23000" kx="-800400" algn="bl" rotWithShape="0">
            <a:prstClr val="black">
              <a:alpha val="20000"/>
            </a:prstClr>
          </a:outerShdw>
        </a:effectLst>
      </dgm:spPr>
      <dgm:t>
        <a:bodyPr/>
        <a:lstStyle/>
        <a:p>
          <a:pPr algn="l" rtl="0"/>
          <a:r>
            <a:rPr lang="en-ZA" sz="3200" b="1" dirty="0">
              <a:solidFill>
                <a:schemeClr val="bg1"/>
              </a:solidFill>
              <a:effectLst/>
              <a:latin typeface="Arial" panose="020B0604020202020204" pitchFamily="34" charset="0"/>
              <a:cs typeface="Arial" panose="020B0604020202020204" pitchFamily="34" charset="0"/>
            </a:rPr>
            <a:t>Section 12: </a:t>
          </a:r>
          <a:r>
            <a:rPr lang="en-US" sz="3200" b="1" dirty="0">
              <a:solidFill>
                <a:schemeClr val="bg1"/>
              </a:solidFill>
              <a:effectLst/>
              <a:latin typeface="Arial" panose="020B0604020202020204" pitchFamily="34" charset="0"/>
              <a:cs typeface="Arial" panose="020B0604020202020204" pitchFamily="34" charset="0"/>
            </a:rPr>
            <a:t>Purposes for which money from Funds may be used</a:t>
          </a:r>
          <a:endParaRPr lang="en-ZA" sz="3200" b="1" dirty="0">
            <a:solidFill>
              <a:schemeClr val="bg1"/>
            </a:solidFill>
          </a:endParaRPr>
        </a:p>
      </dgm:t>
    </dgm:pt>
    <dgm:pt modelId="{9E9D8051-3562-44F0-8B5A-F78963E74980}" type="parTrans" cxnId="{91DB01E2-92A1-4E6C-AA77-926DB0E66884}">
      <dgm:prSet/>
      <dgm:spPr/>
      <dgm:t>
        <a:bodyPr/>
        <a:lstStyle/>
        <a:p>
          <a:endParaRPr lang="en-US" sz="3200" b="1">
            <a:solidFill>
              <a:schemeClr val="bg1"/>
            </a:solidFill>
          </a:endParaRPr>
        </a:p>
      </dgm:t>
    </dgm:pt>
    <dgm:pt modelId="{0286190E-3E93-4FA3-B921-53A9918FB51B}" type="sibTrans" cxnId="{91DB01E2-92A1-4E6C-AA77-926DB0E66884}">
      <dgm:prSet/>
      <dgm:spPr/>
      <dgm:t>
        <a:bodyPr/>
        <a:lstStyle/>
        <a:p>
          <a:endParaRPr lang="en-US" sz="3200" b="1">
            <a:solidFill>
              <a:schemeClr val="bg1"/>
            </a:solidFill>
          </a:endParaRPr>
        </a:p>
      </dgm:t>
    </dgm:pt>
    <dgm:pt modelId="{FA4BBEF9-3ECE-4EEE-869D-0272CF82E733}" type="pres">
      <dgm:prSet presAssocID="{2124B63C-A26A-4BD2-8054-82664F7C07A7}" presName="Name0" presStyleCnt="0">
        <dgm:presLayoutVars>
          <dgm:dir/>
          <dgm:resizeHandles val="exact"/>
        </dgm:presLayoutVars>
      </dgm:prSet>
      <dgm:spPr/>
      <dgm:t>
        <a:bodyPr/>
        <a:lstStyle/>
        <a:p>
          <a:endParaRPr lang="en-US"/>
        </a:p>
      </dgm:t>
    </dgm:pt>
    <dgm:pt modelId="{7D436A92-BB6E-4CB1-9A6A-3ACA9AB40D9E}" type="pres">
      <dgm:prSet presAssocID="{A4974EC8-5779-4411-8DAC-F8F7BD2C83C7}" presName="node" presStyleLbl="node1" presStyleIdx="0" presStyleCnt="1">
        <dgm:presLayoutVars>
          <dgm:bulletEnabled val="1"/>
        </dgm:presLayoutVars>
      </dgm:prSet>
      <dgm:spPr/>
      <dgm:t>
        <a:bodyPr/>
        <a:lstStyle/>
        <a:p>
          <a:endParaRPr lang="en-US"/>
        </a:p>
      </dgm:t>
    </dgm:pt>
  </dgm:ptLst>
  <dgm:cxnLst>
    <dgm:cxn modelId="{8418DCC9-8094-425B-9730-62E503A8185E}" type="presOf" srcId="{A4974EC8-5779-4411-8DAC-F8F7BD2C83C7}" destId="{7D436A92-BB6E-4CB1-9A6A-3ACA9AB40D9E}" srcOrd="0" destOrd="0" presId="urn:microsoft.com/office/officeart/2005/8/layout/process1"/>
    <dgm:cxn modelId="{91DB01E2-92A1-4E6C-AA77-926DB0E66884}" srcId="{2124B63C-A26A-4BD2-8054-82664F7C07A7}" destId="{A4974EC8-5779-4411-8DAC-F8F7BD2C83C7}" srcOrd="0" destOrd="0" parTransId="{9E9D8051-3562-44F0-8B5A-F78963E74980}" sibTransId="{0286190E-3E93-4FA3-B921-53A9918FB51B}"/>
    <dgm:cxn modelId="{8566DC81-F3F5-487A-A59A-BEF72ACF3D64}" type="presOf" srcId="{2124B63C-A26A-4BD2-8054-82664F7C07A7}" destId="{FA4BBEF9-3ECE-4EEE-869D-0272CF82E733}" srcOrd="0" destOrd="0" presId="urn:microsoft.com/office/officeart/2005/8/layout/process1"/>
    <dgm:cxn modelId="{761EA3D8-FBAC-43AB-A701-B547F34369CE}" type="presParOf" srcId="{FA4BBEF9-3ECE-4EEE-869D-0272CF82E733}" destId="{7D436A92-BB6E-4CB1-9A6A-3ACA9AB40D9E}" srcOrd="0"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124B63C-A26A-4BD2-8054-82664F7C07A7}"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US"/>
        </a:p>
      </dgm:t>
    </dgm:pt>
    <dgm:pt modelId="{A4974EC8-5779-4411-8DAC-F8F7BD2C83C7}">
      <dgm:prSet custT="1"/>
      <dgm:spPr>
        <a:effectLst>
          <a:outerShdw blurRad="76200" dist="12700" dir="2700000" sy="-23000" kx="-800400" algn="bl" rotWithShape="0">
            <a:prstClr val="black">
              <a:alpha val="20000"/>
            </a:prstClr>
          </a:outerShdw>
        </a:effectLst>
      </dgm:spPr>
      <dgm:t>
        <a:bodyPr/>
        <a:lstStyle/>
        <a:p>
          <a:pPr algn="l" rtl="0"/>
          <a:r>
            <a:rPr lang="en-ZA" sz="3200" b="1" dirty="0">
              <a:solidFill>
                <a:schemeClr val="bg1"/>
              </a:solidFill>
              <a:effectLst/>
              <a:latin typeface="Arial" panose="020B0604020202020204" pitchFamily="34" charset="0"/>
              <a:cs typeface="Arial" panose="020B0604020202020204" pitchFamily="34" charset="0"/>
            </a:rPr>
            <a:t>Section 14: </a:t>
          </a:r>
          <a:r>
            <a:rPr lang="en-US" sz="3200" b="1" dirty="0">
              <a:solidFill>
                <a:schemeClr val="bg1"/>
              </a:solidFill>
              <a:effectLst/>
              <a:latin typeface="Arial" panose="020B0604020202020204" pitchFamily="34" charset="0"/>
              <a:cs typeface="Arial" panose="020B0604020202020204" pitchFamily="34" charset="0"/>
            </a:rPr>
            <a:t>Commission’s monitoring and inspection powers</a:t>
          </a:r>
          <a:endParaRPr lang="en-ZA" sz="3200" b="1" dirty="0">
            <a:solidFill>
              <a:schemeClr val="bg1"/>
            </a:solidFill>
          </a:endParaRPr>
        </a:p>
      </dgm:t>
    </dgm:pt>
    <dgm:pt modelId="{9E9D8051-3562-44F0-8B5A-F78963E74980}" type="parTrans" cxnId="{91DB01E2-92A1-4E6C-AA77-926DB0E66884}">
      <dgm:prSet/>
      <dgm:spPr/>
      <dgm:t>
        <a:bodyPr/>
        <a:lstStyle/>
        <a:p>
          <a:endParaRPr lang="en-US" sz="2800" b="1">
            <a:solidFill>
              <a:schemeClr val="bg1"/>
            </a:solidFill>
          </a:endParaRPr>
        </a:p>
      </dgm:t>
    </dgm:pt>
    <dgm:pt modelId="{0286190E-3E93-4FA3-B921-53A9918FB51B}" type="sibTrans" cxnId="{91DB01E2-92A1-4E6C-AA77-926DB0E66884}">
      <dgm:prSet/>
      <dgm:spPr/>
      <dgm:t>
        <a:bodyPr/>
        <a:lstStyle/>
        <a:p>
          <a:endParaRPr lang="en-US" sz="2800" b="1">
            <a:solidFill>
              <a:schemeClr val="bg1"/>
            </a:solidFill>
          </a:endParaRPr>
        </a:p>
      </dgm:t>
    </dgm:pt>
    <dgm:pt modelId="{FA4BBEF9-3ECE-4EEE-869D-0272CF82E733}" type="pres">
      <dgm:prSet presAssocID="{2124B63C-A26A-4BD2-8054-82664F7C07A7}" presName="Name0" presStyleCnt="0">
        <dgm:presLayoutVars>
          <dgm:dir/>
          <dgm:resizeHandles val="exact"/>
        </dgm:presLayoutVars>
      </dgm:prSet>
      <dgm:spPr/>
      <dgm:t>
        <a:bodyPr/>
        <a:lstStyle/>
        <a:p>
          <a:endParaRPr lang="en-US"/>
        </a:p>
      </dgm:t>
    </dgm:pt>
    <dgm:pt modelId="{7D436A92-BB6E-4CB1-9A6A-3ACA9AB40D9E}" type="pres">
      <dgm:prSet presAssocID="{A4974EC8-5779-4411-8DAC-F8F7BD2C83C7}" presName="node" presStyleLbl="node1" presStyleIdx="0" presStyleCnt="1">
        <dgm:presLayoutVars>
          <dgm:bulletEnabled val="1"/>
        </dgm:presLayoutVars>
      </dgm:prSet>
      <dgm:spPr/>
      <dgm:t>
        <a:bodyPr/>
        <a:lstStyle/>
        <a:p>
          <a:endParaRPr lang="en-US"/>
        </a:p>
      </dgm:t>
    </dgm:pt>
  </dgm:ptLst>
  <dgm:cxnLst>
    <dgm:cxn modelId="{8418DCC9-8094-425B-9730-62E503A8185E}" type="presOf" srcId="{A4974EC8-5779-4411-8DAC-F8F7BD2C83C7}" destId="{7D436A92-BB6E-4CB1-9A6A-3ACA9AB40D9E}" srcOrd="0" destOrd="0" presId="urn:microsoft.com/office/officeart/2005/8/layout/process1"/>
    <dgm:cxn modelId="{91DB01E2-92A1-4E6C-AA77-926DB0E66884}" srcId="{2124B63C-A26A-4BD2-8054-82664F7C07A7}" destId="{A4974EC8-5779-4411-8DAC-F8F7BD2C83C7}" srcOrd="0" destOrd="0" parTransId="{9E9D8051-3562-44F0-8B5A-F78963E74980}" sibTransId="{0286190E-3E93-4FA3-B921-53A9918FB51B}"/>
    <dgm:cxn modelId="{8566DC81-F3F5-487A-A59A-BEF72ACF3D64}" type="presOf" srcId="{2124B63C-A26A-4BD2-8054-82664F7C07A7}" destId="{FA4BBEF9-3ECE-4EEE-869D-0272CF82E733}" srcOrd="0" destOrd="0" presId="urn:microsoft.com/office/officeart/2005/8/layout/process1"/>
    <dgm:cxn modelId="{761EA3D8-FBAC-43AB-A701-B547F34369CE}" type="presParOf" srcId="{FA4BBEF9-3ECE-4EEE-869D-0272CF82E733}" destId="{7D436A92-BB6E-4CB1-9A6A-3ACA9AB40D9E}" srcOrd="0"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124B63C-A26A-4BD2-8054-82664F7C07A7}"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US"/>
        </a:p>
      </dgm:t>
    </dgm:pt>
    <dgm:pt modelId="{A4974EC8-5779-4411-8DAC-F8F7BD2C83C7}">
      <dgm:prSet custT="1"/>
      <dgm:spPr>
        <a:effectLst>
          <a:outerShdw blurRad="76200" dist="12700" dir="2700000" sy="-23000" kx="-800400" algn="bl" rotWithShape="0">
            <a:prstClr val="black">
              <a:alpha val="20000"/>
            </a:prstClr>
          </a:outerShdw>
        </a:effectLst>
      </dgm:spPr>
      <dgm:t>
        <a:bodyPr/>
        <a:lstStyle/>
        <a:p>
          <a:pPr algn="l" rtl="0"/>
          <a:r>
            <a:rPr lang="en-ZA" sz="3200" b="1" dirty="0">
              <a:solidFill>
                <a:schemeClr val="bg1"/>
              </a:solidFill>
              <a:effectLst/>
              <a:latin typeface="Arial" panose="020B0604020202020204" pitchFamily="34" charset="0"/>
              <a:cs typeface="Arial" panose="020B0604020202020204" pitchFamily="34" charset="0"/>
            </a:rPr>
            <a:t>Section 16: </a:t>
          </a:r>
          <a:r>
            <a:rPr lang="en-US" sz="3200" b="1" dirty="0">
              <a:solidFill>
                <a:schemeClr val="bg1"/>
              </a:solidFill>
              <a:effectLst/>
              <a:latin typeface="Arial" panose="020B0604020202020204" pitchFamily="34" charset="0"/>
              <a:cs typeface="Arial" panose="020B0604020202020204" pitchFamily="34" charset="0"/>
            </a:rPr>
            <a:t>Power to suspend payment of money</a:t>
          </a:r>
          <a:endParaRPr lang="en-ZA" sz="3200" b="1" dirty="0">
            <a:solidFill>
              <a:schemeClr val="bg1"/>
            </a:solidFill>
          </a:endParaRPr>
        </a:p>
      </dgm:t>
    </dgm:pt>
    <dgm:pt modelId="{9E9D8051-3562-44F0-8B5A-F78963E74980}" type="parTrans" cxnId="{91DB01E2-92A1-4E6C-AA77-926DB0E66884}">
      <dgm:prSet/>
      <dgm:spPr/>
      <dgm:t>
        <a:bodyPr/>
        <a:lstStyle/>
        <a:p>
          <a:endParaRPr lang="en-US" sz="3200" b="1">
            <a:solidFill>
              <a:schemeClr val="bg1"/>
            </a:solidFill>
          </a:endParaRPr>
        </a:p>
      </dgm:t>
    </dgm:pt>
    <dgm:pt modelId="{0286190E-3E93-4FA3-B921-53A9918FB51B}" type="sibTrans" cxnId="{91DB01E2-92A1-4E6C-AA77-926DB0E66884}">
      <dgm:prSet/>
      <dgm:spPr/>
      <dgm:t>
        <a:bodyPr/>
        <a:lstStyle/>
        <a:p>
          <a:endParaRPr lang="en-US" sz="3200" b="1">
            <a:solidFill>
              <a:schemeClr val="bg1"/>
            </a:solidFill>
          </a:endParaRPr>
        </a:p>
      </dgm:t>
    </dgm:pt>
    <dgm:pt modelId="{FA4BBEF9-3ECE-4EEE-869D-0272CF82E733}" type="pres">
      <dgm:prSet presAssocID="{2124B63C-A26A-4BD2-8054-82664F7C07A7}" presName="Name0" presStyleCnt="0">
        <dgm:presLayoutVars>
          <dgm:dir/>
          <dgm:resizeHandles val="exact"/>
        </dgm:presLayoutVars>
      </dgm:prSet>
      <dgm:spPr/>
      <dgm:t>
        <a:bodyPr/>
        <a:lstStyle/>
        <a:p>
          <a:endParaRPr lang="en-US"/>
        </a:p>
      </dgm:t>
    </dgm:pt>
    <dgm:pt modelId="{7D436A92-BB6E-4CB1-9A6A-3ACA9AB40D9E}" type="pres">
      <dgm:prSet presAssocID="{A4974EC8-5779-4411-8DAC-F8F7BD2C83C7}" presName="node" presStyleLbl="node1" presStyleIdx="0" presStyleCnt="1">
        <dgm:presLayoutVars>
          <dgm:bulletEnabled val="1"/>
        </dgm:presLayoutVars>
      </dgm:prSet>
      <dgm:spPr/>
      <dgm:t>
        <a:bodyPr/>
        <a:lstStyle/>
        <a:p>
          <a:endParaRPr lang="en-US"/>
        </a:p>
      </dgm:t>
    </dgm:pt>
  </dgm:ptLst>
  <dgm:cxnLst>
    <dgm:cxn modelId="{8418DCC9-8094-425B-9730-62E503A8185E}" type="presOf" srcId="{A4974EC8-5779-4411-8DAC-F8F7BD2C83C7}" destId="{7D436A92-BB6E-4CB1-9A6A-3ACA9AB40D9E}" srcOrd="0" destOrd="0" presId="urn:microsoft.com/office/officeart/2005/8/layout/process1"/>
    <dgm:cxn modelId="{91DB01E2-92A1-4E6C-AA77-926DB0E66884}" srcId="{2124B63C-A26A-4BD2-8054-82664F7C07A7}" destId="{A4974EC8-5779-4411-8DAC-F8F7BD2C83C7}" srcOrd="0" destOrd="0" parTransId="{9E9D8051-3562-44F0-8B5A-F78963E74980}" sibTransId="{0286190E-3E93-4FA3-B921-53A9918FB51B}"/>
    <dgm:cxn modelId="{8566DC81-F3F5-487A-A59A-BEF72ACF3D64}" type="presOf" srcId="{2124B63C-A26A-4BD2-8054-82664F7C07A7}" destId="{FA4BBEF9-3ECE-4EEE-869D-0272CF82E733}" srcOrd="0" destOrd="0" presId="urn:microsoft.com/office/officeart/2005/8/layout/process1"/>
    <dgm:cxn modelId="{761EA3D8-FBAC-43AB-A701-B547F34369CE}" type="presParOf" srcId="{FA4BBEF9-3ECE-4EEE-869D-0272CF82E733}" destId="{7D436A92-BB6E-4CB1-9A6A-3ACA9AB40D9E}" srcOrd="0"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436A92-BB6E-4CB1-9A6A-3ACA9AB40D9E}">
      <dsp:nvSpPr>
        <dsp:cNvPr id="0" name=""/>
        <dsp:cNvSpPr/>
      </dsp:nvSpPr>
      <dsp:spPr>
        <a:xfrm>
          <a:off x="0" y="0"/>
          <a:ext cx="9659875" cy="7588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a:outerShdw blurRad="76200" dist="12700" dir="2700000" sy="-23000" kx="-800400" algn="bl" rotWithShape="0">
            <a:prstClr val="black">
              <a:alpha val="2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en-ZA" sz="3200" b="1" kern="1200" dirty="0">
              <a:effectLst/>
              <a:latin typeface="Arial" panose="020B0604020202020204" pitchFamily="34" charset="0"/>
              <a:cs typeface="Arial" panose="020B0604020202020204" pitchFamily="34" charset="0"/>
            </a:rPr>
            <a:t>Section 1: Definitions</a:t>
          </a:r>
          <a:endParaRPr lang="en-ZA" sz="2800" b="1" kern="1200" dirty="0">
            <a:solidFill>
              <a:schemeClr val="bg1"/>
            </a:solidFill>
          </a:endParaRPr>
        </a:p>
      </dsp:txBody>
      <dsp:txXfrm>
        <a:off x="22225" y="22225"/>
        <a:ext cx="9615425" cy="714375"/>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436A92-BB6E-4CB1-9A6A-3ACA9AB40D9E}">
      <dsp:nvSpPr>
        <dsp:cNvPr id="0" name=""/>
        <dsp:cNvSpPr/>
      </dsp:nvSpPr>
      <dsp:spPr>
        <a:xfrm>
          <a:off x="4791" y="0"/>
          <a:ext cx="9802610" cy="7588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a:outerShdw blurRad="76200" dist="12700" dir="2700000" sy="-23000" kx="-800400" algn="bl" rotWithShape="0">
            <a:prstClr val="black">
              <a:alpha val="2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en-ZA" sz="3200" b="1" kern="1200" dirty="0">
              <a:solidFill>
                <a:schemeClr val="bg1"/>
              </a:solidFill>
              <a:effectLst/>
              <a:latin typeface="Arial" panose="020B0604020202020204" pitchFamily="34" charset="0"/>
              <a:cs typeface="Arial" panose="020B0604020202020204" pitchFamily="34" charset="0"/>
            </a:rPr>
            <a:t>Section 21: </a:t>
          </a:r>
          <a:r>
            <a:rPr lang="en-US" sz="3200" b="1" kern="1200" dirty="0">
              <a:solidFill>
                <a:schemeClr val="bg1"/>
              </a:solidFill>
              <a:effectLst/>
              <a:latin typeface="Arial" panose="020B0604020202020204" pitchFamily="34" charset="0"/>
              <a:cs typeface="Arial" panose="020B0604020202020204" pitchFamily="34" charset="0"/>
            </a:rPr>
            <a:t>Administration</a:t>
          </a:r>
          <a:endParaRPr lang="en-ZA" sz="3200" b="1" kern="1200" dirty="0">
            <a:solidFill>
              <a:schemeClr val="bg1"/>
            </a:solidFill>
          </a:endParaRPr>
        </a:p>
      </dsp:txBody>
      <dsp:txXfrm>
        <a:off x="27016" y="22225"/>
        <a:ext cx="9758160" cy="714375"/>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436A92-BB6E-4CB1-9A6A-3ACA9AB40D9E}">
      <dsp:nvSpPr>
        <dsp:cNvPr id="0" name=""/>
        <dsp:cNvSpPr/>
      </dsp:nvSpPr>
      <dsp:spPr>
        <a:xfrm>
          <a:off x="4791" y="0"/>
          <a:ext cx="9802610" cy="7588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a:outerShdw blurRad="76200" dist="12700" dir="2700000" sy="-23000" kx="-800400" algn="bl" rotWithShape="0">
            <a:prstClr val="black">
              <a:alpha val="2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en-ZA" sz="3200" b="1" kern="1200" dirty="0">
              <a:solidFill>
                <a:schemeClr val="bg1"/>
              </a:solidFill>
              <a:effectLst/>
              <a:latin typeface="Arial" panose="020B0604020202020204" pitchFamily="34" charset="0"/>
              <a:cs typeface="Arial" panose="020B0604020202020204" pitchFamily="34" charset="0"/>
            </a:rPr>
            <a:t>Section 22: </a:t>
          </a:r>
          <a:r>
            <a:rPr lang="en-US" sz="3200" b="1" kern="1200" dirty="0">
              <a:solidFill>
                <a:schemeClr val="bg1"/>
              </a:solidFill>
              <a:effectLst/>
              <a:latin typeface="Arial" panose="020B0604020202020204" pitchFamily="34" charset="0"/>
              <a:cs typeface="Arial" panose="020B0604020202020204" pitchFamily="34" charset="0"/>
            </a:rPr>
            <a:t>Report to Parliament</a:t>
          </a:r>
          <a:endParaRPr lang="en-ZA" sz="3200" b="1" kern="1200" dirty="0">
            <a:solidFill>
              <a:schemeClr val="bg1"/>
            </a:solidFill>
          </a:endParaRPr>
        </a:p>
      </dsp:txBody>
      <dsp:txXfrm>
        <a:off x="27016" y="22225"/>
        <a:ext cx="9758160" cy="714375"/>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436A92-BB6E-4CB1-9A6A-3ACA9AB40D9E}">
      <dsp:nvSpPr>
        <dsp:cNvPr id="0" name=""/>
        <dsp:cNvSpPr/>
      </dsp:nvSpPr>
      <dsp:spPr>
        <a:xfrm>
          <a:off x="4791" y="0"/>
          <a:ext cx="9802610" cy="241038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a:outerShdw blurRad="76200" dist="12700" dir="2700000" sy="-23000" kx="-800400" algn="bl" rotWithShape="0">
            <a:prstClr val="black">
              <a:alpha val="2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en-US" sz="3200" b="1" kern="1200" dirty="0">
              <a:solidFill>
                <a:schemeClr val="bg1"/>
              </a:solidFill>
              <a:effectLst/>
              <a:latin typeface="Arial" panose="020B0604020202020204" pitchFamily="34" charset="0"/>
              <a:cs typeface="Arial" panose="020B0604020202020204" pitchFamily="34" charset="0"/>
            </a:rPr>
            <a:t>Submission by the Electoral Commission on Consequential Amendments to </a:t>
          </a:r>
          <a:r>
            <a:rPr lang="en-US" sz="3200" b="1" kern="1200" dirty="0" smtClean="0">
              <a:solidFill>
                <a:schemeClr val="bg1"/>
              </a:solidFill>
              <a:effectLst/>
              <a:latin typeface="Arial" panose="020B0604020202020204" pitchFamily="34" charset="0"/>
              <a:cs typeface="Arial" panose="020B0604020202020204" pitchFamily="34" charset="0"/>
            </a:rPr>
            <a:t>the Electoral </a:t>
          </a:r>
          <a:r>
            <a:rPr lang="en-US" sz="3200" b="1" kern="1200" dirty="0">
              <a:solidFill>
                <a:schemeClr val="bg1"/>
              </a:solidFill>
              <a:effectLst/>
              <a:latin typeface="Arial" panose="020B0604020202020204" pitchFamily="34" charset="0"/>
              <a:cs typeface="Arial" panose="020B0604020202020204" pitchFamily="34" charset="0"/>
            </a:rPr>
            <a:t>Amendment Act No. 1 of </a:t>
          </a:r>
          <a:r>
            <a:rPr lang="en-US" sz="3200" b="1" kern="1200" dirty="0" smtClean="0">
              <a:solidFill>
                <a:schemeClr val="bg1"/>
              </a:solidFill>
              <a:effectLst/>
              <a:latin typeface="Arial" panose="020B0604020202020204" pitchFamily="34" charset="0"/>
              <a:cs typeface="Arial" panose="020B0604020202020204" pitchFamily="34" charset="0"/>
            </a:rPr>
            <a:t>2023 and the Electoral Commission Act No. 51 of 1996</a:t>
          </a:r>
          <a:endParaRPr lang="en-ZA" sz="3200" b="1" kern="1200" dirty="0">
            <a:solidFill>
              <a:schemeClr val="bg1"/>
            </a:solidFill>
          </a:endParaRPr>
        </a:p>
      </dsp:txBody>
      <dsp:txXfrm>
        <a:off x="75389" y="70598"/>
        <a:ext cx="9661414" cy="2269188"/>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436A92-BB6E-4CB1-9A6A-3ACA9AB40D9E}">
      <dsp:nvSpPr>
        <dsp:cNvPr id="0" name=""/>
        <dsp:cNvSpPr/>
      </dsp:nvSpPr>
      <dsp:spPr>
        <a:xfrm>
          <a:off x="8526" y="0"/>
          <a:ext cx="8722423" cy="91537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a:outerShdw blurRad="76200" dist="12700" dir="2700000" sy="-23000" kx="-800400" algn="bl" rotWithShape="0">
            <a:prstClr val="black">
              <a:alpha val="2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en-US" sz="3200" b="1" kern="1200" dirty="0" smtClean="0">
              <a:solidFill>
                <a:schemeClr val="bg1"/>
              </a:solidFill>
              <a:effectLst/>
              <a:latin typeface="Arial" panose="020B0604020202020204" pitchFamily="34" charset="0"/>
              <a:cs typeface="Arial" panose="020B0604020202020204" pitchFamily="34" charset="0"/>
            </a:rPr>
            <a:t>Proposed </a:t>
          </a:r>
          <a:r>
            <a:rPr lang="en-US" sz="3200" b="1" kern="1200" dirty="0">
              <a:solidFill>
                <a:schemeClr val="bg1"/>
              </a:solidFill>
              <a:effectLst/>
              <a:latin typeface="Arial" panose="020B0604020202020204" pitchFamily="34" charset="0"/>
              <a:cs typeface="Arial" panose="020B0604020202020204" pitchFamily="34" charset="0"/>
            </a:rPr>
            <a:t>Amendments to the Electoral Act</a:t>
          </a:r>
          <a:endParaRPr lang="en-ZA" sz="3200" b="1" kern="1200" dirty="0">
            <a:solidFill>
              <a:schemeClr val="bg1"/>
            </a:solidFill>
          </a:endParaRPr>
        </a:p>
      </dsp:txBody>
      <dsp:txXfrm>
        <a:off x="35336" y="26810"/>
        <a:ext cx="8668803" cy="861754"/>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436A92-BB6E-4CB1-9A6A-3ACA9AB40D9E}">
      <dsp:nvSpPr>
        <dsp:cNvPr id="0" name=""/>
        <dsp:cNvSpPr/>
      </dsp:nvSpPr>
      <dsp:spPr>
        <a:xfrm>
          <a:off x="0" y="0"/>
          <a:ext cx="9659875" cy="7588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a:outerShdw blurRad="76200" dist="12700" dir="2700000" sy="-23000" kx="-800400" algn="bl" rotWithShape="0">
            <a:prstClr val="black">
              <a:alpha val="2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en-ZA" sz="3200" b="1" kern="1200" dirty="0">
              <a:effectLst/>
              <a:latin typeface="Arial" panose="020B0604020202020204" pitchFamily="34" charset="0"/>
              <a:cs typeface="Arial" panose="020B0604020202020204" pitchFamily="34" charset="0"/>
            </a:rPr>
            <a:t>S</a:t>
          </a:r>
          <a:r>
            <a:rPr lang="en-ZA" sz="3200" b="1" kern="1200" dirty="0">
              <a:solidFill>
                <a:schemeClr val="bg1"/>
              </a:solidFill>
              <a:effectLst/>
              <a:latin typeface="Arial" panose="020B0604020202020204" pitchFamily="34" charset="0"/>
              <a:cs typeface="Arial" panose="020B0604020202020204" pitchFamily="34" charset="0"/>
            </a:rPr>
            <a:t>ection 3: Establishment of the MPDF</a:t>
          </a:r>
          <a:endParaRPr lang="en-ZA" sz="2800" b="1" kern="1200" dirty="0">
            <a:solidFill>
              <a:schemeClr val="bg1"/>
            </a:solidFill>
          </a:endParaRPr>
        </a:p>
      </dsp:txBody>
      <dsp:txXfrm>
        <a:off x="22225" y="22225"/>
        <a:ext cx="9615425" cy="714375"/>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82B768-65FF-43AE-B6DA-7F71A46FE321}">
      <dsp:nvSpPr>
        <dsp:cNvPr id="0" name=""/>
        <dsp:cNvSpPr/>
      </dsp:nvSpPr>
      <dsp:spPr>
        <a:xfrm>
          <a:off x="0" y="0"/>
          <a:ext cx="9622677" cy="118716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a:outerShdw blurRad="76200" dist="12700" dir="2700000" sy="-23000" kx="-800400" algn="bl" rotWithShape="0">
            <a:prstClr val="black">
              <a:alpha val="2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tabLst/>
          </a:pPr>
          <a:r>
            <a:rPr lang="en-ZA" sz="3200" b="1" kern="1200" dirty="0" smtClean="0">
              <a:solidFill>
                <a:schemeClr val="bg1"/>
              </a:solidFill>
              <a:effectLst/>
              <a:latin typeface="Arial" panose="020B0604020202020204" pitchFamily="34" charset="0"/>
              <a:cs typeface="Arial" panose="020B0604020202020204" pitchFamily="34" charset="0"/>
            </a:rPr>
            <a:t>Proposed Amendments </a:t>
          </a:r>
          <a:r>
            <a:rPr lang="en-ZA" sz="3200" b="1" kern="1200" dirty="0">
              <a:solidFill>
                <a:schemeClr val="bg1"/>
              </a:solidFill>
              <a:effectLst/>
              <a:latin typeface="Arial" panose="020B0604020202020204" pitchFamily="34" charset="0"/>
              <a:cs typeface="Arial" panose="020B0604020202020204" pitchFamily="34" charset="0"/>
            </a:rPr>
            <a:t>to the Electoral Commission Act No. </a:t>
          </a:r>
          <a:r>
            <a:rPr lang="en-ZA" sz="3200" b="1" kern="1200" dirty="0" smtClean="0">
              <a:solidFill>
                <a:schemeClr val="bg1"/>
              </a:solidFill>
              <a:effectLst/>
              <a:latin typeface="Arial" panose="020B0604020202020204" pitchFamily="34" charset="0"/>
              <a:cs typeface="Arial" panose="020B0604020202020204" pitchFamily="34" charset="0"/>
            </a:rPr>
            <a:t>73 </a:t>
          </a:r>
          <a:r>
            <a:rPr lang="en-ZA" sz="3200" b="1" kern="1200" dirty="0">
              <a:solidFill>
                <a:schemeClr val="bg1"/>
              </a:solidFill>
              <a:effectLst/>
              <a:latin typeface="Arial" panose="020B0604020202020204" pitchFamily="34" charset="0"/>
              <a:cs typeface="Arial" panose="020B0604020202020204" pitchFamily="34" charset="0"/>
            </a:rPr>
            <a:t>of 1998</a:t>
          </a:r>
        </a:p>
      </dsp:txBody>
      <dsp:txXfrm>
        <a:off x="34771" y="34771"/>
        <a:ext cx="9553135" cy="1117621"/>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82B768-65FF-43AE-B6DA-7F71A46FE321}">
      <dsp:nvSpPr>
        <dsp:cNvPr id="0" name=""/>
        <dsp:cNvSpPr/>
      </dsp:nvSpPr>
      <dsp:spPr>
        <a:xfrm>
          <a:off x="0" y="0"/>
          <a:ext cx="9622677" cy="118716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a:outerShdw blurRad="76200" dist="12700" dir="2700000" sy="-23000" kx="-800400" algn="bl" rotWithShape="0">
            <a:prstClr val="black">
              <a:alpha val="2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tabLst/>
          </a:pPr>
          <a:r>
            <a:rPr lang="en-ZA" sz="3200" b="1" kern="1200" dirty="0" smtClean="0">
              <a:solidFill>
                <a:schemeClr val="bg1"/>
              </a:solidFill>
              <a:effectLst/>
              <a:latin typeface="Arial" panose="020B0604020202020204" pitchFamily="34" charset="0"/>
              <a:cs typeface="Arial" panose="020B0604020202020204" pitchFamily="34" charset="0"/>
            </a:rPr>
            <a:t>Proposed Amendments </a:t>
          </a:r>
          <a:r>
            <a:rPr lang="en-ZA" sz="3200" b="1" kern="1200" dirty="0">
              <a:solidFill>
                <a:schemeClr val="bg1"/>
              </a:solidFill>
              <a:effectLst/>
              <a:latin typeface="Arial" panose="020B0604020202020204" pitchFamily="34" charset="0"/>
              <a:cs typeface="Arial" panose="020B0604020202020204" pitchFamily="34" charset="0"/>
            </a:rPr>
            <a:t>to the Electoral Commission Act No. </a:t>
          </a:r>
          <a:r>
            <a:rPr lang="en-ZA" sz="3200" b="1" kern="1200" dirty="0" smtClean="0">
              <a:solidFill>
                <a:schemeClr val="bg1"/>
              </a:solidFill>
              <a:effectLst/>
              <a:latin typeface="Arial" panose="020B0604020202020204" pitchFamily="34" charset="0"/>
              <a:cs typeface="Arial" panose="020B0604020202020204" pitchFamily="34" charset="0"/>
            </a:rPr>
            <a:t>73 </a:t>
          </a:r>
          <a:r>
            <a:rPr lang="en-ZA" sz="3200" b="1" kern="1200" dirty="0">
              <a:solidFill>
                <a:schemeClr val="bg1"/>
              </a:solidFill>
              <a:effectLst/>
              <a:latin typeface="Arial" panose="020B0604020202020204" pitchFamily="34" charset="0"/>
              <a:cs typeface="Arial" panose="020B0604020202020204" pitchFamily="34" charset="0"/>
            </a:rPr>
            <a:t>of 1998</a:t>
          </a:r>
        </a:p>
      </dsp:txBody>
      <dsp:txXfrm>
        <a:off x="34771" y="34771"/>
        <a:ext cx="9553135" cy="1117621"/>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436A92-BB6E-4CB1-9A6A-3ACA9AB40D9E}">
      <dsp:nvSpPr>
        <dsp:cNvPr id="0" name=""/>
        <dsp:cNvSpPr/>
      </dsp:nvSpPr>
      <dsp:spPr>
        <a:xfrm>
          <a:off x="4721" y="0"/>
          <a:ext cx="9659875" cy="7588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a:outerShdw blurRad="76200" dist="12700" dir="2700000" sy="-23000" kx="-800400" algn="bl" rotWithShape="0">
            <a:prstClr val="black">
              <a:alpha val="2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en-ZA" sz="3200" b="1" kern="1200" dirty="0">
              <a:solidFill>
                <a:schemeClr val="bg1"/>
              </a:solidFill>
              <a:effectLst/>
              <a:latin typeface="Arial" panose="020B0604020202020204" pitchFamily="34" charset="0"/>
              <a:cs typeface="Arial" panose="020B0604020202020204" pitchFamily="34" charset="0"/>
            </a:rPr>
            <a:t>Section 4: Investment of money in Funds</a:t>
          </a:r>
          <a:endParaRPr lang="en-ZA" sz="2800" b="1" kern="1200" dirty="0">
            <a:solidFill>
              <a:schemeClr val="bg1"/>
            </a:solidFill>
          </a:endParaRPr>
        </a:p>
      </dsp:txBody>
      <dsp:txXfrm>
        <a:off x="26946" y="22225"/>
        <a:ext cx="9615425" cy="71437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436A92-BB6E-4CB1-9A6A-3ACA9AB40D9E}">
      <dsp:nvSpPr>
        <dsp:cNvPr id="0" name=""/>
        <dsp:cNvSpPr/>
      </dsp:nvSpPr>
      <dsp:spPr>
        <a:xfrm>
          <a:off x="9577" y="0"/>
          <a:ext cx="9793037" cy="103909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a:outerShdw blurRad="76200" dist="12700" dir="2700000" sy="-23000" kx="-800400" algn="bl" rotWithShape="0">
            <a:prstClr val="black">
              <a:alpha val="2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en-ZA" sz="3200" b="1" kern="1200" dirty="0">
              <a:solidFill>
                <a:schemeClr val="bg1"/>
              </a:solidFill>
              <a:effectLst/>
              <a:latin typeface="Arial" panose="020B0604020202020204" pitchFamily="34" charset="0"/>
              <a:cs typeface="Arial" panose="020B0604020202020204" pitchFamily="34" charset="0"/>
            </a:rPr>
            <a:t>Section 5: Management and administration of Funds</a:t>
          </a:r>
          <a:endParaRPr lang="en-ZA" sz="3200" b="1" kern="1200" dirty="0">
            <a:solidFill>
              <a:schemeClr val="bg1"/>
            </a:solidFill>
          </a:endParaRPr>
        </a:p>
      </dsp:txBody>
      <dsp:txXfrm>
        <a:off x="40011" y="30434"/>
        <a:ext cx="9732169" cy="97822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436A92-BB6E-4CB1-9A6A-3ACA9AB40D9E}">
      <dsp:nvSpPr>
        <dsp:cNvPr id="0" name=""/>
        <dsp:cNvSpPr/>
      </dsp:nvSpPr>
      <dsp:spPr>
        <a:xfrm>
          <a:off x="9577" y="0"/>
          <a:ext cx="9793037" cy="101400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a:outerShdw blurRad="76200" dist="12700" dir="2700000" sy="-23000" kx="-800400" algn="bl" rotWithShape="0">
            <a:prstClr val="black">
              <a:alpha val="2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en-ZA" sz="3200" b="1" kern="1200" dirty="0">
              <a:solidFill>
                <a:schemeClr val="bg1"/>
              </a:solidFill>
              <a:effectLst/>
              <a:latin typeface="Arial" panose="020B0604020202020204" pitchFamily="34" charset="0"/>
              <a:cs typeface="Arial" panose="020B0604020202020204" pitchFamily="34" charset="0"/>
            </a:rPr>
            <a:t>Section 6: Allocation and payment of money to represented parties</a:t>
          </a:r>
          <a:endParaRPr lang="en-ZA" sz="3200" b="1" kern="1200" dirty="0">
            <a:solidFill>
              <a:schemeClr val="bg1"/>
            </a:solidFill>
          </a:endParaRPr>
        </a:p>
      </dsp:txBody>
      <dsp:txXfrm>
        <a:off x="39276" y="29699"/>
        <a:ext cx="9733639" cy="95460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436A92-BB6E-4CB1-9A6A-3ACA9AB40D9E}">
      <dsp:nvSpPr>
        <dsp:cNvPr id="0" name=""/>
        <dsp:cNvSpPr/>
      </dsp:nvSpPr>
      <dsp:spPr>
        <a:xfrm>
          <a:off x="9577" y="0"/>
          <a:ext cx="9793037" cy="99493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a:outerShdw blurRad="76200" dist="12700" dir="2700000" sy="-23000" kx="-800400" algn="bl" rotWithShape="0">
            <a:prstClr val="black">
              <a:alpha val="2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en-ZA" sz="3200" b="1" kern="1200" dirty="0">
              <a:solidFill>
                <a:schemeClr val="bg1"/>
              </a:solidFill>
              <a:effectLst/>
              <a:latin typeface="Arial" panose="020B0604020202020204" pitchFamily="34" charset="0"/>
              <a:cs typeface="Arial" panose="020B0604020202020204" pitchFamily="34" charset="0"/>
            </a:rPr>
            <a:t>Section 7:</a:t>
          </a:r>
          <a:r>
            <a:rPr lang="en-US" sz="3200" b="1" kern="1200" dirty="0">
              <a:solidFill>
                <a:schemeClr val="bg1"/>
              </a:solidFill>
              <a:effectLst/>
              <a:latin typeface="Arial" panose="020B0604020202020204" pitchFamily="34" charset="0"/>
              <a:cs typeface="Arial" panose="020B0604020202020204" pitchFamily="34" charset="0"/>
            </a:rPr>
            <a:t> Purposes for which money from Funds may be used</a:t>
          </a:r>
          <a:endParaRPr lang="en-ZA" sz="3200" b="1" kern="1200" dirty="0">
            <a:solidFill>
              <a:schemeClr val="bg1"/>
            </a:solidFill>
          </a:endParaRPr>
        </a:p>
      </dsp:txBody>
      <dsp:txXfrm>
        <a:off x="38718" y="29141"/>
        <a:ext cx="9734755" cy="93664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436A92-BB6E-4CB1-9A6A-3ACA9AB40D9E}">
      <dsp:nvSpPr>
        <dsp:cNvPr id="0" name=""/>
        <dsp:cNvSpPr/>
      </dsp:nvSpPr>
      <dsp:spPr>
        <a:xfrm>
          <a:off x="9577" y="0"/>
          <a:ext cx="9793037" cy="97934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a:outerShdw blurRad="76200" dist="12700" dir="2700000" sy="-23000" kx="-800400" algn="bl" rotWithShape="0">
            <a:prstClr val="black">
              <a:alpha val="2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en-ZA" sz="3200" b="1" kern="1200" dirty="0">
              <a:solidFill>
                <a:schemeClr val="bg1"/>
              </a:solidFill>
              <a:effectLst/>
              <a:latin typeface="Arial" panose="020B0604020202020204" pitchFamily="34" charset="0"/>
              <a:cs typeface="Arial" panose="020B0604020202020204" pitchFamily="34" charset="0"/>
            </a:rPr>
            <a:t>Section 12: </a:t>
          </a:r>
          <a:r>
            <a:rPr lang="en-US" sz="3200" b="1" kern="1200" dirty="0">
              <a:solidFill>
                <a:schemeClr val="bg1"/>
              </a:solidFill>
              <a:effectLst/>
              <a:latin typeface="Arial" panose="020B0604020202020204" pitchFamily="34" charset="0"/>
              <a:cs typeface="Arial" panose="020B0604020202020204" pitchFamily="34" charset="0"/>
            </a:rPr>
            <a:t>Purposes for which money from Funds may be used</a:t>
          </a:r>
          <a:endParaRPr lang="en-ZA" sz="3200" b="1" kern="1200" dirty="0">
            <a:solidFill>
              <a:schemeClr val="bg1"/>
            </a:solidFill>
          </a:endParaRPr>
        </a:p>
      </dsp:txBody>
      <dsp:txXfrm>
        <a:off x="38261" y="28684"/>
        <a:ext cx="9735669" cy="92197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436A92-BB6E-4CB1-9A6A-3ACA9AB40D9E}">
      <dsp:nvSpPr>
        <dsp:cNvPr id="0" name=""/>
        <dsp:cNvSpPr/>
      </dsp:nvSpPr>
      <dsp:spPr>
        <a:xfrm>
          <a:off x="9577" y="0"/>
          <a:ext cx="9793037" cy="92392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a:outerShdw blurRad="76200" dist="12700" dir="2700000" sy="-23000" kx="-800400" algn="bl" rotWithShape="0">
            <a:prstClr val="black">
              <a:alpha val="2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en-ZA" sz="3200" b="1" kern="1200" dirty="0">
              <a:solidFill>
                <a:schemeClr val="bg1"/>
              </a:solidFill>
              <a:effectLst/>
              <a:latin typeface="Arial" panose="020B0604020202020204" pitchFamily="34" charset="0"/>
              <a:cs typeface="Arial" panose="020B0604020202020204" pitchFamily="34" charset="0"/>
            </a:rPr>
            <a:t>Section 14: </a:t>
          </a:r>
          <a:r>
            <a:rPr lang="en-US" sz="3200" b="1" kern="1200" dirty="0">
              <a:solidFill>
                <a:schemeClr val="bg1"/>
              </a:solidFill>
              <a:effectLst/>
              <a:latin typeface="Arial" panose="020B0604020202020204" pitchFamily="34" charset="0"/>
              <a:cs typeface="Arial" panose="020B0604020202020204" pitchFamily="34" charset="0"/>
            </a:rPr>
            <a:t>Commission’s monitoring and inspection powers</a:t>
          </a:r>
          <a:endParaRPr lang="en-ZA" sz="3200" b="1" kern="1200" dirty="0">
            <a:solidFill>
              <a:schemeClr val="bg1"/>
            </a:solidFill>
          </a:endParaRPr>
        </a:p>
      </dsp:txBody>
      <dsp:txXfrm>
        <a:off x="36638" y="27061"/>
        <a:ext cx="9738915" cy="86980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436A92-BB6E-4CB1-9A6A-3ACA9AB40D9E}">
      <dsp:nvSpPr>
        <dsp:cNvPr id="0" name=""/>
        <dsp:cNvSpPr/>
      </dsp:nvSpPr>
      <dsp:spPr>
        <a:xfrm>
          <a:off x="4791" y="0"/>
          <a:ext cx="9802610" cy="7588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a:outerShdw blurRad="76200" dist="12700" dir="2700000" sy="-23000" kx="-800400" algn="bl" rotWithShape="0">
            <a:prstClr val="black">
              <a:alpha val="2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en-ZA" sz="3200" b="1" kern="1200" dirty="0">
              <a:solidFill>
                <a:schemeClr val="bg1"/>
              </a:solidFill>
              <a:effectLst/>
              <a:latin typeface="Arial" panose="020B0604020202020204" pitchFamily="34" charset="0"/>
              <a:cs typeface="Arial" panose="020B0604020202020204" pitchFamily="34" charset="0"/>
            </a:rPr>
            <a:t>Section 16: </a:t>
          </a:r>
          <a:r>
            <a:rPr lang="en-US" sz="3200" b="1" kern="1200" dirty="0">
              <a:solidFill>
                <a:schemeClr val="bg1"/>
              </a:solidFill>
              <a:effectLst/>
              <a:latin typeface="Arial" panose="020B0604020202020204" pitchFamily="34" charset="0"/>
              <a:cs typeface="Arial" panose="020B0604020202020204" pitchFamily="34" charset="0"/>
            </a:rPr>
            <a:t>Power to suspend payment of money</a:t>
          </a:r>
          <a:endParaRPr lang="en-ZA" sz="3200" b="1" kern="1200" dirty="0">
            <a:solidFill>
              <a:schemeClr val="bg1"/>
            </a:solidFill>
          </a:endParaRPr>
        </a:p>
      </dsp:txBody>
      <dsp:txXfrm>
        <a:off x="27016" y="22225"/>
        <a:ext cx="9758160" cy="714375"/>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6189" cy="498003"/>
          </a:xfrm>
          <a:prstGeom prst="rect">
            <a:avLst/>
          </a:prstGeom>
        </p:spPr>
        <p:txBody>
          <a:bodyPr vert="horz" lIns="91577" tIns="45789" rIns="91577" bIns="45789" rtlCol="0"/>
          <a:lstStyle>
            <a:lvl1pPr algn="l">
              <a:defRPr sz="1200"/>
            </a:lvl1pPr>
          </a:lstStyle>
          <a:p>
            <a:endParaRPr lang="en-ZA"/>
          </a:p>
        </p:txBody>
      </p:sp>
      <p:sp>
        <p:nvSpPr>
          <p:cNvPr id="3" name="Date Placeholder 2"/>
          <p:cNvSpPr>
            <a:spLocks noGrp="1"/>
          </p:cNvSpPr>
          <p:nvPr>
            <p:ph type="dt" sz="quarter" idx="1"/>
          </p:nvPr>
        </p:nvSpPr>
        <p:spPr>
          <a:xfrm>
            <a:off x="3849899" y="0"/>
            <a:ext cx="2946189" cy="498003"/>
          </a:xfrm>
          <a:prstGeom prst="rect">
            <a:avLst/>
          </a:prstGeom>
        </p:spPr>
        <p:txBody>
          <a:bodyPr vert="horz" lIns="91577" tIns="45789" rIns="91577" bIns="45789" rtlCol="0"/>
          <a:lstStyle>
            <a:lvl1pPr algn="r">
              <a:defRPr sz="1200"/>
            </a:lvl1pPr>
          </a:lstStyle>
          <a:p>
            <a:endParaRPr lang="en-ZA"/>
          </a:p>
        </p:txBody>
      </p:sp>
      <p:sp>
        <p:nvSpPr>
          <p:cNvPr id="4" name="Footer Placeholder 3"/>
          <p:cNvSpPr>
            <a:spLocks noGrp="1"/>
          </p:cNvSpPr>
          <p:nvPr>
            <p:ph type="ftr" sz="quarter" idx="2"/>
          </p:nvPr>
        </p:nvSpPr>
        <p:spPr>
          <a:xfrm>
            <a:off x="1" y="9430224"/>
            <a:ext cx="2946189" cy="498002"/>
          </a:xfrm>
          <a:prstGeom prst="rect">
            <a:avLst/>
          </a:prstGeom>
        </p:spPr>
        <p:txBody>
          <a:bodyPr vert="horz" lIns="91577" tIns="45789" rIns="91577" bIns="45789" rtlCol="0" anchor="b"/>
          <a:lstStyle>
            <a:lvl1pPr algn="l">
              <a:defRPr sz="1200"/>
            </a:lvl1pPr>
          </a:lstStyle>
          <a:p>
            <a:endParaRPr lang="en-ZA"/>
          </a:p>
        </p:txBody>
      </p:sp>
      <p:sp>
        <p:nvSpPr>
          <p:cNvPr id="5" name="Slide Number Placeholder 4"/>
          <p:cNvSpPr>
            <a:spLocks noGrp="1"/>
          </p:cNvSpPr>
          <p:nvPr>
            <p:ph type="sldNum" sz="quarter" idx="3"/>
          </p:nvPr>
        </p:nvSpPr>
        <p:spPr>
          <a:xfrm>
            <a:off x="3849899" y="9430224"/>
            <a:ext cx="2946189" cy="498002"/>
          </a:xfrm>
          <a:prstGeom prst="rect">
            <a:avLst/>
          </a:prstGeom>
        </p:spPr>
        <p:txBody>
          <a:bodyPr vert="horz" lIns="91577" tIns="45789" rIns="91577" bIns="45789" rtlCol="0" anchor="b"/>
          <a:lstStyle>
            <a:lvl1pPr algn="r">
              <a:defRPr sz="1200"/>
            </a:lvl1pPr>
          </a:lstStyle>
          <a:p>
            <a:fld id="{57975487-0C4F-402F-9068-44B5A3C54881}" type="slidenum">
              <a:rPr lang="en-ZA" smtClean="0"/>
              <a:t>‹#›</a:t>
            </a:fld>
            <a:endParaRPr lang="en-ZA"/>
          </a:p>
        </p:txBody>
      </p:sp>
    </p:spTree>
    <p:extLst>
      <p:ext uri="{BB962C8B-B14F-4D97-AF65-F5344CB8AC3E}">
        <p14:creationId xmlns:p14="http://schemas.microsoft.com/office/powerpoint/2010/main" val="2896269986"/>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45659" cy="498135"/>
          </a:xfrm>
          <a:prstGeom prst="rect">
            <a:avLst/>
          </a:prstGeom>
        </p:spPr>
        <p:txBody>
          <a:bodyPr vert="horz" lIns="91422" tIns="45710" rIns="91422" bIns="45710" rtlCol="0"/>
          <a:lstStyle>
            <a:lvl1pPr algn="l">
              <a:defRPr sz="1200"/>
            </a:lvl1pPr>
          </a:lstStyle>
          <a:p>
            <a:endParaRPr lang="en-ZA"/>
          </a:p>
        </p:txBody>
      </p:sp>
      <p:sp>
        <p:nvSpPr>
          <p:cNvPr id="3" name="Date Placeholder 2"/>
          <p:cNvSpPr>
            <a:spLocks noGrp="1"/>
          </p:cNvSpPr>
          <p:nvPr>
            <p:ph type="dt" idx="1"/>
          </p:nvPr>
        </p:nvSpPr>
        <p:spPr>
          <a:xfrm>
            <a:off x="3850445" y="0"/>
            <a:ext cx="2945659" cy="498135"/>
          </a:xfrm>
          <a:prstGeom prst="rect">
            <a:avLst/>
          </a:prstGeom>
        </p:spPr>
        <p:txBody>
          <a:bodyPr vert="horz" lIns="91422" tIns="45710" rIns="91422" bIns="45710" rtlCol="0"/>
          <a:lstStyle>
            <a:lvl1pPr algn="r">
              <a:defRPr sz="1200"/>
            </a:lvl1pPr>
          </a:lstStyle>
          <a:p>
            <a:endParaRPr lang="en-ZA"/>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22" tIns="45710" rIns="91422" bIns="45710" rtlCol="0" anchor="ctr"/>
          <a:lstStyle/>
          <a:p>
            <a:endParaRPr lang="en-ZA"/>
          </a:p>
        </p:txBody>
      </p:sp>
      <p:sp>
        <p:nvSpPr>
          <p:cNvPr id="5" name="Notes Placeholder 4"/>
          <p:cNvSpPr>
            <a:spLocks noGrp="1"/>
          </p:cNvSpPr>
          <p:nvPr>
            <p:ph type="body" sz="quarter" idx="3"/>
          </p:nvPr>
        </p:nvSpPr>
        <p:spPr>
          <a:xfrm>
            <a:off x="679768" y="4777960"/>
            <a:ext cx="5438140" cy="3909239"/>
          </a:xfrm>
          <a:prstGeom prst="rect">
            <a:avLst/>
          </a:prstGeom>
        </p:spPr>
        <p:txBody>
          <a:bodyPr vert="horz" lIns="91422" tIns="45710" rIns="91422" bIns="4571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2" y="9430091"/>
            <a:ext cx="2945659" cy="498134"/>
          </a:xfrm>
          <a:prstGeom prst="rect">
            <a:avLst/>
          </a:prstGeom>
        </p:spPr>
        <p:txBody>
          <a:bodyPr vert="horz" lIns="91422" tIns="45710" rIns="91422" bIns="45710" rtlCol="0" anchor="b"/>
          <a:lstStyle>
            <a:lvl1pPr algn="l">
              <a:defRPr sz="1200"/>
            </a:lvl1pPr>
          </a:lstStyle>
          <a:p>
            <a:endParaRPr lang="en-ZA"/>
          </a:p>
        </p:txBody>
      </p:sp>
      <p:sp>
        <p:nvSpPr>
          <p:cNvPr id="7" name="Slide Number Placeholder 6"/>
          <p:cNvSpPr>
            <a:spLocks noGrp="1"/>
          </p:cNvSpPr>
          <p:nvPr>
            <p:ph type="sldNum" sz="quarter" idx="5"/>
          </p:nvPr>
        </p:nvSpPr>
        <p:spPr>
          <a:xfrm>
            <a:off x="3850445" y="9430091"/>
            <a:ext cx="2945659" cy="498134"/>
          </a:xfrm>
          <a:prstGeom prst="rect">
            <a:avLst/>
          </a:prstGeom>
        </p:spPr>
        <p:txBody>
          <a:bodyPr vert="horz" lIns="91422" tIns="45710" rIns="91422" bIns="45710" rtlCol="0" anchor="b"/>
          <a:lstStyle>
            <a:lvl1pPr algn="r">
              <a:defRPr sz="1200"/>
            </a:lvl1pPr>
          </a:lstStyle>
          <a:p>
            <a:fld id="{56804927-9CB4-4D39-A821-45A0B7AACFE6}" type="slidenum">
              <a:rPr lang="en-ZA" smtClean="0"/>
              <a:t>‹#›</a:t>
            </a:fld>
            <a:endParaRPr lang="en-ZA"/>
          </a:p>
        </p:txBody>
      </p:sp>
    </p:spTree>
    <p:extLst>
      <p:ext uri="{BB962C8B-B14F-4D97-AF65-F5344CB8AC3E}">
        <p14:creationId xmlns:p14="http://schemas.microsoft.com/office/powerpoint/2010/main" val="837009887"/>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56804927-9CB4-4D39-A821-45A0B7AACFE6}" type="slidenum">
              <a:rPr lang="en-ZA" smtClean="0"/>
              <a:t>2</a:t>
            </a:fld>
            <a:endParaRPr lang="en-ZA"/>
          </a:p>
        </p:txBody>
      </p:sp>
      <p:sp>
        <p:nvSpPr>
          <p:cNvPr id="5" name="Date Placeholder 4"/>
          <p:cNvSpPr>
            <a:spLocks noGrp="1"/>
          </p:cNvSpPr>
          <p:nvPr>
            <p:ph type="dt" idx="11"/>
          </p:nvPr>
        </p:nvSpPr>
        <p:spPr/>
        <p:txBody>
          <a:bodyPr/>
          <a:lstStyle/>
          <a:p>
            <a:endParaRPr lang="en-ZA"/>
          </a:p>
        </p:txBody>
      </p:sp>
    </p:spTree>
    <p:extLst>
      <p:ext uri="{BB962C8B-B14F-4D97-AF65-F5344CB8AC3E}">
        <p14:creationId xmlns:p14="http://schemas.microsoft.com/office/powerpoint/2010/main" val="18375842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56804927-9CB4-4D39-A821-45A0B7AACFE6}" type="slidenum">
              <a:rPr lang="en-ZA" smtClean="0"/>
              <a:t>11</a:t>
            </a:fld>
            <a:endParaRPr lang="en-ZA"/>
          </a:p>
        </p:txBody>
      </p:sp>
      <p:sp>
        <p:nvSpPr>
          <p:cNvPr id="5" name="Date Placeholder 4"/>
          <p:cNvSpPr>
            <a:spLocks noGrp="1"/>
          </p:cNvSpPr>
          <p:nvPr>
            <p:ph type="dt" idx="11"/>
          </p:nvPr>
        </p:nvSpPr>
        <p:spPr/>
        <p:txBody>
          <a:bodyPr/>
          <a:lstStyle/>
          <a:p>
            <a:endParaRPr lang="en-ZA"/>
          </a:p>
        </p:txBody>
      </p:sp>
    </p:spTree>
    <p:extLst>
      <p:ext uri="{BB962C8B-B14F-4D97-AF65-F5344CB8AC3E}">
        <p14:creationId xmlns:p14="http://schemas.microsoft.com/office/powerpoint/2010/main" val="34267984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56804927-9CB4-4D39-A821-45A0B7AACFE6}" type="slidenum">
              <a:rPr lang="en-ZA" smtClean="0"/>
              <a:t>12</a:t>
            </a:fld>
            <a:endParaRPr lang="en-ZA"/>
          </a:p>
        </p:txBody>
      </p:sp>
      <p:sp>
        <p:nvSpPr>
          <p:cNvPr id="5" name="Date Placeholder 4"/>
          <p:cNvSpPr>
            <a:spLocks noGrp="1"/>
          </p:cNvSpPr>
          <p:nvPr>
            <p:ph type="dt" idx="11"/>
          </p:nvPr>
        </p:nvSpPr>
        <p:spPr/>
        <p:txBody>
          <a:bodyPr/>
          <a:lstStyle/>
          <a:p>
            <a:endParaRPr lang="en-ZA"/>
          </a:p>
        </p:txBody>
      </p:sp>
    </p:spTree>
    <p:extLst>
      <p:ext uri="{BB962C8B-B14F-4D97-AF65-F5344CB8AC3E}">
        <p14:creationId xmlns:p14="http://schemas.microsoft.com/office/powerpoint/2010/main" val="38049651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56804927-9CB4-4D39-A821-45A0B7AACFE6}" type="slidenum">
              <a:rPr lang="en-ZA" smtClean="0"/>
              <a:t>13</a:t>
            </a:fld>
            <a:endParaRPr lang="en-ZA"/>
          </a:p>
        </p:txBody>
      </p:sp>
      <p:sp>
        <p:nvSpPr>
          <p:cNvPr id="5" name="Date Placeholder 4"/>
          <p:cNvSpPr>
            <a:spLocks noGrp="1"/>
          </p:cNvSpPr>
          <p:nvPr>
            <p:ph type="dt" idx="11"/>
          </p:nvPr>
        </p:nvSpPr>
        <p:spPr/>
        <p:txBody>
          <a:bodyPr/>
          <a:lstStyle/>
          <a:p>
            <a:endParaRPr lang="en-ZA"/>
          </a:p>
        </p:txBody>
      </p:sp>
    </p:spTree>
    <p:extLst>
      <p:ext uri="{BB962C8B-B14F-4D97-AF65-F5344CB8AC3E}">
        <p14:creationId xmlns:p14="http://schemas.microsoft.com/office/powerpoint/2010/main" val="11980711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56804927-9CB4-4D39-A821-45A0B7AACFE6}" type="slidenum">
              <a:rPr lang="en-ZA" smtClean="0"/>
              <a:t>18</a:t>
            </a:fld>
            <a:endParaRPr lang="en-ZA"/>
          </a:p>
        </p:txBody>
      </p:sp>
      <p:sp>
        <p:nvSpPr>
          <p:cNvPr id="5" name="Date Placeholder 4"/>
          <p:cNvSpPr>
            <a:spLocks noGrp="1"/>
          </p:cNvSpPr>
          <p:nvPr>
            <p:ph type="dt" idx="10"/>
          </p:nvPr>
        </p:nvSpPr>
        <p:spPr/>
        <p:txBody>
          <a:bodyPr/>
          <a:lstStyle/>
          <a:p>
            <a:endParaRPr lang="en-ZA"/>
          </a:p>
        </p:txBody>
      </p:sp>
    </p:spTree>
    <p:extLst>
      <p:ext uri="{BB962C8B-B14F-4D97-AF65-F5344CB8AC3E}">
        <p14:creationId xmlns:p14="http://schemas.microsoft.com/office/powerpoint/2010/main" val="23621273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56804927-9CB4-4D39-A821-45A0B7AACFE6}" type="slidenum">
              <a:rPr lang="en-ZA" smtClean="0"/>
              <a:t>3</a:t>
            </a:fld>
            <a:endParaRPr lang="en-ZA"/>
          </a:p>
        </p:txBody>
      </p:sp>
      <p:sp>
        <p:nvSpPr>
          <p:cNvPr id="5" name="Date Placeholder 4"/>
          <p:cNvSpPr>
            <a:spLocks noGrp="1"/>
          </p:cNvSpPr>
          <p:nvPr>
            <p:ph type="dt" idx="11"/>
          </p:nvPr>
        </p:nvSpPr>
        <p:spPr/>
        <p:txBody>
          <a:bodyPr/>
          <a:lstStyle/>
          <a:p>
            <a:endParaRPr lang="en-ZA"/>
          </a:p>
        </p:txBody>
      </p:sp>
    </p:spTree>
    <p:extLst>
      <p:ext uri="{BB962C8B-B14F-4D97-AF65-F5344CB8AC3E}">
        <p14:creationId xmlns:p14="http://schemas.microsoft.com/office/powerpoint/2010/main" val="4366492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56804927-9CB4-4D39-A821-45A0B7AACFE6}" type="slidenum">
              <a:rPr lang="en-ZA" smtClean="0"/>
              <a:t>4</a:t>
            </a:fld>
            <a:endParaRPr lang="en-ZA"/>
          </a:p>
        </p:txBody>
      </p:sp>
      <p:sp>
        <p:nvSpPr>
          <p:cNvPr id="5" name="Date Placeholder 4"/>
          <p:cNvSpPr>
            <a:spLocks noGrp="1"/>
          </p:cNvSpPr>
          <p:nvPr>
            <p:ph type="dt" idx="11"/>
          </p:nvPr>
        </p:nvSpPr>
        <p:spPr/>
        <p:txBody>
          <a:bodyPr/>
          <a:lstStyle/>
          <a:p>
            <a:endParaRPr lang="en-ZA"/>
          </a:p>
        </p:txBody>
      </p:sp>
    </p:spTree>
    <p:extLst>
      <p:ext uri="{BB962C8B-B14F-4D97-AF65-F5344CB8AC3E}">
        <p14:creationId xmlns:p14="http://schemas.microsoft.com/office/powerpoint/2010/main" val="33283014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56804927-9CB4-4D39-A821-45A0B7AACFE6}" type="slidenum">
              <a:rPr lang="en-ZA" smtClean="0"/>
              <a:t>5</a:t>
            </a:fld>
            <a:endParaRPr lang="en-ZA"/>
          </a:p>
        </p:txBody>
      </p:sp>
      <p:sp>
        <p:nvSpPr>
          <p:cNvPr id="5" name="Date Placeholder 4"/>
          <p:cNvSpPr>
            <a:spLocks noGrp="1"/>
          </p:cNvSpPr>
          <p:nvPr>
            <p:ph type="dt" idx="11"/>
          </p:nvPr>
        </p:nvSpPr>
        <p:spPr/>
        <p:txBody>
          <a:bodyPr/>
          <a:lstStyle/>
          <a:p>
            <a:endParaRPr lang="en-ZA"/>
          </a:p>
        </p:txBody>
      </p:sp>
    </p:spTree>
    <p:extLst>
      <p:ext uri="{BB962C8B-B14F-4D97-AF65-F5344CB8AC3E}">
        <p14:creationId xmlns:p14="http://schemas.microsoft.com/office/powerpoint/2010/main" val="1666000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56804927-9CB4-4D39-A821-45A0B7AACFE6}" type="slidenum">
              <a:rPr lang="en-ZA" smtClean="0"/>
              <a:t>6</a:t>
            </a:fld>
            <a:endParaRPr lang="en-ZA"/>
          </a:p>
        </p:txBody>
      </p:sp>
      <p:sp>
        <p:nvSpPr>
          <p:cNvPr id="5" name="Date Placeholder 4"/>
          <p:cNvSpPr>
            <a:spLocks noGrp="1"/>
          </p:cNvSpPr>
          <p:nvPr>
            <p:ph type="dt" idx="11"/>
          </p:nvPr>
        </p:nvSpPr>
        <p:spPr/>
        <p:txBody>
          <a:bodyPr/>
          <a:lstStyle/>
          <a:p>
            <a:endParaRPr lang="en-ZA"/>
          </a:p>
        </p:txBody>
      </p:sp>
    </p:spTree>
    <p:extLst>
      <p:ext uri="{BB962C8B-B14F-4D97-AF65-F5344CB8AC3E}">
        <p14:creationId xmlns:p14="http://schemas.microsoft.com/office/powerpoint/2010/main" val="32441444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56804927-9CB4-4D39-A821-45A0B7AACFE6}" type="slidenum">
              <a:rPr lang="en-ZA" smtClean="0"/>
              <a:t>7</a:t>
            </a:fld>
            <a:endParaRPr lang="en-ZA"/>
          </a:p>
        </p:txBody>
      </p:sp>
      <p:sp>
        <p:nvSpPr>
          <p:cNvPr id="5" name="Date Placeholder 4"/>
          <p:cNvSpPr>
            <a:spLocks noGrp="1"/>
          </p:cNvSpPr>
          <p:nvPr>
            <p:ph type="dt" idx="11"/>
          </p:nvPr>
        </p:nvSpPr>
        <p:spPr/>
        <p:txBody>
          <a:bodyPr/>
          <a:lstStyle/>
          <a:p>
            <a:endParaRPr lang="en-ZA"/>
          </a:p>
        </p:txBody>
      </p:sp>
    </p:spTree>
    <p:extLst>
      <p:ext uri="{BB962C8B-B14F-4D97-AF65-F5344CB8AC3E}">
        <p14:creationId xmlns:p14="http://schemas.microsoft.com/office/powerpoint/2010/main" val="14150657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56804927-9CB4-4D39-A821-45A0B7AACFE6}" type="slidenum">
              <a:rPr lang="en-ZA" smtClean="0"/>
              <a:t>8</a:t>
            </a:fld>
            <a:endParaRPr lang="en-ZA"/>
          </a:p>
        </p:txBody>
      </p:sp>
      <p:sp>
        <p:nvSpPr>
          <p:cNvPr id="5" name="Date Placeholder 4"/>
          <p:cNvSpPr>
            <a:spLocks noGrp="1"/>
          </p:cNvSpPr>
          <p:nvPr>
            <p:ph type="dt" idx="11"/>
          </p:nvPr>
        </p:nvSpPr>
        <p:spPr/>
        <p:txBody>
          <a:bodyPr/>
          <a:lstStyle/>
          <a:p>
            <a:endParaRPr lang="en-ZA"/>
          </a:p>
        </p:txBody>
      </p:sp>
    </p:spTree>
    <p:extLst>
      <p:ext uri="{BB962C8B-B14F-4D97-AF65-F5344CB8AC3E}">
        <p14:creationId xmlns:p14="http://schemas.microsoft.com/office/powerpoint/2010/main" val="29643835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56804927-9CB4-4D39-A821-45A0B7AACFE6}" type="slidenum">
              <a:rPr lang="en-ZA" smtClean="0"/>
              <a:t>9</a:t>
            </a:fld>
            <a:endParaRPr lang="en-ZA"/>
          </a:p>
        </p:txBody>
      </p:sp>
      <p:sp>
        <p:nvSpPr>
          <p:cNvPr id="5" name="Date Placeholder 4"/>
          <p:cNvSpPr>
            <a:spLocks noGrp="1"/>
          </p:cNvSpPr>
          <p:nvPr>
            <p:ph type="dt" idx="11"/>
          </p:nvPr>
        </p:nvSpPr>
        <p:spPr/>
        <p:txBody>
          <a:bodyPr/>
          <a:lstStyle/>
          <a:p>
            <a:endParaRPr lang="en-ZA"/>
          </a:p>
        </p:txBody>
      </p:sp>
    </p:spTree>
    <p:extLst>
      <p:ext uri="{BB962C8B-B14F-4D97-AF65-F5344CB8AC3E}">
        <p14:creationId xmlns:p14="http://schemas.microsoft.com/office/powerpoint/2010/main" val="19926721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56804927-9CB4-4D39-A821-45A0B7AACFE6}" type="slidenum">
              <a:rPr lang="en-ZA" smtClean="0"/>
              <a:t>10</a:t>
            </a:fld>
            <a:endParaRPr lang="en-ZA"/>
          </a:p>
        </p:txBody>
      </p:sp>
      <p:sp>
        <p:nvSpPr>
          <p:cNvPr id="5" name="Date Placeholder 4"/>
          <p:cNvSpPr>
            <a:spLocks noGrp="1"/>
          </p:cNvSpPr>
          <p:nvPr>
            <p:ph type="dt" idx="11"/>
          </p:nvPr>
        </p:nvSpPr>
        <p:spPr/>
        <p:txBody>
          <a:bodyPr/>
          <a:lstStyle/>
          <a:p>
            <a:endParaRPr lang="en-ZA"/>
          </a:p>
        </p:txBody>
      </p:sp>
    </p:spTree>
    <p:extLst>
      <p:ext uri="{BB962C8B-B14F-4D97-AF65-F5344CB8AC3E}">
        <p14:creationId xmlns:p14="http://schemas.microsoft.com/office/powerpoint/2010/main" val="2325827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p:cNvSpPr>
            <a:spLocks noGrp="1"/>
          </p:cNvSpPr>
          <p:nvPr>
            <p:ph type="dt" sz="half" idx="10"/>
          </p:nvPr>
        </p:nvSpPr>
        <p:spPr/>
        <p:txBody>
          <a:bodyPr/>
          <a:lstStyle/>
          <a:p>
            <a:fld id="{9C11DED8-6928-4D11-B8F0-FFA5E81AA69D}" type="datetimeFigureOut">
              <a:rPr lang="en-ZA" smtClean="0"/>
              <a:t>2023/06/05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162D5AE1-35CB-4DC3-963C-0B09517C6739}" type="slidenum">
              <a:rPr lang="en-ZA" smtClean="0"/>
              <a:t>‹#›</a:t>
            </a:fld>
            <a:endParaRPr lang="en-ZA"/>
          </a:p>
        </p:txBody>
      </p:sp>
    </p:spTree>
    <p:extLst>
      <p:ext uri="{BB962C8B-B14F-4D97-AF65-F5344CB8AC3E}">
        <p14:creationId xmlns:p14="http://schemas.microsoft.com/office/powerpoint/2010/main" val="1744551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9C11DED8-6928-4D11-B8F0-FFA5E81AA69D}" type="datetimeFigureOut">
              <a:rPr lang="en-ZA" smtClean="0"/>
              <a:t>2023/06/05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162D5AE1-35CB-4DC3-963C-0B09517C6739}" type="slidenum">
              <a:rPr lang="en-ZA" smtClean="0"/>
              <a:t>‹#›</a:t>
            </a:fld>
            <a:endParaRPr lang="en-ZA"/>
          </a:p>
        </p:txBody>
      </p:sp>
    </p:spTree>
    <p:extLst>
      <p:ext uri="{BB962C8B-B14F-4D97-AF65-F5344CB8AC3E}">
        <p14:creationId xmlns:p14="http://schemas.microsoft.com/office/powerpoint/2010/main" val="11029796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9C11DED8-6928-4D11-B8F0-FFA5E81AA69D}" type="datetimeFigureOut">
              <a:rPr lang="en-ZA" smtClean="0"/>
              <a:t>2023/06/05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162D5AE1-35CB-4DC3-963C-0B09517C6739}" type="slidenum">
              <a:rPr lang="en-ZA" smtClean="0"/>
              <a:t>‹#›</a:t>
            </a:fld>
            <a:endParaRPr lang="en-ZA"/>
          </a:p>
        </p:txBody>
      </p:sp>
    </p:spTree>
    <p:extLst>
      <p:ext uri="{BB962C8B-B14F-4D97-AF65-F5344CB8AC3E}">
        <p14:creationId xmlns:p14="http://schemas.microsoft.com/office/powerpoint/2010/main" val="2671159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9C11DED8-6928-4D11-B8F0-FFA5E81AA69D}" type="datetimeFigureOut">
              <a:rPr lang="en-ZA" smtClean="0"/>
              <a:t>2023/06/05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162D5AE1-35CB-4DC3-963C-0B09517C6739}" type="slidenum">
              <a:rPr lang="en-ZA" smtClean="0"/>
              <a:t>‹#›</a:t>
            </a:fld>
            <a:endParaRPr lang="en-ZA"/>
          </a:p>
        </p:txBody>
      </p:sp>
    </p:spTree>
    <p:extLst>
      <p:ext uri="{BB962C8B-B14F-4D97-AF65-F5344CB8AC3E}">
        <p14:creationId xmlns:p14="http://schemas.microsoft.com/office/powerpoint/2010/main" val="2115239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C11DED8-6928-4D11-B8F0-FFA5E81AA69D}" type="datetimeFigureOut">
              <a:rPr lang="en-ZA" smtClean="0"/>
              <a:t>2023/06/05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162D5AE1-35CB-4DC3-963C-0B09517C6739}" type="slidenum">
              <a:rPr lang="en-ZA" smtClean="0"/>
              <a:t>‹#›</a:t>
            </a:fld>
            <a:endParaRPr lang="en-ZA"/>
          </a:p>
        </p:txBody>
      </p:sp>
    </p:spTree>
    <p:extLst>
      <p:ext uri="{BB962C8B-B14F-4D97-AF65-F5344CB8AC3E}">
        <p14:creationId xmlns:p14="http://schemas.microsoft.com/office/powerpoint/2010/main" val="28250616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9C11DED8-6928-4D11-B8F0-FFA5E81AA69D}" type="datetimeFigureOut">
              <a:rPr lang="en-ZA" smtClean="0"/>
              <a:t>2023/06/05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162D5AE1-35CB-4DC3-963C-0B09517C6739}" type="slidenum">
              <a:rPr lang="en-ZA" smtClean="0"/>
              <a:t>‹#›</a:t>
            </a:fld>
            <a:endParaRPr lang="en-ZA"/>
          </a:p>
        </p:txBody>
      </p:sp>
    </p:spTree>
    <p:extLst>
      <p:ext uri="{BB962C8B-B14F-4D97-AF65-F5344CB8AC3E}">
        <p14:creationId xmlns:p14="http://schemas.microsoft.com/office/powerpoint/2010/main" val="2597298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9C11DED8-6928-4D11-B8F0-FFA5E81AA69D}" type="datetimeFigureOut">
              <a:rPr lang="en-ZA" smtClean="0"/>
              <a:t>2023/06/05</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162D5AE1-35CB-4DC3-963C-0B09517C6739}" type="slidenum">
              <a:rPr lang="en-ZA" smtClean="0"/>
              <a:t>‹#›</a:t>
            </a:fld>
            <a:endParaRPr lang="en-ZA"/>
          </a:p>
        </p:txBody>
      </p:sp>
    </p:spTree>
    <p:extLst>
      <p:ext uri="{BB962C8B-B14F-4D97-AF65-F5344CB8AC3E}">
        <p14:creationId xmlns:p14="http://schemas.microsoft.com/office/powerpoint/2010/main" val="13063438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9C11DED8-6928-4D11-B8F0-FFA5E81AA69D}" type="datetimeFigureOut">
              <a:rPr lang="en-ZA" smtClean="0"/>
              <a:t>2023/06/05</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162D5AE1-35CB-4DC3-963C-0B09517C6739}" type="slidenum">
              <a:rPr lang="en-ZA" smtClean="0"/>
              <a:t>‹#›</a:t>
            </a:fld>
            <a:endParaRPr lang="en-ZA"/>
          </a:p>
        </p:txBody>
      </p:sp>
    </p:spTree>
    <p:extLst>
      <p:ext uri="{BB962C8B-B14F-4D97-AF65-F5344CB8AC3E}">
        <p14:creationId xmlns:p14="http://schemas.microsoft.com/office/powerpoint/2010/main" val="3418237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11DED8-6928-4D11-B8F0-FFA5E81AA69D}" type="datetimeFigureOut">
              <a:rPr lang="en-ZA" smtClean="0"/>
              <a:t>2023/06/05</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162D5AE1-35CB-4DC3-963C-0B09517C6739}" type="slidenum">
              <a:rPr lang="en-ZA" smtClean="0"/>
              <a:t>‹#›</a:t>
            </a:fld>
            <a:endParaRPr lang="en-ZA"/>
          </a:p>
        </p:txBody>
      </p:sp>
    </p:spTree>
    <p:extLst>
      <p:ext uri="{BB962C8B-B14F-4D97-AF65-F5344CB8AC3E}">
        <p14:creationId xmlns:p14="http://schemas.microsoft.com/office/powerpoint/2010/main" val="2821222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C11DED8-6928-4D11-B8F0-FFA5E81AA69D}" type="datetimeFigureOut">
              <a:rPr lang="en-ZA" smtClean="0"/>
              <a:t>2023/06/05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162D5AE1-35CB-4DC3-963C-0B09517C6739}" type="slidenum">
              <a:rPr lang="en-ZA" smtClean="0"/>
              <a:t>‹#›</a:t>
            </a:fld>
            <a:endParaRPr lang="en-ZA"/>
          </a:p>
        </p:txBody>
      </p:sp>
    </p:spTree>
    <p:extLst>
      <p:ext uri="{BB962C8B-B14F-4D97-AF65-F5344CB8AC3E}">
        <p14:creationId xmlns:p14="http://schemas.microsoft.com/office/powerpoint/2010/main" val="74663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C11DED8-6928-4D11-B8F0-FFA5E81AA69D}" type="datetimeFigureOut">
              <a:rPr lang="en-ZA" smtClean="0"/>
              <a:t>2023/06/05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162D5AE1-35CB-4DC3-963C-0B09517C6739}" type="slidenum">
              <a:rPr lang="en-ZA" smtClean="0"/>
              <a:t>‹#›</a:t>
            </a:fld>
            <a:endParaRPr lang="en-ZA"/>
          </a:p>
        </p:txBody>
      </p:sp>
    </p:spTree>
    <p:extLst>
      <p:ext uri="{BB962C8B-B14F-4D97-AF65-F5344CB8AC3E}">
        <p14:creationId xmlns:p14="http://schemas.microsoft.com/office/powerpoint/2010/main" val="1266274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11DED8-6928-4D11-B8F0-FFA5E81AA69D}" type="datetimeFigureOut">
              <a:rPr lang="en-ZA" smtClean="0"/>
              <a:t>2023/06/05</a:t>
            </a:fld>
            <a:endParaRPr lang="en-Z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2D5AE1-35CB-4DC3-963C-0B09517C6739}" type="slidenum">
              <a:rPr lang="en-ZA" smtClean="0"/>
              <a:t>‹#›</a:t>
            </a:fld>
            <a:endParaRPr lang="en-ZA"/>
          </a:p>
        </p:txBody>
      </p:sp>
    </p:spTree>
    <p:extLst>
      <p:ext uri="{BB962C8B-B14F-4D97-AF65-F5344CB8AC3E}">
        <p14:creationId xmlns:p14="http://schemas.microsoft.com/office/powerpoint/2010/main" val="10399900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9.xml"/><Relationship Id="rId1" Type="http://schemas.openxmlformats.org/officeDocument/2006/relationships/slideLayout" Target="../slideLayouts/slideLayout6.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0.xml"/><Relationship Id="rId1" Type="http://schemas.openxmlformats.org/officeDocument/2006/relationships/slideLayout" Target="../slideLayouts/slideLayout6.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2.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1.xml"/><Relationship Id="rId1" Type="http://schemas.openxmlformats.org/officeDocument/2006/relationships/slideLayout" Target="../slideLayouts/slideLayout6.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3.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2.xml"/><Relationship Id="rId1" Type="http://schemas.openxmlformats.org/officeDocument/2006/relationships/slideLayout" Target="../slideLayouts/slideLayout6.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4.xml.rels><?xml version="1.0" encoding="UTF-8" standalone="yes"?>
<Relationships xmlns="http://schemas.openxmlformats.org/package/2006/relationships"><Relationship Id="rId8" Type="http://schemas.openxmlformats.org/officeDocument/2006/relationships/diagramData" Target="../diagrams/data13.xml"/><Relationship Id="rId3" Type="http://schemas.openxmlformats.org/officeDocument/2006/relationships/diagramLayout" Target="../diagrams/layout12.xml"/><Relationship Id="rId7" Type="http://schemas.openxmlformats.org/officeDocument/2006/relationships/image" Target="../media/image2.jpeg"/><Relationship Id="rId12" Type="http://schemas.microsoft.com/office/2007/relationships/diagramDrawing" Target="../diagrams/drawing13.xml"/><Relationship Id="rId2" Type="http://schemas.openxmlformats.org/officeDocument/2006/relationships/diagramData" Target="../diagrams/data12.xml"/><Relationship Id="rId1" Type="http://schemas.openxmlformats.org/officeDocument/2006/relationships/slideLayout" Target="../slideLayouts/slideLayout6.xml"/><Relationship Id="rId6" Type="http://schemas.microsoft.com/office/2007/relationships/diagramDrawing" Target="../diagrams/drawing12.xml"/><Relationship Id="rId11" Type="http://schemas.openxmlformats.org/officeDocument/2006/relationships/diagramColors" Target="../diagrams/colors13.xml"/><Relationship Id="rId5" Type="http://schemas.openxmlformats.org/officeDocument/2006/relationships/diagramColors" Target="../diagrams/colors12.xml"/><Relationship Id="rId10" Type="http://schemas.openxmlformats.org/officeDocument/2006/relationships/diagramQuickStyle" Target="../diagrams/quickStyle13.xml"/><Relationship Id="rId4" Type="http://schemas.openxmlformats.org/officeDocument/2006/relationships/diagramQuickStyle" Target="../diagrams/quickStyle12.xml"/><Relationship Id="rId9" Type="http://schemas.openxmlformats.org/officeDocument/2006/relationships/diagramLayout" Target="../diagrams/layout13.xml"/></Relationships>
</file>

<file path=ppt/slides/_rels/slide15.xml.rels><?xml version="1.0" encoding="UTF-8" standalone="yes"?>
<Relationships xmlns="http://schemas.openxmlformats.org/package/2006/relationships"><Relationship Id="rId8" Type="http://schemas.openxmlformats.org/officeDocument/2006/relationships/diagramData" Target="../diagrams/data15.xml"/><Relationship Id="rId3" Type="http://schemas.openxmlformats.org/officeDocument/2006/relationships/diagramLayout" Target="../diagrams/layout14.xml"/><Relationship Id="rId7" Type="http://schemas.openxmlformats.org/officeDocument/2006/relationships/image" Target="../media/image2.jpeg"/><Relationship Id="rId12" Type="http://schemas.microsoft.com/office/2007/relationships/diagramDrawing" Target="../diagrams/drawing15.xml"/><Relationship Id="rId2" Type="http://schemas.openxmlformats.org/officeDocument/2006/relationships/diagramData" Target="../diagrams/data14.xml"/><Relationship Id="rId1" Type="http://schemas.openxmlformats.org/officeDocument/2006/relationships/slideLayout" Target="../slideLayouts/slideLayout6.xml"/><Relationship Id="rId6" Type="http://schemas.microsoft.com/office/2007/relationships/diagramDrawing" Target="../diagrams/drawing14.xml"/><Relationship Id="rId11" Type="http://schemas.openxmlformats.org/officeDocument/2006/relationships/diagramColors" Target="../diagrams/colors15.xml"/><Relationship Id="rId5" Type="http://schemas.openxmlformats.org/officeDocument/2006/relationships/diagramColors" Target="../diagrams/colors14.xml"/><Relationship Id="rId10" Type="http://schemas.openxmlformats.org/officeDocument/2006/relationships/diagramQuickStyle" Target="../diagrams/quickStyle15.xml"/><Relationship Id="rId4" Type="http://schemas.openxmlformats.org/officeDocument/2006/relationships/diagramQuickStyle" Target="../diagrams/quickStyle14.xml"/><Relationship Id="rId9" Type="http://schemas.openxmlformats.org/officeDocument/2006/relationships/diagramLayout" Target="../diagrams/layout15.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6.xml"/><Relationship Id="rId7" Type="http://schemas.openxmlformats.org/officeDocument/2006/relationships/image" Target="../media/image2.jpeg"/><Relationship Id="rId2" Type="http://schemas.openxmlformats.org/officeDocument/2006/relationships/diagramData" Target="../diagrams/data16.xml"/><Relationship Id="rId1" Type="http://schemas.openxmlformats.org/officeDocument/2006/relationships/slideLayout" Target="../slideLayouts/slideLayout6.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8" Type="http://schemas.openxmlformats.org/officeDocument/2006/relationships/image" Target="../media/image2.jpeg"/><Relationship Id="rId13" Type="http://schemas.microsoft.com/office/2007/relationships/diagramDrawing" Target="../diagrams/drawing18.xml"/><Relationship Id="rId3" Type="http://schemas.openxmlformats.org/officeDocument/2006/relationships/diagramData" Target="../diagrams/data17.xml"/><Relationship Id="rId7" Type="http://schemas.microsoft.com/office/2007/relationships/diagramDrawing" Target="../diagrams/drawing17.xml"/><Relationship Id="rId12" Type="http://schemas.openxmlformats.org/officeDocument/2006/relationships/diagramColors" Target="../diagrams/colors18.xml"/><Relationship Id="rId2" Type="http://schemas.openxmlformats.org/officeDocument/2006/relationships/notesSlide" Target="../notesSlides/notesSlide13.xml"/><Relationship Id="rId1" Type="http://schemas.openxmlformats.org/officeDocument/2006/relationships/slideLayout" Target="../slideLayouts/slideLayout6.xml"/><Relationship Id="rId6" Type="http://schemas.openxmlformats.org/officeDocument/2006/relationships/diagramColors" Target="../diagrams/colors17.xml"/><Relationship Id="rId11" Type="http://schemas.openxmlformats.org/officeDocument/2006/relationships/diagramQuickStyle" Target="../diagrams/quickStyle18.xml"/><Relationship Id="rId5" Type="http://schemas.openxmlformats.org/officeDocument/2006/relationships/diagramQuickStyle" Target="../diagrams/quickStyle17.xml"/><Relationship Id="rId10" Type="http://schemas.openxmlformats.org/officeDocument/2006/relationships/diagramLayout" Target="../diagrams/layout18.xml"/><Relationship Id="rId4" Type="http://schemas.openxmlformats.org/officeDocument/2006/relationships/diagramLayout" Target="../diagrams/layout17.xml"/><Relationship Id="rId9" Type="http://schemas.openxmlformats.org/officeDocument/2006/relationships/diagramData" Target="../diagrams/data18.xml"/></Relationships>
</file>

<file path=ppt/slides/_rels/slide19.xml.rels><?xml version="1.0" encoding="UTF-8" standalone="yes"?>
<Relationships xmlns="http://schemas.openxmlformats.org/package/2006/relationships"><Relationship Id="rId8" Type="http://schemas.openxmlformats.org/officeDocument/2006/relationships/diagramData" Target="../diagrams/data20.xml"/><Relationship Id="rId3" Type="http://schemas.openxmlformats.org/officeDocument/2006/relationships/diagramLayout" Target="../diagrams/layout19.xml"/><Relationship Id="rId7" Type="http://schemas.openxmlformats.org/officeDocument/2006/relationships/image" Target="../media/image2.jpeg"/><Relationship Id="rId12" Type="http://schemas.microsoft.com/office/2007/relationships/diagramDrawing" Target="../diagrams/drawing20.xml"/><Relationship Id="rId2" Type="http://schemas.openxmlformats.org/officeDocument/2006/relationships/diagramData" Target="../diagrams/data19.xml"/><Relationship Id="rId1" Type="http://schemas.openxmlformats.org/officeDocument/2006/relationships/slideLayout" Target="../slideLayouts/slideLayout6.xml"/><Relationship Id="rId6" Type="http://schemas.microsoft.com/office/2007/relationships/diagramDrawing" Target="../diagrams/drawing19.xml"/><Relationship Id="rId11" Type="http://schemas.openxmlformats.org/officeDocument/2006/relationships/diagramColors" Target="../diagrams/colors20.xml"/><Relationship Id="rId5" Type="http://schemas.openxmlformats.org/officeDocument/2006/relationships/diagramColors" Target="../diagrams/colors19.xml"/><Relationship Id="rId10" Type="http://schemas.openxmlformats.org/officeDocument/2006/relationships/diagramQuickStyle" Target="../diagrams/quickStyle20.xml"/><Relationship Id="rId4" Type="http://schemas.openxmlformats.org/officeDocument/2006/relationships/diagramQuickStyle" Target="../diagrams/quickStyle19.xml"/><Relationship Id="rId9" Type="http://schemas.openxmlformats.org/officeDocument/2006/relationships/diagramLayout" Target="../diagrams/layout20.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8" Type="http://schemas.openxmlformats.org/officeDocument/2006/relationships/diagramData" Target="../diagrams/data22.xml"/><Relationship Id="rId3" Type="http://schemas.openxmlformats.org/officeDocument/2006/relationships/diagramLayout" Target="../diagrams/layout21.xml"/><Relationship Id="rId7" Type="http://schemas.openxmlformats.org/officeDocument/2006/relationships/image" Target="../media/image2.jpeg"/><Relationship Id="rId12" Type="http://schemas.microsoft.com/office/2007/relationships/diagramDrawing" Target="../diagrams/drawing22.xml"/><Relationship Id="rId2" Type="http://schemas.openxmlformats.org/officeDocument/2006/relationships/diagramData" Target="../diagrams/data21.xml"/><Relationship Id="rId1" Type="http://schemas.openxmlformats.org/officeDocument/2006/relationships/slideLayout" Target="../slideLayouts/slideLayout6.xml"/><Relationship Id="rId6" Type="http://schemas.microsoft.com/office/2007/relationships/diagramDrawing" Target="../diagrams/drawing21.xml"/><Relationship Id="rId11" Type="http://schemas.openxmlformats.org/officeDocument/2006/relationships/diagramColors" Target="../diagrams/colors22.xml"/><Relationship Id="rId5" Type="http://schemas.openxmlformats.org/officeDocument/2006/relationships/diagramColors" Target="../diagrams/colors21.xml"/><Relationship Id="rId10" Type="http://schemas.openxmlformats.org/officeDocument/2006/relationships/diagramQuickStyle" Target="../diagrams/quickStyle22.xml"/><Relationship Id="rId4" Type="http://schemas.openxmlformats.org/officeDocument/2006/relationships/diagramQuickStyle" Target="../diagrams/quickStyle21.xml"/><Relationship Id="rId9" Type="http://schemas.openxmlformats.org/officeDocument/2006/relationships/diagramLayout" Target="../diagrams/layout2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23.xml"/><Relationship Id="rId7" Type="http://schemas.openxmlformats.org/officeDocument/2006/relationships/image" Target="../media/image2.jpeg"/><Relationship Id="rId2" Type="http://schemas.openxmlformats.org/officeDocument/2006/relationships/diagramData" Target="../diagrams/data23.xml"/><Relationship Id="rId1" Type="http://schemas.openxmlformats.org/officeDocument/2006/relationships/slideLayout" Target="../slideLayouts/slideLayout6.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jpeg"/><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jpeg"/><Relationship Id="rId7" Type="http://schemas.openxmlformats.org/officeDocument/2006/relationships/diagramColors" Target="../diagrams/colors2.xml"/><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5.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8.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9.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40111" y="1104945"/>
            <a:ext cx="8067674" cy="3719603"/>
          </a:xfrm>
        </p:spPr>
        <p:txBody>
          <a:bodyPr/>
          <a:lstStyle/>
          <a:p>
            <a:pPr lvl="0">
              <a:lnSpc>
                <a:spcPct val="100000"/>
              </a:lnSpc>
              <a:spcBef>
                <a:spcPts val="0"/>
              </a:spcBef>
            </a:pPr>
            <a:r>
              <a:rPr lang="en-ZA" sz="4000" b="1" spc="-100" dirty="0">
                <a:solidFill>
                  <a:srgbClr val="1F497D"/>
                </a:solidFill>
                <a:latin typeface="Arial" pitchFamily="34" charset="0"/>
                <a:cs typeface="Arial" pitchFamily="34" charset="0"/>
              </a:rPr>
              <a:t>ELECTORAL COMMISSION OF SOUTH AFRICA</a:t>
            </a:r>
            <a:br>
              <a:rPr lang="en-ZA" sz="4000" b="1" spc="-100" dirty="0">
                <a:solidFill>
                  <a:srgbClr val="1F497D"/>
                </a:solidFill>
                <a:latin typeface="Arial" pitchFamily="34" charset="0"/>
                <a:cs typeface="Arial" pitchFamily="34" charset="0"/>
              </a:rPr>
            </a:br>
            <a:r>
              <a:rPr lang="en-ZA" sz="4000" b="1" spc="-100" dirty="0">
                <a:solidFill>
                  <a:srgbClr val="1F497D"/>
                </a:solidFill>
                <a:latin typeface="Arial" pitchFamily="34" charset="0"/>
                <a:cs typeface="Arial" pitchFamily="34" charset="0"/>
              </a:rPr>
              <a:t/>
            </a:r>
            <a:br>
              <a:rPr lang="en-ZA" sz="4000" b="1" spc="-100" dirty="0">
                <a:solidFill>
                  <a:srgbClr val="1F497D"/>
                </a:solidFill>
                <a:latin typeface="Arial" pitchFamily="34" charset="0"/>
                <a:cs typeface="Arial" pitchFamily="34" charset="0"/>
              </a:rPr>
            </a:br>
            <a:endParaRPr lang="en-ZA" sz="200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8820" y="532629"/>
            <a:ext cx="1741077" cy="2189275"/>
          </a:xfrm>
          <a:prstGeom prst="rect">
            <a:avLst/>
          </a:prstGeom>
        </p:spPr>
      </p:pic>
      <p:sp>
        <p:nvSpPr>
          <p:cNvPr id="6" name="Slide Number Placeholder 5"/>
          <p:cNvSpPr>
            <a:spLocks noGrp="1"/>
          </p:cNvSpPr>
          <p:nvPr>
            <p:ph type="sldNum" sz="quarter" idx="12"/>
          </p:nvPr>
        </p:nvSpPr>
        <p:spPr>
          <a:xfrm>
            <a:off x="10667999" y="0"/>
            <a:ext cx="685800" cy="6858000"/>
          </a:xfrm>
          <a:gradFill>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gradFill>
        </p:spPr>
        <p:txBody>
          <a:bodyPr/>
          <a:lstStyle/>
          <a:p>
            <a:endParaRPr lang="en-ZA" dirty="0">
              <a:solidFill>
                <a:schemeClr val="accent1">
                  <a:lumMod val="75000"/>
                </a:schemeClr>
              </a:solidFill>
            </a:endParaRPr>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pPr algn="ctr"/>
            <a:endParaRPr lang="en-ZA" dirty="0"/>
          </a:p>
          <a:p>
            <a:pPr algn="ctr"/>
            <a:endParaRPr lang="en-ZA" dirty="0"/>
          </a:p>
          <a:p>
            <a:pPr algn="ctr"/>
            <a:endParaRPr lang="en-ZA" dirty="0"/>
          </a:p>
          <a:p>
            <a:pPr algn="ctr"/>
            <a:endParaRPr lang="en-ZA" dirty="0"/>
          </a:p>
          <a:p>
            <a:pPr algn="ctr"/>
            <a:endParaRPr lang="en-ZA" dirty="0"/>
          </a:p>
          <a:p>
            <a:pPr algn="ctr"/>
            <a:fld id="{162D5AE1-35CB-4DC3-963C-0B09517C6739}" type="slidenum">
              <a:rPr lang="en-ZA" sz="2400" b="1" smtClean="0">
                <a:latin typeface="Arial" panose="020B0604020202020204" pitchFamily="34" charset="0"/>
                <a:cs typeface="Arial" panose="020B0604020202020204" pitchFamily="34" charset="0"/>
              </a:rPr>
              <a:pPr algn="ctr"/>
              <a:t>1</a:t>
            </a:fld>
            <a:endParaRPr lang="en-ZA"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393931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extLst>
              <p:ext uri="{D42A27DB-BD31-4B8C-83A1-F6EECF244321}">
                <p14:modId xmlns:p14="http://schemas.microsoft.com/office/powerpoint/2010/main" val="130513752"/>
              </p:ext>
            </p:extLst>
          </p:nvPr>
        </p:nvGraphicFramePr>
        <p:xfrm>
          <a:off x="1570181" y="342900"/>
          <a:ext cx="9812193" cy="9239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ectangle 2"/>
          <p:cNvSpPr/>
          <p:nvPr/>
        </p:nvSpPr>
        <p:spPr>
          <a:xfrm>
            <a:off x="1525830" y="2008675"/>
            <a:ext cx="9812192" cy="1420325"/>
          </a:xfrm>
          <a:prstGeom prst="rect">
            <a:avLst/>
          </a:prstGeom>
          <a:effectLst>
            <a:glow rad="228600">
              <a:schemeClr val="accent5">
                <a:satMod val="175000"/>
                <a:alpha val="40000"/>
              </a:schemeClr>
            </a:glow>
          </a:effectLst>
        </p:spPr>
        <p:txBody>
          <a:bodyPr wrap="square">
            <a:spAutoFit/>
          </a:bodyPr>
          <a:lstStyle/>
          <a:p>
            <a:pPr marL="342900" indent="-342900" algn="just">
              <a:lnSpc>
                <a:spcPct val="150000"/>
              </a:lnSpc>
              <a:buFont typeface="Wingdings" panose="05000000000000000000" pitchFamily="2" charset="2"/>
              <a:buChar char="§"/>
            </a:pPr>
            <a:r>
              <a:rPr lang="en-US" sz="2000" dirty="0">
                <a:latin typeface="Arial" panose="020B0604020202020204" pitchFamily="34" charset="0"/>
                <a:cs typeface="Arial" panose="020B0604020202020204" pitchFamily="34" charset="0"/>
              </a:rPr>
              <a:t>s14(4) – </a:t>
            </a:r>
            <a:r>
              <a:rPr lang="en-US" sz="2000" b="1" dirty="0">
                <a:latin typeface="Arial" panose="020B0604020202020204" pitchFamily="34" charset="0"/>
                <a:cs typeface="Arial" panose="020B0604020202020204" pitchFamily="34" charset="0"/>
              </a:rPr>
              <a:t>Amend</a:t>
            </a:r>
            <a:r>
              <a:rPr lang="en-US" sz="2000" dirty="0">
                <a:latin typeface="Arial" panose="020B0604020202020204" pitchFamily="34" charset="0"/>
                <a:cs typeface="Arial" panose="020B0604020202020204" pitchFamily="34" charset="0"/>
              </a:rPr>
              <a:t> to add a provision that says that </a:t>
            </a:r>
            <a:r>
              <a:rPr lang="en-US" sz="2000" u="sng" dirty="0">
                <a:latin typeface="Arial" panose="020B0604020202020204" pitchFamily="34" charset="0"/>
                <a:cs typeface="Arial" panose="020B0604020202020204" pitchFamily="34" charset="0"/>
              </a:rPr>
              <a:t>the Commission and Electoral Court have powers to deal with appeals against decisions of the Chief Electoral Officer</a:t>
            </a:r>
            <a:r>
              <a:rPr lang="en-US" sz="2000" dirty="0">
                <a:latin typeface="Arial" panose="020B0604020202020204" pitchFamily="34" charset="0"/>
                <a:cs typeface="Arial" panose="020B0604020202020204" pitchFamily="34" charset="0"/>
              </a:rPr>
              <a:t>.</a:t>
            </a:r>
          </a:p>
        </p:txBody>
      </p:sp>
      <p:sp>
        <p:nvSpPr>
          <p:cNvPr id="4" name="Slide Number Placeholder 5"/>
          <p:cNvSpPr>
            <a:spLocks noGrp="1"/>
          </p:cNvSpPr>
          <p:nvPr>
            <p:ph type="sldNum" sz="quarter" idx="12"/>
          </p:nvPr>
        </p:nvSpPr>
        <p:spPr>
          <a:xfrm>
            <a:off x="11506200" y="0"/>
            <a:ext cx="685800" cy="6858000"/>
          </a:xfrm>
          <a:gradFill>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gradFill>
        </p:spPr>
        <p:txBody>
          <a:bodyPr/>
          <a:lstStyle/>
          <a:p>
            <a:endParaRPr lang="en-ZA" dirty="0">
              <a:solidFill>
                <a:schemeClr val="accent1">
                  <a:lumMod val="75000"/>
                </a:schemeClr>
              </a:solidFill>
            </a:endParaRPr>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pPr algn="ctr"/>
            <a:endParaRPr lang="en-ZA" dirty="0"/>
          </a:p>
          <a:p>
            <a:pPr algn="ctr"/>
            <a:endParaRPr lang="en-ZA" dirty="0"/>
          </a:p>
          <a:p>
            <a:pPr algn="ctr"/>
            <a:endParaRPr lang="en-ZA" dirty="0"/>
          </a:p>
          <a:p>
            <a:pPr algn="ctr"/>
            <a:endParaRPr lang="en-ZA" dirty="0"/>
          </a:p>
          <a:p>
            <a:pPr algn="ctr"/>
            <a:endParaRPr lang="en-ZA" dirty="0"/>
          </a:p>
          <a:p>
            <a:pPr algn="ctr"/>
            <a:fld id="{162D5AE1-35CB-4DC3-963C-0B09517C6739}" type="slidenum">
              <a:rPr lang="en-ZA" sz="2400" b="1" smtClean="0">
                <a:latin typeface="Arial" panose="020B0604020202020204" pitchFamily="34" charset="0"/>
                <a:cs typeface="Arial" panose="020B0604020202020204" pitchFamily="34" charset="0"/>
              </a:rPr>
              <a:pPr algn="ctr"/>
              <a:t>10</a:t>
            </a:fld>
            <a:endParaRPr lang="en-ZA" sz="2400" b="1" dirty="0">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62588" y="433819"/>
            <a:ext cx="795064" cy="860742"/>
          </a:xfrm>
          <a:prstGeom prst="rect">
            <a:avLst/>
          </a:prstGeom>
        </p:spPr>
      </p:pic>
    </p:spTree>
    <p:extLst>
      <p:ext uri="{BB962C8B-B14F-4D97-AF65-F5344CB8AC3E}">
        <p14:creationId xmlns:p14="http://schemas.microsoft.com/office/powerpoint/2010/main" val="32133369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extLst>
              <p:ext uri="{D42A27DB-BD31-4B8C-83A1-F6EECF244321}">
                <p14:modId xmlns:p14="http://schemas.microsoft.com/office/powerpoint/2010/main" val="1529193165"/>
              </p:ext>
            </p:extLst>
          </p:nvPr>
        </p:nvGraphicFramePr>
        <p:xfrm>
          <a:off x="1570181" y="508000"/>
          <a:ext cx="9812193" cy="7588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ectangle 2"/>
          <p:cNvSpPr/>
          <p:nvPr/>
        </p:nvSpPr>
        <p:spPr>
          <a:xfrm>
            <a:off x="1570181" y="2267384"/>
            <a:ext cx="9812192" cy="1015663"/>
          </a:xfrm>
          <a:prstGeom prst="rect">
            <a:avLst/>
          </a:prstGeom>
          <a:effectLst>
            <a:glow rad="228600">
              <a:schemeClr val="accent5">
                <a:satMod val="175000"/>
                <a:alpha val="40000"/>
              </a:schemeClr>
            </a:glow>
          </a:effectLst>
        </p:spPr>
        <p:txBody>
          <a:bodyPr wrap="square">
            <a:spAutoFit/>
          </a:bodyPr>
          <a:lstStyle/>
          <a:p>
            <a:pPr marL="342900" indent="-342900" algn="just">
              <a:lnSpc>
                <a:spcPct val="150000"/>
              </a:lnSpc>
              <a:buFont typeface="Wingdings" panose="05000000000000000000" pitchFamily="2" charset="2"/>
              <a:buChar char="§"/>
            </a:pPr>
            <a:r>
              <a:rPr lang="en-US" sz="2000" dirty="0">
                <a:latin typeface="Arial" panose="020B0604020202020204" pitchFamily="34" charset="0"/>
                <a:cs typeface="Arial" panose="020B0604020202020204" pitchFamily="34" charset="0"/>
              </a:rPr>
              <a:t>Provide for the </a:t>
            </a:r>
            <a:r>
              <a:rPr lang="en-US" sz="2000" b="1" dirty="0">
                <a:latin typeface="Arial" panose="020B0604020202020204" pitchFamily="34" charset="0"/>
                <a:cs typeface="Arial" panose="020B0604020202020204" pitchFamily="34" charset="0"/>
              </a:rPr>
              <a:t>forfeiture of allocations of the Funds</a:t>
            </a:r>
            <a:r>
              <a:rPr lang="en-US" sz="2000" dirty="0">
                <a:latin typeface="Arial" panose="020B0604020202020204" pitchFamily="34" charset="0"/>
                <a:cs typeface="Arial" panose="020B0604020202020204" pitchFamily="34" charset="0"/>
              </a:rPr>
              <a:t>, where a </a:t>
            </a:r>
            <a:r>
              <a:rPr lang="en-US" sz="2000" u="sng" dirty="0">
                <a:latin typeface="Arial" panose="020B0604020202020204" pitchFamily="34" charset="0"/>
                <a:cs typeface="Arial" panose="020B0604020202020204" pitchFamily="34" charset="0"/>
              </a:rPr>
              <a:t>party fails to submit financials for a prescribed period</a:t>
            </a:r>
            <a:r>
              <a:rPr lang="en-US" sz="2000" dirty="0">
                <a:latin typeface="Arial" panose="020B0604020202020204" pitchFamily="34" charset="0"/>
                <a:cs typeface="Arial" panose="020B0604020202020204" pitchFamily="34" charset="0"/>
              </a:rPr>
              <a:t>. </a:t>
            </a:r>
          </a:p>
        </p:txBody>
      </p:sp>
      <p:sp>
        <p:nvSpPr>
          <p:cNvPr id="4" name="Slide Number Placeholder 5"/>
          <p:cNvSpPr>
            <a:spLocks noGrp="1"/>
          </p:cNvSpPr>
          <p:nvPr>
            <p:ph type="sldNum" sz="quarter" idx="12"/>
          </p:nvPr>
        </p:nvSpPr>
        <p:spPr>
          <a:xfrm>
            <a:off x="11506200" y="0"/>
            <a:ext cx="685800" cy="6858000"/>
          </a:xfrm>
          <a:gradFill>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gradFill>
        </p:spPr>
        <p:txBody>
          <a:bodyPr/>
          <a:lstStyle/>
          <a:p>
            <a:endParaRPr lang="en-ZA" dirty="0">
              <a:solidFill>
                <a:schemeClr val="accent1">
                  <a:lumMod val="75000"/>
                </a:schemeClr>
              </a:solidFill>
            </a:endParaRPr>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pPr algn="ctr"/>
            <a:endParaRPr lang="en-ZA" dirty="0"/>
          </a:p>
          <a:p>
            <a:pPr algn="ctr"/>
            <a:endParaRPr lang="en-ZA" dirty="0"/>
          </a:p>
          <a:p>
            <a:pPr algn="ctr"/>
            <a:endParaRPr lang="en-ZA" dirty="0"/>
          </a:p>
          <a:p>
            <a:pPr algn="ctr"/>
            <a:endParaRPr lang="en-ZA" dirty="0"/>
          </a:p>
          <a:p>
            <a:pPr algn="ctr"/>
            <a:endParaRPr lang="en-ZA" dirty="0"/>
          </a:p>
          <a:p>
            <a:pPr algn="ctr"/>
            <a:fld id="{162D5AE1-35CB-4DC3-963C-0B09517C6739}" type="slidenum">
              <a:rPr lang="en-ZA" sz="2400" b="1" smtClean="0">
                <a:latin typeface="Arial" panose="020B0604020202020204" pitchFamily="34" charset="0"/>
                <a:cs typeface="Arial" panose="020B0604020202020204" pitchFamily="34" charset="0"/>
              </a:rPr>
              <a:pPr algn="ctr"/>
              <a:t>11</a:t>
            </a:fld>
            <a:endParaRPr lang="en-ZA" sz="2400" b="1" dirty="0">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62588" y="433819"/>
            <a:ext cx="795064" cy="860742"/>
          </a:xfrm>
          <a:prstGeom prst="rect">
            <a:avLst/>
          </a:prstGeom>
        </p:spPr>
      </p:pic>
    </p:spTree>
    <p:extLst>
      <p:ext uri="{BB962C8B-B14F-4D97-AF65-F5344CB8AC3E}">
        <p14:creationId xmlns:p14="http://schemas.microsoft.com/office/powerpoint/2010/main" val="20050233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extLst>
              <p:ext uri="{D42A27DB-BD31-4B8C-83A1-F6EECF244321}">
                <p14:modId xmlns:p14="http://schemas.microsoft.com/office/powerpoint/2010/main" val="304476684"/>
              </p:ext>
            </p:extLst>
          </p:nvPr>
        </p:nvGraphicFramePr>
        <p:xfrm>
          <a:off x="1570181" y="508000"/>
          <a:ext cx="9812193" cy="7588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ectangle 2"/>
          <p:cNvSpPr/>
          <p:nvPr/>
        </p:nvSpPr>
        <p:spPr>
          <a:xfrm>
            <a:off x="1570182" y="1767006"/>
            <a:ext cx="9812192" cy="1477328"/>
          </a:xfrm>
          <a:prstGeom prst="rect">
            <a:avLst/>
          </a:prstGeom>
          <a:effectLst>
            <a:glow rad="228600">
              <a:schemeClr val="accent5">
                <a:satMod val="175000"/>
                <a:alpha val="40000"/>
              </a:schemeClr>
            </a:glow>
          </a:effectLst>
        </p:spPr>
        <p:txBody>
          <a:bodyPr wrap="square">
            <a:spAutoFit/>
          </a:bodyPr>
          <a:lstStyle/>
          <a:p>
            <a:pPr marL="342900" indent="-342900" algn="just">
              <a:lnSpc>
                <a:spcPct val="150000"/>
              </a:lnSpc>
              <a:buFont typeface="Wingdings" panose="05000000000000000000" pitchFamily="2" charset="2"/>
              <a:buChar char="§"/>
            </a:pPr>
            <a:r>
              <a:rPr lang="en-US" sz="2000" dirty="0" smtClean="0">
                <a:latin typeface="Arial" panose="020B0604020202020204" pitchFamily="34" charset="0"/>
                <a:cs typeface="Arial" panose="020B0604020202020204" pitchFamily="34" charset="0"/>
              </a:rPr>
              <a:t>Delete section 21(2) as the </a:t>
            </a:r>
            <a:r>
              <a:rPr lang="en-US" sz="2000" u="sng" dirty="0" smtClean="0">
                <a:latin typeface="Arial" panose="020B0604020202020204" pitchFamily="34" charset="0"/>
                <a:cs typeface="Arial" panose="020B0604020202020204" pitchFamily="34" charset="0"/>
              </a:rPr>
              <a:t>chief </a:t>
            </a:r>
            <a:r>
              <a:rPr lang="en-US" sz="2000" u="sng" dirty="0">
                <a:latin typeface="Arial" panose="020B0604020202020204" pitchFamily="34" charset="0"/>
                <a:cs typeface="Arial" panose="020B0604020202020204" pitchFamily="34" charset="0"/>
              </a:rPr>
              <a:t>electoral </a:t>
            </a:r>
            <a:r>
              <a:rPr lang="en-US" sz="2000" u="sng" dirty="0" smtClean="0">
                <a:latin typeface="Arial" panose="020B0604020202020204" pitchFamily="34" charset="0"/>
                <a:cs typeface="Arial" panose="020B0604020202020204" pitchFamily="34" charset="0"/>
              </a:rPr>
              <a:t>officer</a:t>
            </a:r>
            <a:r>
              <a:rPr lang="en-US"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is now the accounting of the funds and the officer responsible for the implementation of the Act </a:t>
            </a:r>
            <a:endParaRPr lang="en-US" sz="2000" dirty="0">
              <a:latin typeface="Arial" panose="020B0604020202020204" pitchFamily="34" charset="0"/>
              <a:cs typeface="Arial" panose="020B0604020202020204" pitchFamily="34" charset="0"/>
            </a:endParaRPr>
          </a:p>
          <a:p>
            <a:pPr algn="just">
              <a:lnSpc>
                <a:spcPct val="150000"/>
              </a:lnSpc>
            </a:pPr>
            <a:endParaRPr lang="en-US" sz="2000" dirty="0">
              <a:latin typeface="Arial" panose="020B0604020202020204" pitchFamily="34" charset="0"/>
              <a:cs typeface="Arial" panose="020B0604020202020204" pitchFamily="34" charset="0"/>
            </a:endParaRPr>
          </a:p>
        </p:txBody>
      </p:sp>
      <p:sp>
        <p:nvSpPr>
          <p:cNvPr id="4" name="Slide Number Placeholder 5"/>
          <p:cNvSpPr>
            <a:spLocks noGrp="1"/>
          </p:cNvSpPr>
          <p:nvPr>
            <p:ph type="sldNum" sz="quarter" idx="12"/>
          </p:nvPr>
        </p:nvSpPr>
        <p:spPr>
          <a:xfrm>
            <a:off x="11506200" y="0"/>
            <a:ext cx="685800" cy="6858000"/>
          </a:xfrm>
          <a:gradFill>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gradFill>
        </p:spPr>
        <p:txBody>
          <a:bodyPr/>
          <a:lstStyle/>
          <a:p>
            <a:endParaRPr lang="en-ZA" dirty="0">
              <a:solidFill>
                <a:schemeClr val="accent1">
                  <a:lumMod val="75000"/>
                </a:schemeClr>
              </a:solidFill>
            </a:endParaRPr>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pPr algn="ctr"/>
            <a:endParaRPr lang="en-ZA" dirty="0"/>
          </a:p>
          <a:p>
            <a:pPr algn="ctr"/>
            <a:endParaRPr lang="en-ZA" dirty="0"/>
          </a:p>
          <a:p>
            <a:pPr algn="ctr"/>
            <a:endParaRPr lang="en-ZA" dirty="0"/>
          </a:p>
          <a:p>
            <a:pPr algn="ctr"/>
            <a:endParaRPr lang="en-ZA" dirty="0"/>
          </a:p>
          <a:p>
            <a:pPr algn="ctr"/>
            <a:endParaRPr lang="en-ZA" dirty="0"/>
          </a:p>
          <a:p>
            <a:pPr algn="ctr"/>
            <a:fld id="{162D5AE1-35CB-4DC3-963C-0B09517C6739}" type="slidenum">
              <a:rPr lang="en-ZA" sz="2400" b="1" smtClean="0">
                <a:latin typeface="Arial" panose="020B0604020202020204" pitchFamily="34" charset="0"/>
                <a:cs typeface="Arial" panose="020B0604020202020204" pitchFamily="34" charset="0"/>
              </a:rPr>
              <a:pPr algn="ctr"/>
              <a:t>12</a:t>
            </a:fld>
            <a:endParaRPr lang="en-ZA" sz="2400" b="1" dirty="0">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62588" y="433819"/>
            <a:ext cx="795064" cy="860742"/>
          </a:xfrm>
          <a:prstGeom prst="rect">
            <a:avLst/>
          </a:prstGeom>
        </p:spPr>
      </p:pic>
    </p:spTree>
    <p:extLst>
      <p:ext uri="{BB962C8B-B14F-4D97-AF65-F5344CB8AC3E}">
        <p14:creationId xmlns:p14="http://schemas.microsoft.com/office/powerpoint/2010/main" val="7230533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extLst>
              <p:ext uri="{D42A27DB-BD31-4B8C-83A1-F6EECF244321}">
                <p14:modId xmlns:p14="http://schemas.microsoft.com/office/powerpoint/2010/main" val="1626170880"/>
              </p:ext>
            </p:extLst>
          </p:nvPr>
        </p:nvGraphicFramePr>
        <p:xfrm>
          <a:off x="1570181" y="508000"/>
          <a:ext cx="9812193" cy="7588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ectangle 2"/>
          <p:cNvSpPr/>
          <p:nvPr/>
        </p:nvSpPr>
        <p:spPr>
          <a:xfrm>
            <a:off x="1570181" y="2470340"/>
            <a:ext cx="9812192" cy="1015663"/>
          </a:xfrm>
          <a:prstGeom prst="rect">
            <a:avLst/>
          </a:prstGeom>
          <a:effectLst>
            <a:glow rad="228600">
              <a:schemeClr val="accent5">
                <a:satMod val="175000"/>
                <a:alpha val="40000"/>
              </a:schemeClr>
            </a:glow>
          </a:effectLst>
        </p:spPr>
        <p:txBody>
          <a:bodyPr wrap="square">
            <a:spAutoFit/>
          </a:bodyPr>
          <a:lstStyle/>
          <a:p>
            <a:pPr marL="342900" indent="-342900" algn="just">
              <a:lnSpc>
                <a:spcPct val="150000"/>
              </a:lnSpc>
              <a:buFont typeface="Wingdings" panose="05000000000000000000" pitchFamily="2" charset="2"/>
              <a:buChar char="§"/>
            </a:pPr>
            <a:r>
              <a:rPr lang="en-US" sz="2000" b="1" dirty="0">
                <a:latin typeface="Arial" panose="020B0604020202020204" pitchFamily="34" charset="0"/>
                <a:cs typeface="Arial" panose="020B0604020202020204" pitchFamily="34" charset="0"/>
              </a:rPr>
              <a:t>Delete</a:t>
            </a:r>
            <a:r>
              <a:rPr lang="en-US" sz="2000" dirty="0">
                <a:latin typeface="Arial" panose="020B0604020202020204" pitchFamily="34" charset="0"/>
                <a:cs typeface="Arial" panose="020B0604020202020204" pitchFamily="34" charset="0"/>
              </a:rPr>
              <a:t> the words "</a:t>
            </a:r>
            <a:r>
              <a:rPr lang="en-US" sz="2000" u="sng" dirty="0">
                <a:latin typeface="Arial" panose="020B0604020202020204" pitchFamily="34" charset="0"/>
                <a:cs typeface="Arial" panose="020B0604020202020204" pitchFamily="34" charset="0"/>
              </a:rPr>
              <a:t>together with the Commission’s annual report in terms of section 14 of the Electoral Commission </a:t>
            </a:r>
            <a:r>
              <a:rPr lang="en-US" sz="2000" u="sng" dirty="0" smtClean="0">
                <a:latin typeface="Arial" panose="020B0604020202020204" pitchFamily="34" charset="0"/>
                <a:cs typeface="Arial" panose="020B0604020202020204" pitchFamily="34" charset="0"/>
              </a:rPr>
              <a:t>Act</a:t>
            </a:r>
            <a:r>
              <a:rPr lang="en-US" sz="2000" dirty="0" smtClean="0">
                <a:latin typeface="Arial" panose="020B0604020202020204" pitchFamily="34" charset="0"/>
                <a:cs typeface="Arial" panose="020B0604020202020204" pitchFamily="34" charset="0"/>
              </a:rPr>
              <a:t>“ in s22(3)</a:t>
            </a:r>
            <a:endParaRPr lang="en-US" sz="2000" dirty="0">
              <a:latin typeface="Arial" panose="020B0604020202020204" pitchFamily="34" charset="0"/>
              <a:cs typeface="Arial" panose="020B0604020202020204" pitchFamily="34" charset="0"/>
            </a:endParaRPr>
          </a:p>
        </p:txBody>
      </p:sp>
      <p:sp>
        <p:nvSpPr>
          <p:cNvPr id="4" name="Slide Number Placeholder 5"/>
          <p:cNvSpPr>
            <a:spLocks noGrp="1"/>
          </p:cNvSpPr>
          <p:nvPr>
            <p:ph type="sldNum" sz="quarter" idx="12"/>
          </p:nvPr>
        </p:nvSpPr>
        <p:spPr>
          <a:xfrm>
            <a:off x="11506200" y="0"/>
            <a:ext cx="685800" cy="6858000"/>
          </a:xfrm>
          <a:gradFill>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gradFill>
        </p:spPr>
        <p:txBody>
          <a:bodyPr/>
          <a:lstStyle/>
          <a:p>
            <a:endParaRPr lang="en-ZA" dirty="0">
              <a:solidFill>
                <a:schemeClr val="accent1">
                  <a:lumMod val="75000"/>
                </a:schemeClr>
              </a:solidFill>
            </a:endParaRPr>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pPr algn="ctr"/>
            <a:endParaRPr lang="en-ZA" dirty="0"/>
          </a:p>
          <a:p>
            <a:pPr algn="ctr"/>
            <a:endParaRPr lang="en-ZA" dirty="0"/>
          </a:p>
          <a:p>
            <a:pPr algn="ctr"/>
            <a:endParaRPr lang="en-ZA" dirty="0"/>
          </a:p>
          <a:p>
            <a:pPr algn="ctr"/>
            <a:endParaRPr lang="en-ZA" dirty="0"/>
          </a:p>
          <a:p>
            <a:pPr algn="ctr"/>
            <a:endParaRPr lang="en-ZA" dirty="0"/>
          </a:p>
          <a:p>
            <a:pPr algn="ctr"/>
            <a:fld id="{162D5AE1-35CB-4DC3-963C-0B09517C6739}" type="slidenum">
              <a:rPr lang="en-ZA" sz="2400" b="1" smtClean="0">
                <a:latin typeface="Arial" panose="020B0604020202020204" pitchFamily="34" charset="0"/>
                <a:cs typeface="Arial" panose="020B0604020202020204" pitchFamily="34" charset="0"/>
              </a:rPr>
              <a:pPr algn="ctr"/>
              <a:t>13</a:t>
            </a:fld>
            <a:endParaRPr lang="en-ZA" sz="2400" b="1" dirty="0">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62588" y="433819"/>
            <a:ext cx="795064" cy="860742"/>
          </a:xfrm>
          <a:prstGeom prst="rect">
            <a:avLst/>
          </a:prstGeom>
        </p:spPr>
      </p:pic>
    </p:spTree>
    <p:extLst>
      <p:ext uri="{BB962C8B-B14F-4D97-AF65-F5344CB8AC3E}">
        <p14:creationId xmlns:p14="http://schemas.microsoft.com/office/powerpoint/2010/main" val="6266837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2644253036"/>
              </p:ext>
            </p:extLst>
          </p:nvPr>
        </p:nvGraphicFramePr>
        <p:xfrm>
          <a:off x="1506583" y="496388"/>
          <a:ext cx="9447168" cy="770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5"/>
          <p:cNvSpPr>
            <a:spLocks noGrp="1"/>
          </p:cNvSpPr>
          <p:nvPr>
            <p:ph type="sldNum" sz="quarter" idx="12"/>
          </p:nvPr>
        </p:nvSpPr>
        <p:spPr>
          <a:xfrm>
            <a:off x="11506200" y="0"/>
            <a:ext cx="685800" cy="6858000"/>
          </a:xfrm>
          <a:gradFill>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gradFill>
        </p:spPr>
        <p:txBody>
          <a:bodyPr/>
          <a:lstStyle/>
          <a:p>
            <a:endParaRPr lang="en-ZA" dirty="0">
              <a:solidFill>
                <a:schemeClr val="accent1">
                  <a:lumMod val="75000"/>
                </a:schemeClr>
              </a:solidFill>
            </a:endParaRPr>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pPr algn="ctr"/>
            <a:endParaRPr lang="en-ZA" dirty="0"/>
          </a:p>
          <a:p>
            <a:pPr algn="ctr"/>
            <a:endParaRPr lang="en-ZA" dirty="0"/>
          </a:p>
          <a:p>
            <a:pPr algn="ctr"/>
            <a:endParaRPr lang="en-ZA" dirty="0"/>
          </a:p>
          <a:p>
            <a:pPr algn="ctr"/>
            <a:endParaRPr lang="en-ZA" dirty="0"/>
          </a:p>
          <a:p>
            <a:pPr algn="ctr"/>
            <a:endParaRPr lang="en-ZA" dirty="0"/>
          </a:p>
          <a:p>
            <a:pPr algn="ctr"/>
            <a:fld id="{162D5AE1-35CB-4DC3-963C-0B09517C6739}" type="slidenum">
              <a:rPr lang="en-ZA" sz="2400" b="1" smtClean="0">
                <a:latin typeface="Arial" panose="020B0604020202020204" pitchFamily="34" charset="0"/>
                <a:cs typeface="Arial" panose="020B0604020202020204" pitchFamily="34" charset="0"/>
              </a:rPr>
              <a:pPr algn="ctr"/>
              <a:t>14</a:t>
            </a:fld>
            <a:endParaRPr lang="en-ZA" sz="2400" b="1" dirty="0">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62588" y="433819"/>
            <a:ext cx="795064" cy="860742"/>
          </a:xfrm>
          <a:prstGeom prst="rect">
            <a:avLst/>
          </a:prstGeom>
        </p:spPr>
      </p:pic>
      <p:sp>
        <p:nvSpPr>
          <p:cNvPr id="3" name="Rectangle 2"/>
          <p:cNvSpPr/>
          <p:nvPr/>
        </p:nvSpPr>
        <p:spPr>
          <a:xfrm>
            <a:off x="1828800" y="3244333"/>
            <a:ext cx="8001000" cy="1107996"/>
          </a:xfrm>
          <a:prstGeom prst="rect">
            <a:avLst/>
          </a:prstGeom>
        </p:spPr>
        <p:txBody>
          <a:bodyPr wrap="square">
            <a:spAutoFit/>
          </a:bodyPr>
          <a:lstStyle/>
          <a:p>
            <a:pPr lvl="0" algn="ctr"/>
            <a:endParaRPr lang="en-ZA" sz="6600" dirty="0">
              <a:latin typeface="Arial" panose="020B0604020202020204" pitchFamily="34" charset="0"/>
              <a:cs typeface="Arial" panose="020B0604020202020204" pitchFamily="34" charset="0"/>
            </a:endParaRPr>
          </a:p>
        </p:txBody>
      </p:sp>
      <p:graphicFrame>
        <p:nvGraphicFramePr>
          <p:cNvPr id="8" name="Diagram 7"/>
          <p:cNvGraphicFramePr/>
          <p:nvPr>
            <p:extLst>
              <p:ext uri="{D42A27DB-BD31-4B8C-83A1-F6EECF244321}">
                <p14:modId xmlns:p14="http://schemas.microsoft.com/office/powerpoint/2010/main" val="2658542172"/>
              </p:ext>
            </p:extLst>
          </p:nvPr>
        </p:nvGraphicFramePr>
        <p:xfrm>
          <a:off x="1141558" y="1941944"/>
          <a:ext cx="9812193" cy="241038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28962803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2644253036"/>
              </p:ext>
            </p:extLst>
          </p:nvPr>
        </p:nvGraphicFramePr>
        <p:xfrm>
          <a:off x="1506583" y="496388"/>
          <a:ext cx="9447168" cy="770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5"/>
          <p:cNvSpPr>
            <a:spLocks noGrp="1"/>
          </p:cNvSpPr>
          <p:nvPr>
            <p:ph type="sldNum" sz="quarter" idx="12"/>
          </p:nvPr>
        </p:nvSpPr>
        <p:spPr>
          <a:xfrm>
            <a:off x="10603565" y="-53340"/>
            <a:ext cx="685800" cy="6858000"/>
          </a:xfrm>
          <a:gradFill>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gradFill>
        </p:spPr>
        <p:txBody>
          <a:bodyPr/>
          <a:lstStyle/>
          <a:p>
            <a:endParaRPr lang="en-ZA" dirty="0">
              <a:solidFill>
                <a:schemeClr val="accent1">
                  <a:lumMod val="75000"/>
                </a:schemeClr>
              </a:solidFill>
            </a:endParaRPr>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pPr algn="ctr"/>
            <a:endParaRPr lang="en-ZA" dirty="0"/>
          </a:p>
          <a:p>
            <a:pPr algn="ctr"/>
            <a:endParaRPr lang="en-ZA" dirty="0"/>
          </a:p>
          <a:p>
            <a:pPr algn="ctr"/>
            <a:endParaRPr lang="en-ZA" dirty="0"/>
          </a:p>
          <a:p>
            <a:pPr algn="ctr"/>
            <a:endParaRPr lang="en-ZA" dirty="0"/>
          </a:p>
          <a:p>
            <a:pPr algn="ctr"/>
            <a:endParaRPr lang="en-ZA" dirty="0"/>
          </a:p>
          <a:p>
            <a:pPr algn="ctr"/>
            <a:fld id="{162D5AE1-35CB-4DC3-963C-0B09517C6739}" type="slidenum">
              <a:rPr lang="en-ZA" sz="2400" b="1" smtClean="0">
                <a:latin typeface="Arial" panose="020B0604020202020204" pitchFamily="34" charset="0"/>
                <a:cs typeface="Arial" panose="020B0604020202020204" pitchFamily="34" charset="0"/>
              </a:rPr>
              <a:pPr algn="ctr"/>
              <a:t>15</a:t>
            </a:fld>
            <a:endParaRPr lang="en-ZA" sz="2400" b="1" dirty="0">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62588" y="433819"/>
            <a:ext cx="795064" cy="860742"/>
          </a:xfrm>
          <a:prstGeom prst="rect">
            <a:avLst/>
          </a:prstGeom>
        </p:spPr>
      </p:pic>
      <p:sp>
        <p:nvSpPr>
          <p:cNvPr id="8" name="Rectangle 7"/>
          <p:cNvSpPr/>
          <p:nvPr/>
        </p:nvSpPr>
        <p:spPr>
          <a:xfrm>
            <a:off x="1714577" y="1639013"/>
            <a:ext cx="8740057" cy="5062924"/>
          </a:xfrm>
          <a:prstGeom prst="rect">
            <a:avLst/>
          </a:prstGeom>
        </p:spPr>
        <p:txBody>
          <a:bodyPr wrap="square">
            <a:spAutoFit/>
          </a:bodyPr>
          <a:lstStyle/>
          <a:p>
            <a:pPr marL="0" lvl="2" algn="just" defTabSz="457200">
              <a:lnSpc>
                <a:spcPct val="150000"/>
              </a:lnSpc>
              <a:spcBef>
                <a:spcPts val="600"/>
              </a:spcBef>
              <a:tabLst>
                <a:tab pos="444500" algn="l"/>
              </a:tabLst>
              <a:defRPr/>
            </a:pPr>
            <a:r>
              <a:rPr lang="en-ZA" dirty="0">
                <a:solidFill>
                  <a:prstClr val="black"/>
                </a:solidFill>
                <a:latin typeface="Arial" panose="020B0604020202020204" pitchFamily="34" charset="0"/>
                <a:cs typeface="Arial" panose="020B0604020202020204" pitchFamily="34" charset="0"/>
              </a:rPr>
              <a:t>1.1	</a:t>
            </a:r>
            <a:r>
              <a:rPr lang="en-ZA" u="sng" dirty="0">
                <a:solidFill>
                  <a:prstClr val="black"/>
                </a:solidFill>
                <a:latin typeface="Arial" panose="020B0604020202020204" pitchFamily="34" charset="0"/>
                <a:cs typeface="Arial" panose="020B0604020202020204" pitchFamily="34" charset="0"/>
              </a:rPr>
              <a:t>Impact of the two ballots for the National </a:t>
            </a:r>
            <a:r>
              <a:rPr lang="en-ZA" u="sng" dirty="0" smtClean="0">
                <a:solidFill>
                  <a:prstClr val="black"/>
                </a:solidFill>
                <a:latin typeface="Arial" panose="020B0604020202020204" pitchFamily="34" charset="0"/>
                <a:cs typeface="Arial" panose="020B0604020202020204" pitchFamily="34" charset="0"/>
              </a:rPr>
              <a:t>Assembly</a:t>
            </a:r>
          </a:p>
          <a:p>
            <a:pPr marL="0" lvl="2" algn="just" defTabSz="457200">
              <a:lnSpc>
                <a:spcPct val="150000"/>
              </a:lnSpc>
              <a:spcBef>
                <a:spcPts val="600"/>
              </a:spcBef>
              <a:tabLst>
                <a:tab pos="444500" algn="l"/>
              </a:tabLst>
              <a:defRPr/>
            </a:pPr>
            <a:endParaRPr lang="en-ZA" u="sng" dirty="0">
              <a:solidFill>
                <a:prstClr val="black"/>
              </a:solidFill>
              <a:latin typeface="Arial" panose="020B0604020202020204" pitchFamily="34" charset="0"/>
              <a:cs typeface="Arial" panose="020B0604020202020204" pitchFamily="34" charset="0"/>
            </a:endParaRPr>
          </a:p>
          <a:p>
            <a:pPr marL="715963" lvl="1" indent="-271463" algn="just">
              <a:lnSpc>
                <a:spcPct val="150000"/>
              </a:lnSpc>
              <a:buFont typeface="Wingdings" panose="05000000000000000000" pitchFamily="2" charset="2"/>
              <a:buChar char="§"/>
            </a:pPr>
            <a:r>
              <a:rPr lang="en-ZA" sz="1600" dirty="0">
                <a:solidFill>
                  <a:prstClr val="black"/>
                </a:solidFill>
                <a:latin typeface="Arial" panose="020B0604020202020204" pitchFamily="34" charset="0"/>
                <a:cs typeface="Arial" panose="020B0604020202020204" pitchFamily="34" charset="0"/>
              </a:rPr>
              <a:t>With the introduction of independent candidates, the Electoral Amendment Act provides for 2 ballot papers to be issued for the regional seats in the National Assembly and the compensatory seats in the National Assembly. </a:t>
            </a:r>
          </a:p>
          <a:p>
            <a:pPr marL="715963" lvl="1" indent="-271463" algn="just">
              <a:lnSpc>
                <a:spcPct val="150000"/>
              </a:lnSpc>
              <a:buFont typeface="Wingdings" panose="05000000000000000000" pitchFamily="2" charset="2"/>
              <a:buChar char="§"/>
            </a:pPr>
            <a:r>
              <a:rPr lang="en-ZA" sz="1600" dirty="0">
                <a:solidFill>
                  <a:prstClr val="black"/>
                </a:solidFill>
                <a:latin typeface="Arial" panose="020B0604020202020204" pitchFamily="34" charset="0"/>
                <a:cs typeface="Arial" panose="020B0604020202020204" pitchFamily="34" charset="0"/>
              </a:rPr>
              <a:t>In terms of the current provisions of the Electoral Act, as amended, the following categories of voters are qualified to be </a:t>
            </a:r>
            <a:r>
              <a:rPr lang="en-ZA" sz="1600" dirty="0" smtClean="0">
                <a:solidFill>
                  <a:prstClr val="black"/>
                </a:solidFill>
                <a:latin typeface="Arial" panose="020B0604020202020204" pitchFamily="34" charset="0"/>
                <a:cs typeface="Arial" panose="020B0604020202020204" pitchFamily="34" charset="0"/>
              </a:rPr>
              <a:t>issued </a:t>
            </a:r>
            <a:r>
              <a:rPr lang="en-ZA" sz="1600" dirty="0">
                <a:solidFill>
                  <a:prstClr val="black"/>
                </a:solidFill>
                <a:latin typeface="Arial" panose="020B0604020202020204" pitchFamily="34" charset="0"/>
                <a:cs typeface="Arial" panose="020B0604020202020204" pitchFamily="34" charset="0"/>
              </a:rPr>
              <a:t>with </a:t>
            </a:r>
            <a:r>
              <a:rPr lang="en-ZA" sz="1600" dirty="0" smtClean="0">
                <a:solidFill>
                  <a:prstClr val="black"/>
                </a:solidFill>
                <a:latin typeface="Arial" panose="020B0604020202020204" pitchFamily="34" charset="0"/>
                <a:cs typeface="Arial" panose="020B0604020202020204" pitchFamily="34" charset="0"/>
              </a:rPr>
              <a:t>the compensatory </a:t>
            </a:r>
            <a:r>
              <a:rPr lang="en-ZA" sz="1600" dirty="0">
                <a:solidFill>
                  <a:prstClr val="black"/>
                </a:solidFill>
                <a:latin typeface="Arial" panose="020B0604020202020204" pitchFamily="34" charset="0"/>
                <a:cs typeface="Arial" panose="020B0604020202020204" pitchFamily="34" charset="0"/>
              </a:rPr>
              <a:t>ballots for the National </a:t>
            </a:r>
            <a:r>
              <a:rPr lang="en-ZA" sz="1600" dirty="0" smtClean="0">
                <a:solidFill>
                  <a:prstClr val="black"/>
                </a:solidFill>
                <a:latin typeface="Arial" panose="020B0604020202020204" pitchFamily="34" charset="0"/>
                <a:cs typeface="Arial" panose="020B0604020202020204" pitchFamily="34" charset="0"/>
              </a:rPr>
              <a:t>Assembly</a:t>
            </a:r>
            <a:r>
              <a:rPr lang="en-ZA" sz="1600" dirty="0">
                <a:solidFill>
                  <a:prstClr val="black"/>
                </a:solidFill>
                <a:latin typeface="Arial" panose="020B0604020202020204" pitchFamily="34" charset="0"/>
                <a:cs typeface="Arial" panose="020B0604020202020204" pitchFamily="34" charset="0"/>
              </a:rPr>
              <a:t>:  </a:t>
            </a:r>
          </a:p>
          <a:p>
            <a:pPr marL="1074738" lvl="2" indent="-355600" algn="just">
              <a:lnSpc>
                <a:spcPct val="150000"/>
              </a:lnSpc>
              <a:buFont typeface="Wingdings" panose="05000000000000000000" pitchFamily="2" charset="2"/>
              <a:buChar char="q"/>
            </a:pPr>
            <a:r>
              <a:rPr lang="en-ZA" sz="1600" dirty="0">
                <a:solidFill>
                  <a:prstClr val="black"/>
                </a:solidFill>
                <a:latin typeface="Arial" panose="020B0604020202020204" pitchFamily="34" charset="0"/>
                <a:cs typeface="Arial" panose="020B0604020202020204" pitchFamily="34" charset="0"/>
              </a:rPr>
              <a:t>voters who cast their ballot </a:t>
            </a:r>
            <a:r>
              <a:rPr lang="en-ZA" sz="1600" dirty="0" smtClean="0">
                <a:solidFill>
                  <a:prstClr val="black"/>
                </a:solidFill>
                <a:latin typeface="Arial" panose="020B0604020202020204" pitchFamily="34" charset="0"/>
                <a:cs typeface="Arial" panose="020B0604020202020204" pitchFamily="34" charset="0"/>
              </a:rPr>
              <a:t>abroad; </a:t>
            </a:r>
            <a:endParaRPr lang="en-ZA" sz="1600" dirty="0">
              <a:solidFill>
                <a:prstClr val="black"/>
              </a:solidFill>
              <a:latin typeface="Arial" panose="020B0604020202020204" pitchFamily="34" charset="0"/>
              <a:cs typeface="Arial" panose="020B0604020202020204" pitchFamily="34" charset="0"/>
            </a:endParaRPr>
          </a:p>
          <a:p>
            <a:pPr marL="1074738" lvl="2" indent="-355600" algn="just">
              <a:lnSpc>
                <a:spcPct val="150000"/>
              </a:lnSpc>
              <a:buFont typeface="Wingdings" panose="05000000000000000000" pitchFamily="2" charset="2"/>
              <a:buChar char="q"/>
            </a:pPr>
            <a:r>
              <a:rPr lang="en-ZA" sz="1600" dirty="0">
                <a:solidFill>
                  <a:prstClr val="black"/>
                </a:solidFill>
                <a:latin typeface="Arial" panose="020B0604020202020204" pitchFamily="34" charset="0"/>
                <a:cs typeface="Arial" panose="020B0604020202020204" pitchFamily="34" charset="0"/>
              </a:rPr>
              <a:t>A </a:t>
            </a:r>
            <a:r>
              <a:rPr lang="en-ZA" sz="1600" dirty="0" smtClean="0">
                <a:solidFill>
                  <a:prstClr val="black"/>
                </a:solidFill>
                <a:latin typeface="Arial" panose="020B0604020202020204" pitchFamily="34" charset="0"/>
                <a:cs typeface="Arial" panose="020B0604020202020204" pitchFamily="34" charset="0"/>
              </a:rPr>
              <a:t>voter who </a:t>
            </a:r>
            <a:r>
              <a:rPr lang="en-ZA" sz="1600" dirty="0">
                <a:solidFill>
                  <a:prstClr val="black"/>
                </a:solidFill>
                <a:latin typeface="Arial" panose="020B0604020202020204" pitchFamily="34" charset="0"/>
                <a:cs typeface="Arial" panose="020B0604020202020204" pitchFamily="34" charset="0"/>
              </a:rPr>
              <a:t>by way of section 24A of the Electoral Act who votes in a voting district </a:t>
            </a:r>
            <a:r>
              <a:rPr lang="en-ZA" sz="1600" dirty="0" smtClean="0">
                <a:solidFill>
                  <a:prstClr val="black"/>
                </a:solidFill>
                <a:latin typeface="Arial" panose="020B0604020202020204" pitchFamily="34" charset="0"/>
                <a:cs typeface="Arial" panose="020B0604020202020204" pitchFamily="34" charset="0"/>
              </a:rPr>
              <a:t>outside </a:t>
            </a:r>
            <a:r>
              <a:rPr lang="en-ZA" sz="1600" dirty="0">
                <a:solidFill>
                  <a:prstClr val="black"/>
                </a:solidFill>
                <a:latin typeface="Arial" panose="020B0604020202020204" pitchFamily="34" charset="0"/>
                <a:cs typeface="Arial" panose="020B0604020202020204" pitchFamily="34" charset="0"/>
              </a:rPr>
              <a:t>of the province of </a:t>
            </a:r>
            <a:r>
              <a:rPr lang="en-ZA" sz="1600" dirty="0" smtClean="0">
                <a:solidFill>
                  <a:prstClr val="black"/>
                </a:solidFill>
                <a:latin typeface="Arial" panose="020B0604020202020204" pitchFamily="34" charset="0"/>
                <a:cs typeface="Arial" panose="020B0604020202020204" pitchFamily="34" charset="0"/>
              </a:rPr>
              <a:t>registration; and</a:t>
            </a:r>
            <a:endParaRPr lang="en-ZA" sz="1600" dirty="0">
              <a:solidFill>
                <a:prstClr val="black"/>
              </a:solidFill>
              <a:latin typeface="Arial" panose="020B0604020202020204" pitchFamily="34" charset="0"/>
              <a:cs typeface="Arial" panose="020B0604020202020204" pitchFamily="34" charset="0"/>
            </a:endParaRPr>
          </a:p>
          <a:p>
            <a:pPr marL="1074738" lvl="2" indent="-355600" algn="just">
              <a:lnSpc>
                <a:spcPct val="150000"/>
              </a:lnSpc>
              <a:buFont typeface="Wingdings" panose="05000000000000000000" pitchFamily="2" charset="2"/>
              <a:buChar char="q"/>
            </a:pPr>
            <a:r>
              <a:rPr lang="en-ZA" sz="1600" dirty="0">
                <a:solidFill>
                  <a:prstClr val="black"/>
                </a:solidFill>
                <a:latin typeface="Arial" panose="020B0604020202020204" pitchFamily="34" charset="0"/>
                <a:cs typeface="Arial" panose="020B0604020202020204" pitchFamily="34" charset="0"/>
              </a:rPr>
              <a:t>Voters who have applied for special votes outside of the province of </a:t>
            </a:r>
            <a:r>
              <a:rPr lang="en-ZA" sz="1600" dirty="0" smtClean="0">
                <a:solidFill>
                  <a:prstClr val="black"/>
                </a:solidFill>
                <a:latin typeface="Arial" panose="020B0604020202020204" pitchFamily="34" charset="0"/>
                <a:cs typeface="Arial" panose="020B0604020202020204" pitchFamily="34" charset="0"/>
              </a:rPr>
              <a:t>their registration.</a:t>
            </a:r>
            <a:endParaRPr lang="en-ZA" sz="1600" dirty="0">
              <a:solidFill>
                <a:prstClr val="black"/>
              </a:solidFill>
              <a:latin typeface="Arial" panose="020B0604020202020204" pitchFamily="34" charset="0"/>
              <a:cs typeface="Arial" panose="020B0604020202020204" pitchFamily="34" charset="0"/>
            </a:endParaRPr>
          </a:p>
        </p:txBody>
      </p:sp>
      <p:graphicFrame>
        <p:nvGraphicFramePr>
          <p:cNvPr id="9" name="Diagram 8"/>
          <p:cNvGraphicFramePr/>
          <p:nvPr>
            <p:extLst>
              <p:ext uri="{D42A27DB-BD31-4B8C-83A1-F6EECF244321}">
                <p14:modId xmlns:p14="http://schemas.microsoft.com/office/powerpoint/2010/main" val="1722607164"/>
              </p:ext>
            </p:extLst>
          </p:nvPr>
        </p:nvGraphicFramePr>
        <p:xfrm>
          <a:off x="1723684" y="351451"/>
          <a:ext cx="8730950" cy="91537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3325168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nvGraphicFramePr>
        <p:xfrm>
          <a:off x="1506583" y="496388"/>
          <a:ext cx="9447168" cy="770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5"/>
          <p:cNvSpPr>
            <a:spLocks noGrp="1"/>
          </p:cNvSpPr>
          <p:nvPr>
            <p:ph type="sldNum" sz="quarter" idx="12"/>
          </p:nvPr>
        </p:nvSpPr>
        <p:spPr>
          <a:xfrm>
            <a:off x="11506200" y="0"/>
            <a:ext cx="685800" cy="6858000"/>
          </a:xfrm>
          <a:gradFill>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gradFill>
        </p:spPr>
        <p:txBody>
          <a:bodyPr/>
          <a:lstStyle/>
          <a:p>
            <a:endParaRPr lang="en-ZA" dirty="0">
              <a:solidFill>
                <a:schemeClr val="accent1">
                  <a:lumMod val="75000"/>
                </a:schemeClr>
              </a:solidFill>
            </a:endParaRPr>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pPr algn="ctr"/>
            <a:endParaRPr lang="en-ZA" dirty="0"/>
          </a:p>
          <a:p>
            <a:pPr algn="ctr"/>
            <a:endParaRPr lang="en-ZA" dirty="0"/>
          </a:p>
          <a:p>
            <a:pPr algn="ctr"/>
            <a:endParaRPr lang="en-ZA" dirty="0"/>
          </a:p>
          <a:p>
            <a:pPr algn="ctr"/>
            <a:endParaRPr lang="en-ZA" dirty="0"/>
          </a:p>
          <a:p>
            <a:pPr algn="ctr"/>
            <a:endParaRPr lang="en-ZA" dirty="0"/>
          </a:p>
          <a:p>
            <a:pPr algn="ctr"/>
            <a:fld id="{162D5AE1-35CB-4DC3-963C-0B09517C6739}" type="slidenum">
              <a:rPr lang="en-ZA" sz="2400" b="1" smtClean="0">
                <a:latin typeface="Arial" panose="020B0604020202020204" pitchFamily="34" charset="0"/>
                <a:cs typeface="Arial" panose="020B0604020202020204" pitchFamily="34" charset="0"/>
              </a:rPr>
              <a:pPr algn="ctr"/>
              <a:t>16</a:t>
            </a:fld>
            <a:endParaRPr lang="en-ZA" sz="2400" b="1" dirty="0">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62588" y="433819"/>
            <a:ext cx="795064" cy="860742"/>
          </a:xfrm>
          <a:prstGeom prst="rect">
            <a:avLst/>
          </a:prstGeom>
        </p:spPr>
      </p:pic>
      <p:sp>
        <p:nvSpPr>
          <p:cNvPr id="7" name="Rectangle 6"/>
          <p:cNvSpPr/>
          <p:nvPr/>
        </p:nvSpPr>
        <p:spPr>
          <a:xfrm>
            <a:off x="1673768" y="496388"/>
            <a:ext cx="8769096" cy="2323713"/>
          </a:xfrm>
          <a:prstGeom prst="rect">
            <a:avLst/>
          </a:prstGeom>
        </p:spPr>
        <p:txBody>
          <a:bodyPr wrap="square">
            <a:spAutoFit/>
          </a:bodyPr>
          <a:lstStyle/>
          <a:p>
            <a:pPr marL="0" lvl="2" algn="just" defTabSz="457200">
              <a:lnSpc>
                <a:spcPct val="150000"/>
              </a:lnSpc>
              <a:spcBef>
                <a:spcPts val="600"/>
              </a:spcBef>
              <a:tabLst>
                <a:tab pos="444500" algn="l"/>
              </a:tabLst>
              <a:defRPr/>
            </a:pPr>
            <a:r>
              <a:rPr lang="en-ZA" dirty="0">
                <a:solidFill>
                  <a:prstClr val="black"/>
                </a:solidFill>
                <a:latin typeface="Arial" panose="020B0604020202020204" pitchFamily="34" charset="0"/>
                <a:cs typeface="Arial" panose="020B0604020202020204" pitchFamily="34" charset="0"/>
              </a:rPr>
              <a:t>1.1	</a:t>
            </a:r>
            <a:r>
              <a:rPr lang="en-ZA" u="sng" dirty="0">
                <a:solidFill>
                  <a:prstClr val="black"/>
                </a:solidFill>
                <a:latin typeface="Arial" panose="020B0604020202020204" pitchFamily="34" charset="0"/>
                <a:cs typeface="Arial" panose="020B0604020202020204" pitchFamily="34" charset="0"/>
              </a:rPr>
              <a:t>Impact of the two ballots for the National Assembly (Continued)</a:t>
            </a:r>
          </a:p>
          <a:p>
            <a:pPr marL="0" lvl="2" algn="just" defTabSz="457200">
              <a:lnSpc>
                <a:spcPct val="150000"/>
              </a:lnSpc>
              <a:spcBef>
                <a:spcPts val="600"/>
              </a:spcBef>
              <a:tabLst>
                <a:tab pos="444500" algn="l"/>
              </a:tabLst>
              <a:defRPr/>
            </a:pPr>
            <a:endParaRPr lang="en-ZA" u="sng" dirty="0">
              <a:solidFill>
                <a:prstClr val="black"/>
              </a:solidFill>
              <a:latin typeface="Arial" panose="020B0604020202020204" pitchFamily="34" charset="0"/>
              <a:cs typeface="Arial" panose="020B0604020202020204" pitchFamily="34" charset="0"/>
            </a:endParaRPr>
          </a:p>
          <a:p>
            <a:pPr marL="715963" lvl="1" indent="-271463" algn="just">
              <a:lnSpc>
                <a:spcPct val="150000"/>
              </a:lnSpc>
              <a:buFont typeface="Wingdings" panose="05000000000000000000" pitchFamily="2" charset="2"/>
              <a:buChar char="§"/>
            </a:pPr>
            <a:endParaRPr lang="en-ZA" dirty="0">
              <a:solidFill>
                <a:prstClr val="black"/>
              </a:solidFill>
              <a:latin typeface="Arial" panose="020B0604020202020204" pitchFamily="34" charset="0"/>
              <a:cs typeface="Arial" panose="020B0604020202020204" pitchFamily="34" charset="0"/>
            </a:endParaRPr>
          </a:p>
          <a:p>
            <a:pPr marL="715963" lvl="2" algn="just" defTabSz="457200">
              <a:lnSpc>
                <a:spcPct val="150000"/>
              </a:lnSpc>
              <a:spcBef>
                <a:spcPts val="600"/>
              </a:spcBef>
              <a:tabLst>
                <a:tab pos="1881188" algn="l"/>
              </a:tabLst>
              <a:defRPr/>
            </a:pPr>
            <a:endParaRPr lang="en-ZA" dirty="0">
              <a:solidFill>
                <a:prstClr val="black"/>
              </a:solidFill>
              <a:latin typeface="Arial" panose="020B0604020202020204" pitchFamily="34" charset="0"/>
              <a:cs typeface="Arial" panose="020B0604020202020204" pitchFamily="34" charset="0"/>
            </a:endParaRPr>
          </a:p>
          <a:p>
            <a:pPr marL="715963" lvl="0" algn="just">
              <a:lnSpc>
                <a:spcPct val="150000"/>
              </a:lnSpc>
            </a:pPr>
            <a:endParaRPr lang="en-ZA" b="1" dirty="0">
              <a:solidFill>
                <a:prstClr val="black"/>
              </a:solidFill>
              <a:latin typeface="Arial" panose="020B0604020202020204" pitchFamily="34" charset="0"/>
              <a:cs typeface="Arial" panose="020B0604020202020204" pitchFamily="34" charset="0"/>
            </a:endParaRPr>
          </a:p>
        </p:txBody>
      </p:sp>
      <p:sp>
        <p:nvSpPr>
          <p:cNvPr id="8" name="Rectangle 7"/>
          <p:cNvSpPr/>
          <p:nvPr/>
        </p:nvSpPr>
        <p:spPr>
          <a:xfrm>
            <a:off x="1506583" y="1266825"/>
            <a:ext cx="9685292" cy="4524315"/>
          </a:xfrm>
          <a:prstGeom prst="rect">
            <a:avLst/>
          </a:prstGeom>
        </p:spPr>
        <p:txBody>
          <a:bodyPr wrap="square">
            <a:spAutoFit/>
          </a:bodyPr>
          <a:lstStyle/>
          <a:p>
            <a:pPr marL="719138" lvl="1" indent="-269875" algn="just">
              <a:lnSpc>
                <a:spcPct val="150000"/>
              </a:lnSpc>
              <a:buFont typeface="Wingdings" panose="05000000000000000000" pitchFamily="2" charset="2"/>
              <a:buChar char="§"/>
            </a:pPr>
            <a:r>
              <a:rPr lang="en-US" sz="1600" dirty="0">
                <a:solidFill>
                  <a:prstClr val="black"/>
                </a:solidFill>
                <a:latin typeface="Arial" panose="020B0604020202020204" pitchFamily="34" charset="0"/>
                <a:cs typeface="Arial" panose="020B0604020202020204" pitchFamily="34" charset="0"/>
              </a:rPr>
              <a:t>The issue </a:t>
            </a:r>
            <a:r>
              <a:rPr lang="en-US" sz="1600" dirty="0" smtClean="0">
                <a:solidFill>
                  <a:prstClr val="black"/>
                </a:solidFill>
                <a:latin typeface="Arial" panose="020B0604020202020204" pitchFamily="34" charset="0"/>
                <a:cs typeface="Arial" panose="020B0604020202020204" pitchFamily="34" charset="0"/>
              </a:rPr>
              <a:t>to be resolved: </a:t>
            </a:r>
            <a:r>
              <a:rPr lang="en-US" sz="1600" dirty="0">
                <a:solidFill>
                  <a:prstClr val="black"/>
                </a:solidFill>
                <a:latin typeface="Arial" panose="020B0604020202020204" pitchFamily="34" charset="0"/>
                <a:cs typeface="Arial" panose="020B0604020202020204" pitchFamily="34" charset="0"/>
              </a:rPr>
              <a:t>Are </a:t>
            </a:r>
            <a:r>
              <a:rPr lang="en-US" sz="1600" dirty="0" smtClean="0">
                <a:solidFill>
                  <a:prstClr val="black"/>
                </a:solidFill>
                <a:latin typeface="Arial" panose="020B0604020202020204" pitchFamily="34" charset="0"/>
                <a:cs typeface="Arial" panose="020B0604020202020204" pitchFamily="34" charset="0"/>
              </a:rPr>
              <a:t>voters </a:t>
            </a:r>
            <a:r>
              <a:rPr lang="en-US" sz="1600" dirty="0">
                <a:solidFill>
                  <a:prstClr val="black"/>
                </a:solidFill>
                <a:latin typeface="Arial" panose="020B0604020202020204" pitchFamily="34" charset="0"/>
                <a:cs typeface="Arial" panose="020B0604020202020204" pitchFamily="34" charset="0"/>
              </a:rPr>
              <a:t>who are resident outside of the </a:t>
            </a:r>
            <a:r>
              <a:rPr lang="en-US" sz="1600" dirty="0" smtClean="0">
                <a:solidFill>
                  <a:prstClr val="black"/>
                </a:solidFill>
                <a:latin typeface="Arial" panose="020B0604020202020204" pitchFamily="34" charset="0"/>
                <a:cs typeface="Arial" panose="020B0604020202020204" pitchFamily="34" charset="0"/>
              </a:rPr>
              <a:t>Republic, those that are voting abroad </a:t>
            </a:r>
            <a:r>
              <a:rPr lang="en-US" sz="1600" dirty="0">
                <a:solidFill>
                  <a:prstClr val="black"/>
                </a:solidFill>
                <a:latin typeface="Arial" panose="020B0604020202020204" pitchFamily="34" charset="0"/>
                <a:cs typeface="Arial" panose="020B0604020202020204" pitchFamily="34" charset="0"/>
              </a:rPr>
              <a:t>and those </a:t>
            </a:r>
            <a:r>
              <a:rPr lang="en-US" sz="1600" dirty="0" smtClean="0">
                <a:solidFill>
                  <a:prstClr val="black"/>
                </a:solidFill>
                <a:latin typeface="Arial" panose="020B0604020202020204" pitchFamily="34" charset="0"/>
                <a:cs typeface="Arial" panose="020B0604020202020204" pitchFamily="34" charset="0"/>
              </a:rPr>
              <a:t>who </a:t>
            </a:r>
            <a:r>
              <a:rPr lang="en-US" sz="1600" dirty="0">
                <a:solidFill>
                  <a:prstClr val="black"/>
                </a:solidFill>
                <a:latin typeface="Arial" panose="020B0604020202020204" pitchFamily="34" charset="0"/>
                <a:cs typeface="Arial" panose="020B0604020202020204" pitchFamily="34" charset="0"/>
              </a:rPr>
              <a:t>are outside of their province of registration on voting day be entitled </a:t>
            </a:r>
            <a:r>
              <a:rPr lang="en-US" sz="1600" dirty="0" smtClean="0">
                <a:solidFill>
                  <a:prstClr val="black"/>
                </a:solidFill>
                <a:latin typeface="Arial" panose="020B0604020202020204" pitchFamily="34" charset="0"/>
                <a:cs typeface="Arial" panose="020B0604020202020204" pitchFamily="34" charset="0"/>
              </a:rPr>
              <a:t>the ballot for the </a:t>
            </a:r>
            <a:r>
              <a:rPr lang="en-US" sz="1600" dirty="0">
                <a:solidFill>
                  <a:prstClr val="black"/>
                </a:solidFill>
                <a:latin typeface="Arial" panose="020B0604020202020204" pitchFamily="34" charset="0"/>
                <a:cs typeface="Arial" panose="020B0604020202020204" pitchFamily="34" charset="0"/>
              </a:rPr>
              <a:t>regional seats in the National Assembly?</a:t>
            </a:r>
          </a:p>
          <a:p>
            <a:pPr marL="719138" lvl="1" indent="-269875" algn="just">
              <a:lnSpc>
                <a:spcPct val="150000"/>
              </a:lnSpc>
              <a:buFont typeface="Wingdings" panose="05000000000000000000" pitchFamily="2" charset="2"/>
              <a:buChar char="§"/>
            </a:pPr>
            <a:r>
              <a:rPr lang="en-US" sz="1600" dirty="0">
                <a:solidFill>
                  <a:prstClr val="black"/>
                </a:solidFill>
                <a:latin typeface="Arial" panose="020B0604020202020204" pitchFamily="34" charset="0"/>
                <a:cs typeface="Arial" panose="020B0604020202020204" pitchFamily="34" charset="0"/>
              </a:rPr>
              <a:t>In order to conclusively </a:t>
            </a:r>
            <a:r>
              <a:rPr lang="en-US" sz="1600" dirty="0" smtClean="0">
                <a:solidFill>
                  <a:prstClr val="black"/>
                </a:solidFill>
                <a:latin typeface="Arial" panose="020B0604020202020204" pitchFamily="34" charset="0"/>
                <a:cs typeface="Arial" panose="020B0604020202020204" pitchFamily="34" charset="0"/>
              </a:rPr>
              <a:t>respond to this issue, it is proposed that Sections </a:t>
            </a:r>
            <a:r>
              <a:rPr lang="en-US" sz="1600" dirty="0">
                <a:solidFill>
                  <a:prstClr val="black"/>
                </a:solidFill>
                <a:latin typeface="Arial" panose="020B0604020202020204" pitchFamily="34" charset="0"/>
                <a:cs typeface="Arial" panose="020B0604020202020204" pitchFamily="34" charset="0"/>
              </a:rPr>
              <a:t>24A, 33(3) as well as section 33A of the Electoral </a:t>
            </a:r>
            <a:r>
              <a:rPr lang="en-US" sz="1600" dirty="0" smtClean="0">
                <a:solidFill>
                  <a:prstClr val="black"/>
                </a:solidFill>
                <a:latin typeface="Arial" panose="020B0604020202020204" pitchFamily="34" charset="0"/>
                <a:cs typeface="Arial" panose="020B0604020202020204" pitchFamily="34" charset="0"/>
              </a:rPr>
              <a:t>Act be amended. </a:t>
            </a:r>
            <a:endParaRPr lang="en-US" sz="1600" dirty="0">
              <a:solidFill>
                <a:prstClr val="black"/>
              </a:solidFill>
              <a:latin typeface="Arial" panose="020B0604020202020204" pitchFamily="34" charset="0"/>
              <a:cs typeface="Arial" panose="020B0604020202020204" pitchFamily="34" charset="0"/>
            </a:endParaRPr>
          </a:p>
          <a:p>
            <a:pPr marL="719138" lvl="1" indent="-269875" algn="just">
              <a:lnSpc>
                <a:spcPct val="150000"/>
              </a:lnSpc>
              <a:buFont typeface="Wingdings" panose="05000000000000000000" pitchFamily="2" charset="2"/>
              <a:buChar char="§"/>
            </a:pPr>
            <a:r>
              <a:rPr lang="en-US" sz="1600" dirty="0">
                <a:solidFill>
                  <a:prstClr val="black"/>
                </a:solidFill>
                <a:latin typeface="Arial" panose="020B0604020202020204" pitchFamily="34" charset="0"/>
                <a:cs typeface="Arial" panose="020B0604020202020204" pitchFamily="34" charset="0"/>
              </a:rPr>
              <a:t>The impact of such proposed amendments are as follows:</a:t>
            </a:r>
          </a:p>
          <a:p>
            <a:pPr marL="1074738" lvl="1" indent="-355600" algn="just">
              <a:lnSpc>
                <a:spcPct val="150000"/>
              </a:lnSpc>
              <a:buFont typeface="Wingdings" panose="05000000000000000000" pitchFamily="2" charset="2"/>
              <a:buChar char="q"/>
            </a:pPr>
            <a:r>
              <a:rPr lang="en-US" sz="1600" dirty="0">
                <a:solidFill>
                  <a:prstClr val="black"/>
                </a:solidFill>
                <a:latin typeface="Arial" panose="020B0604020202020204" pitchFamily="34" charset="0"/>
                <a:cs typeface="Arial" panose="020B0604020202020204" pitchFamily="34" charset="0"/>
              </a:rPr>
              <a:t> A voter who casts a ballot at a voting district outside of the province of registration is not entitled to be issued with the ballot for the regional seats in the National Assembly.</a:t>
            </a:r>
          </a:p>
          <a:p>
            <a:pPr marL="1074738" lvl="1" indent="-355600" algn="just">
              <a:lnSpc>
                <a:spcPct val="150000"/>
              </a:lnSpc>
              <a:buFont typeface="Wingdings" panose="05000000000000000000" pitchFamily="2" charset="2"/>
              <a:buChar char="q"/>
            </a:pPr>
            <a:r>
              <a:rPr lang="en-US" sz="1600" dirty="0">
                <a:solidFill>
                  <a:prstClr val="black"/>
                </a:solidFill>
                <a:latin typeface="Arial" panose="020B0604020202020204" pitchFamily="34" charset="0"/>
                <a:cs typeface="Arial" panose="020B0604020202020204" pitchFamily="34" charset="0"/>
              </a:rPr>
              <a:t>A voter who has applied for a special vote and is outside of the province of registration is not entitled to be issued with the ballot for the regional seats in the National Assembly.</a:t>
            </a:r>
          </a:p>
          <a:p>
            <a:pPr marL="1074738" lvl="1" indent="-355600" algn="just">
              <a:lnSpc>
                <a:spcPct val="150000"/>
              </a:lnSpc>
              <a:buFont typeface="Wingdings" panose="05000000000000000000" pitchFamily="2" charset="2"/>
              <a:buChar char="q"/>
            </a:pPr>
            <a:r>
              <a:rPr lang="en-US" sz="1600" dirty="0">
                <a:solidFill>
                  <a:prstClr val="black"/>
                </a:solidFill>
                <a:latin typeface="Arial" panose="020B0604020202020204" pitchFamily="34" charset="0"/>
                <a:cs typeface="Arial" panose="020B0604020202020204" pitchFamily="34" charset="0"/>
              </a:rPr>
              <a:t>Similarly, a voter who is resident outside of the Republic </a:t>
            </a:r>
            <a:r>
              <a:rPr lang="en-US" sz="1600" dirty="0" smtClean="0">
                <a:solidFill>
                  <a:prstClr val="black"/>
                </a:solidFill>
                <a:latin typeface="Arial" panose="020B0604020202020204" pitchFamily="34" charset="0"/>
                <a:cs typeface="Arial" panose="020B0604020202020204" pitchFamily="34" charset="0"/>
              </a:rPr>
              <a:t>and those voting abroad are </a:t>
            </a:r>
            <a:r>
              <a:rPr lang="en-US" sz="1600" dirty="0">
                <a:solidFill>
                  <a:prstClr val="black"/>
                </a:solidFill>
                <a:latin typeface="Arial" panose="020B0604020202020204" pitchFamily="34" charset="0"/>
                <a:cs typeface="Arial" panose="020B0604020202020204" pitchFamily="34" charset="0"/>
              </a:rPr>
              <a:t>not entitled to be issued with the ballot for the regional seats of the National Assembly</a:t>
            </a:r>
            <a:r>
              <a:rPr lang="en-US" sz="1600" dirty="0" smtClean="0">
                <a:solidFill>
                  <a:prstClr val="black"/>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9248118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a:xfrm>
            <a:off x="11506200" y="0"/>
            <a:ext cx="685800" cy="6858000"/>
          </a:xfrm>
          <a:gradFill>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gradFill>
        </p:spPr>
        <p:txBody>
          <a:bodyPr/>
          <a:lstStyle/>
          <a:p>
            <a:endParaRPr lang="en-ZA" dirty="0">
              <a:solidFill>
                <a:schemeClr val="accent1">
                  <a:lumMod val="75000"/>
                </a:schemeClr>
              </a:solidFill>
            </a:endParaRPr>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pPr algn="ctr"/>
            <a:endParaRPr lang="en-ZA" dirty="0"/>
          </a:p>
          <a:p>
            <a:pPr algn="ctr"/>
            <a:endParaRPr lang="en-ZA" dirty="0"/>
          </a:p>
          <a:p>
            <a:pPr algn="ctr"/>
            <a:endParaRPr lang="en-ZA" dirty="0"/>
          </a:p>
          <a:p>
            <a:pPr algn="ctr"/>
            <a:endParaRPr lang="en-ZA" dirty="0"/>
          </a:p>
          <a:p>
            <a:pPr algn="ctr"/>
            <a:endParaRPr lang="en-ZA" dirty="0"/>
          </a:p>
          <a:p>
            <a:pPr algn="ctr"/>
            <a:fld id="{162D5AE1-35CB-4DC3-963C-0B09517C6739}" type="slidenum">
              <a:rPr lang="en-ZA" sz="2400" b="1" smtClean="0">
                <a:latin typeface="Arial" panose="020B0604020202020204" pitchFamily="34" charset="0"/>
                <a:cs typeface="Arial" panose="020B0604020202020204" pitchFamily="34" charset="0"/>
              </a:rPr>
              <a:pPr algn="ctr"/>
              <a:t>17</a:t>
            </a:fld>
            <a:endParaRPr lang="en-ZA" sz="2400" b="1" dirty="0">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2588" y="433819"/>
            <a:ext cx="795064" cy="860742"/>
          </a:xfrm>
          <a:prstGeom prst="rect">
            <a:avLst/>
          </a:prstGeom>
        </p:spPr>
      </p:pic>
      <p:sp>
        <p:nvSpPr>
          <p:cNvPr id="8" name="Rectangle 7"/>
          <p:cNvSpPr/>
          <p:nvPr/>
        </p:nvSpPr>
        <p:spPr>
          <a:xfrm>
            <a:off x="1545076" y="1404530"/>
            <a:ext cx="9447168" cy="3139321"/>
          </a:xfrm>
          <a:prstGeom prst="rect">
            <a:avLst/>
          </a:prstGeom>
        </p:spPr>
        <p:txBody>
          <a:bodyPr wrap="square">
            <a:spAutoFit/>
          </a:bodyPr>
          <a:lstStyle/>
          <a:p>
            <a:pPr marL="361950" lvl="2" indent="-276225" algn="just">
              <a:lnSpc>
                <a:spcPct val="150000"/>
              </a:lnSpc>
              <a:buFont typeface="Arial" panose="020B0604020202020204" pitchFamily="34" charset="0"/>
              <a:buChar char="•"/>
            </a:pPr>
            <a:r>
              <a:rPr lang="en-US" sz="1600" dirty="0" smtClean="0">
                <a:solidFill>
                  <a:prstClr val="black"/>
                </a:solidFill>
                <a:latin typeface="Arial" panose="020B0604020202020204" pitchFamily="34" charset="0"/>
                <a:cs typeface="Arial" panose="020B0604020202020204" pitchFamily="34" charset="0"/>
              </a:rPr>
              <a:t>Currently section </a:t>
            </a:r>
            <a:r>
              <a:rPr lang="en-US" sz="1600" dirty="0">
                <a:solidFill>
                  <a:prstClr val="black"/>
                </a:solidFill>
                <a:latin typeface="Arial" panose="020B0604020202020204" pitchFamily="34" charset="0"/>
                <a:cs typeface="Arial" panose="020B0604020202020204" pitchFamily="34" charset="0"/>
              </a:rPr>
              <a:t>30 of the Electoral Act </a:t>
            </a:r>
            <a:r>
              <a:rPr lang="en-US" sz="1600" dirty="0" smtClean="0">
                <a:solidFill>
                  <a:prstClr val="black"/>
                </a:solidFill>
                <a:latin typeface="Arial" panose="020B0604020202020204" pitchFamily="34" charset="0"/>
                <a:cs typeface="Arial" panose="020B0604020202020204" pitchFamily="34" charset="0"/>
              </a:rPr>
              <a:t>makes no provision for objections to unrepresented political parties and independent candidates who fail to meet the signature quota requirements to contest elections.</a:t>
            </a:r>
          </a:p>
          <a:p>
            <a:pPr marL="361950" lvl="2" indent="-276225" algn="just">
              <a:lnSpc>
                <a:spcPct val="150000"/>
              </a:lnSpc>
              <a:buFont typeface="Arial" panose="020B0604020202020204" pitchFamily="34" charset="0"/>
              <a:buChar char="•"/>
            </a:pPr>
            <a:r>
              <a:rPr lang="en-US" sz="1600" dirty="0" smtClean="0">
                <a:solidFill>
                  <a:prstClr val="black"/>
                </a:solidFill>
                <a:latin typeface="Arial" panose="020B0604020202020204" pitchFamily="34" charset="0"/>
                <a:cs typeface="Arial" panose="020B0604020202020204" pitchFamily="34" charset="0"/>
              </a:rPr>
              <a:t>It is proposed that section 30 of the Electoral Act be amended to include  section 30(1)(d) to enable objections to unrepresented parties and independent candidates that fail to satisfy the requirements in relation to signature quota requirements</a:t>
            </a:r>
            <a:r>
              <a:rPr lang="en-US" sz="2000" dirty="0" smtClean="0">
                <a:solidFill>
                  <a:prstClr val="black"/>
                </a:solidFill>
                <a:latin typeface="Arial" panose="020B0604020202020204" pitchFamily="34" charset="0"/>
                <a:cs typeface="Arial" panose="020B0604020202020204" pitchFamily="34" charset="0"/>
              </a:rPr>
              <a:t>.    </a:t>
            </a:r>
            <a:r>
              <a:rPr lang="en-US" sz="1600" dirty="0" smtClean="0">
                <a:solidFill>
                  <a:prstClr val="black"/>
                </a:solidFill>
                <a:latin typeface="Arial" panose="020B0604020202020204" pitchFamily="34" charset="0"/>
                <a:cs typeface="Arial" panose="020B0604020202020204" pitchFamily="34" charset="0"/>
              </a:rPr>
              <a:t> </a:t>
            </a:r>
            <a:endParaRPr lang="en-US" sz="1600" dirty="0">
              <a:solidFill>
                <a:srgbClr val="FF0000"/>
              </a:solidFill>
              <a:latin typeface="Arial" panose="020B0604020202020204" pitchFamily="34" charset="0"/>
              <a:cs typeface="Arial" panose="020B0604020202020204" pitchFamily="34" charset="0"/>
            </a:endParaRPr>
          </a:p>
          <a:p>
            <a:pPr marL="2079625" lvl="2" indent="-449263" algn="just">
              <a:lnSpc>
                <a:spcPct val="150000"/>
              </a:lnSpc>
              <a:buFont typeface="Wingdings" panose="05000000000000000000" pitchFamily="2" charset="2"/>
              <a:buChar char="§"/>
            </a:pPr>
            <a:endParaRPr lang="en-US" sz="1600" dirty="0">
              <a:solidFill>
                <a:prstClr val="black"/>
              </a:solidFill>
              <a:latin typeface="Arial" panose="020B0604020202020204" pitchFamily="34" charset="0"/>
              <a:cs typeface="Arial" panose="020B0604020202020204" pitchFamily="34" charset="0"/>
            </a:endParaRPr>
          </a:p>
          <a:p>
            <a:pPr marL="715962" lvl="0" algn="just">
              <a:lnSpc>
                <a:spcPct val="150000"/>
              </a:lnSpc>
            </a:pPr>
            <a:endParaRPr lang="en-ZA" sz="1600" dirty="0">
              <a:solidFill>
                <a:prstClr val="black"/>
              </a:solidFill>
              <a:latin typeface="Arial" panose="020B0604020202020204" pitchFamily="34" charset="0"/>
              <a:cs typeface="Arial" panose="020B0604020202020204" pitchFamily="34" charset="0"/>
            </a:endParaRPr>
          </a:p>
        </p:txBody>
      </p:sp>
      <p:sp>
        <p:nvSpPr>
          <p:cNvPr id="10" name="Rectangle 9"/>
          <p:cNvSpPr/>
          <p:nvPr/>
        </p:nvSpPr>
        <p:spPr>
          <a:xfrm>
            <a:off x="1545076" y="639437"/>
            <a:ext cx="8769096" cy="456535"/>
          </a:xfrm>
          <a:prstGeom prst="rect">
            <a:avLst/>
          </a:prstGeom>
        </p:spPr>
        <p:txBody>
          <a:bodyPr wrap="square">
            <a:spAutoFit/>
          </a:bodyPr>
          <a:lstStyle/>
          <a:p>
            <a:pPr marL="446088" lvl="2" indent="-446088" algn="just" defTabSz="457200">
              <a:lnSpc>
                <a:spcPct val="150000"/>
              </a:lnSpc>
              <a:spcBef>
                <a:spcPts val="600"/>
              </a:spcBef>
              <a:defRPr/>
            </a:pPr>
            <a:r>
              <a:rPr lang="en-ZA" dirty="0">
                <a:solidFill>
                  <a:prstClr val="black"/>
                </a:solidFill>
                <a:latin typeface="Arial" panose="020B0604020202020204" pitchFamily="34" charset="0"/>
                <a:cs typeface="Arial" panose="020B0604020202020204" pitchFamily="34" charset="0"/>
              </a:rPr>
              <a:t>1.2 	</a:t>
            </a:r>
            <a:r>
              <a:rPr lang="en-ZA" u="sng" dirty="0">
                <a:solidFill>
                  <a:prstClr val="black"/>
                </a:solidFill>
                <a:latin typeface="Arial" panose="020B0604020202020204" pitchFamily="34" charset="0"/>
                <a:cs typeface="Arial" panose="020B0604020202020204" pitchFamily="34" charset="0"/>
              </a:rPr>
              <a:t>Objections against </a:t>
            </a:r>
            <a:r>
              <a:rPr lang="en-ZA" u="sng" dirty="0" smtClean="0">
                <a:solidFill>
                  <a:prstClr val="black"/>
                </a:solidFill>
                <a:latin typeface="Arial" panose="020B0604020202020204" pitchFamily="34" charset="0"/>
                <a:cs typeface="Arial" panose="020B0604020202020204" pitchFamily="34" charset="0"/>
              </a:rPr>
              <a:t>candidates of political parties</a:t>
            </a:r>
            <a:endParaRPr lang="en-ZA" u="sng"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638756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nvGraphicFramePr>
        <p:xfrm>
          <a:off x="1506583" y="496388"/>
          <a:ext cx="9447168" cy="7704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5"/>
          <p:cNvSpPr>
            <a:spLocks noGrp="1"/>
          </p:cNvSpPr>
          <p:nvPr>
            <p:ph type="sldNum" sz="quarter" idx="12"/>
          </p:nvPr>
        </p:nvSpPr>
        <p:spPr>
          <a:xfrm>
            <a:off x="11506200" y="0"/>
            <a:ext cx="685800" cy="6858000"/>
          </a:xfrm>
          <a:gradFill>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gradFill>
        </p:spPr>
        <p:txBody>
          <a:bodyPr/>
          <a:lstStyle/>
          <a:p>
            <a:endParaRPr lang="en-ZA" dirty="0">
              <a:solidFill>
                <a:schemeClr val="accent1">
                  <a:lumMod val="75000"/>
                </a:schemeClr>
              </a:solidFill>
            </a:endParaRPr>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pPr algn="ctr"/>
            <a:endParaRPr lang="en-ZA" dirty="0"/>
          </a:p>
          <a:p>
            <a:pPr algn="ctr"/>
            <a:endParaRPr lang="en-ZA" dirty="0"/>
          </a:p>
          <a:p>
            <a:pPr algn="ctr"/>
            <a:endParaRPr lang="en-ZA" dirty="0"/>
          </a:p>
          <a:p>
            <a:pPr algn="ctr"/>
            <a:endParaRPr lang="en-ZA" dirty="0"/>
          </a:p>
          <a:p>
            <a:pPr algn="ctr"/>
            <a:endParaRPr lang="en-ZA" dirty="0"/>
          </a:p>
          <a:p>
            <a:pPr algn="ctr"/>
            <a:fld id="{162D5AE1-35CB-4DC3-963C-0B09517C6739}" type="slidenum">
              <a:rPr lang="en-ZA" sz="2400" b="1" smtClean="0">
                <a:latin typeface="Arial" panose="020B0604020202020204" pitchFamily="34" charset="0"/>
                <a:cs typeface="Arial" panose="020B0604020202020204" pitchFamily="34" charset="0"/>
              </a:rPr>
              <a:pPr algn="ctr"/>
              <a:t>18</a:t>
            </a:fld>
            <a:endParaRPr lang="en-ZA" sz="2400" b="1" dirty="0">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62588" y="433819"/>
            <a:ext cx="795064" cy="860742"/>
          </a:xfrm>
          <a:prstGeom prst="rect">
            <a:avLst/>
          </a:prstGeom>
        </p:spPr>
      </p:pic>
      <p:sp>
        <p:nvSpPr>
          <p:cNvPr id="8" name="Rectangle 7"/>
          <p:cNvSpPr/>
          <p:nvPr/>
        </p:nvSpPr>
        <p:spPr>
          <a:xfrm>
            <a:off x="1778836" y="1333827"/>
            <a:ext cx="9306181" cy="1287532"/>
          </a:xfrm>
          <a:prstGeom prst="rect">
            <a:avLst/>
          </a:prstGeom>
        </p:spPr>
        <p:txBody>
          <a:bodyPr wrap="square">
            <a:spAutoFit/>
          </a:bodyPr>
          <a:lstStyle/>
          <a:p>
            <a:pPr marL="542925" lvl="2" indent="-457200" algn="just">
              <a:lnSpc>
                <a:spcPct val="150000"/>
              </a:lnSpc>
              <a:buFont typeface="Arial" panose="020B0604020202020204" pitchFamily="34" charset="0"/>
              <a:buChar char="•"/>
            </a:pPr>
            <a:r>
              <a:rPr lang="en-GB" dirty="0" smtClean="0">
                <a:effectLst/>
                <a:latin typeface="Arial" panose="020B0604020202020204" pitchFamily="34" charset="0"/>
                <a:ea typeface="Times New Roman" panose="02020603050405020304" pitchFamily="18" charset="0"/>
                <a:cs typeface="Arial" panose="020B0604020202020204" pitchFamily="34" charset="0"/>
              </a:rPr>
              <a:t>Amend </a:t>
            </a:r>
            <a:r>
              <a:rPr lang="en-GB" dirty="0">
                <a:effectLst/>
                <a:latin typeface="Arial" panose="020B0604020202020204" pitchFamily="34" charset="0"/>
                <a:ea typeface="Times New Roman" panose="02020603050405020304" pitchFamily="18" charset="0"/>
                <a:cs typeface="Arial" panose="020B0604020202020204" pitchFamily="34" charset="0"/>
              </a:rPr>
              <a:t>section 1 to substitute the definition of “serve” to exclude obsolete means of communication (telegram, telex and telefax) and include e-mail as a mode for service</a:t>
            </a:r>
            <a:r>
              <a:rPr lang="en-GB" dirty="0" smtClean="0">
                <a:effectLst/>
                <a:latin typeface="Arial" panose="020B0604020202020204" pitchFamily="34" charset="0"/>
                <a:ea typeface="Times New Roman" panose="02020603050405020304" pitchFamily="18" charset="0"/>
                <a:cs typeface="Arial" panose="020B0604020202020204" pitchFamily="34" charset="0"/>
              </a:rPr>
              <a:t>.</a:t>
            </a:r>
            <a:endParaRPr lang="en-ZA" dirty="0">
              <a:effectLst/>
              <a:latin typeface="Arial" panose="020B0604020202020204" pitchFamily="34" charset="0"/>
              <a:ea typeface="Times New Roman" panose="02020603050405020304" pitchFamily="18" charset="0"/>
              <a:cs typeface="Arial" panose="020B0604020202020204" pitchFamily="34" charset="0"/>
            </a:endParaRPr>
          </a:p>
        </p:txBody>
      </p:sp>
      <p:graphicFrame>
        <p:nvGraphicFramePr>
          <p:cNvPr id="9" name="Diagram 8"/>
          <p:cNvGraphicFramePr/>
          <p:nvPr>
            <p:extLst>
              <p:ext uri="{D42A27DB-BD31-4B8C-83A1-F6EECF244321}">
                <p14:modId xmlns:p14="http://schemas.microsoft.com/office/powerpoint/2010/main" val="657513527"/>
              </p:ext>
            </p:extLst>
          </p:nvPr>
        </p:nvGraphicFramePr>
        <p:xfrm>
          <a:off x="1525829" y="315429"/>
          <a:ext cx="9812193" cy="758826"/>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7" name="Rectangle 6"/>
          <p:cNvSpPr/>
          <p:nvPr/>
        </p:nvSpPr>
        <p:spPr>
          <a:xfrm>
            <a:off x="1923794" y="563390"/>
            <a:ext cx="9306181" cy="456535"/>
          </a:xfrm>
          <a:prstGeom prst="rect">
            <a:avLst/>
          </a:prstGeom>
        </p:spPr>
        <p:txBody>
          <a:bodyPr wrap="square">
            <a:spAutoFit/>
          </a:bodyPr>
          <a:lstStyle/>
          <a:p>
            <a:pPr marL="0" lvl="2" algn="just" defTabSz="457200">
              <a:lnSpc>
                <a:spcPct val="150000"/>
              </a:lnSpc>
              <a:spcBef>
                <a:spcPts val="600"/>
              </a:spcBef>
              <a:tabLst>
                <a:tab pos="444500" algn="l"/>
              </a:tabLst>
              <a:defRPr/>
            </a:pPr>
            <a:r>
              <a:rPr lang="en-ZA" dirty="0" smtClean="0">
                <a:solidFill>
                  <a:prstClr val="black"/>
                </a:solidFill>
                <a:latin typeface="Arial" panose="020B0604020202020204" pitchFamily="34" charset="0"/>
                <a:cs typeface="Arial" panose="020B0604020202020204" pitchFamily="34" charset="0"/>
              </a:rPr>
              <a:t>1.3   </a:t>
            </a:r>
            <a:r>
              <a:rPr lang="en-ZA" u="sng" dirty="0" smtClean="0">
                <a:solidFill>
                  <a:prstClr val="black"/>
                </a:solidFill>
                <a:latin typeface="Arial" panose="020B0604020202020204" pitchFamily="34" charset="0"/>
                <a:cs typeface="Arial" panose="020B0604020202020204" pitchFamily="34" charset="0"/>
              </a:rPr>
              <a:t>Amend clause 1 of the Electoral Act </a:t>
            </a:r>
          </a:p>
        </p:txBody>
      </p:sp>
    </p:spTree>
    <p:extLst>
      <p:ext uri="{BB962C8B-B14F-4D97-AF65-F5344CB8AC3E}">
        <p14:creationId xmlns:p14="http://schemas.microsoft.com/office/powerpoint/2010/main" val="20829522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nvGraphicFramePr>
        <p:xfrm>
          <a:off x="1506583" y="496388"/>
          <a:ext cx="9447168" cy="770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5"/>
          <p:cNvSpPr>
            <a:spLocks noGrp="1"/>
          </p:cNvSpPr>
          <p:nvPr>
            <p:ph type="sldNum" sz="quarter" idx="12"/>
          </p:nvPr>
        </p:nvSpPr>
        <p:spPr>
          <a:xfrm>
            <a:off x="11506200" y="0"/>
            <a:ext cx="685800" cy="6858000"/>
          </a:xfrm>
          <a:gradFill>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gradFill>
        </p:spPr>
        <p:txBody>
          <a:bodyPr/>
          <a:lstStyle/>
          <a:p>
            <a:endParaRPr lang="en-ZA" dirty="0">
              <a:solidFill>
                <a:schemeClr val="accent1">
                  <a:lumMod val="75000"/>
                </a:schemeClr>
              </a:solidFill>
            </a:endParaRPr>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pPr algn="ctr"/>
            <a:endParaRPr lang="en-ZA" dirty="0"/>
          </a:p>
          <a:p>
            <a:pPr algn="ctr"/>
            <a:endParaRPr lang="en-ZA" dirty="0"/>
          </a:p>
          <a:p>
            <a:pPr algn="ctr"/>
            <a:endParaRPr lang="en-ZA" dirty="0"/>
          </a:p>
          <a:p>
            <a:pPr algn="ctr"/>
            <a:endParaRPr lang="en-ZA" dirty="0"/>
          </a:p>
          <a:p>
            <a:pPr algn="ctr"/>
            <a:endParaRPr lang="en-ZA" dirty="0"/>
          </a:p>
          <a:p>
            <a:pPr algn="ctr"/>
            <a:fld id="{162D5AE1-35CB-4DC3-963C-0B09517C6739}" type="slidenum">
              <a:rPr lang="en-ZA" sz="2400" b="1" smtClean="0">
                <a:latin typeface="Arial" panose="020B0604020202020204" pitchFamily="34" charset="0"/>
                <a:cs typeface="Arial" panose="020B0604020202020204" pitchFamily="34" charset="0"/>
              </a:rPr>
              <a:pPr algn="ctr"/>
              <a:t>19</a:t>
            </a:fld>
            <a:endParaRPr lang="en-ZA" sz="2400" b="1" dirty="0">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62588" y="433819"/>
            <a:ext cx="795064" cy="860742"/>
          </a:xfrm>
          <a:prstGeom prst="rect">
            <a:avLst/>
          </a:prstGeom>
        </p:spPr>
      </p:pic>
      <p:sp>
        <p:nvSpPr>
          <p:cNvPr id="8" name="Rectangle 7"/>
          <p:cNvSpPr/>
          <p:nvPr/>
        </p:nvSpPr>
        <p:spPr>
          <a:xfrm>
            <a:off x="1694008" y="2127980"/>
            <a:ext cx="9632084" cy="4062651"/>
          </a:xfrm>
          <a:prstGeom prst="rect">
            <a:avLst/>
          </a:prstGeom>
        </p:spPr>
        <p:txBody>
          <a:bodyPr wrap="square">
            <a:spAutoFit/>
          </a:bodyPr>
          <a:lstStyle/>
          <a:p>
            <a:pPr marL="439738" lvl="1" indent="-355600" algn="just">
              <a:lnSpc>
                <a:spcPct val="150000"/>
              </a:lnSpc>
              <a:buFont typeface="Wingdings" panose="05000000000000000000" pitchFamily="2" charset="2"/>
              <a:buChar char="§"/>
            </a:pPr>
            <a:r>
              <a:rPr lang="en-ZA" dirty="0">
                <a:effectLst/>
                <a:latin typeface="Arial" panose="020B0604020202020204" pitchFamily="34" charset="0"/>
                <a:ea typeface="Times New Roman" panose="02020603050405020304" pitchFamily="18" charset="0"/>
                <a:cs typeface="Arial" panose="020B0604020202020204" pitchFamily="34" charset="0"/>
              </a:rPr>
              <a:t>Amend section 1 of the Electoral Commission Act, to insert a definition of </a:t>
            </a:r>
            <a:r>
              <a:rPr lang="en-ZA" dirty="0">
                <a:solidFill>
                  <a:srgbClr val="221E1F"/>
                </a:solidFill>
                <a:effectLst/>
                <a:latin typeface="Arial" panose="020B0604020202020204" pitchFamily="34" charset="0"/>
                <a:ea typeface="Times New Roman" panose="02020603050405020304" pitchFamily="18" charset="0"/>
                <a:cs typeface="Arial" panose="020B0604020202020204" pitchFamily="34" charset="0"/>
              </a:rPr>
              <a:t>“independent candidate” by cross-referring to the definition in the Electoral Act</a:t>
            </a:r>
            <a:r>
              <a:rPr lang="en-US" dirty="0">
                <a:solidFill>
                  <a:prstClr val="black"/>
                </a:solidFill>
                <a:latin typeface="Arial" panose="020B0604020202020204" pitchFamily="34" charset="0"/>
                <a:cs typeface="Arial" panose="020B0604020202020204" pitchFamily="34" charset="0"/>
              </a:rPr>
              <a:t>. </a:t>
            </a:r>
            <a:endParaRPr lang="en-US" dirty="0" smtClean="0">
              <a:solidFill>
                <a:prstClr val="black"/>
              </a:solidFill>
              <a:latin typeface="Arial" panose="020B0604020202020204" pitchFamily="34" charset="0"/>
              <a:cs typeface="Arial" panose="020B0604020202020204" pitchFamily="34" charset="0"/>
            </a:endParaRPr>
          </a:p>
          <a:p>
            <a:pPr marL="439738" lvl="1" indent="-355600" algn="just">
              <a:lnSpc>
                <a:spcPct val="150000"/>
              </a:lnSpc>
              <a:buFont typeface="Wingdings" panose="05000000000000000000" pitchFamily="2" charset="2"/>
              <a:buChar char="§"/>
            </a:pPr>
            <a:r>
              <a:rPr lang="en-US" dirty="0" smtClean="0">
                <a:solidFill>
                  <a:prstClr val="black"/>
                </a:solidFill>
                <a:latin typeface="Arial" panose="020B0604020202020204" pitchFamily="34" charset="0"/>
                <a:cs typeface="Arial" panose="020B0604020202020204" pitchFamily="34" charset="0"/>
              </a:rPr>
              <a:t>Amend section 1 </a:t>
            </a:r>
            <a:r>
              <a:rPr lang="en-US" sz="2000" dirty="0" smtClean="0"/>
              <a:t>by </a:t>
            </a:r>
            <a:r>
              <a:rPr lang="en-US" sz="2000" dirty="0"/>
              <a:t>the substitution for the definition of “political office” of the following definition: “ ‘political office’ means any executive appointment or elected office, including any elected or </a:t>
            </a:r>
            <a:r>
              <a:rPr lang="en-US" sz="2000" dirty="0" smtClean="0"/>
              <a:t>nominated public </a:t>
            </a:r>
            <a:r>
              <a:rPr lang="en-US" sz="2000" dirty="0"/>
              <a:t>representative of a party, whether involving remuneration or not, or any other paid office, in the service of a party; and </a:t>
            </a:r>
            <a:r>
              <a:rPr lang="en-US" sz="2000" dirty="0" smtClean="0"/>
              <a:t>an  </a:t>
            </a:r>
            <a:r>
              <a:rPr lang="en-US" sz="2000" dirty="0"/>
              <a:t>independent candidate, whether involving remuneration or not;”.</a:t>
            </a:r>
            <a:endParaRPr lang="en-US" sz="2000" dirty="0" smtClean="0">
              <a:solidFill>
                <a:prstClr val="black"/>
              </a:solidFill>
              <a:latin typeface="Arial" panose="020B0604020202020204" pitchFamily="34" charset="0"/>
              <a:cs typeface="Arial" panose="020B0604020202020204" pitchFamily="34" charset="0"/>
            </a:endParaRPr>
          </a:p>
          <a:p>
            <a:pPr marL="439738" lvl="1" indent="-355600" algn="just">
              <a:lnSpc>
                <a:spcPct val="150000"/>
              </a:lnSpc>
              <a:buFont typeface="Wingdings" panose="05000000000000000000" pitchFamily="2" charset="2"/>
              <a:buChar char="§"/>
            </a:pPr>
            <a:r>
              <a:rPr lang="en-US" dirty="0">
                <a:latin typeface="Arial" panose="020B0604020202020204" pitchFamily="34" charset="0"/>
                <a:cs typeface="Arial" panose="020B0604020202020204" pitchFamily="34" charset="0"/>
              </a:rPr>
              <a:t>Amend section 5(1)(g) by broadening the Commission’s liaison and </a:t>
            </a:r>
            <a:r>
              <a:rPr lang="en-US" dirty="0" smtClean="0">
                <a:latin typeface="Arial" panose="020B0604020202020204" pitchFamily="34" charset="0"/>
                <a:cs typeface="Arial" panose="020B0604020202020204" pitchFamily="34" charset="0"/>
              </a:rPr>
              <a:t>co-operation </a:t>
            </a:r>
            <a:r>
              <a:rPr lang="en-US" dirty="0">
                <a:latin typeface="Arial" panose="020B0604020202020204" pitchFamily="34" charset="0"/>
                <a:cs typeface="Arial" panose="020B0604020202020204" pitchFamily="34" charset="0"/>
              </a:rPr>
              <a:t>function to include independent </a:t>
            </a:r>
            <a:r>
              <a:rPr lang="en-US" dirty="0" smtClean="0">
                <a:latin typeface="Arial" panose="020B0604020202020204" pitchFamily="34" charset="0"/>
                <a:cs typeface="Arial" panose="020B0604020202020204" pitchFamily="34" charset="0"/>
              </a:rPr>
              <a:t>candidates and independent representatives</a:t>
            </a:r>
            <a:endParaRPr lang="en-US" dirty="0">
              <a:latin typeface="Arial" panose="020B0604020202020204" pitchFamily="34" charset="0"/>
              <a:cs typeface="Arial" panose="020B0604020202020204" pitchFamily="34" charset="0"/>
            </a:endParaRPr>
          </a:p>
        </p:txBody>
      </p:sp>
      <p:graphicFrame>
        <p:nvGraphicFramePr>
          <p:cNvPr id="9" name="Diagram 8"/>
          <p:cNvGraphicFramePr/>
          <p:nvPr>
            <p:extLst>
              <p:ext uri="{D42A27DB-BD31-4B8C-83A1-F6EECF244321}">
                <p14:modId xmlns:p14="http://schemas.microsoft.com/office/powerpoint/2010/main" val="489568882"/>
              </p:ext>
            </p:extLst>
          </p:nvPr>
        </p:nvGraphicFramePr>
        <p:xfrm>
          <a:off x="1694008" y="433819"/>
          <a:ext cx="9632084" cy="1187163"/>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33935843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a:xfrm>
            <a:off x="11506200" y="0"/>
            <a:ext cx="685800" cy="6858000"/>
          </a:xfrm>
          <a:gradFill>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gradFill>
        </p:spPr>
        <p:txBody>
          <a:bodyPr/>
          <a:lstStyle/>
          <a:p>
            <a:endParaRPr lang="en-ZA" dirty="0">
              <a:solidFill>
                <a:schemeClr val="accent1">
                  <a:lumMod val="75000"/>
                </a:schemeClr>
              </a:solidFill>
            </a:endParaRPr>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pPr algn="ctr"/>
            <a:endParaRPr lang="en-ZA" dirty="0"/>
          </a:p>
          <a:p>
            <a:pPr algn="ctr"/>
            <a:endParaRPr lang="en-ZA" dirty="0"/>
          </a:p>
          <a:p>
            <a:pPr algn="ctr"/>
            <a:endParaRPr lang="en-ZA" dirty="0"/>
          </a:p>
          <a:p>
            <a:pPr algn="ctr"/>
            <a:endParaRPr lang="en-ZA" dirty="0"/>
          </a:p>
          <a:p>
            <a:pPr algn="ctr"/>
            <a:endParaRPr lang="en-ZA" dirty="0"/>
          </a:p>
          <a:p>
            <a:pPr algn="ctr"/>
            <a:fld id="{162D5AE1-35CB-4DC3-963C-0B09517C6739}" type="slidenum">
              <a:rPr lang="en-ZA" sz="2400" b="1" smtClean="0">
                <a:latin typeface="Arial" panose="020B0604020202020204" pitchFamily="34" charset="0"/>
                <a:cs typeface="Arial" panose="020B0604020202020204" pitchFamily="34" charset="0"/>
              </a:rPr>
              <a:pPr algn="ctr"/>
              <a:t>2</a:t>
            </a:fld>
            <a:endParaRPr lang="en-ZA" sz="2400" b="1" dirty="0">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2588" y="433819"/>
            <a:ext cx="795064" cy="860742"/>
          </a:xfrm>
          <a:prstGeom prst="rect">
            <a:avLst/>
          </a:prstGeom>
        </p:spPr>
      </p:pic>
      <p:sp>
        <p:nvSpPr>
          <p:cNvPr id="2" name="Rectangle 1"/>
          <p:cNvSpPr/>
          <p:nvPr/>
        </p:nvSpPr>
        <p:spPr>
          <a:xfrm>
            <a:off x="1532467" y="1673789"/>
            <a:ext cx="9353550" cy="2308324"/>
          </a:xfrm>
          <a:prstGeom prst="rect">
            <a:avLst/>
          </a:prstGeom>
        </p:spPr>
        <p:txBody>
          <a:bodyPr wrap="square">
            <a:spAutoFit/>
          </a:bodyPr>
          <a:lstStyle/>
          <a:p>
            <a:pPr algn="ctr">
              <a:lnSpc>
                <a:spcPct val="120000"/>
              </a:lnSpc>
            </a:pPr>
            <a:r>
              <a:rPr lang="en-ZA" sz="4000" b="1" spc="-100" dirty="0">
                <a:solidFill>
                  <a:srgbClr val="1F497D"/>
                </a:solidFill>
                <a:latin typeface="Arial" pitchFamily="34" charset="0"/>
                <a:ea typeface="+mj-ea"/>
                <a:cs typeface="Arial" pitchFamily="34" charset="0"/>
              </a:rPr>
              <a:t>Electoral Commission’s Proposed Administrative Amendments to the Party Funding Act No. 6 of 2018</a:t>
            </a:r>
          </a:p>
        </p:txBody>
      </p:sp>
    </p:spTree>
    <p:extLst>
      <p:ext uri="{BB962C8B-B14F-4D97-AF65-F5344CB8AC3E}">
        <p14:creationId xmlns:p14="http://schemas.microsoft.com/office/powerpoint/2010/main" val="10334400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nvGraphicFramePr>
        <p:xfrm>
          <a:off x="1506583" y="496388"/>
          <a:ext cx="9447168" cy="770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5"/>
          <p:cNvSpPr>
            <a:spLocks noGrp="1"/>
          </p:cNvSpPr>
          <p:nvPr>
            <p:ph type="sldNum" sz="quarter" idx="12"/>
          </p:nvPr>
        </p:nvSpPr>
        <p:spPr>
          <a:xfrm>
            <a:off x="11506200" y="0"/>
            <a:ext cx="685800" cy="6858000"/>
          </a:xfrm>
          <a:gradFill>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gradFill>
        </p:spPr>
        <p:txBody>
          <a:bodyPr/>
          <a:lstStyle/>
          <a:p>
            <a:endParaRPr lang="en-ZA" dirty="0">
              <a:solidFill>
                <a:schemeClr val="accent1">
                  <a:lumMod val="75000"/>
                </a:schemeClr>
              </a:solidFill>
            </a:endParaRPr>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pPr algn="ctr"/>
            <a:endParaRPr lang="en-ZA" dirty="0"/>
          </a:p>
          <a:p>
            <a:pPr algn="ctr"/>
            <a:endParaRPr lang="en-ZA" dirty="0"/>
          </a:p>
          <a:p>
            <a:pPr algn="ctr"/>
            <a:endParaRPr lang="en-ZA" dirty="0"/>
          </a:p>
          <a:p>
            <a:pPr algn="ctr"/>
            <a:endParaRPr lang="en-ZA" dirty="0"/>
          </a:p>
          <a:p>
            <a:pPr algn="ctr"/>
            <a:endParaRPr lang="en-ZA" dirty="0"/>
          </a:p>
          <a:p>
            <a:pPr algn="ctr"/>
            <a:fld id="{162D5AE1-35CB-4DC3-963C-0B09517C6739}" type="slidenum">
              <a:rPr lang="en-ZA" sz="2400" b="1" smtClean="0">
                <a:latin typeface="Arial" panose="020B0604020202020204" pitchFamily="34" charset="0"/>
                <a:cs typeface="Arial" panose="020B0604020202020204" pitchFamily="34" charset="0"/>
              </a:rPr>
              <a:pPr algn="ctr"/>
              <a:t>20</a:t>
            </a:fld>
            <a:endParaRPr lang="en-ZA" sz="2400" b="1" dirty="0">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62588" y="433819"/>
            <a:ext cx="795064" cy="860742"/>
          </a:xfrm>
          <a:prstGeom prst="rect">
            <a:avLst/>
          </a:prstGeom>
        </p:spPr>
      </p:pic>
      <p:sp>
        <p:nvSpPr>
          <p:cNvPr id="8" name="Rectangle 7"/>
          <p:cNvSpPr/>
          <p:nvPr/>
        </p:nvSpPr>
        <p:spPr>
          <a:xfrm>
            <a:off x="1694008" y="1975580"/>
            <a:ext cx="9632084" cy="4708981"/>
          </a:xfrm>
          <a:prstGeom prst="rect">
            <a:avLst/>
          </a:prstGeom>
        </p:spPr>
        <p:txBody>
          <a:bodyPr wrap="square">
            <a:spAutoFit/>
          </a:bodyPr>
          <a:lstStyle/>
          <a:p>
            <a:pPr marL="439738" lvl="1" indent="-355600" algn="just">
              <a:lnSpc>
                <a:spcPct val="150000"/>
              </a:lnSpc>
              <a:buFont typeface="Wingdings" panose="05000000000000000000" pitchFamily="2" charset="2"/>
              <a:buChar char="§"/>
            </a:pPr>
            <a:r>
              <a:rPr lang="en-US" sz="2000" dirty="0" smtClean="0"/>
              <a:t>Section </a:t>
            </a:r>
            <a:r>
              <a:rPr lang="en-US" sz="2000" dirty="0"/>
              <a:t>6 </a:t>
            </a:r>
            <a:r>
              <a:rPr lang="en-US" sz="2000" dirty="0" smtClean="0"/>
              <a:t>(2)(b) of </a:t>
            </a:r>
            <a:r>
              <a:rPr lang="en-US" sz="2000" dirty="0"/>
              <a:t>the Electoral Commission </a:t>
            </a:r>
            <a:r>
              <a:rPr lang="en-US" sz="2000" dirty="0" smtClean="0"/>
              <a:t>Act must be amended by </a:t>
            </a:r>
            <a:r>
              <a:rPr lang="en-US" sz="2000" dirty="0"/>
              <a:t>the substitution in subsection (2) for paragraph (b) of the following paragraph: </a:t>
            </a:r>
            <a:endParaRPr lang="en-US" sz="2000" dirty="0" smtClean="0"/>
          </a:p>
          <a:p>
            <a:pPr marL="84138" lvl="1" algn="just">
              <a:lnSpc>
                <a:spcPct val="150000"/>
              </a:lnSpc>
            </a:pPr>
            <a:r>
              <a:rPr lang="en-US" sz="2000" dirty="0" smtClean="0"/>
              <a:t>       “</a:t>
            </a:r>
            <a:r>
              <a:rPr lang="en-US" sz="2000" i="1" dirty="0" smtClean="0"/>
              <a:t>(</a:t>
            </a:r>
            <a:r>
              <a:rPr lang="en-US" sz="2000" i="1" dirty="0"/>
              <a:t>b)</a:t>
            </a:r>
            <a:r>
              <a:rPr lang="en-US" sz="2000" dirty="0"/>
              <a:t> does not at that stage have a high [</a:t>
            </a:r>
            <a:r>
              <a:rPr lang="en-US" sz="2000" b="1" dirty="0" smtClean="0"/>
              <a:t>party-political</a:t>
            </a:r>
            <a:r>
              <a:rPr lang="en-US" sz="2000" dirty="0"/>
              <a:t>] </a:t>
            </a:r>
            <a:r>
              <a:rPr lang="en-US" sz="2000" u="sng" dirty="0"/>
              <a:t>political</a:t>
            </a:r>
            <a:r>
              <a:rPr lang="en-US" sz="2000" dirty="0"/>
              <a:t> profile;” </a:t>
            </a:r>
          </a:p>
          <a:p>
            <a:pPr marL="369888" lvl="1" indent="-285750" algn="just">
              <a:lnSpc>
                <a:spcPct val="150000"/>
              </a:lnSpc>
              <a:buFont typeface="Wingdings" panose="05000000000000000000" pitchFamily="2" charset="2"/>
              <a:buChar char="§"/>
              <a:tabLst>
                <a:tab pos="361950" algn="l"/>
              </a:tabLst>
            </a:pPr>
            <a:r>
              <a:rPr lang="en-US" sz="2000" dirty="0" smtClean="0"/>
              <a:t> Section 6(2)(d) must be amended by the substitution in subsection (2) for paragraph (d) of the following paragraph:</a:t>
            </a:r>
          </a:p>
          <a:p>
            <a:pPr marL="84138" lvl="1" algn="just">
              <a:lnSpc>
                <a:spcPct val="150000"/>
              </a:lnSpc>
              <a:tabLst>
                <a:tab pos="361950" algn="l"/>
              </a:tabLst>
            </a:pPr>
            <a:r>
              <a:rPr lang="en-US" sz="2000" dirty="0"/>
              <a:t> </a:t>
            </a:r>
            <a:r>
              <a:rPr lang="en-US" sz="2000" dirty="0" smtClean="0"/>
              <a:t>     “</a:t>
            </a:r>
            <a:r>
              <a:rPr lang="en-US" sz="2000" i="1" dirty="0" smtClean="0"/>
              <a:t>(d)</a:t>
            </a:r>
            <a:r>
              <a:rPr lang="en-US" sz="2000" dirty="0" smtClean="0"/>
              <a:t> has been nominated by a committee of the National Assembly, proportionally composed of members of all parties represented in the National Assembly, from a list of recommended candidates submitted to the committee by the panel referred to in subsection (3): Provided that the National Assembly must establish Rules for the for the participation of independent representatives for this purpose.  </a:t>
            </a:r>
            <a:endParaRPr lang="en-US" sz="2000" dirty="0">
              <a:latin typeface="Arial" panose="020B0604020202020204" pitchFamily="34" charset="0"/>
              <a:cs typeface="Arial" panose="020B0604020202020204" pitchFamily="34" charset="0"/>
            </a:endParaRPr>
          </a:p>
        </p:txBody>
      </p:sp>
      <p:graphicFrame>
        <p:nvGraphicFramePr>
          <p:cNvPr id="9" name="Diagram 8"/>
          <p:cNvGraphicFramePr/>
          <p:nvPr>
            <p:extLst>
              <p:ext uri="{D42A27DB-BD31-4B8C-83A1-F6EECF244321}">
                <p14:modId xmlns:p14="http://schemas.microsoft.com/office/powerpoint/2010/main" val="489568882"/>
              </p:ext>
            </p:extLst>
          </p:nvPr>
        </p:nvGraphicFramePr>
        <p:xfrm>
          <a:off x="1694008" y="433819"/>
          <a:ext cx="9632084" cy="1187163"/>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5625601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2644253036"/>
              </p:ext>
            </p:extLst>
          </p:nvPr>
        </p:nvGraphicFramePr>
        <p:xfrm>
          <a:off x="1506583" y="496388"/>
          <a:ext cx="9447168" cy="770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5"/>
          <p:cNvSpPr>
            <a:spLocks noGrp="1"/>
          </p:cNvSpPr>
          <p:nvPr>
            <p:ph type="sldNum" sz="quarter" idx="12"/>
          </p:nvPr>
        </p:nvSpPr>
        <p:spPr>
          <a:xfrm>
            <a:off x="11506200" y="0"/>
            <a:ext cx="685800" cy="6858000"/>
          </a:xfrm>
          <a:gradFill>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gradFill>
        </p:spPr>
        <p:txBody>
          <a:bodyPr/>
          <a:lstStyle/>
          <a:p>
            <a:endParaRPr lang="en-ZA" dirty="0">
              <a:solidFill>
                <a:schemeClr val="accent1">
                  <a:lumMod val="75000"/>
                </a:schemeClr>
              </a:solidFill>
            </a:endParaRPr>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pPr algn="ctr"/>
            <a:endParaRPr lang="en-ZA" dirty="0"/>
          </a:p>
          <a:p>
            <a:pPr algn="ctr"/>
            <a:endParaRPr lang="en-ZA" dirty="0"/>
          </a:p>
          <a:p>
            <a:pPr algn="ctr"/>
            <a:endParaRPr lang="en-ZA" dirty="0"/>
          </a:p>
          <a:p>
            <a:pPr algn="ctr"/>
            <a:endParaRPr lang="en-ZA" dirty="0"/>
          </a:p>
          <a:p>
            <a:pPr algn="ctr"/>
            <a:endParaRPr lang="en-ZA" dirty="0"/>
          </a:p>
          <a:p>
            <a:pPr algn="ctr"/>
            <a:fld id="{162D5AE1-35CB-4DC3-963C-0B09517C6739}" type="slidenum">
              <a:rPr lang="en-ZA" sz="2400" b="1" smtClean="0">
                <a:latin typeface="Arial" panose="020B0604020202020204" pitchFamily="34" charset="0"/>
                <a:cs typeface="Arial" panose="020B0604020202020204" pitchFamily="34" charset="0"/>
              </a:rPr>
              <a:pPr algn="ctr"/>
              <a:t>21</a:t>
            </a:fld>
            <a:endParaRPr lang="en-ZA" sz="2400" b="1" dirty="0">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62588" y="433819"/>
            <a:ext cx="795064" cy="860742"/>
          </a:xfrm>
          <a:prstGeom prst="rect">
            <a:avLst/>
          </a:prstGeom>
        </p:spPr>
      </p:pic>
      <p:sp>
        <p:nvSpPr>
          <p:cNvPr id="3" name="Rectangle 2"/>
          <p:cNvSpPr/>
          <p:nvPr/>
        </p:nvSpPr>
        <p:spPr>
          <a:xfrm>
            <a:off x="1870364" y="2875002"/>
            <a:ext cx="8001000" cy="1107996"/>
          </a:xfrm>
          <a:prstGeom prst="rect">
            <a:avLst/>
          </a:prstGeom>
        </p:spPr>
        <p:txBody>
          <a:bodyPr wrap="square">
            <a:spAutoFit/>
          </a:bodyPr>
          <a:lstStyle/>
          <a:p>
            <a:pPr lvl="0" algn="ctr"/>
            <a:r>
              <a:rPr lang="en-ZA" sz="6600" b="1" dirty="0">
                <a:latin typeface="Arial" panose="020B0604020202020204" pitchFamily="34" charset="0"/>
                <a:cs typeface="Arial" panose="020B0604020202020204" pitchFamily="34" charset="0"/>
              </a:rPr>
              <a:t>Thank you</a:t>
            </a:r>
            <a:endParaRPr lang="en-ZA" sz="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583741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70182" y="1633538"/>
            <a:ext cx="9669318" cy="2400657"/>
          </a:xfrm>
          <a:prstGeom prst="rect">
            <a:avLst/>
          </a:prstGeom>
          <a:effectLst>
            <a:glow rad="228600">
              <a:schemeClr val="accent5">
                <a:satMod val="175000"/>
                <a:alpha val="40000"/>
              </a:schemeClr>
            </a:glow>
          </a:effectLst>
        </p:spPr>
        <p:txBody>
          <a:bodyPr wrap="square">
            <a:spAutoFit/>
          </a:bodyPr>
          <a:lstStyle/>
          <a:p>
            <a:pPr marL="342900" indent="-342900" algn="just">
              <a:lnSpc>
                <a:spcPct val="150000"/>
              </a:lnSpc>
              <a:buFont typeface="Wingdings" panose="05000000000000000000" pitchFamily="2" charset="2"/>
              <a:buChar char="§"/>
            </a:pPr>
            <a:r>
              <a:rPr lang="en-US" sz="2000" dirty="0">
                <a:latin typeface="Arial" panose="020B0604020202020204" pitchFamily="34" charset="0"/>
                <a:cs typeface="Arial" panose="020B0604020202020204" pitchFamily="34" charset="0"/>
              </a:rPr>
              <a:t>The definition of the </a:t>
            </a:r>
            <a:r>
              <a:rPr lang="en-US" sz="2000" b="1" dirty="0">
                <a:latin typeface="Arial" panose="020B0604020202020204" pitchFamily="34" charset="0"/>
                <a:cs typeface="Arial" panose="020B0604020202020204" pitchFamily="34" charset="0"/>
              </a:rPr>
              <a:t>Chief Executive Officer (CEO) </a:t>
            </a:r>
            <a:r>
              <a:rPr lang="en-US" sz="2000" dirty="0">
                <a:latin typeface="Arial" panose="020B0604020202020204" pitchFamily="34" charset="0"/>
                <a:cs typeface="Arial" panose="020B0604020202020204" pitchFamily="34" charset="0"/>
              </a:rPr>
              <a:t>must be amended to read the </a:t>
            </a:r>
            <a:r>
              <a:rPr lang="en-US" sz="2000" u="sng" dirty="0">
                <a:latin typeface="Arial" panose="020B0604020202020204" pitchFamily="34" charset="0"/>
                <a:cs typeface="Arial" panose="020B0604020202020204" pitchFamily="34" charset="0"/>
              </a:rPr>
              <a:t>Chief Electoral Officer</a:t>
            </a:r>
            <a:r>
              <a:rPr lang="en-US" sz="2000" dirty="0">
                <a:latin typeface="Arial" panose="020B0604020202020204" pitchFamily="34" charset="0"/>
                <a:cs typeface="Arial" panose="020B0604020202020204" pitchFamily="34" charset="0"/>
              </a:rPr>
              <a:t> appointed in terms of section 12(1) of the Electoral Commission Act</a:t>
            </a:r>
            <a:r>
              <a:rPr lang="en-US" sz="2000" dirty="0" smtClean="0">
                <a:latin typeface="Arial" panose="020B0604020202020204" pitchFamily="34" charset="0"/>
                <a:cs typeface="Arial" panose="020B0604020202020204" pitchFamily="34" charset="0"/>
              </a:rPr>
              <a:t>";</a:t>
            </a:r>
          </a:p>
          <a:p>
            <a:pPr marL="342900" indent="-342900" algn="just">
              <a:lnSpc>
                <a:spcPct val="150000"/>
              </a:lnSpc>
              <a:buFont typeface="Wingdings" panose="05000000000000000000" pitchFamily="2" charset="2"/>
              <a:buChar char="§"/>
            </a:pPr>
            <a:r>
              <a:rPr lang="en-US" sz="2000" dirty="0" smtClean="0">
                <a:latin typeface="Arial" panose="020B0604020202020204" pitchFamily="34" charset="0"/>
                <a:cs typeface="Arial" panose="020B0604020202020204" pitchFamily="34" charset="0"/>
              </a:rPr>
              <a:t>All reference to the chief executive officer must be amended to chief electoral officer</a:t>
            </a:r>
            <a:endParaRPr lang="en-US" sz="2000" dirty="0">
              <a:latin typeface="Arial" panose="020B0604020202020204" pitchFamily="34" charset="0"/>
              <a:cs typeface="Arial" panose="020B0604020202020204" pitchFamily="34" charset="0"/>
            </a:endParaRPr>
          </a:p>
        </p:txBody>
      </p:sp>
      <p:sp>
        <p:nvSpPr>
          <p:cNvPr id="4" name="Slide Number Placeholder 5"/>
          <p:cNvSpPr>
            <a:spLocks noGrp="1"/>
          </p:cNvSpPr>
          <p:nvPr>
            <p:ph type="sldNum" sz="quarter" idx="12"/>
          </p:nvPr>
        </p:nvSpPr>
        <p:spPr>
          <a:xfrm>
            <a:off x="11506200" y="0"/>
            <a:ext cx="685800" cy="6858000"/>
          </a:xfrm>
          <a:gradFill>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gradFill>
        </p:spPr>
        <p:txBody>
          <a:bodyPr/>
          <a:lstStyle/>
          <a:p>
            <a:endParaRPr lang="en-ZA" dirty="0">
              <a:solidFill>
                <a:schemeClr val="accent1">
                  <a:lumMod val="75000"/>
                </a:schemeClr>
              </a:solidFill>
            </a:endParaRPr>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pPr algn="ctr"/>
            <a:endParaRPr lang="en-ZA" dirty="0"/>
          </a:p>
          <a:p>
            <a:pPr algn="ctr"/>
            <a:endParaRPr lang="en-ZA" dirty="0"/>
          </a:p>
          <a:p>
            <a:pPr algn="ctr"/>
            <a:endParaRPr lang="en-ZA" dirty="0"/>
          </a:p>
          <a:p>
            <a:pPr algn="ctr"/>
            <a:endParaRPr lang="en-ZA" dirty="0"/>
          </a:p>
          <a:p>
            <a:pPr algn="ctr"/>
            <a:endParaRPr lang="en-ZA" dirty="0"/>
          </a:p>
          <a:p>
            <a:pPr algn="ctr"/>
            <a:fld id="{162D5AE1-35CB-4DC3-963C-0B09517C6739}" type="slidenum">
              <a:rPr lang="en-ZA" sz="2400" b="1" smtClean="0">
                <a:latin typeface="Arial" panose="020B0604020202020204" pitchFamily="34" charset="0"/>
                <a:cs typeface="Arial" panose="020B0604020202020204" pitchFamily="34" charset="0"/>
              </a:rPr>
              <a:pPr algn="ctr"/>
              <a:t>3</a:t>
            </a:fld>
            <a:endParaRPr lang="en-ZA" sz="2400" b="1" dirty="0">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2588" y="433819"/>
            <a:ext cx="795064" cy="860742"/>
          </a:xfrm>
          <a:prstGeom prst="rect">
            <a:avLst/>
          </a:prstGeom>
        </p:spPr>
      </p:pic>
      <p:graphicFrame>
        <p:nvGraphicFramePr>
          <p:cNvPr id="6" name="Diagram 5"/>
          <p:cNvGraphicFramePr/>
          <p:nvPr>
            <p:extLst>
              <p:ext uri="{D42A27DB-BD31-4B8C-83A1-F6EECF244321}">
                <p14:modId xmlns:p14="http://schemas.microsoft.com/office/powerpoint/2010/main" val="2773003752"/>
              </p:ext>
            </p:extLst>
          </p:nvPr>
        </p:nvGraphicFramePr>
        <p:xfrm>
          <a:off x="1703532" y="433819"/>
          <a:ext cx="9669318" cy="75882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1187885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97267" y="1903702"/>
            <a:ext cx="9669318" cy="2400657"/>
          </a:xfrm>
          <a:prstGeom prst="rect">
            <a:avLst/>
          </a:prstGeom>
          <a:effectLst>
            <a:glow rad="228600">
              <a:schemeClr val="accent5">
                <a:satMod val="175000"/>
                <a:alpha val="40000"/>
              </a:schemeClr>
            </a:glow>
          </a:effectLst>
        </p:spPr>
        <p:txBody>
          <a:bodyPr wrap="square">
            <a:spAutoFit/>
          </a:bodyPr>
          <a:lstStyle/>
          <a:p>
            <a:pPr marL="342900" indent="-342900" algn="just">
              <a:lnSpc>
                <a:spcPct val="150000"/>
              </a:lnSpc>
              <a:buFont typeface="Wingdings" panose="05000000000000000000" pitchFamily="2" charset="2"/>
              <a:buChar char="§"/>
            </a:pPr>
            <a:r>
              <a:rPr lang="en-US" sz="2000" dirty="0">
                <a:latin typeface="Arial" panose="020B0604020202020204" pitchFamily="34" charset="0"/>
                <a:cs typeface="Arial" panose="020B0604020202020204" pitchFamily="34" charset="0"/>
              </a:rPr>
              <a:t>Insert a provision that provides the Commission with </a:t>
            </a:r>
            <a:r>
              <a:rPr lang="en-US" sz="2000" u="sng" dirty="0">
                <a:latin typeface="Arial" panose="020B0604020202020204" pitchFamily="34" charset="0"/>
                <a:cs typeface="Arial" panose="020B0604020202020204" pitchFamily="34" charset="0"/>
              </a:rPr>
              <a:t>express permission to fund-raise for the MPDF.</a:t>
            </a:r>
            <a:endParaRPr lang="en-US" sz="2000" dirty="0">
              <a:latin typeface="Arial" panose="020B0604020202020204" pitchFamily="34" charset="0"/>
              <a:cs typeface="Arial" panose="020B0604020202020204" pitchFamily="34" charset="0"/>
            </a:endParaRPr>
          </a:p>
          <a:p>
            <a:pPr marL="342900" indent="-342900" algn="just">
              <a:lnSpc>
                <a:spcPct val="150000"/>
              </a:lnSpc>
              <a:buFont typeface="Wingdings" panose="05000000000000000000" pitchFamily="2" charset="2"/>
              <a:buChar char="§"/>
            </a:pPr>
            <a:r>
              <a:rPr lang="en-US" sz="2000" dirty="0">
                <a:latin typeface="Arial" panose="020B0604020202020204" pitchFamily="34" charset="0"/>
                <a:cs typeface="Arial" panose="020B0604020202020204" pitchFamily="34" charset="0"/>
              </a:rPr>
              <a:t>Insert a provision on where the forfeited funds (e.g., proceeds of crime) must be directed to. Whether to the National Revenue Fund, Criminal Assets Recovery </a:t>
            </a:r>
            <a:r>
              <a:rPr lang="en-US" sz="2000" dirty="0" smtClean="0">
                <a:latin typeface="Arial" panose="020B0604020202020204" pitchFamily="34" charset="0"/>
                <a:cs typeface="Arial" panose="020B0604020202020204" pitchFamily="34" charset="0"/>
              </a:rPr>
              <a:t>Account, MPDF</a:t>
            </a:r>
            <a:r>
              <a:rPr lang="en-US" sz="2000" dirty="0">
                <a:latin typeface="Arial" panose="020B0604020202020204" pitchFamily="34" charset="0"/>
                <a:cs typeface="Arial" panose="020B0604020202020204" pitchFamily="34" charset="0"/>
              </a:rPr>
              <a:t>, etc.</a:t>
            </a:r>
            <a:endParaRPr lang="en-ZA" sz="2000" dirty="0">
              <a:latin typeface="Arial" panose="020B0604020202020204" pitchFamily="34" charset="0"/>
              <a:cs typeface="Arial" panose="020B0604020202020204" pitchFamily="34" charset="0"/>
            </a:endParaRPr>
          </a:p>
        </p:txBody>
      </p:sp>
      <p:sp>
        <p:nvSpPr>
          <p:cNvPr id="4" name="Slide Number Placeholder 5"/>
          <p:cNvSpPr>
            <a:spLocks noGrp="1"/>
          </p:cNvSpPr>
          <p:nvPr>
            <p:ph type="sldNum" sz="quarter" idx="12"/>
          </p:nvPr>
        </p:nvSpPr>
        <p:spPr>
          <a:xfrm>
            <a:off x="11506200" y="0"/>
            <a:ext cx="685800" cy="6858000"/>
          </a:xfrm>
          <a:gradFill>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gradFill>
        </p:spPr>
        <p:txBody>
          <a:bodyPr/>
          <a:lstStyle/>
          <a:p>
            <a:endParaRPr lang="en-ZA" dirty="0">
              <a:solidFill>
                <a:schemeClr val="accent1">
                  <a:lumMod val="75000"/>
                </a:schemeClr>
              </a:solidFill>
            </a:endParaRPr>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pPr algn="ctr"/>
            <a:endParaRPr lang="en-ZA" dirty="0"/>
          </a:p>
          <a:p>
            <a:pPr algn="ctr"/>
            <a:endParaRPr lang="en-ZA" dirty="0"/>
          </a:p>
          <a:p>
            <a:pPr algn="ctr"/>
            <a:endParaRPr lang="en-ZA" dirty="0"/>
          </a:p>
          <a:p>
            <a:pPr algn="ctr"/>
            <a:endParaRPr lang="en-ZA" dirty="0"/>
          </a:p>
          <a:p>
            <a:pPr algn="ctr"/>
            <a:endParaRPr lang="en-ZA" dirty="0"/>
          </a:p>
          <a:p>
            <a:pPr algn="ctr"/>
            <a:fld id="{162D5AE1-35CB-4DC3-963C-0B09517C6739}" type="slidenum">
              <a:rPr lang="en-ZA" sz="2400" b="1" smtClean="0">
                <a:latin typeface="Arial" panose="020B0604020202020204" pitchFamily="34" charset="0"/>
                <a:cs typeface="Arial" panose="020B0604020202020204" pitchFamily="34" charset="0"/>
              </a:rPr>
              <a:pPr algn="ctr"/>
              <a:t>4</a:t>
            </a:fld>
            <a:endParaRPr lang="en-ZA" sz="2400" b="1" dirty="0">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2588" y="433819"/>
            <a:ext cx="795064" cy="860742"/>
          </a:xfrm>
          <a:prstGeom prst="rect">
            <a:avLst/>
          </a:prstGeom>
        </p:spPr>
      </p:pic>
      <p:graphicFrame>
        <p:nvGraphicFramePr>
          <p:cNvPr id="6" name="Diagram 5"/>
          <p:cNvGraphicFramePr/>
          <p:nvPr>
            <p:extLst>
              <p:ext uri="{D42A27DB-BD31-4B8C-83A1-F6EECF244321}">
                <p14:modId xmlns:p14="http://schemas.microsoft.com/office/powerpoint/2010/main" val="1276594754"/>
              </p:ext>
            </p:extLst>
          </p:nvPr>
        </p:nvGraphicFramePr>
        <p:xfrm>
          <a:off x="1703532" y="433819"/>
          <a:ext cx="9669318" cy="75882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3628902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extLst>
              <p:ext uri="{D42A27DB-BD31-4B8C-83A1-F6EECF244321}">
                <p14:modId xmlns:p14="http://schemas.microsoft.com/office/powerpoint/2010/main" val="3965499454"/>
              </p:ext>
            </p:extLst>
          </p:nvPr>
        </p:nvGraphicFramePr>
        <p:xfrm>
          <a:off x="1570182" y="508000"/>
          <a:ext cx="9669318" cy="7588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ectangle 2"/>
          <p:cNvSpPr/>
          <p:nvPr/>
        </p:nvSpPr>
        <p:spPr>
          <a:xfrm>
            <a:off x="1597267" y="2163474"/>
            <a:ext cx="9669318" cy="1938992"/>
          </a:xfrm>
          <a:prstGeom prst="rect">
            <a:avLst/>
          </a:prstGeom>
          <a:effectLst>
            <a:glow rad="228600">
              <a:schemeClr val="accent5">
                <a:satMod val="175000"/>
                <a:alpha val="40000"/>
              </a:schemeClr>
            </a:glow>
          </a:effectLst>
        </p:spPr>
        <p:txBody>
          <a:bodyPr wrap="square">
            <a:spAutoFit/>
          </a:bodyPr>
          <a:lstStyle/>
          <a:p>
            <a:pPr marL="342900" indent="-342900" algn="just">
              <a:lnSpc>
                <a:spcPct val="150000"/>
              </a:lnSpc>
              <a:buFont typeface="Wingdings" panose="05000000000000000000" pitchFamily="2" charset="2"/>
              <a:buChar char="§"/>
            </a:pPr>
            <a:r>
              <a:rPr lang="en-US" sz="2000" dirty="0">
                <a:latin typeface="Arial" panose="020B0604020202020204" pitchFamily="34" charset="0"/>
                <a:cs typeface="Arial" panose="020B0604020202020204" pitchFamily="34" charset="0"/>
              </a:rPr>
              <a:t>Limitation to investment with the </a:t>
            </a:r>
            <a:r>
              <a:rPr lang="en-US" sz="2000" b="1" dirty="0">
                <a:latin typeface="Arial" panose="020B0604020202020204" pitchFamily="34" charset="0"/>
                <a:cs typeface="Arial" panose="020B0604020202020204" pitchFamily="34" charset="0"/>
              </a:rPr>
              <a:t>Public Investment Corporation (PIC) </a:t>
            </a:r>
            <a:r>
              <a:rPr lang="en-US" sz="2000" b="1" dirty="0" smtClean="0">
                <a:latin typeface="Arial" panose="020B0604020202020204" pitchFamily="34" charset="0"/>
                <a:cs typeface="Arial" panose="020B0604020202020204" pitchFamily="34" charset="0"/>
              </a:rPr>
              <a:t>must </a:t>
            </a:r>
            <a:r>
              <a:rPr lang="en-US" sz="2000" dirty="0" smtClean="0">
                <a:latin typeface="Arial" panose="020B0604020202020204" pitchFamily="34" charset="0"/>
                <a:cs typeface="Arial" panose="020B0604020202020204" pitchFamily="34" charset="0"/>
              </a:rPr>
              <a:t>be reviewed </a:t>
            </a:r>
            <a:r>
              <a:rPr lang="en-US" sz="2000" dirty="0">
                <a:latin typeface="Arial" panose="020B0604020202020204" pitchFamily="34" charset="0"/>
                <a:cs typeface="Arial" panose="020B0604020202020204" pitchFamily="34" charset="0"/>
              </a:rPr>
              <a:t>and be </a:t>
            </a:r>
            <a:r>
              <a:rPr lang="en-US" sz="2000" u="sng" dirty="0">
                <a:latin typeface="Arial" panose="020B0604020202020204" pitchFamily="34" charset="0"/>
                <a:cs typeface="Arial" panose="020B0604020202020204" pitchFamily="34" charset="0"/>
              </a:rPr>
              <a:t>broadened </a:t>
            </a:r>
            <a:r>
              <a:rPr lang="en-US" sz="2000" u="sng" dirty="0" smtClean="0">
                <a:latin typeface="Arial" panose="020B0604020202020204" pitchFamily="34" charset="0"/>
                <a:cs typeface="Arial" panose="020B0604020202020204" pitchFamily="34" charset="0"/>
              </a:rPr>
              <a:t>to include </a:t>
            </a:r>
            <a:r>
              <a:rPr lang="en-US" sz="2000" u="sng" dirty="0">
                <a:latin typeface="Arial" panose="020B0604020202020204" pitchFamily="34" charset="0"/>
                <a:cs typeface="Arial" panose="020B0604020202020204" pitchFamily="34" charset="0"/>
              </a:rPr>
              <a:t>short-term </a:t>
            </a:r>
            <a:r>
              <a:rPr lang="en-US" sz="2000" u="sng" dirty="0" smtClean="0">
                <a:latin typeface="Arial" panose="020B0604020202020204" pitchFamily="34" charset="0"/>
                <a:cs typeface="Arial" panose="020B0604020202020204" pitchFamily="34" charset="0"/>
              </a:rPr>
              <a:t>investments </a:t>
            </a:r>
            <a:r>
              <a:rPr lang="en-US" sz="2000" u="sng" dirty="0">
                <a:latin typeface="Arial" panose="020B0604020202020204" pitchFamily="34" charset="0"/>
                <a:cs typeface="Arial" panose="020B0604020202020204" pitchFamily="34" charset="0"/>
              </a:rPr>
              <a:t>with any of the registered banks</a:t>
            </a:r>
            <a:r>
              <a:rPr lang="en-US" sz="2000" dirty="0">
                <a:latin typeface="Arial" panose="020B0604020202020204" pitchFamily="34" charset="0"/>
                <a:cs typeface="Arial" panose="020B0604020202020204" pitchFamily="34" charset="0"/>
              </a:rPr>
              <a:t> which may earn interest and in line with PFMA</a:t>
            </a:r>
          </a:p>
          <a:p>
            <a:pPr marL="342900" indent="-342900" algn="just">
              <a:lnSpc>
                <a:spcPct val="150000"/>
              </a:lnSpc>
              <a:buFont typeface="Wingdings" panose="05000000000000000000" pitchFamily="2" charset="2"/>
              <a:buChar char="§"/>
            </a:pPr>
            <a:endParaRPr lang="en-ZA" sz="2000" dirty="0">
              <a:latin typeface="Arial" panose="020B0604020202020204" pitchFamily="34" charset="0"/>
              <a:cs typeface="Arial" panose="020B0604020202020204" pitchFamily="34" charset="0"/>
            </a:endParaRPr>
          </a:p>
        </p:txBody>
      </p:sp>
      <p:sp>
        <p:nvSpPr>
          <p:cNvPr id="4" name="Slide Number Placeholder 5"/>
          <p:cNvSpPr>
            <a:spLocks noGrp="1"/>
          </p:cNvSpPr>
          <p:nvPr>
            <p:ph type="sldNum" sz="quarter" idx="12"/>
          </p:nvPr>
        </p:nvSpPr>
        <p:spPr>
          <a:xfrm>
            <a:off x="11506200" y="0"/>
            <a:ext cx="685800" cy="6858000"/>
          </a:xfrm>
          <a:gradFill>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gradFill>
        </p:spPr>
        <p:txBody>
          <a:bodyPr/>
          <a:lstStyle/>
          <a:p>
            <a:endParaRPr lang="en-ZA" dirty="0">
              <a:solidFill>
                <a:schemeClr val="accent1">
                  <a:lumMod val="75000"/>
                </a:schemeClr>
              </a:solidFill>
            </a:endParaRPr>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pPr algn="ctr"/>
            <a:endParaRPr lang="en-ZA" dirty="0"/>
          </a:p>
          <a:p>
            <a:pPr algn="ctr"/>
            <a:endParaRPr lang="en-ZA" dirty="0"/>
          </a:p>
          <a:p>
            <a:pPr algn="ctr"/>
            <a:endParaRPr lang="en-ZA" dirty="0"/>
          </a:p>
          <a:p>
            <a:pPr algn="ctr"/>
            <a:endParaRPr lang="en-ZA" dirty="0"/>
          </a:p>
          <a:p>
            <a:pPr algn="ctr"/>
            <a:endParaRPr lang="en-ZA" dirty="0"/>
          </a:p>
          <a:p>
            <a:pPr algn="ctr"/>
            <a:fld id="{162D5AE1-35CB-4DC3-963C-0B09517C6739}" type="slidenum">
              <a:rPr lang="en-ZA" sz="2400" b="1" smtClean="0">
                <a:latin typeface="Arial" panose="020B0604020202020204" pitchFamily="34" charset="0"/>
                <a:cs typeface="Arial" panose="020B0604020202020204" pitchFamily="34" charset="0"/>
              </a:rPr>
              <a:pPr algn="ctr"/>
              <a:t>5</a:t>
            </a:fld>
            <a:endParaRPr lang="en-ZA" sz="2400" b="1" dirty="0">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62588" y="433819"/>
            <a:ext cx="795064" cy="860742"/>
          </a:xfrm>
          <a:prstGeom prst="rect">
            <a:avLst/>
          </a:prstGeom>
        </p:spPr>
      </p:pic>
    </p:spTree>
    <p:extLst>
      <p:ext uri="{BB962C8B-B14F-4D97-AF65-F5344CB8AC3E}">
        <p14:creationId xmlns:p14="http://schemas.microsoft.com/office/powerpoint/2010/main" val="7975828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extLst>
              <p:ext uri="{D42A27DB-BD31-4B8C-83A1-F6EECF244321}">
                <p14:modId xmlns:p14="http://schemas.microsoft.com/office/powerpoint/2010/main" val="2832866893"/>
              </p:ext>
            </p:extLst>
          </p:nvPr>
        </p:nvGraphicFramePr>
        <p:xfrm>
          <a:off x="1570181" y="342899"/>
          <a:ext cx="9812193" cy="103909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ectangle 2"/>
          <p:cNvSpPr/>
          <p:nvPr/>
        </p:nvSpPr>
        <p:spPr>
          <a:xfrm>
            <a:off x="1570181" y="2228671"/>
            <a:ext cx="9812192" cy="2400657"/>
          </a:xfrm>
          <a:prstGeom prst="rect">
            <a:avLst/>
          </a:prstGeom>
          <a:effectLst>
            <a:glow rad="228600">
              <a:schemeClr val="accent5">
                <a:satMod val="175000"/>
                <a:alpha val="40000"/>
              </a:schemeClr>
            </a:glow>
          </a:effectLst>
        </p:spPr>
        <p:txBody>
          <a:bodyPr wrap="square">
            <a:spAutoFit/>
          </a:bodyPr>
          <a:lstStyle/>
          <a:p>
            <a:pPr marL="342900" indent="-342900" algn="just">
              <a:lnSpc>
                <a:spcPct val="150000"/>
              </a:lnSpc>
              <a:buFont typeface="Wingdings" panose="05000000000000000000" pitchFamily="2" charset="2"/>
              <a:buChar char="§"/>
            </a:pPr>
            <a:r>
              <a:rPr lang="en-US" sz="2000" dirty="0">
                <a:latin typeface="Arial" panose="020B0604020202020204" pitchFamily="34" charset="0"/>
                <a:cs typeface="Arial" panose="020B0604020202020204" pitchFamily="34" charset="0"/>
              </a:rPr>
              <a:t>Add a </a:t>
            </a:r>
            <a:r>
              <a:rPr lang="en-US" sz="2000" u="sng" dirty="0">
                <a:latin typeface="Arial" panose="020B0604020202020204" pitchFamily="34" charset="0"/>
                <a:cs typeface="Arial" panose="020B0604020202020204" pitchFamily="34" charset="0"/>
              </a:rPr>
              <a:t>provision for forfeiture of funds after a prescribed period of non-compliance</a:t>
            </a:r>
            <a:r>
              <a:rPr lang="en-US" sz="2000" dirty="0">
                <a:latin typeface="Arial" panose="020B0604020202020204" pitchFamily="34" charset="0"/>
                <a:cs typeface="Arial" panose="020B0604020202020204" pitchFamily="34" charset="0"/>
              </a:rPr>
              <a:t>, for example, where over a period of two financial years that the party or Independent Representative has failed to submit audited financial statements. </a:t>
            </a:r>
            <a:r>
              <a:rPr lang="en-US" sz="2000" dirty="0" smtClean="0">
                <a:latin typeface="Arial" panose="020B0604020202020204" pitchFamily="34" charset="0"/>
                <a:cs typeface="Arial" panose="020B0604020202020204" pitchFamily="34" charset="0"/>
              </a:rPr>
              <a:t>However, a </a:t>
            </a:r>
            <a:r>
              <a:rPr lang="en-US" sz="2000" dirty="0">
                <a:latin typeface="Arial" panose="020B0604020202020204" pitchFamily="34" charset="0"/>
                <a:cs typeface="Arial" panose="020B0604020202020204" pitchFamily="34" charset="0"/>
              </a:rPr>
              <a:t>forfeiture period need not </a:t>
            </a:r>
            <a:r>
              <a:rPr lang="en-US" sz="2000" dirty="0" smtClean="0">
                <a:latin typeface="Arial" panose="020B0604020202020204" pitchFamily="34" charset="0"/>
                <a:cs typeface="Arial" panose="020B0604020202020204" pitchFamily="34" charset="0"/>
              </a:rPr>
              <a:t>apply </a:t>
            </a:r>
            <a:r>
              <a:rPr lang="en-US" sz="2000" dirty="0">
                <a:latin typeface="Arial" panose="020B0604020202020204" pitchFamily="34" charset="0"/>
                <a:cs typeface="Arial" panose="020B0604020202020204" pitchFamily="34" charset="0"/>
              </a:rPr>
              <a:t>in instances where there is a intra-party court process underway.</a:t>
            </a:r>
          </a:p>
        </p:txBody>
      </p:sp>
      <p:sp>
        <p:nvSpPr>
          <p:cNvPr id="4" name="Slide Number Placeholder 5"/>
          <p:cNvSpPr>
            <a:spLocks noGrp="1"/>
          </p:cNvSpPr>
          <p:nvPr>
            <p:ph type="sldNum" sz="quarter" idx="12"/>
          </p:nvPr>
        </p:nvSpPr>
        <p:spPr>
          <a:xfrm>
            <a:off x="11506200" y="0"/>
            <a:ext cx="685800" cy="6858000"/>
          </a:xfrm>
          <a:gradFill>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gradFill>
        </p:spPr>
        <p:txBody>
          <a:bodyPr/>
          <a:lstStyle/>
          <a:p>
            <a:endParaRPr lang="en-ZA" dirty="0">
              <a:solidFill>
                <a:schemeClr val="accent1">
                  <a:lumMod val="75000"/>
                </a:schemeClr>
              </a:solidFill>
            </a:endParaRPr>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pPr algn="ctr"/>
            <a:endParaRPr lang="en-ZA" dirty="0"/>
          </a:p>
          <a:p>
            <a:pPr algn="ctr"/>
            <a:endParaRPr lang="en-ZA" dirty="0"/>
          </a:p>
          <a:p>
            <a:pPr algn="ctr"/>
            <a:endParaRPr lang="en-ZA" dirty="0"/>
          </a:p>
          <a:p>
            <a:pPr algn="ctr"/>
            <a:endParaRPr lang="en-ZA" dirty="0"/>
          </a:p>
          <a:p>
            <a:pPr algn="ctr"/>
            <a:endParaRPr lang="en-ZA" dirty="0"/>
          </a:p>
          <a:p>
            <a:pPr algn="ctr"/>
            <a:fld id="{162D5AE1-35CB-4DC3-963C-0B09517C6739}" type="slidenum">
              <a:rPr lang="en-ZA" sz="2400" b="1" smtClean="0">
                <a:latin typeface="Arial" panose="020B0604020202020204" pitchFamily="34" charset="0"/>
                <a:cs typeface="Arial" panose="020B0604020202020204" pitchFamily="34" charset="0"/>
              </a:rPr>
              <a:pPr algn="ctr"/>
              <a:t>6</a:t>
            </a:fld>
            <a:endParaRPr lang="en-ZA" sz="2400" b="1" dirty="0">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62588" y="433819"/>
            <a:ext cx="795064" cy="860742"/>
          </a:xfrm>
          <a:prstGeom prst="rect">
            <a:avLst/>
          </a:prstGeom>
        </p:spPr>
      </p:pic>
    </p:spTree>
    <p:extLst>
      <p:ext uri="{BB962C8B-B14F-4D97-AF65-F5344CB8AC3E}">
        <p14:creationId xmlns:p14="http://schemas.microsoft.com/office/powerpoint/2010/main" val="24659443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extLst>
              <p:ext uri="{D42A27DB-BD31-4B8C-83A1-F6EECF244321}">
                <p14:modId xmlns:p14="http://schemas.microsoft.com/office/powerpoint/2010/main" val="1605213338"/>
              </p:ext>
            </p:extLst>
          </p:nvPr>
        </p:nvGraphicFramePr>
        <p:xfrm>
          <a:off x="1570181" y="280556"/>
          <a:ext cx="9812193" cy="101400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ectangle 2"/>
          <p:cNvSpPr/>
          <p:nvPr/>
        </p:nvSpPr>
        <p:spPr>
          <a:xfrm>
            <a:off x="1525830" y="2049175"/>
            <a:ext cx="9812192" cy="1938992"/>
          </a:xfrm>
          <a:prstGeom prst="rect">
            <a:avLst/>
          </a:prstGeom>
          <a:effectLst>
            <a:glow rad="228600">
              <a:schemeClr val="accent5">
                <a:satMod val="175000"/>
                <a:alpha val="40000"/>
              </a:schemeClr>
            </a:glow>
          </a:effectLst>
        </p:spPr>
        <p:txBody>
          <a:bodyPr wrap="square">
            <a:spAutoFit/>
          </a:bodyPr>
          <a:lstStyle/>
          <a:p>
            <a:pPr marL="342900" indent="-342900" algn="just">
              <a:lnSpc>
                <a:spcPct val="150000"/>
              </a:lnSpc>
              <a:buFont typeface="Wingdings" panose="05000000000000000000" pitchFamily="2" charset="2"/>
              <a:buChar char="§"/>
            </a:pPr>
            <a:r>
              <a:rPr lang="en-US" sz="2000" dirty="0">
                <a:latin typeface="Arial" panose="020B0604020202020204" pitchFamily="34" charset="0"/>
                <a:cs typeface="Arial" panose="020B0604020202020204" pitchFamily="34" charset="0"/>
              </a:rPr>
              <a:t>I</a:t>
            </a:r>
            <a:r>
              <a:rPr lang="en-US" sz="2000" dirty="0" smtClean="0">
                <a:latin typeface="Arial" panose="020B0604020202020204" pitchFamily="34" charset="0"/>
                <a:cs typeface="Arial" panose="020B0604020202020204" pitchFamily="34" charset="0"/>
              </a:rPr>
              <a:t>nclude </a:t>
            </a:r>
            <a:r>
              <a:rPr lang="en-US" sz="2000" dirty="0">
                <a:latin typeface="Arial" panose="020B0604020202020204" pitchFamily="34" charset="0"/>
                <a:cs typeface="Arial" panose="020B0604020202020204" pitchFamily="34" charset="0"/>
              </a:rPr>
              <a:t>a provision </a:t>
            </a:r>
            <a:r>
              <a:rPr lang="en-US" sz="2000" u="sng" dirty="0">
                <a:latin typeface="Arial" panose="020B0604020202020204" pitchFamily="34" charset="0"/>
                <a:cs typeface="Arial" panose="020B0604020202020204" pitchFamily="34" charset="0"/>
              </a:rPr>
              <a:t>that s179 of the Tax Administration Act should not apply to monies from the </a:t>
            </a:r>
            <a:r>
              <a:rPr lang="en-US" sz="2000" u="sng" dirty="0" smtClean="0">
                <a:latin typeface="Arial" panose="020B0604020202020204" pitchFamily="34" charset="0"/>
                <a:cs typeface="Arial" panose="020B0604020202020204" pitchFamily="34" charset="0"/>
              </a:rPr>
              <a:t>RPPF</a:t>
            </a:r>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and that </a:t>
            </a:r>
            <a:r>
              <a:rPr lang="en-US" sz="2000" u="sng" dirty="0">
                <a:latin typeface="Arial" panose="020B0604020202020204" pitchFamily="34" charset="0"/>
                <a:cs typeface="Arial" panose="020B0604020202020204" pitchFamily="34" charset="0"/>
              </a:rPr>
              <a:t>there should be no Third Party collections </a:t>
            </a:r>
            <a:r>
              <a:rPr lang="en-US" sz="2000" dirty="0">
                <a:latin typeface="Arial" panose="020B0604020202020204" pitchFamily="34" charset="0"/>
                <a:cs typeface="Arial" panose="020B0604020202020204" pitchFamily="34" charset="0"/>
              </a:rPr>
              <a:t>to be served against the </a:t>
            </a:r>
            <a:r>
              <a:rPr lang="en-US" sz="2000" dirty="0" smtClean="0">
                <a:latin typeface="Arial" panose="020B0604020202020204" pitchFamily="34" charset="0"/>
                <a:cs typeface="Arial" panose="020B0604020202020204" pitchFamily="34" charset="0"/>
              </a:rPr>
              <a:t>RPPF/the </a:t>
            </a:r>
            <a:r>
              <a:rPr lang="en-US" sz="2000" dirty="0">
                <a:latin typeface="Arial" panose="020B0604020202020204" pitchFamily="34" charset="0"/>
                <a:cs typeface="Arial" panose="020B0604020202020204" pitchFamily="34" charset="0"/>
              </a:rPr>
              <a:t>Commission in the context of this legislation.</a:t>
            </a:r>
          </a:p>
          <a:p>
            <a:pPr marL="342900" indent="-342900" algn="just">
              <a:lnSpc>
                <a:spcPct val="150000"/>
              </a:lnSpc>
              <a:buFont typeface="Wingdings" panose="05000000000000000000" pitchFamily="2" charset="2"/>
              <a:buChar char="§"/>
            </a:pPr>
            <a:endParaRPr lang="en-US" sz="2000" dirty="0">
              <a:latin typeface="Arial" panose="020B0604020202020204" pitchFamily="34" charset="0"/>
              <a:cs typeface="Arial" panose="020B0604020202020204" pitchFamily="34" charset="0"/>
            </a:endParaRPr>
          </a:p>
        </p:txBody>
      </p:sp>
      <p:sp>
        <p:nvSpPr>
          <p:cNvPr id="4" name="Slide Number Placeholder 5"/>
          <p:cNvSpPr>
            <a:spLocks noGrp="1"/>
          </p:cNvSpPr>
          <p:nvPr>
            <p:ph type="sldNum" sz="quarter" idx="12"/>
          </p:nvPr>
        </p:nvSpPr>
        <p:spPr>
          <a:xfrm>
            <a:off x="11506200" y="0"/>
            <a:ext cx="685800" cy="6858000"/>
          </a:xfrm>
          <a:gradFill>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gradFill>
        </p:spPr>
        <p:txBody>
          <a:bodyPr/>
          <a:lstStyle/>
          <a:p>
            <a:endParaRPr lang="en-ZA" dirty="0">
              <a:solidFill>
                <a:schemeClr val="accent1">
                  <a:lumMod val="75000"/>
                </a:schemeClr>
              </a:solidFill>
            </a:endParaRPr>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pPr algn="ctr"/>
            <a:endParaRPr lang="en-ZA" dirty="0"/>
          </a:p>
          <a:p>
            <a:pPr algn="ctr"/>
            <a:endParaRPr lang="en-ZA" dirty="0"/>
          </a:p>
          <a:p>
            <a:pPr algn="ctr"/>
            <a:endParaRPr lang="en-ZA" dirty="0"/>
          </a:p>
          <a:p>
            <a:pPr algn="ctr"/>
            <a:endParaRPr lang="en-ZA" dirty="0"/>
          </a:p>
          <a:p>
            <a:pPr algn="ctr"/>
            <a:endParaRPr lang="en-ZA" dirty="0"/>
          </a:p>
          <a:p>
            <a:pPr algn="ctr"/>
            <a:fld id="{162D5AE1-35CB-4DC3-963C-0B09517C6739}" type="slidenum">
              <a:rPr lang="en-ZA" sz="2400" b="1" smtClean="0">
                <a:latin typeface="Arial" panose="020B0604020202020204" pitchFamily="34" charset="0"/>
                <a:cs typeface="Arial" panose="020B0604020202020204" pitchFamily="34" charset="0"/>
              </a:rPr>
              <a:pPr algn="ctr"/>
              <a:t>7</a:t>
            </a:fld>
            <a:endParaRPr lang="en-ZA" sz="2400" b="1" dirty="0">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62588" y="433819"/>
            <a:ext cx="795064" cy="860742"/>
          </a:xfrm>
          <a:prstGeom prst="rect">
            <a:avLst/>
          </a:prstGeom>
        </p:spPr>
      </p:pic>
    </p:spTree>
    <p:extLst>
      <p:ext uri="{BB962C8B-B14F-4D97-AF65-F5344CB8AC3E}">
        <p14:creationId xmlns:p14="http://schemas.microsoft.com/office/powerpoint/2010/main" val="27928740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extLst>
              <p:ext uri="{D42A27DB-BD31-4B8C-83A1-F6EECF244321}">
                <p14:modId xmlns:p14="http://schemas.microsoft.com/office/powerpoint/2010/main" val="634316776"/>
              </p:ext>
            </p:extLst>
          </p:nvPr>
        </p:nvGraphicFramePr>
        <p:xfrm>
          <a:off x="1570181" y="433819"/>
          <a:ext cx="9812193" cy="9949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ectangle 2"/>
          <p:cNvSpPr/>
          <p:nvPr/>
        </p:nvSpPr>
        <p:spPr>
          <a:xfrm>
            <a:off x="1357652" y="2495983"/>
            <a:ext cx="9812192" cy="1015663"/>
          </a:xfrm>
          <a:prstGeom prst="rect">
            <a:avLst/>
          </a:prstGeom>
          <a:effectLst>
            <a:glow rad="228600">
              <a:schemeClr val="accent5">
                <a:satMod val="175000"/>
                <a:alpha val="40000"/>
              </a:schemeClr>
            </a:glow>
          </a:effectLst>
        </p:spPr>
        <p:txBody>
          <a:bodyPr wrap="square">
            <a:spAutoFit/>
          </a:bodyPr>
          <a:lstStyle/>
          <a:p>
            <a:pPr marL="342900" indent="-342900" algn="just">
              <a:lnSpc>
                <a:spcPct val="150000"/>
              </a:lnSpc>
              <a:buFont typeface="Wingdings" panose="05000000000000000000" pitchFamily="2" charset="2"/>
              <a:buChar char="§"/>
            </a:pPr>
            <a:r>
              <a:rPr lang="en-US" sz="2000" dirty="0">
                <a:latin typeface="Arial" panose="020B0604020202020204" pitchFamily="34" charset="0"/>
                <a:cs typeface="Arial" panose="020B0604020202020204" pitchFamily="34" charset="0"/>
              </a:rPr>
              <a:t>Insert a </a:t>
            </a:r>
            <a:r>
              <a:rPr lang="en-US" sz="2000" u="sng" dirty="0">
                <a:latin typeface="Arial" panose="020B0604020202020204" pitchFamily="34" charset="0"/>
                <a:cs typeface="Arial" panose="020B0604020202020204" pitchFamily="34" charset="0"/>
              </a:rPr>
              <a:t>provision to prevent money from the funds being attached in the settlement of third party debts </a:t>
            </a:r>
            <a:r>
              <a:rPr lang="en-US" sz="2000" dirty="0">
                <a:latin typeface="Arial" panose="020B0604020202020204" pitchFamily="34" charset="0"/>
                <a:cs typeface="Arial" panose="020B0604020202020204" pitchFamily="34" charset="0"/>
              </a:rPr>
              <a:t>such as </a:t>
            </a:r>
            <a:r>
              <a:rPr lang="en-US" sz="2000" u="sng" dirty="0">
                <a:latin typeface="Arial" panose="020B0604020202020204" pitchFamily="34" charset="0"/>
                <a:cs typeface="Arial" panose="020B0604020202020204" pitchFamily="34" charset="0"/>
              </a:rPr>
              <a:t>garnishee orders </a:t>
            </a:r>
            <a:r>
              <a:rPr lang="en-US" sz="2000" dirty="0">
                <a:latin typeface="Arial" panose="020B0604020202020204" pitchFamily="34" charset="0"/>
                <a:cs typeface="Arial" panose="020B0604020202020204" pitchFamily="34" charset="0"/>
              </a:rPr>
              <a:t>in </a:t>
            </a:r>
            <a:r>
              <a:rPr lang="en-US" sz="2000" dirty="0" err="1">
                <a:latin typeface="Arial" panose="020B0604020202020204" pitchFamily="34" charset="0"/>
                <a:cs typeface="Arial" panose="020B0604020202020204" pitchFamily="34" charset="0"/>
              </a:rPr>
              <a:t>favour</a:t>
            </a:r>
            <a:r>
              <a:rPr lang="en-US" sz="2000" dirty="0">
                <a:latin typeface="Arial" panose="020B0604020202020204" pitchFamily="34" charset="0"/>
                <a:cs typeface="Arial" panose="020B0604020202020204" pitchFamily="34" charset="0"/>
              </a:rPr>
              <a:t> of debtors.</a:t>
            </a:r>
          </a:p>
        </p:txBody>
      </p:sp>
      <p:sp>
        <p:nvSpPr>
          <p:cNvPr id="4" name="Slide Number Placeholder 5"/>
          <p:cNvSpPr>
            <a:spLocks noGrp="1"/>
          </p:cNvSpPr>
          <p:nvPr>
            <p:ph type="sldNum" sz="quarter" idx="12"/>
          </p:nvPr>
        </p:nvSpPr>
        <p:spPr>
          <a:xfrm>
            <a:off x="11506200" y="0"/>
            <a:ext cx="685800" cy="6858000"/>
          </a:xfrm>
          <a:gradFill>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gradFill>
        </p:spPr>
        <p:txBody>
          <a:bodyPr/>
          <a:lstStyle/>
          <a:p>
            <a:endParaRPr lang="en-ZA" dirty="0">
              <a:solidFill>
                <a:schemeClr val="accent1">
                  <a:lumMod val="75000"/>
                </a:schemeClr>
              </a:solidFill>
            </a:endParaRPr>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pPr algn="ctr"/>
            <a:endParaRPr lang="en-ZA" dirty="0"/>
          </a:p>
          <a:p>
            <a:pPr algn="ctr"/>
            <a:endParaRPr lang="en-ZA" dirty="0"/>
          </a:p>
          <a:p>
            <a:pPr algn="ctr"/>
            <a:endParaRPr lang="en-ZA" dirty="0"/>
          </a:p>
          <a:p>
            <a:pPr algn="ctr"/>
            <a:endParaRPr lang="en-ZA" dirty="0"/>
          </a:p>
          <a:p>
            <a:pPr algn="ctr"/>
            <a:endParaRPr lang="en-ZA" dirty="0"/>
          </a:p>
          <a:p>
            <a:pPr algn="ctr"/>
            <a:fld id="{162D5AE1-35CB-4DC3-963C-0B09517C6739}" type="slidenum">
              <a:rPr lang="en-ZA" sz="2400" b="1" smtClean="0">
                <a:latin typeface="Arial" panose="020B0604020202020204" pitchFamily="34" charset="0"/>
                <a:cs typeface="Arial" panose="020B0604020202020204" pitchFamily="34" charset="0"/>
              </a:rPr>
              <a:pPr algn="ctr"/>
              <a:t>8</a:t>
            </a:fld>
            <a:endParaRPr lang="en-ZA" sz="2400" b="1" dirty="0">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62588" y="433819"/>
            <a:ext cx="795064" cy="860742"/>
          </a:xfrm>
          <a:prstGeom prst="rect">
            <a:avLst/>
          </a:prstGeom>
        </p:spPr>
      </p:pic>
    </p:spTree>
    <p:extLst>
      <p:ext uri="{BB962C8B-B14F-4D97-AF65-F5344CB8AC3E}">
        <p14:creationId xmlns:p14="http://schemas.microsoft.com/office/powerpoint/2010/main" val="9889871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extLst>
              <p:ext uri="{D42A27DB-BD31-4B8C-83A1-F6EECF244321}">
                <p14:modId xmlns:p14="http://schemas.microsoft.com/office/powerpoint/2010/main" val="4280289282"/>
              </p:ext>
            </p:extLst>
          </p:nvPr>
        </p:nvGraphicFramePr>
        <p:xfrm>
          <a:off x="1570181" y="433819"/>
          <a:ext cx="9812193" cy="9793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ectangle 2"/>
          <p:cNvSpPr/>
          <p:nvPr/>
        </p:nvSpPr>
        <p:spPr>
          <a:xfrm>
            <a:off x="1525830" y="1951672"/>
            <a:ext cx="9812192" cy="1938992"/>
          </a:xfrm>
          <a:prstGeom prst="rect">
            <a:avLst/>
          </a:prstGeom>
          <a:effectLst>
            <a:glow rad="228600">
              <a:schemeClr val="accent5">
                <a:satMod val="175000"/>
                <a:alpha val="40000"/>
              </a:schemeClr>
            </a:glow>
          </a:effectLst>
        </p:spPr>
        <p:txBody>
          <a:bodyPr wrap="square">
            <a:spAutoFit/>
          </a:bodyPr>
          <a:lstStyle/>
          <a:p>
            <a:pPr marL="342900" indent="-342900" algn="just">
              <a:lnSpc>
                <a:spcPct val="150000"/>
              </a:lnSpc>
              <a:buFont typeface="Wingdings" panose="05000000000000000000" pitchFamily="2" charset="2"/>
              <a:buChar char="§"/>
            </a:pPr>
            <a:r>
              <a:rPr lang="en-US" sz="2000" dirty="0">
                <a:latin typeface="Arial" panose="020B0604020202020204" pitchFamily="34" charset="0"/>
                <a:cs typeface="Arial" panose="020B0604020202020204" pitchFamily="34" charset="0"/>
              </a:rPr>
              <a:t>s12(2)(d)(i) - Change "</a:t>
            </a:r>
            <a:r>
              <a:rPr lang="en-US" sz="2000" b="1" dirty="0">
                <a:latin typeface="Arial" panose="020B0604020202020204" pitchFamily="34" charset="0"/>
                <a:cs typeface="Arial" panose="020B0604020202020204" pitchFamily="34" charset="0"/>
              </a:rPr>
              <a:t>statement</a:t>
            </a:r>
            <a:r>
              <a:rPr lang="en-US" sz="2000" dirty="0">
                <a:latin typeface="Arial" panose="020B0604020202020204" pitchFamily="34" charset="0"/>
                <a:cs typeface="Arial" panose="020B0604020202020204" pitchFamily="34" charset="0"/>
              </a:rPr>
              <a:t>" to "</a:t>
            </a:r>
            <a:r>
              <a:rPr lang="en-US" sz="2000" u="sng" dirty="0">
                <a:latin typeface="Arial" panose="020B0604020202020204" pitchFamily="34" charset="0"/>
                <a:cs typeface="Arial" panose="020B0604020202020204" pitchFamily="34" charset="0"/>
              </a:rPr>
              <a:t>financial statements</a:t>
            </a:r>
            <a:r>
              <a:rPr lang="en-US" sz="2000" dirty="0">
                <a:latin typeface="Arial" panose="020B0604020202020204" pitchFamily="34" charset="0"/>
                <a:cs typeface="Arial" panose="020B0604020202020204" pitchFamily="34" charset="0"/>
              </a:rPr>
              <a:t>“.</a:t>
            </a:r>
          </a:p>
          <a:p>
            <a:pPr marL="342900" indent="-342900" algn="just">
              <a:lnSpc>
                <a:spcPct val="150000"/>
              </a:lnSpc>
              <a:buFont typeface="Wingdings" panose="05000000000000000000" pitchFamily="2" charset="2"/>
              <a:buChar char="§"/>
            </a:pPr>
            <a:endParaRPr lang="en-US" sz="2000" dirty="0">
              <a:latin typeface="Arial" panose="020B0604020202020204" pitchFamily="34" charset="0"/>
              <a:cs typeface="Arial" panose="020B0604020202020204" pitchFamily="34" charset="0"/>
            </a:endParaRPr>
          </a:p>
          <a:p>
            <a:pPr marL="342900" indent="-342900" algn="just">
              <a:lnSpc>
                <a:spcPct val="150000"/>
              </a:lnSpc>
              <a:buFont typeface="Wingdings" panose="05000000000000000000" pitchFamily="2" charset="2"/>
              <a:buChar char="§"/>
            </a:pPr>
            <a:r>
              <a:rPr lang="en-US" sz="2000" dirty="0">
                <a:latin typeface="Arial" panose="020B0604020202020204" pitchFamily="34" charset="0"/>
                <a:cs typeface="Arial" panose="020B0604020202020204" pitchFamily="34" charset="0"/>
              </a:rPr>
              <a:t>s12(2)(d)(ii) </a:t>
            </a:r>
            <a:r>
              <a:rPr lang="en-US" sz="2000" dirty="0" smtClean="0">
                <a:latin typeface="Arial" panose="020B0604020202020204" pitchFamily="34" charset="0"/>
                <a:cs typeface="Arial" panose="020B0604020202020204" pitchFamily="34" charset="0"/>
              </a:rPr>
              <a:t>– Add that the Commission is empowered to prescribe the format of the statement</a:t>
            </a:r>
            <a:endParaRPr lang="en-US" sz="2000" dirty="0">
              <a:latin typeface="Arial" panose="020B0604020202020204" pitchFamily="34" charset="0"/>
              <a:cs typeface="Arial" panose="020B0604020202020204" pitchFamily="34" charset="0"/>
            </a:endParaRPr>
          </a:p>
        </p:txBody>
      </p:sp>
      <p:sp>
        <p:nvSpPr>
          <p:cNvPr id="4" name="Slide Number Placeholder 5"/>
          <p:cNvSpPr>
            <a:spLocks noGrp="1"/>
          </p:cNvSpPr>
          <p:nvPr>
            <p:ph type="sldNum" sz="quarter" idx="12"/>
          </p:nvPr>
        </p:nvSpPr>
        <p:spPr>
          <a:xfrm>
            <a:off x="11506200" y="0"/>
            <a:ext cx="685800" cy="6858000"/>
          </a:xfrm>
          <a:gradFill>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gradFill>
        </p:spPr>
        <p:txBody>
          <a:bodyPr/>
          <a:lstStyle/>
          <a:p>
            <a:endParaRPr lang="en-ZA" dirty="0">
              <a:solidFill>
                <a:schemeClr val="accent1">
                  <a:lumMod val="75000"/>
                </a:schemeClr>
              </a:solidFill>
            </a:endParaRPr>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pPr algn="ctr"/>
            <a:endParaRPr lang="en-ZA" dirty="0"/>
          </a:p>
          <a:p>
            <a:pPr algn="ctr"/>
            <a:endParaRPr lang="en-ZA" dirty="0"/>
          </a:p>
          <a:p>
            <a:pPr algn="ctr"/>
            <a:endParaRPr lang="en-ZA" dirty="0"/>
          </a:p>
          <a:p>
            <a:pPr algn="ctr"/>
            <a:endParaRPr lang="en-ZA" dirty="0"/>
          </a:p>
          <a:p>
            <a:pPr algn="ctr"/>
            <a:endParaRPr lang="en-ZA" dirty="0"/>
          </a:p>
          <a:p>
            <a:pPr algn="ctr"/>
            <a:fld id="{162D5AE1-35CB-4DC3-963C-0B09517C6739}" type="slidenum">
              <a:rPr lang="en-ZA" sz="2400" b="1" smtClean="0">
                <a:latin typeface="Arial" panose="020B0604020202020204" pitchFamily="34" charset="0"/>
                <a:cs typeface="Arial" panose="020B0604020202020204" pitchFamily="34" charset="0"/>
              </a:rPr>
              <a:pPr algn="ctr"/>
              <a:t>9</a:t>
            </a:fld>
            <a:endParaRPr lang="en-ZA" sz="2400" b="1" dirty="0">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62588" y="433819"/>
            <a:ext cx="795064" cy="860742"/>
          </a:xfrm>
          <a:prstGeom prst="rect">
            <a:avLst/>
          </a:prstGeom>
        </p:spPr>
      </p:pic>
    </p:spTree>
    <p:extLst>
      <p:ext uri="{BB962C8B-B14F-4D97-AF65-F5344CB8AC3E}">
        <p14:creationId xmlns:p14="http://schemas.microsoft.com/office/powerpoint/2010/main" val="40146336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8329a6f3-4ef9-4a27-a7ce-371343582083">
      <Terms xmlns="http://schemas.microsoft.com/office/infopath/2007/PartnerControls"/>
    </lcf76f155ced4ddcb4097134ff3c332f>
    <TaxCatchAll xmlns="beb42a60-bb5c-4a5f-92b4-a2887a00e0d7" xsi:nil="true"/>
    <_dlc_DocId xmlns="beb42a60-bb5c-4a5f-92b4-a2887a00e0d7">KADXH22TU7A7-1834697688-66387</_dlc_DocId>
    <_dlc_DocIdUrl xmlns="beb42a60-bb5c-4a5f-92b4-a2887a00e0d7">
      <Url>https://kanyane.sharepoint.com/sites/Cabinet/_layouts/15/DocIdRedir.aspx?ID=KADXH22TU7A7-1834697688-66387</Url>
      <Description>KADXH22TU7A7-1834697688-66387</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468F5F595761A4EA05076EBAAD8E456" ma:contentTypeVersion="16" ma:contentTypeDescription="Create a new document." ma:contentTypeScope="" ma:versionID="09d85ae753aac0f11a10e97eebd1003d">
  <xsd:schema xmlns:xsd="http://www.w3.org/2001/XMLSchema" xmlns:xs="http://www.w3.org/2001/XMLSchema" xmlns:p="http://schemas.microsoft.com/office/2006/metadata/properties" xmlns:ns2="beb42a60-bb5c-4a5f-92b4-a2887a00e0d7" xmlns:ns3="8329a6f3-4ef9-4a27-a7ce-371343582083" targetNamespace="http://schemas.microsoft.com/office/2006/metadata/properties" ma:root="true" ma:fieldsID="e8f3ba93a1779ca91c0df11064bec30f" ns2:_="" ns3:_="">
    <xsd:import namespace="beb42a60-bb5c-4a5f-92b4-a2887a00e0d7"/>
    <xsd:import namespace="8329a6f3-4ef9-4a27-a7ce-371343582083"/>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2:SharedWithUsers" minOccurs="0"/>
                <xsd:element ref="ns2:SharedWithDetail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AutoKeyPoints" minOccurs="0"/>
                <xsd:element ref="ns3:MediaServiceKeyPoints" minOccurs="0"/>
                <xsd:element ref="ns3:MediaServiceLocation" minOccurs="0"/>
                <xsd:element ref="ns3:MediaLengthInSeconds"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eb42a60-bb5c-4a5f-92b4-a2887a00e0d7"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TaxCatchAll" ma:index="26" nillable="true" ma:displayName="Taxonomy Catch All Column" ma:hidden="true" ma:list="{4b117a53-d814-4577-b679-c0d44bccc7bc}" ma:internalName="TaxCatchAll" ma:showField="CatchAllData" ma:web="beb42a60-bb5c-4a5f-92b4-a2887a00e0d7">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8329a6f3-4ef9-4a27-a7ce-371343582083"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5" nillable="true" ma:displayName="MediaServiceAutoTags" ma:internalName="MediaServiceAutoTags"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MediaServiceLocation" ma:index="22" nillable="true" ma:displayName="Location" ma:internalName="MediaServiceLocation" ma:readOnly="true">
      <xsd:simpleType>
        <xsd:restriction base="dms:Text"/>
      </xsd:simpleType>
    </xsd:element>
    <xsd:element name="MediaLengthInSeconds" ma:index="23" nillable="true" ma:displayName="Length (seconds)" ma:internalName="MediaLengthInSeconds" ma:readOnly="true">
      <xsd:simpleType>
        <xsd:restriction base="dms:Unknow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507ee54f-7b2e-4f62-bb09-bf23aad4c6cb"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DA9A2A4-1198-4F60-85CA-4B35CBB76FEA}">
  <ds:schemaRefs>
    <ds:schemaRef ds:uri="http://schemas.microsoft.com/office/2006/metadata/properties"/>
    <ds:schemaRef ds:uri="http://www.w3.org/XML/1998/namespace"/>
    <ds:schemaRef ds:uri="http://schemas.microsoft.com/office/infopath/2007/PartnerControls"/>
    <ds:schemaRef ds:uri="http://purl.org/dc/dcmitype/"/>
    <ds:schemaRef ds:uri="http://purl.org/dc/elements/1.1/"/>
    <ds:schemaRef ds:uri="http://schemas.microsoft.com/office/2006/documentManagement/types"/>
    <ds:schemaRef ds:uri="http://purl.org/dc/terms/"/>
    <ds:schemaRef ds:uri="http://schemas.openxmlformats.org/package/2006/metadata/core-properties"/>
    <ds:schemaRef ds:uri="8329a6f3-4ef9-4a27-a7ce-371343582083"/>
    <ds:schemaRef ds:uri="beb42a60-bb5c-4a5f-92b4-a2887a00e0d7"/>
  </ds:schemaRefs>
</ds:datastoreItem>
</file>

<file path=customXml/itemProps2.xml><?xml version="1.0" encoding="utf-8"?>
<ds:datastoreItem xmlns:ds="http://schemas.openxmlformats.org/officeDocument/2006/customXml" ds:itemID="{008E89B8-5877-47C4-B767-6647862B021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eb42a60-bb5c-4a5f-92b4-a2887a00e0d7"/>
    <ds:schemaRef ds:uri="8329a6f3-4ef9-4a27-a7ce-37134358208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215E3B4-A7DB-4220-84A1-18C9225B1483}">
  <ds:schemaRefs>
    <ds:schemaRef ds:uri="http://schemas.microsoft.com/sharepoint/events"/>
  </ds:schemaRefs>
</ds:datastoreItem>
</file>

<file path=customXml/itemProps4.xml><?xml version="1.0" encoding="utf-8"?>
<ds:datastoreItem xmlns:ds="http://schemas.openxmlformats.org/officeDocument/2006/customXml" ds:itemID="{721CAE19-A51D-4A9B-A1C1-B73F975E759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2079</TotalTime>
  <Words>1324</Words>
  <Application>Microsoft Office PowerPoint</Application>
  <PresentationFormat>Widescreen</PresentationFormat>
  <Paragraphs>641</Paragraphs>
  <Slides>21</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Calibri Light</vt:lpstr>
      <vt:lpstr>Times New Roman</vt:lpstr>
      <vt:lpstr>Wingdings</vt:lpstr>
      <vt:lpstr>Office Theme</vt:lpstr>
      <vt:lpstr>ELECTORAL COMMISSION OF SOUTH AFRICA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IEC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ELECTORAL COMMISSION OF SOUTH AFRICA</dc:title>
  <dc:creator>Ranyane, Boitumelo</dc:creator>
  <cp:lastModifiedBy>Mashakeni, Portia</cp:lastModifiedBy>
  <cp:revision>150</cp:revision>
  <cp:lastPrinted>2023-06-05T15:40:20Z</cp:lastPrinted>
  <dcterms:created xsi:type="dcterms:W3CDTF">2022-04-22T12:11:42Z</dcterms:created>
  <dcterms:modified xsi:type="dcterms:W3CDTF">2023-06-05T15:40:30Z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0x010100D468F5F595761A4EA05076EBAAD8E456</vt:lpwstr>
  </property>
  <property fmtid="{D5CDD505-2E9C-101B-9397-08002B2CF9AE}" pid="3" name="_dlc_DocIdItemGuid">
    <vt:lpwstr>3862d260-70c4-47e2-907a-353e8c883209</vt:lpwstr>
  </property>
  <property fmtid="{D5CDD505-2E9C-101B-9397-08002B2CF9AE}" pid="4" name="MediaServiceImageTags">
    <vt:lpwstr/>
  </property>
</Properties>
</file>