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1" r:id="rId3"/>
    <p:sldMasterId id="2147483693" r:id="rId4"/>
  </p:sldMasterIdLst>
  <p:notesMasterIdLst>
    <p:notesMasterId r:id="rId13"/>
  </p:notesMasterIdLst>
  <p:sldIdLst>
    <p:sldId id="256" r:id="rId5"/>
    <p:sldId id="397" r:id="rId6"/>
    <p:sldId id="401" r:id="rId7"/>
    <p:sldId id="405" r:id="rId8"/>
    <p:sldId id="404" r:id="rId9"/>
    <p:sldId id="403" r:id="rId10"/>
    <p:sldId id="402" r:id="rId11"/>
    <p:sldId id="264" r:id="rId12"/>
  </p:sldIdLst>
  <p:sldSz cx="10693400" cy="7561263"/>
  <p:notesSz cx="6797675" cy="9926638"/>
  <p:defaultTextStyle>
    <a:defPPr>
      <a:defRPr lang="en-US"/>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19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122" autoAdjust="0"/>
  </p:normalViewPr>
  <p:slideViewPr>
    <p:cSldViewPr>
      <p:cViewPr varScale="1">
        <p:scale>
          <a:sx n="46" d="100"/>
          <a:sy n="46" d="100"/>
        </p:scale>
        <p:origin x="1636" y="24"/>
      </p:cViewPr>
      <p:guideLst>
        <p:guide orient="horz" pos="2381"/>
        <p:guide pos="3368"/>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5696"/>
          </a:xfrm>
          <a:prstGeom prst="rect">
            <a:avLst/>
          </a:prstGeom>
        </p:spPr>
        <p:txBody>
          <a:bodyPr vert="horz" lIns="91495" tIns="45747" rIns="91495" bIns="45747" rtlCol="0"/>
          <a:lstStyle>
            <a:lvl1pPr algn="l" defTabSz="1053929"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9899" y="0"/>
            <a:ext cx="2946189" cy="495696"/>
          </a:xfrm>
          <a:prstGeom prst="rect">
            <a:avLst/>
          </a:prstGeom>
        </p:spPr>
        <p:txBody>
          <a:bodyPr vert="horz" lIns="91495" tIns="45747" rIns="91495" bIns="45747" rtlCol="0"/>
          <a:lstStyle>
            <a:lvl1pPr algn="r" defTabSz="1053929" fontAlgn="auto">
              <a:spcBef>
                <a:spcPts val="0"/>
              </a:spcBef>
              <a:spcAft>
                <a:spcPts val="0"/>
              </a:spcAft>
              <a:defRPr sz="1200">
                <a:latin typeface="+mn-lt"/>
                <a:cs typeface="+mn-cs"/>
              </a:defRPr>
            </a:lvl1pPr>
          </a:lstStyle>
          <a:p>
            <a:pPr>
              <a:defRPr/>
            </a:pPr>
            <a:fld id="{72EA0945-7F22-4BAD-BA6C-126E10FAB0C4}" type="datetimeFigureOut">
              <a:rPr lang="en-US"/>
              <a:pPr>
                <a:defRPr/>
              </a:pPr>
              <a:t>5/25/2023</a:t>
            </a:fld>
            <a:endParaRPr lang="en-ZA"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95" tIns="45747" rIns="91495" bIns="45747" rtlCol="0" anchor="ctr"/>
          <a:lstStyle/>
          <a:p>
            <a:pPr lvl="0"/>
            <a:endParaRPr lang="en-ZA" noProof="0" dirty="0"/>
          </a:p>
        </p:txBody>
      </p:sp>
      <p:sp>
        <p:nvSpPr>
          <p:cNvPr id="5" name="Notes Placeholder 4"/>
          <p:cNvSpPr>
            <a:spLocks noGrp="1"/>
          </p:cNvSpPr>
          <p:nvPr>
            <p:ph type="body" sz="quarter" idx="3"/>
          </p:nvPr>
        </p:nvSpPr>
        <p:spPr>
          <a:xfrm>
            <a:off x="679768" y="4715471"/>
            <a:ext cx="5438140" cy="4466034"/>
          </a:xfrm>
          <a:prstGeom prst="rect">
            <a:avLst/>
          </a:prstGeom>
        </p:spPr>
        <p:txBody>
          <a:bodyPr vert="horz" wrap="square" lIns="91495" tIns="45747" rIns="91495" bIns="45747" numCol="1" anchor="t" anchorCtr="0" compatLnSpc="1">
            <a:prstTxWarp prst="textNoShape">
              <a:avLst/>
            </a:prstTxWarp>
            <a:normAutofit/>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6" name="Footer Placeholder 5"/>
          <p:cNvSpPr>
            <a:spLocks noGrp="1"/>
          </p:cNvSpPr>
          <p:nvPr>
            <p:ph type="ftr" sz="quarter" idx="4"/>
          </p:nvPr>
        </p:nvSpPr>
        <p:spPr>
          <a:xfrm>
            <a:off x="1" y="9429354"/>
            <a:ext cx="2946189" cy="495696"/>
          </a:xfrm>
          <a:prstGeom prst="rect">
            <a:avLst/>
          </a:prstGeom>
        </p:spPr>
        <p:txBody>
          <a:bodyPr vert="horz" lIns="91495" tIns="45747" rIns="91495" bIns="45747" rtlCol="0" anchor="b"/>
          <a:lstStyle>
            <a:lvl1pPr algn="l" defTabSz="1053929"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49899" y="9429354"/>
            <a:ext cx="2946189" cy="495696"/>
          </a:xfrm>
          <a:prstGeom prst="rect">
            <a:avLst/>
          </a:prstGeom>
        </p:spPr>
        <p:txBody>
          <a:bodyPr vert="horz" lIns="91495" tIns="45747" rIns="91495" bIns="45747" rtlCol="0" anchor="b"/>
          <a:lstStyle>
            <a:lvl1pPr algn="r" defTabSz="1053929" fontAlgn="auto">
              <a:spcBef>
                <a:spcPts val="0"/>
              </a:spcBef>
              <a:spcAft>
                <a:spcPts val="0"/>
              </a:spcAft>
              <a:defRPr sz="1200">
                <a:latin typeface="+mn-lt"/>
                <a:cs typeface="+mn-cs"/>
              </a:defRPr>
            </a:lvl1pPr>
          </a:lstStyle>
          <a:p>
            <a:pPr>
              <a:defRPr/>
            </a:pPr>
            <a:fld id="{B8193678-0648-4C5A-82BC-15C0D1696CE1}" type="slidenum">
              <a:rPr lang="en-ZA"/>
              <a:pPr>
                <a:defRPr/>
              </a:pPr>
              <a:t>‹#›</a:t>
            </a:fld>
            <a:endParaRPr lang="en-ZA" dirty="0"/>
          </a:p>
        </p:txBody>
      </p:sp>
    </p:spTree>
    <p:extLst>
      <p:ext uri="{BB962C8B-B14F-4D97-AF65-F5344CB8AC3E}">
        <p14:creationId xmlns:p14="http://schemas.microsoft.com/office/powerpoint/2010/main" val="758652737"/>
      </p:ext>
    </p:extLst>
  </p:cSld>
  <p:clrMap bg1="lt1" tx1="dk1" bg2="lt2" tx2="dk2" accent1="accent1" accent2="accent2" accent3="accent3" accent4="accent4" accent5="accent5" accent6="accent6" hlink="hlink" folHlink="folHlink"/>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B8193678-0648-4C5A-82BC-15C0D1696CE1}" type="slidenum">
              <a:rPr lang="en-ZA" smtClean="0"/>
              <a:pPr>
                <a:defRPr/>
              </a:pPr>
              <a:t>1</a:t>
            </a:fld>
            <a:endParaRPr lang="en-ZA" dirty="0"/>
          </a:p>
        </p:txBody>
      </p:sp>
    </p:spTree>
    <p:extLst>
      <p:ext uri="{BB962C8B-B14F-4D97-AF65-F5344CB8AC3E}">
        <p14:creationId xmlns:p14="http://schemas.microsoft.com/office/powerpoint/2010/main" val="293650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a:t>Click to edit Master subtitle style</a:t>
            </a:r>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4670" y="7008171"/>
            <a:ext cx="2495127" cy="402567"/>
          </a:xfrm>
          <a:prstGeom prst="rect">
            <a:avLst/>
          </a:prstGeom>
        </p:spPr>
        <p:txBody>
          <a:bodyPr/>
          <a:lstStyle/>
          <a:p>
            <a:fld id="{B3A2EF84-6067-DB43-83B9-03F9E1A5EE8A}" type="datetime1">
              <a:rPr lang="en-ZA" smtClean="0"/>
              <a:t>2023/05/25</a:t>
            </a:fld>
            <a:endParaRPr lang="en-US"/>
          </a:p>
        </p:txBody>
      </p:sp>
      <p:sp>
        <p:nvSpPr>
          <p:cNvPr id="4" name="Footer Placeholder 3"/>
          <p:cNvSpPr>
            <a:spLocks noGrp="1"/>
          </p:cNvSpPr>
          <p:nvPr>
            <p:ph type="ftr" sz="quarter" idx="11"/>
          </p:nvPr>
        </p:nvSpPr>
        <p:spPr>
          <a:xfrm>
            <a:off x="3653579" y="7008171"/>
            <a:ext cx="3386243" cy="402567"/>
          </a:xfrm>
          <a:prstGeom prst="rect">
            <a:avLst/>
          </a:prstGeom>
        </p:spPr>
        <p:txBody>
          <a:bodyPr/>
          <a:lstStyle/>
          <a:p>
            <a:endParaRPr lang="en-US"/>
          </a:p>
        </p:txBody>
      </p:sp>
      <p:sp>
        <p:nvSpPr>
          <p:cNvPr id="5" name="Slide Number Placeholder 4"/>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9901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670" y="7008171"/>
            <a:ext cx="2495127" cy="402567"/>
          </a:xfrm>
          <a:prstGeom prst="rect">
            <a:avLst/>
          </a:prstGeom>
        </p:spPr>
        <p:txBody>
          <a:bodyPr/>
          <a:lstStyle/>
          <a:p>
            <a:fld id="{0C147501-CE76-8246-BB99-DF1953E6671C}" type="datetime1">
              <a:rPr lang="en-ZA" smtClean="0"/>
              <a:t>2023/05/25</a:t>
            </a:fld>
            <a:endParaRPr lang="en-US"/>
          </a:p>
        </p:txBody>
      </p:sp>
      <p:sp>
        <p:nvSpPr>
          <p:cNvPr id="3" name="Footer Placeholder 2"/>
          <p:cNvSpPr>
            <a:spLocks noGrp="1"/>
          </p:cNvSpPr>
          <p:nvPr>
            <p:ph type="ftr" sz="quarter" idx="11"/>
          </p:nvPr>
        </p:nvSpPr>
        <p:spPr>
          <a:xfrm>
            <a:off x="3653579" y="7008171"/>
            <a:ext cx="3386243" cy="402567"/>
          </a:xfrm>
          <a:prstGeom prst="rect">
            <a:avLst/>
          </a:prstGeom>
        </p:spPr>
        <p:txBody>
          <a:bodyPr/>
          <a:lstStyle/>
          <a:p>
            <a:endParaRPr lang="en-US"/>
          </a:p>
        </p:txBody>
      </p:sp>
      <p:sp>
        <p:nvSpPr>
          <p:cNvPr id="4" name="Slide Number Placeholder 3"/>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120827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a:xfrm>
            <a:off x="534670" y="7008171"/>
            <a:ext cx="2495127" cy="402567"/>
          </a:xfrm>
          <a:prstGeom prst="rect">
            <a:avLst/>
          </a:prstGeom>
        </p:spPr>
        <p:txBody>
          <a:bodyPr/>
          <a:lstStyle/>
          <a:p>
            <a:fld id="{EC920437-6BA9-8F4D-8B28-6E52DE0A2B73}" type="datetime1">
              <a:rPr lang="en-ZA" smtClean="0"/>
              <a:t>2023/05/25</a:t>
            </a:fld>
            <a:endParaRPr lang="en-US"/>
          </a:p>
        </p:txBody>
      </p:sp>
      <p:sp>
        <p:nvSpPr>
          <p:cNvPr id="6" name="Footer Placeholder 5"/>
          <p:cNvSpPr>
            <a:spLocks noGrp="1"/>
          </p:cNvSpPr>
          <p:nvPr>
            <p:ph type="ftr" sz="quarter" idx="11"/>
          </p:nvPr>
        </p:nvSpPr>
        <p:spPr>
          <a:xfrm>
            <a:off x="3653579" y="7008171"/>
            <a:ext cx="3386243" cy="402567"/>
          </a:xfrm>
          <a:prstGeom prst="rect">
            <a:avLst/>
          </a:prstGeom>
        </p:spPr>
        <p:txBody>
          <a:bodyPr/>
          <a:lstStyle/>
          <a:p>
            <a:endParaRPr lang="en-US"/>
          </a:p>
        </p:txBody>
      </p:sp>
      <p:sp>
        <p:nvSpPr>
          <p:cNvPr id="7" name="Slide Number Placeholder 6"/>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268742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US"/>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a:xfrm>
            <a:off x="534670" y="7008171"/>
            <a:ext cx="2495127" cy="402567"/>
          </a:xfrm>
          <a:prstGeom prst="rect">
            <a:avLst/>
          </a:prstGeom>
        </p:spPr>
        <p:txBody>
          <a:bodyPr/>
          <a:lstStyle/>
          <a:p>
            <a:fld id="{3E15674F-295B-0B47-914D-EEE166760A57}" type="datetime1">
              <a:rPr lang="en-ZA" smtClean="0"/>
              <a:t>2023/05/25</a:t>
            </a:fld>
            <a:endParaRPr lang="en-US"/>
          </a:p>
        </p:txBody>
      </p:sp>
      <p:sp>
        <p:nvSpPr>
          <p:cNvPr id="6" name="Footer Placeholder 5"/>
          <p:cNvSpPr>
            <a:spLocks noGrp="1"/>
          </p:cNvSpPr>
          <p:nvPr>
            <p:ph type="ftr" sz="quarter" idx="11"/>
          </p:nvPr>
        </p:nvSpPr>
        <p:spPr>
          <a:xfrm>
            <a:off x="3653579" y="7008171"/>
            <a:ext cx="3386243" cy="402567"/>
          </a:xfrm>
          <a:prstGeom prst="rect">
            <a:avLst/>
          </a:prstGeom>
        </p:spPr>
        <p:txBody>
          <a:bodyPr/>
          <a:lstStyle/>
          <a:p>
            <a:endParaRPr lang="en-US"/>
          </a:p>
        </p:txBody>
      </p:sp>
      <p:sp>
        <p:nvSpPr>
          <p:cNvPr id="7" name="Slide Number Placeholder 6"/>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427807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0293CC07-D297-A54D-AA3A-04378E1A2420}" type="datetime1">
              <a:rPr lang="en-ZA" smtClean="0"/>
              <a:t>2023/05/25</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254207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3D789AB2-3BAF-0047-B10F-62BFD9F238D8}" type="datetime1">
              <a:rPr lang="en-ZA" smtClean="0"/>
              <a:t>2023/05/25</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123762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07C0515D-F16D-4735-99CA-2CD7C798EB91}"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138958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49" y="394112"/>
            <a:ext cx="10490788" cy="760609"/>
          </a:xfrm>
        </p:spPr>
        <p:txBody>
          <a:bodyPr/>
          <a:lstStyle/>
          <a:p>
            <a:r>
              <a:rPr lang="en-US"/>
              <a:t>Click to edit Master title style</a:t>
            </a:r>
          </a:p>
        </p:txBody>
      </p:sp>
      <p:sp>
        <p:nvSpPr>
          <p:cNvPr id="3" name="Content Placeholder 2"/>
          <p:cNvSpPr>
            <a:spLocks noGrp="1"/>
          </p:cNvSpPr>
          <p:nvPr>
            <p:ph idx="1"/>
          </p:nvPr>
        </p:nvSpPr>
        <p:spPr>
          <a:xfrm>
            <a:off x="90049" y="1231027"/>
            <a:ext cx="10490788" cy="518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EBE986EE-07FC-4625-8078-3B94AECD49A0}"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208710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38A2CAC0-2F16-4254-B2F2-8A8442E14931}"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113328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15FBCDE1-5B5B-46D6-B428-D942D80B3475}"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6" name="Footer Placeholder 5"/>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7" name="Slide Number Placeholder 6"/>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82276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defRPr sz="1200" smtClean="0">
                <a:solidFill>
                  <a:srgbClr val="008000"/>
                </a:solidFill>
              </a:defRPr>
            </a:lvl1pPr>
          </a:lstStyle>
          <a:p>
            <a:pPr>
              <a:defRPr/>
            </a:pPr>
            <a:fld id="{3A92305A-2B85-4CAA-8997-42BC31208A2C}" type="slidenum">
              <a:rPr lang="en-ZA"/>
              <a:pPr>
                <a:defRPr/>
              </a:pPr>
              <a:t>‹#›</a:t>
            </a:fld>
            <a:endParaRPr lang="en-ZA"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17918193-C1E8-49FF-BBEC-981A2633CA48}"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8" name="Footer Placeholder 7"/>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9" name="Slide Number Placeholder 8"/>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128020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12EE004C-C5CE-4CBF-A3DB-A4E629CA6B63}"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4" name="Footer Placeholder 3"/>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5" name="Slide Number Placeholder 4"/>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247980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8906103B-6774-4B20-90DD-ABD2AD9CF602}"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3" name="Footer Placeholder 2"/>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4" name="Slide Number Placeholder 3"/>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545888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A9459270-8984-43DE-86C3-B215C006FAFD}"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6" name="Footer Placeholder 5"/>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7" name="Slide Number Placeholder 6"/>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1752336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US"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3116101E-ED4B-4E87-9C0C-F33153C6CEA3}"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6" name="Footer Placeholder 5"/>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7" name="Slide Number Placeholder 6"/>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2366461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51B3F31A-7751-433D-8F1E-90C44D235A41}"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3265432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pPr defTabSz="504063" fontAlgn="auto">
              <a:spcBef>
                <a:spcPts val="0"/>
              </a:spcBef>
              <a:spcAft>
                <a:spcPts val="0"/>
              </a:spcAft>
              <a:defRPr/>
            </a:pPr>
            <a:fld id="{03064639-4C45-4132-972A-34EF680DB046}" type="datetime1">
              <a:rPr lang="en-US" sz="1985" smtClean="0">
                <a:solidFill>
                  <a:prstClr val="black"/>
                </a:solidFill>
                <a:latin typeface="Calibri"/>
                <a:cs typeface="+mn-cs"/>
              </a:rPr>
              <a:pPr defTabSz="504063" fontAlgn="auto">
                <a:spcBef>
                  <a:spcPts val="0"/>
                </a:spcBef>
                <a:spcAft>
                  <a:spcPts val="0"/>
                </a:spcAft>
                <a:defRPr/>
              </a:pPr>
              <a:t>5/25/2023</a:t>
            </a:fld>
            <a:endParaRPr lang="en-US" sz="1985" dirty="0">
              <a:solidFill>
                <a:prstClr val="black"/>
              </a:solidFill>
              <a:latin typeface="Calibri"/>
              <a:cs typeface="+mn-cs"/>
            </a:endParaRPr>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pPr defTabSz="504063" fontAlgn="auto">
              <a:spcBef>
                <a:spcPts val="0"/>
              </a:spcBef>
              <a:spcAft>
                <a:spcPts val="0"/>
              </a:spcAft>
              <a:defRPr/>
            </a:pPr>
            <a:endParaRPr lang="en-US" sz="1985" dirty="0">
              <a:solidFill>
                <a:prstClr val="black"/>
              </a:solidFill>
              <a:latin typeface="Calibri"/>
              <a:cs typeface="+mn-cs"/>
            </a:endParaRPr>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pPr defTabSz="504063" fontAlgn="auto">
              <a:spcBef>
                <a:spcPts val="0"/>
              </a:spcBef>
              <a:spcAft>
                <a:spcPts val="0"/>
              </a:spcAft>
              <a:defRPr/>
            </a:pPr>
            <a:fld id="{49E107A0-7B7C-8743-BC43-85A450895BAC}" type="slidenum">
              <a:rPr lang="en-US" sz="1985" smtClean="0">
                <a:solidFill>
                  <a:prstClr val="black"/>
                </a:solidFill>
                <a:latin typeface="Calibri"/>
                <a:cs typeface="+mn-cs"/>
              </a:rPr>
              <a:pPr defTabSz="504063" fontAlgn="auto">
                <a:spcBef>
                  <a:spcPts val="0"/>
                </a:spcBef>
                <a:spcAft>
                  <a:spcPts val="0"/>
                </a:spcAft>
                <a:defRPr/>
              </a:pPr>
              <a:t>‹#›</a:t>
            </a:fld>
            <a:endParaRPr lang="en-US" sz="1985" dirty="0">
              <a:solidFill>
                <a:prstClr val="black"/>
              </a:solidFill>
              <a:latin typeface="Calibri"/>
              <a:cs typeface="+mn-cs"/>
            </a:endParaRPr>
          </a:p>
        </p:txBody>
      </p:sp>
    </p:spTree>
    <p:extLst>
      <p:ext uri="{BB962C8B-B14F-4D97-AF65-F5344CB8AC3E}">
        <p14:creationId xmlns:p14="http://schemas.microsoft.com/office/powerpoint/2010/main" val="383910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79F78EA-9DAE-DB5F-45C4-1E33C1F1B1CA}"/>
              </a:ext>
            </a:extLst>
          </p:cNvPr>
          <p:cNvSpPr>
            <a:spLocks noChangeArrowheads="1"/>
          </p:cNvSpPr>
          <p:nvPr/>
        </p:nvSpPr>
        <p:spPr bwMode="auto">
          <a:xfrm>
            <a:off x="1576388" y="841375"/>
            <a:ext cx="7307262" cy="715963"/>
          </a:xfrm>
          <a:prstGeom prst="rect">
            <a:avLst/>
          </a:prstGeom>
          <a:noFill/>
          <a:ln w="9525">
            <a:noFill/>
            <a:miter lim="800000"/>
            <a:headEnd/>
            <a:tailEnd/>
          </a:ln>
          <a:effectLst>
            <a:outerShdw dist="35921" dir="2700000" algn="ctr" rotWithShape="0">
              <a:schemeClr val="bg1"/>
            </a:outerShdw>
          </a:effectLst>
        </p:spPr>
        <p:txBody>
          <a:bodyPr lIns="0" tIns="0" rIns="0" bIns="0" anchor="b"/>
          <a:lstStyle/>
          <a:p>
            <a:pPr defTabSz="995363" eaLnBrk="0" hangingPunct="0">
              <a:defRPr/>
            </a:pPr>
            <a:endParaRPr kumimoji="1" lang="en-GB" sz="2800" b="1" dirty="0">
              <a:solidFill>
                <a:srgbClr val="CC9900"/>
              </a:solidFill>
              <a:effectLst>
                <a:outerShdw blurRad="38100" dist="38100" dir="2700000" algn="tl">
                  <a:srgbClr val="C0C0C0"/>
                </a:outerShdw>
              </a:effectLst>
              <a:latin typeface="Arial" charset="0"/>
            </a:endParaRPr>
          </a:p>
        </p:txBody>
      </p:sp>
      <p:grpSp>
        <p:nvGrpSpPr>
          <p:cNvPr id="3" name="Group 6">
            <a:extLst>
              <a:ext uri="{FF2B5EF4-FFF2-40B4-BE49-F238E27FC236}">
                <a16:creationId xmlns:a16="http://schemas.microsoft.com/office/drawing/2014/main" id="{B426954E-042F-A556-C278-A5ABA08E0ABD}"/>
              </a:ext>
            </a:extLst>
          </p:cNvPr>
          <p:cNvGrpSpPr>
            <a:grpSpLocks/>
          </p:cNvGrpSpPr>
          <p:nvPr/>
        </p:nvGrpSpPr>
        <p:grpSpPr bwMode="auto">
          <a:xfrm>
            <a:off x="0" y="6572250"/>
            <a:ext cx="10688638" cy="989013"/>
            <a:chOff x="0" y="6572250"/>
            <a:chExt cx="10688638" cy="989013"/>
          </a:xfrm>
        </p:grpSpPr>
        <p:sp>
          <p:nvSpPr>
            <p:cNvPr id="4" name="Rectangle 34">
              <a:extLst>
                <a:ext uri="{FF2B5EF4-FFF2-40B4-BE49-F238E27FC236}">
                  <a16:creationId xmlns:a16="http://schemas.microsoft.com/office/drawing/2014/main" id="{A49D8CD1-5BB0-9CB0-BAF3-92F143D59ABE}"/>
                </a:ext>
              </a:extLst>
            </p:cNvPr>
            <p:cNvSpPr>
              <a:spLocks noChangeArrowheads="1"/>
            </p:cNvSpPr>
            <p:nvPr/>
          </p:nvSpPr>
          <p:spPr bwMode="auto">
            <a:xfrm>
              <a:off x="0" y="6572250"/>
              <a:ext cx="10688638" cy="989013"/>
            </a:xfrm>
            <a:prstGeom prst="rect">
              <a:avLst/>
            </a:prstGeom>
            <a:solidFill>
              <a:schemeClr val="bg1"/>
            </a:solidFill>
            <a:ln w="3175">
              <a:solidFill>
                <a:schemeClr val="bg1"/>
              </a:solidFill>
              <a:miter lim="800000"/>
              <a:headEnd/>
              <a:tailEnd/>
            </a:ln>
            <a:effectLst/>
          </p:spPr>
          <p:txBody>
            <a:bodyPr anchor="ctr">
              <a:spAutoFit/>
            </a:bodyPr>
            <a:lstStyle/>
            <a:p>
              <a:pPr eaLnBrk="0" hangingPunct="0">
                <a:defRPr/>
              </a:pPr>
              <a:endParaRPr lang="en-US" dirty="0">
                <a:latin typeface="Arial" charset="0"/>
              </a:endParaRPr>
            </a:p>
          </p:txBody>
        </p:sp>
        <p:pic>
          <p:nvPicPr>
            <p:cNvPr id="5" name="Picture 8" descr="DAFF unit_RGB_600dpi.tif">
              <a:extLst>
                <a:ext uri="{FF2B5EF4-FFF2-40B4-BE49-F238E27FC236}">
                  <a16:creationId xmlns:a16="http://schemas.microsoft.com/office/drawing/2014/main" id="{F6D9CF3C-98FE-279D-2CD2-C32F55E143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6659563"/>
              <a:ext cx="23082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Rectangle 3"/>
          <p:cNvSpPr>
            <a:spLocks noGrp="1" noChangeArrowheads="1"/>
          </p:cNvSpPr>
          <p:nvPr>
            <p:ph type="subTitle" idx="1"/>
          </p:nvPr>
        </p:nvSpPr>
        <p:spPr>
          <a:xfrm>
            <a:off x="935038" y="3997325"/>
            <a:ext cx="5780087" cy="1187450"/>
          </a:xfrm>
          <a:effectLst>
            <a:outerShdw dist="17961" dir="2700000" algn="ctr" rotWithShape="0">
              <a:schemeClr val="folHlink"/>
            </a:outerShdw>
          </a:effectLst>
        </p:spPr>
        <p:txBody>
          <a:bodyPr/>
          <a:lstStyle>
            <a:lvl1pPr marL="0" indent="0">
              <a:defRPr sz="1600" b="1">
                <a:solidFill>
                  <a:schemeClr val="bg1"/>
                </a:solidFill>
              </a:defRPr>
            </a:lvl1pPr>
          </a:lstStyle>
          <a:p>
            <a:r>
              <a:rPr lang="en-US"/>
              <a:t>Click to edit Master subtitle style</a:t>
            </a:r>
          </a:p>
        </p:txBody>
      </p:sp>
      <p:sp>
        <p:nvSpPr>
          <p:cNvPr id="20506" name="Rectangle 26"/>
          <p:cNvSpPr>
            <a:spLocks noGrp="1" noChangeArrowheads="1"/>
          </p:cNvSpPr>
          <p:nvPr>
            <p:ph type="ctrTitle" sz="quarter"/>
          </p:nvPr>
        </p:nvSpPr>
        <p:spPr>
          <a:xfrm>
            <a:off x="935038" y="1003300"/>
            <a:ext cx="5743575" cy="833438"/>
          </a:xfrm>
          <a:effectLst>
            <a:outerShdw dist="28398" dir="1593903" algn="ctr" rotWithShape="0">
              <a:srgbClr val="5C3F0C"/>
            </a:outerShdw>
          </a:effectLst>
        </p:spPr>
        <p:txBody>
          <a:bodyPr/>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3577759662"/>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79599"/>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AC33C4D3-A6D4-BF4A-AD3B-994ADA66C3F4}" type="datetime1">
              <a:rPr lang="en-ZA" smtClean="0"/>
              <a:t>2023/05/25</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133889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EC3CB3A0-CAED-9941-8D0F-0C9A27FA183A}" type="datetime1">
              <a:rPr lang="en-ZA" smtClean="0"/>
              <a:t>2023/05/25</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265751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a:t>Click to edit Master title style</a:t>
            </a:r>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5419E71C-D721-9F4E-A197-1D3B4DEE4FFE}" type="datetime1">
              <a:rPr lang="en-ZA" smtClean="0"/>
              <a:t>2023/05/25</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227408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4670" y="7008171"/>
            <a:ext cx="2495127" cy="402567"/>
          </a:xfrm>
          <a:prstGeom prst="rect">
            <a:avLst/>
          </a:prstGeom>
        </p:spPr>
        <p:txBody>
          <a:bodyPr/>
          <a:lstStyle/>
          <a:p>
            <a:fld id="{D167B4BF-2F32-F54C-929D-471EF8AD473C}" type="datetime1">
              <a:rPr lang="en-ZA" smtClean="0"/>
              <a:t>2023/05/25</a:t>
            </a:fld>
            <a:endParaRPr lang="en-US"/>
          </a:p>
        </p:txBody>
      </p:sp>
      <p:sp>
        <p:nvSpPr>
          <p:cNvPr id="6" name="Footer Placeholder 5"/>
          <p:cNvSpPr>
            <a:spLocks noGrp="1"/>
          </p:cNvSpPr>
          <p:nvPr>
            <p:ph type="ftr" sz="quarter" idx="11"/>
          </p:nvPr>
        </p:nvSpPr>
        <p:spPr>
          <a:xfrm>
            <a:off x="3653579" y="7008171"/>
            <a:ext cx="3386243" cy="402567"/>
          </a:xfrm>
          <a:prstGeom prst="rect">
            <a:avLst/>
          </a:prstGeom>
        </p:spPr>
        <p:txBody>
          <a:bodyPr/>
          <a:lstStyle/>
          <a:p>
            <a:endParaRPr lang="en-US"/>
          </a:p>
        </p:txBody>
      </p:sp>
      <p:sp>
        <p:nvSpPr>
          <p:cNvPr id="7" name="Slide Number Placeholder 6"/>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366609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4670" y="7008171"/>
            <a:ext cx="2495127" cy="402567"/>
          </a:xfrm>
          <a:prstGeom prst="rect">
            <a:avLst/>
          </a:prstGeom>
        </p:spPr>
        <p:txBody>
          <a:bodyPr/>
          <a:lstStyle/>
          <a:p>
            <a:fld id="{96884C76-77D7-AD4E-B6AA-EF671CF3E847}" type="datetime1">
              <a:rPr lang="en-ZA" smtClean="0"/>
              <a:t>2023/05/25</a:t>
            </a:fld>
            <a:endParaRPr lang="en-US"/>
          </a:p>
        </p:txBody>
      </p:sp>
      <p:sp>
        <p:nvSpPr>
          <p:cNvPr id="8" name="Footer Placeholder 7"/>
          <p:cNvSpPr>
            <a:spLocks noGrp="1"/>
          </p:cNvSpPr>
          <p:nvPr>
            <p:ph type="ftr" sz="quarter" idx="11"/>
          </p:nvPr>
        </p:nvSpPr>
        <p:spPr>
          <a:xfrm>
            <a:off x="3653579" y="7008171"/>
            <a:ext cx="3386243" cy="402567"/>
          </a:xfrm>
          <a:prstGeom prst="rect">
            <a:avLst/>
          </a:prstGeom>
        </p:spPr>
        <p:txBody>
          <a:bodyPr/>
          <a:lstStyle/>
          <a:p>
            <a:endParaRPr lang="en-US"/>
          </a:p>
        </p:txBody>
      </p:sp>
      <p:sp>
        <p:nvSpPr>
          <p:cNvPr id="9" name="Slide Number Placeholder 8"/>
          <p:cNvSpPr>
            <a:spLocks noGrp="1"/>
          </p:cNvSpPr>
          <p:nvPr>
            <p:ph type="sldNum" sz="quarter" idx="12"/>
          </p:nvPr>
        </p:nvSpPr>
        <p:spPr>
          <a:xfrm>
            <a:off x="7663603" y="7008171"/>
            <a:ext cx="2495127" cy="402567"/>
          </a:xfrm>
          <a:prstGeom prst="rect">
            <a:avLst/>
          </a:prstGeom>
        </p:spPr>
        <p:txBody>
          <a:bodyPr/>
          <a:lstStyle/>
          <a:p>
            <a:fld id="{49E107A0-7B7C-8743-BC43-85A450895BAC}" type="slidenum">
              <a:rPr lang="en-US" smtClean="0"/>
              <a:t>‹#›</a:t>
            </a:fld>
            <a:endParaRPr lang="en-US"/>
          </a:p>
        </p:txBody>
      </p:sp>
    </p:spTree>
    <p:extLst>
      <p:ext uri="{BB962C8B-B14F-4D97-AF65-F5344CB8AC3E}">
        <p14:creationId xmlns:p14="http://schemas.microsoft.com/office/powerpoint/2010/main" val="3056953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chemeClr val="accent1">
                <a:lumMod val="60000"/>
                <a:lumOff val="40000"/>
              </a:schemeClr>
            </a:gs>
            <a:gs pos="39999">
              <a:srgbClr val="85C2FF"/>
            </a:gs>
            <a:gs pos="70000">
              <a:srgbClr val="C4D6EB"/>
            </a:gs>
            <a:gs pos="100000">
              <a:srgbClr val="FFEBFA"/>
            </a:gs>
          </a:gsLst>
          <a:path path="rect">
            <a:fillToRect l="100000" t="100000"/>
          </a:path>
          <a:tileRect/>
        </a:gradFill>
        <a:effectLst/>
      </p:bgPr>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srcRect/>
          <a:stretch>
            <a:fillRect/>
          </a:stretch>
        </p:blipFill>
        <p:spPr bwMode="auto">
          <a:xfrm>
            <a:off x="720725" y="6646863"/>
            <a:ext cx="2279650" cy="773112"/>
          </a:xfrm>
          <a:prstGeom prst="rect">
            <a:avLst/>
          </a:prstGeom>
          <a:noFill/>
          <a:ln w="0">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Lst>
  <p:hf sldNum="0" hdr="0" ftr="0" dt="0"/>
  <p:txStyles>
    <p:titleStyle>
      <a:lvl1pPr algn="l" defTabSz="1052513" rtl="0" eaLnBrk="1" fontAlgn="base" hangingPunct="1">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1" fontAlgn="base" hangingPunct="1">
        <a:spcBef>
          <a:spcPct val="0"/>
        </a:spcBef>
        <a:spcAft>
          <a:spcPct val="0"/>
        </a:spcAft>
        <a:defRPr sz="2400" b="1">
          <a:solidFill>
            <a:srgbClr val="008000"/>
          </a:solidFill>
          <a:latin typeface="Arial" charset="0"/>
          <a:cs typeface="Arial" charset="0"/>
        </a:defRPr>
      </a:lvl2pPr>
      <a:lvl3pPr algn="l" defTabSz="1052513" rtl="0" eaLnBrk="1" fontAlgn="base" hangingPunct="1">
        <a:spcBef>
          <a:spcPct val="0"/>
        </a:spcBef>
        <a:spcAft>
          <a:spcPct val="0"/>
        </a:spcAft>
        <a:defRPr sz="2400" b="1">
          <a:solidFill>
            <a:srgbClr val="008000"/>
          </a:solidFill>
          <a:latin typeface="Arial" charset="0"/>
          <a:cs typeface="Arial" charset="0"/>
        </a:defRPr>
      </a:lvl3pPr>
      <a:lvl4pPr algn="l" defTabSz="1052513" rtl="0" eaLnBrk="1" fontAlgn="base" hangingPunct="1">
        <a:spcBef>
          <a:spcPct val="0"/>
        </a:spcBef>
        <a:spcAft>
          <a:spcPct val="0"/>
        </a:spcAft>
        <a:defRPr sz="2400" b="1">
          <a:solidFill>
            <a:srgbClr val="008000"/>
          </a:solidFill>
          <a:latin typeface="Arial" charset="0"/>
          <a:cs typeface="Arial" charset="0"/>
        </a:defRPr>
      </a:lvl4pPr>
      <a:lvl5pPr algn="l" defTabSz="1052513" rtl="0" eaLnBrk="1" fontAlgn="base" hangingPunct="1">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1" fontAlgn="base" hangingPunct="1">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1" fontAlgn="base" hangingPunct="1">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6" descr="Presentations_Runner">
            <a:extLst>
              <a:ext uri="{FF2B5EF4-FFF2-40B4-BE49-F238E27FC236}">
                <a16:creationId xmlns:a16="http://schemas.microsoft.com/office/drawing/2014/main" id="{F07557AC-5369-F99A-0954-09916B0F9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886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a:extLst>
              <a:ext uri="{FF2B5EF4-FFF2-40B4-BE49-F238E27FC236}">
                <a16:creationId xmlns:a16="http://schemas.microsoft.com/office/drawing/2014/main" id="{E59C34A7-FBE2-AC68-3E1D-8D0F22F2DFB4}"/>
              </a:ext>
            </a:extLst>
          </p:cNvPr>
          <p:cNvSpPr>
            <a:spLocks noGrp="1" noChangeArrowheads="1"/>
          </p:cNvSpPr>
          <p:nvPr>
            <p:ph type="title"/>
          </p:nvPr>
        </p:nvSpPr>
        <p:spPr bwMode="auto">
          <a:xfrm>
            <a:off x="954088" y="685800"/>
            <a:ext cx="5399087" cy="719138"/>
          </a:xfrm>
          <a:prstGeom prst="rect">
            <a:avLst/>
          </a:prstGeom>
          <a:noFill/>
          <a:ln w="9525">
            <a:noFill/>
            <a:miter lim="800000"/>
            <a:headEnd/>
            <a:tailEnd/>
          </a:ln>
          <a:effectLst>
            <a:outerShdw dist="28398" dir="1593903" algn="ctr" rotWithShape="0">
              <a:srgbClr val="808080">
                <a:alpha val="50000"/>
              </a:srgbClr>
            </a:outerShdw>
          </a:effectLst>
        </p:spPr>
        <p:txBody>
          <a:bodyPr vert="horz" wrap="square" lIns="0" tIns="0" rIns="0" bIns="0" numCol="1" anchor="ctr" anchorCtr="0" compatLnSpc="1">
            <a:prstTxWarp prst="textNoShape">
              <a:avLst/>
            </a:prstTxWarp>
          </a:bodyPr>
          <a:lstStyle/>
          <a:p>
            <a:pPr lvl="0"/>
            <a:r>
              <a:rPr lang="en-US" dirty="0"/>
              <a:t>Click, highlight and insert slide title here (one or maximum two lines)</a:t>
            </a:r>
          </a:p>
        </p:txBody>
      </p:sp>
      <p:sp>
        <p:nvSpPr>
          <p:cNvPr id="1028" name="WordArt 29">
            <a:extLst>
              <a:ext uri="{FF2B5EF4-FFF2-40B4-BE49-F238E27FC236}">
                <a16:creationId xmlns:a16="http://schemas.microsoft.com/office/drawing/2014/main" id="{A06BA13A-C692-9A7F-A84D-9ED078F4BAFA}"/>
              </a:ext>
            </a:extLst>
          </p:cNvPr>
          <p:cNvSpPr>
            <a:spLocks noChangeArrowheads="1" noChangeShapeType="1" noTextEdit="1"/>
          </p:cNvSpPr>
          <p:nvPr/>
        </p:nvSpPr>
        <p:spPr bwMode="auto">
          <a:xfrm rot="-5400000">
            <a:off x="8166100" y="4541838"/>
            <a:ext cx="3657600" cy="3048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n-US" sz="3600" kern="10" dirty="0">
                <a:ln w="6350">
                  <a:solidFill>
                    <a:srgbClr val="269E2C"/>
                  </a:solidFill>
                  <a:round/>
                  <a:headEnd/>
                  <a:tailEnd/>
                </a:ln>
                <a:noFill/>
                <a:latin typeface="Arial Black" panose="020B0A04020102020204" pitchFamily="34" charset="0"/>
              </a:rPr>
              <a:t>agriculture, forestry &amp; fisheries</a:t>
            </a:r>
          </a:p>
        </p:txBody>
      </p:sp>
      <p:sp>
        <p:nvSpPr>
          <p:cNvPr id="1029" name="Rectangle 3">
            <a:extLst>
              <a:ext uri="{FF2B5EF4-FFF2-40B4-BE49-F238E27FC236}">
                <a16:creationId xmlns:a16="http://schemas.microsoft.com/office/drawing/2014/main" id="{A62D6072-3181-0ACE-67B2-0AF0E265EFCA}"/>
              </a:ext>
            </a:extLst>
          </p:cNvPr>
          <p:cNvSpPr>
            <a:spLocks noGrp="1" noChangeArrowheads="1"/>
          </p:cNvSpPr>
          <p:nvPr>
            <p:ph type="body" idx="1"/>
          </p:nvPr>
        </p:nvSpPr>
        <p:spPr bwMode="auto">
          <a:xfrm>
            <a:off x="954088" y="2865438"/>
            <a:ext cx="82772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and insert body text (text in black only)</a:t>
            </a:r>
          </a:p>
          <a:p>
            <a:pPr lvl="1"/>
            <a:r>
              <a:rPr lang="en-GB" altLang="en-US"/>
              <a:t>First level text indent</a:t>
            </a:r>
          </a:p>
          <a:p>
            <a:pPr lvl="2"/>
            <a:r>
              <a:rPr lang="en-GB" altLang="en-US"/>
              <a:t>Second level text indent</a:t>
            </a:r>
          </a:p>
          <a:p>
            <a:pPr lvl="3"/>
            <a:r>
              <a:rPr lang="en-GB" altLang="en-US"/>
              <a:t>Third level text indent</a:t>
            </a:r>
          </a:p>
        </p:txBody>
      </p:sp>
      <p:sp>
        <p:nvSpPr>
          <p:cNvPr id="19496" name="Oval 40">
            <a:extLst>
              <a:ext uri="{FF2B5EF4-FFF2-40B4-BE49-F238E27FC236}">
                <a16:creationId xmlns:a16="http://schemas.microsoft.com/office/drawing/2014/main" id="{48166C93-7F47-84CD-54C9-F65F0E2F2B45}"/>
              </a:ext>
            </a:extLst>
          </p:cNvPr>
          <p:cNvSpPr>
            <a:spLocks noChangeArrowheads="1"/>
          </p:cNvSpPr>
          <p:nvPr/>
        </p:nvSpPr>
        <p:spPr bwMode="auto">
          <a:xfrm>
            <a:off x="9810750" y="6657975"/>
            <a:ext cx="360363" cy="360363"/>
          </a:xfrm>
          <a:prstGeom prst="ellipse">
            <a:avLst/>
          </a:prstGeom>
          <a:gradFill rotWithShape="1">
            <a:gsLst>
              <a:gs pos="0">
                <a:srgbClr val="CC9900">
                  <a:gamma/>
                  <a:tint val="41176"/>
                  <a:invGamma/>
                </a:srgbClr>
              </a:gs>
              <a:gs pos="100000">
                <a:srgbClr val="CC9900"/>
              </a:gs>
            </a:gsLst>
            <a:lin ang="5400000" scaled="1"/>
          </a:gradFill>
          <a:ln w="9525">
            <a:noFill/>
            <a:round/>
            <a:headEnd/>
            <a:tailEnd/>
          </a:ln>
          <a:effectLst>
            <a:outerShdw dist="35921" dir="2700000" algn="ctr" rotWithShape="0">
              <a:srgbClr val="808080">
                <a:alpha val="50000"/>
              </a:srgbClr>
            </a:outerShdw>
          </a:effectLst>
        </p:spPr>
        <p:txBody>
          <a:bodyPr wrap="none" tIns="90000" bIns="90000" anchor="ctr"/>
          <a:lstStyle>
            <a:lvl1pPr defTabSz="995363" eaLnBrk="0" hangingPunct="0">
              <a:defRPr sz="2600">
                <a:solidFill>
                  <a:srgbClr val="000000"/>
                </a:solidFill>
                <a:latin typeface="Arial" panose="020B0604020202020204" pitchFamily="34" charset="0"/>
              </a:defRPr>
            </a:lvl1pPr>
            <a:lvl2pPr marL="742950" indent="-285750" defTabSz="995363" eaLnBrk="0" hangingPunct="0">
              <a:defRPr sz="2600">
                <a:solidFill>
                  <a:srgbClr val="000000"/>
                </a:solidFill>
                <a:latin typeface="Arial" panose="020B0604020202020204" pitchFamily="34" charset="0"/>
              </a:defRPr>
            </a:lvl2pPr>
            <a:lvl3pPr marL="1143000" indent="-228600" defTabSz="995363" eaLnBrk="0" hangingPunct="0">
              <a:defRPr sz="2600">
                <a:solidFill>
                  <a:srgbClr val="000000"/>
                </a:solidFill>
                <a:latin typeface="Arial" panose="020B0604020202020204" pitchFamily="34" charset="0"/>
              </a:defRPr>
            </a:lvl3pPr>
            <a:lvl4pPr marL="1600200" indent="-228600" defTabSz="995363" eaLnBrk="0" hangingPunct="0">
              <a:defRPr sz="2600">
                <a:solidFill>
                  <a:srgbClr val="000000"/>
                </a:solidFill>
                <a:latin typeface="Arial" panose="020B0604020202020204" pitchFamily="34" charset="0"/>
              </a:defRPr>
            </a:lvl4pPr>
            <a:lvl5pPr marL="2057400" indent="-228600" defTabSz="995363" eaLnBrk="0" hangingPunct="0">
              <a:defRPr sz="2600">
                <a:solidFill>
                  <a:srgbClr val="000000"/>
                </a:solidFill>
                <a:latin typeface="Arial" panose="020B0604020202020204" pitchFamily="34" charset="0"/>
              </a:defRPr>
            </a:lvl5pPr>
            <a:lvl6pPr marL="2514600" indent="-228600" defTabSz="995363" eaLnBrk="0" fontAlgn="base" hangingPunct="0">
              <a:spcBef>
                <a:spcPct val="0"/>
              </a:spcBef>
              <a:spcAft>
                <a:spcPct val="0"/>
              </a:spcAft>
              <a:defRPr sz="2600">
                <a:solidFill>
                  <a:srgbClr val="000000"/>
                </a:solidFill>
                <a:latin typeface="Arial" panose="020B0604020202020204" pitchFamily="34" charset="0"/>
              </a:defRPr>
            </a:lvl6pPr>
            <a:lvl7pPr marL="2971800" indent="-228600" defTabSz="995363" eaLnBrk="0" fontAlgn="base" hangingPunct="0">
              <a:spcBef>
                <a:spcPct val="0"/>
              </a:spcBef>
              <a:spcAft>
                <a:spcPct val="0"/>
              </a:spcAft>
              <a:defRPr sz="2600">
                <a:solidFill>
                  <a:srgbClr val="000000"/>
                </a:solidFill>
                <a:latin typeface="Arial" panose="020B0604020202020204" pitchFamily="34" charset="0"/>
              </a:defRPr>
            </a:lvl7pPr>
            <a:lvl8pPr marL="3429000" indent="-228600" defTabSz="995363" eaLnBrk="0" fontAlgn="base" hangingPunct="0">
              <a:spcBef>
                <a:spcPct val="0"/>
              </a:spcBef>
              <a:spcAft>
                <a:spcPct val="0"/>
              </a:spcAft>
              <a:defRPr sz="2600">
                <a:solidFill>
                  <a:srgbClr val="000000"/>
                </a:solidFill>
                <a:latin typeface="Arial" panose="020B0604020202020204" pitchFamily="34" charset="0"/>
              </a:defRPr>
            </a:lvl8pPr>
            <a:lvl9pPr marL="3886200" indent="-228600" defTabSz="995363" eaLnBrk="0" fontAlgn="base" hangingPunct="0">
              <a:spcBef>
                <a:spcPct val="0"/>
              </a:spcBef>
              <a:spcAft>
                <a:spcPct val="0"/>
              </a:spcAft>
              <a:defRPr sz="2600">
                <a:solidFill>
                  <a:srgbClr val="000000"/>
                </a:solidFill>
                <a:latin typeface="Arial" panose="020B0604020202020204" pitchFamily="34" charset="0"/>
              </a:defRPr>
            </a:lvl9pPr>
          </a:lstStyle>
          <a:p>
            <a:pPr algn="ctr"/>
            <a:fld id="{C1E6ABBA-0E5C-4505-BF41-C7E091DC9BBA}" type="slidenum">
              <a:rPr lang="en-GB" altLang="en-US" sz="1000" b="1">
                <a:solidFill>
                  <a:schemeClr val="bg1"/>
                </a:solidFill>
                <a:effectLst>
                  <a:outerShdw blurRad="38100" dist="38100" dir="2700000" algn="tl">
                    <a:srgbClr val="000000"/>
                  </a:outerShdw>
                </a:effectLst>
              </a:rPr>
              <a:pPr algn="ctr"/>
              <a:t>‹#›</a:t>
            </a:fld>
            <a:endParaRPr lang="en-US" altLang="en-US" sz="1000" b="1" dirty="0">
              <a:effectLst>
                <a:outerShdw blurRad="38100" dist="38100" dir="2700000" algn="tl">
                  <a:srgbClr val="FFFFFF"/>
                </a:outerShdw>
              </a:effectLst>
            </a:endParaRPr>
          </a:p>
        </p:txBody>
      </p:sp>
    </p:spTree>
    <p:extLst>
      <p:ext uri="{BB962C8B-B14F-4D97-AF65-F5344CB8AC3E}">
        <p14:creationId xmlns:p14="http://schemas.microsoft.com/office/powerpoint/2010/main" val="2670146503"/>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wedge/>
  </p:transition>
  <p:txStyles>
    <p:titleStyle>
      <a:lvl1pPr algn="l" defTabSz="995363" rtl="0" eaLnBrk="0" fontAlgn="base" hangingPunct="0">
        <a:spcBef>
          <a:spcPct val="0"/>
        </a:spcBef>
        <a:spcAft>
          <a:spcPct val="0"/>
        </a:spcAft>
        <a:defRPr kumimoji="1" sz="2200" b="1">
          <a:solidFill>
            <a:srgbClr val="CC9900"/>
          </a:solidFill>
          <a:effectLst>
            <a:outerShdw blurRad="38100" dist="38100" dir="2700000" algn="tl">
              <a:srgbClr val="C0C0C0"/>
            </a:outerShdw>
          </a:effectLst>
          <a:latin typeface="+mj-lt"/>
          <a:ea typeface="+mj-ea"/>
          <a:cs typeface="+mj-cs"/>
        </a:defRPr>
      </a:lvl1pPr>
      <a:lvl2pPr algn="l" defTabSz="995363" rtl="0" eaLnBrk="0" fontAlgn="base" hangingPunct="0">
        <a:spcBef>
          <a:spcPct val="0"/>
        </a:spcBef>
        <a:spcAft>
          <a:spcPct val="0"/>
        </a:spcAft>
        <a:defRPr kumimoji="1" sz="2200" b="1">
          <a:solidFill>
            <a:srgbClr val="CC9900"/>
          </a:solidFill>
          <a:effectLst>
            <a:outerShdw blurRad="38100" dist="38100" dir="2700000" algn="tl">
              <a:srgbClr val="C0C0C0"/>
            </a:outerShdw>
          </a:effectLst>
          <a:latin typeface="Arial" charset="0"/>
        </a:defRPr>
      </a:lvl2pPr>
      <a:lvl3pPr algn="l" defTabSz="995363" rtl="0" eaLnBrk="0" fontAlgn="base" hangingPunct="0">
        <a:spcBef>
          <a:spcPct val="0"/>
        </a:spcBef>
        <a:spcAft>
          <a:spcPct val="0"/>
        </a:spcAft>
        <a:defRPr kumimoji="1" sz="2200" b="1">
          <a:solidFill>
            <a:srgbClr val="CC9900"/>
          </a:solidFill>
          <a:effectLst>
            <a:outerShdw blurRad="38100" dist="38100" dir="2700000" algn="tl">
              <a:srgbClr val="C0C0C0"/>
            </a:outerShdw>
          </a:effectLst>
          <a:latin typeface="Arial" charset="0"/>
        </a:defRPr>
      </a:lvl3pPr>
      <a:lvl4pPr algn="l" defTabSz="995363" rtl="0" eaLnBrk="0" fontAlgn="base" hangingPunct="0">
        <a:spcBef>
          <a:spcPct val="0"/>
        </a:spcBef>
        <a:spcAft>
          <a:spcPct val="0"/>
        </a:spcAft>
        <a:defRPr kumimoji="1" sz="2200" b="1">
          <a:solidFill>
            <a:srgbClr val="CC9900"/>
          </a:solidFill>
          <a:effectLst>
            <a:outerShdw blurRad="38100" dist="38100" dir="2700000" algn="tl">
              <a:srgbClr val="C0C0C0"/>
            </a:outerShdw>
          </a:effectLst>
          <a:latin typeface="Arial" charset="0"/>
        </a:defRPr>
      </a:lvl4pPr>
      <a:lvl5pPr algn="l" defTabSz="995363" rtl="0" eaLnBrk="0" fontAlgn="base" hangingPunct="0">
        <a:spcBef>
          <a:spcPct val="0"/>
        </a:spcBef>
        <a:spcAft>
          <a:spcPct val="0"/>
        </a:spcAft>
        <a:defRPr kumimoji="1" sz="2200" b="1">
          <a:solidFill>
            <a:srgbClr val="CC9900"/>
          </a:solidFill>
          <a:effectLst>
            <a:outerShdw blurRad="38100" dist="38100" dir="2700000" algn="tl">
              <a:srgbClr val="C0C0C0"/>
            </a:outerShdw>
          </a:effectLst>
          <a:latin typeface="Arial" charset="0"/>
        </a:defRPr>
      </a:lvl5pPr>
      <a:lvl6pPr marL="457200" algn="l" defTabSz="995363" rtl="0" eaLnBrk="1" fontAlgn="base" hangingPunct="1">
        <a:spcBef>
          <a:spcPct val="0"/>
        </a:spcBef>
        <a:spcAft>
          <a:spcPct val="0"/>
        </a:spcAft>
        <a:defRPr kumimoji="1" sz="2200" b="1">
          <a:solidFill>
            <a:srgbClr val="CC9900"/>
          </a:solidFill>
          <a:effectLst>
            <a:outerShdw blurRad="38100" dist="38100" dir="2700000" algn="tl">
              <a:srgbClr val="C0C0C0"/>
            </a:outerShdw>
          </a:effectLst>
          <a:latin typeface="Arial" charset="0"/>
        </a:defRPr>
      </a:lvl6pPr>
      <a:lvl7pPr marL="914400" algn="l" defTabSz="995363" rtl="0" eaLnBrk="1" fontAlgn="base" hangingPunct="1">
        <a:spcBef>
          <a:spcPct val="0"/>
        </a:spcBef>
        <a:spcAft>
          <a:spcPct val="0"/>
        </a:spcAft>
        <a:defRPr kumimoji="1" sz="2200" b="1">
          <a:solidFill>
            <a:srgbClr val="CC9900"/>
          </a:solidFill>
          <a:effectLst>
            <a:outerShdw blurRad="38100" dist="38100" dir="2700000" algn="tl">
              <a:srgbClr val="C0C0C0"/>
            </a:outerShdw>
          </a:effectLst>
          <a:latin typeface="Arial" charset="0"/>
        </a:defRPr>
      </a:lvl7pPr>
      <a:lvl8pPr marL="1371600" algn="l" defTabSz="995363" rtl="0" eaLnBrk="1" fontAlgn="base" hangingPunct="1">
        <a:spcBef>
          <a:spcPct val="0"/>
        </a:spcBef>
        <a:spcAft>
          <a:spcPct val="0"/>
        </a:spcAft>
        <a:defRPr kumimoji="1" sz="2200" b="1">
          <a:solidFill>
            <a:srgbClr val="CC9900"/>
          </a:solidFill>
          <a:effectLst>
            <a:outerShdw blurRad="38100" dist="38100" dir="2700000" algn="tl">
              <a:srgbClr val="C0C0C0"/>
            </a:outerShdw>
          </a:effectLst>
          <a:latin typeface="Arial" charset="0"/>
        </a:defRPr>
      </a:lvl8pPr>
      <a:lvl9pPr marL="1828800" algn="l" defTabSz="995363" rtl="0" eaLnBrk="1" fontAlgn="base" hangingPunct="1">
        <a:spcBef>
          <a:spcPct val="0"/>
        </a:spcBef>
        <a:spcAft>
          <a:spcPct val="0"/>
        </a:spcAft>
        <a:defRPr kumimoji="1" sz="2200" b="1">
          <a:solidFill>
            <a:srgbClr val="CC9900"/>
          </a:solidFill>
          <a:effectLst>
            <a:outerShdw blurRad="38100" dist="38100" dir="2700000" algn="tl">
              <a:srgbClr val="C0C0C0"/>
            </a:outerShdw>
          </a:effectLst>
          <a:latin typeface="Arial" charset="0"/>
        </a:defRPr>
      </a:lvl9pPr>
    </p:titleStyle>
    <p:bodyStyle>
      <a:lvl1pPr marL="179388" indent="-179388" algn="l" defTabSz="995363" rtl="0" eaLnBrk="0" fontAlgn="base" hangingPunct="0">
        <a:lnSpc>
          <a:spcPts val="2400"/>
        </a:lnSpc>
        <a:spcBef>
          <a:spcPts val="500"/>
        </a:spcBef>
        <a:spcAft>
          <a:spcPct val="0"/>
        </a:spcAft>
        <a:buFont typeface="Wingdings" panose="05000000000000000000" pitchFamily="2" charset="2"/>
        <a:buChar char="•"/>
        <a:defRPr kumimoji="1" lang="en-ZA" sz="3200">
          <a:solidFill>
            <a:srgbClr val="000000"/>
          </a:solidFill>
          <a:latin typeface="+mn-lt"/>
          <a:ea typeface="+mn-ea"/>
          <a:cs typeface="Arial" pitchFamily="34" charset="0"/>
        </a:defRPr>
      </a:lvl1pPr>
      <a:lvl2pPr marL="715963" indent="-266700" algn="l" defTabSz="995363" rtl="0" eaLnBrk="0" fontAlgn="base" hangingPunct="0">
        <a:lnSpc>
          <a:spcPts val="2400"/>
        </a:lnSpc>
        <a:spcBef>
          <a:spcPts val="500"/>
        </a:spcBef>
        <a:spcAft>
          <a:spcPct val="0"/>
        </a:spcAft>
        <a:buFont typeface="Wingdings" panose="05000000000000000000" pitchFamily="2" charset="2"/>
        <a:buChar char="Ø"/>
        <a:defRPr kumimoji="1" sz="2800">
          <a:solidFill>
            <a:schemeClr val="tx1"/>
          </a:solidFill>
          <a:latin typeface="+mn-lt"/>
          <a:cs typeface="Arial" charset="0"/>
        </a:defRPr>
      </a:lvl2pPr>
      <a:lvl3pPr marL="990600" indent="-273050" algn="l" defTabSz="995363" rtl="0" eaLnBrk="0" fontAlgn="base" hangingPunct="0">
        <a:lnSpc>
          <a:spcPts val="2400"/>
        </a:lnSpc>
        <a:spcBef>
          <a:spcPts val="500"/>
        </a:spcBef>
        <a:spcAft>
          <a:spcPct val="0"/>
        </a:spcAft>
        <a:buChar char="•"/>
        <a:defRPr kumimoji="1" sz="2400">
          <a:solidFill>
            <a:schemeClr val="tx1"/>
          </a:solidFill>
          <a:latin typeface="+mn-lt"/>
          <a:cs typeface="Arial" charset="0"/>
        </a:defRPr>
      </a:lvl3pPr>
      <a:lvl4pPr marL="1255713" indent="-249238" algn="l" defTabSz="995363" rtl="0" eaLnBrk="0" fontAlgn="base" hangingPunct="0">
        <a:spcBef>
          <a:spcPct val="20000"/>
        </a:spcBef>
        <a:spcAft>
          <a:spcPct val="0"/>
        </a:spcAft>
        <a:buChar char="–"/>
        <a:defRPr kumimoji="1" sz="2000">
          <a:solidFill>
            <a:schemeClr val="tx1"/>
          </a:solidFill>
          <a:latin typeface="Arial" charset="0"/>
          <a:cs typeface="Arial" charset="0"/>
        </a:defRPr>
      </a:lvl4pPr>
      <a:lvl5pPr marL="2260600" indent="-249238" algn="l" defTabSz="995363" rtl="0" eaLnBrk="0" fontAlgn="base" hangingPunct="0">
        <a:spcBef>
          <a:spcPct val="20000"/>
        </a:spcBef>
        <a:spcAft>
          <a:spcPct val="0"/>
        </a:spcAft>
        <a:buChar char="»"/>
        <a:defRPr kumimoji="1" sz="2200">
          <a:solidFill>
            <a:schemeClr val="tx1"/>
          </a:solidFill>
          <a:latin typeface="Impact" pitchFamily="34" charset="0"/>
          <a:cs typeface="Arial" charset="0"/>
        </a:defRPr>
      </a:lvl5pPr>
      <a:lvl6pPr marL="2717800" indent="-249238" algn="l" defTabSz="995363" rtl="0" eaLnBrk="1" fontAlgn="base" hangingPunct="1">
        <a:spcBef>
          <a:spcPct val="20000"/>
        </a:spcBef>
        <a:spcAft>
          <a:spcPct val="0"/>
        </a:spcAft>
        <a:buChar char="»"/>
        <a:tabLst>
          <a:tab pos="269875" algn="l"/>
          <a:tab pos="715963" algn="l"/>
          <a:tab pos="1168400" algn="l"/>
        </a:tabLst>
        <a:defRPr kumimoji="1" sz="2200">
          <a:solidFill>
            <a:schemeClr val="tx1"/>
          </a:solidFill>
          <a:latin typeface="Impact" pitchFamily="34" charset="0"/>
        </a:defRPr>
      </a:lvl6pPr>
      <a:lvl7pPr marL="3175000" indent="-249238" algn="l" defTabSz="995363" rtl="0" eaLnBrk="1" fontAlgn="base" hangingPunct="1">
        <a:spcBef>
          <a:spcPct val="20000"/>
        </a:spcBef>
        <a:spcAft>
          <a:spcPct val="0"/>
        </a:spcAft>
        <a:buChar char="»"/>
        <a:tabLst>
          <a:tab pos="269875" algn="l"/>
          <a:tab pos="715963" algn="l"/>
          <a:tab pos="1168400" algn="l"/>
        </a:tabLst>
        <a:defRPr kumimoji="1" sz="2200">
          <a:solidFill>
            <a:schemeClr val="tx1"/>
          </a:solidFill>
          <a:latin typeface="Impact" pitchFamily="34" charset="0"/>
        </a:defRPr>
      </a:lvl7pPr>
      <a:lvl8pPr marL="3632200" indent="-249238" algn="l" defTabSz="995363" rtl="0" eaLnBrk="1" fontAlgn="base" hangingPunct="1">
        <a:spcBef>
          <a:spcPct val="20000"/>
        </a:spcBef>
        <a:spcAft>
          <a:spcPct val="0"/>
        </a:spcAft>
        <a:buChar char="»"/>
        <a:tabLst>
          <a:tab pos="269875" algn="l"/>
          <a:tab pos="715963" algn="l"/>
          <a:tab pos="1168400" algn="l"/>
        </a:tabLst>
        <a:defRPr kumimoji="1" sz="2200">
          <a:solidFill>
            <a:schemeClr val="tx1"/>
          </a:solidFill>
          <a:latin typeface="Impact" pitchFamily="34" charset="0"/>
        </a:defRPr>
      </a:lvl8pPr>
      <a:lvl9pPr marL="4089400" indent="-249238" algn="l" defTabSz="995363" rtl="0" eaLnBrk="1" fontAlgn="base" hangingPunct="1">
        <a:spcBef>
          <a:spcPct val="20000"/>
        </a:spcBef>
        <a:spcAft>
          <a:spcPct val="0"/>
        </a:spcAft>
        <a:buChar char="»"/>
        <a:tabLst>
          <a:tab pos="269875" algn="l"/>
          <a:tab pos="715963" algn="l"/>
          <a:tab pos="1168400" algn="l"/>
        </a:tabLst>
        <a:defRPr kumimoji="1" sz="2200">
          <a:solidFill>
            <a:schemeClr val="tx1"/>
          </a:solidFill>
          <a:latin typeface="Impac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0693400" cy="7583891"/>
          </a:xfrm>
          <a:prstGeom prst="rect">
            <a:avLst/>
          </a:prstGeom>
        </p:spPr>
      </p:pic>
      <p:sp>
        <p:nvSpPr>
          <p:cNvPr id="2" name="Title Placeholder 1"/>
          <p:cNvSpPr>
            <a:spLocks noGrp="1"/>
          </p:cNvSpPr>
          <p:nvPr>
            <p:ph type="title"/>
          </p:nvPr>
        </p:nvSpPr>
        <p:spPr>
          <a:xfrm>
            <a:off x="534670" y="394112"/>
            <a:ext cx="9624060" cy="7606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670" y="1325811"/>
            <a:ext cx="9624060" cy="4916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9020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defTabSz="504063"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504063" rtl="0" eaLnBrk="1" latinLnBrk="0" hangingPunct="1">
        <a:spcBef>
          <a:spcPct val="20000"/>
        </a:spcBef>
        <a:buFont typeface="Arial"/>
        <a:buChar char="•"/>
        <a:defRPr sz="3528" kern="1200">
          <a:solidFill>
            <a:schemeClr val="tx1"/>
          </a:solidFill>
          <a:latin typeface="+mn-lt"/>
          <a:ea typeface="+mn-ea"/>
          <a:cs typeface="+mn-cs"/>
        </a:defRPr>
      </a:lvl1pPr>
      <a:lvl2pPr marL="819102" indent="-315039" algn="l" defTabSz="504063" rtl="0" eaLnBrk="1" latinLnBrk="0" hangingPunct="1">
        <a:spcBef>
          <a:spcPct val="20000"/>
        </a:spcBef>
        <a:buFont typeface="Arial"/>
        <a:buChar char="–"/>
        <a:defRPr sz="3087" kern="1200">
          <a:solidFill>
            <a:schemeClr val="tx1"/>
          </a:solidFill>
          <a:latin typeface="+mn-lt"/>
          <a:ea typeface="+mn-ea"/>
          <a:cs typeface="+mn-cs"/>
        </a:defRPr>
      </a:lvl2pPr>
      <a:lvl3pPr marL="1260158" indent="-252032" algn="l" defTabSz="504063" rtl="0" eaLnBrk="1" latinLnBrk="0" hangingPunct="1">
        <a:spcBef>
          <a:spcPct val="20000"/>
        </a:spcBef>
        <a:buFont typeface="Arial"/>
        <a:buChar char="•"/>
        <a:defRPr sz="2646" kern="1200">
          <a:solidFill>
            <a:schemeClr val="tx1"/>
          </a:solidFill>
          <a:latin typeface="+mn-lt"/>
          <a:ea typeface="+mn-ea"/>
          <a:cs typeface="+mn-cs"/>
        </a:defRPr>
      </a:lvl3pPr>
      <a:lvl4pPr marL="1764221" indent="-252032" algn="l" defTabSz="504063" rtl="0" eaLnBrk="1" latinLnBrk="0" hangingPunct="1">
        <a:spcBef>
          <a:spcPct val="20000"/>
        </a:spcBef>
        <a:buFont typeface="Arial"/>
        <a:buChar char="–"/>
        <a:defRPr sz="2205" kern="1200">
          <a:solidFill>
            <a:schemeClr val="tx1"/>
          </a:solidFill>
          <a:latin typeface="+mn-lt"/>
          <a:ea typeface="+mn-ea"/>
          <a:cs typeface="+mn-cs"/>
        </a:defRPr>
      </a:lvl4pPr>
      <a:lvl5pPr marL="2268284" indent="-252032" algn="l" defTabSz="504063" rtl="0" eaLnBrk="1" latinLnBrk="0" hangingPunct="1">
        <a:spcBef>
          <a:spcPct val="20000"/>
        </a:spcBef>
        <a:buFont typeface="Arial"/>
        <a:buChar char="»"/>
        <a:defRPr sz="2205" kern="1200">
          <a:solidFill>
            <a:schemeClr val="tx1"/>
          </a:solidFill>
          <a:latin typeface="+mn-lt"/>
          <a:ea typeface="+mn-ea"/>
          <a:cs typeface="+mn-cs"/>
        </a:defRPr>
      </a:lvl5pPr>
      <a:lvl6pPr marL="2772347" indent="-252032" algn="l" defTabSz="504063" rtl="0" eaLnBrk="1" latinLnBrk="0" hangingPunct="1">
        <a:spcBef>
          <a:spcPct val="20000"/>
        </a:spcBef>
        <a:buFont typeface="Arial"/>
        <a:buChar char="•"/>
        <a:defRPr sz="2205" kern="1200">
          <a:solidFill>
            <a:schemeClr val="tx1"/>
          </a:solidFill>
          <a:latin typeface="+mn-lt"/>
          <a:ea typeface="+mn-ea"/>
          <a:cs typeface="+mn-cs"/>
        </a:defRPr>
      </a:lvl6pPr>
      <a:lvl7pPr marL="3276410" indent="-252032" algn="l" defTabSz="504063" rtl="0" eaLnBrk="1" latinLnBrk="0" hangingPunct="1">
        <a:spcBef>
          <a:spcPct val="20000"/>
        </a:spcBef>
        <a:buFont typeface="Arial"/>
        <a:buChar char="•"/>
        <a:defRPr sz="2205" kern="1200">
          <a:solidFill>
            <a:schemeClr val="tx1"/>
          </a:solidFill>
          <a:latin typeface="+mn-lt"/>
          <a:ea typeface="+mn-ea"/>
          <a:cs typeface="+mn-cs"/>
        </a:defRPr>
      </a:lvl7pPr>
      <a:lvl8pPr marL="3780473" indent="-252032" algn="l" defTabSz="504063" rtl="0" eaLnBrk="1" latinLnBrk="0" hangingPunct="1">
        <a:spcBef>
          <a:spcPct val="20000"/>
        </a:spcBef>
        <a:buFont typeface="Arial"/>
        <a:buChar char="•"/>
        <a:defRPr sz="2205" kern="1200">
          <a:solidFill>
            <a:schemeClr val="tx1"/>
          </a:solidFill>
          <a:latin typeface="+mn-lt"/>
          <a:ea typeface="+mn-ea"/>
          <a:cs typeface="+mn-cs"/>
        </a:defRPr>
      </a:lvl8pPr>
      <a:lvl9pPr marL="4284536" indent="-252032" algn="l" defTabSz="504063"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4063" rtl="0" eaLnBrk="1" latinLnBrk="0" hangingPunct="1">
        <a:defRPr sz="1985" kern="1200">
          <a:solidFill>
            <a:schemeClr val="tx1"/>
          </a:solidFill>
          <a:latin typeface="+mn-lt"/>
          <a:ea typeface="+mn-ea"/>
          <a:cs typeface="+mn-cs"/>
        </a:defRPr>
      </a:lvl1pPr>
      <a:lvl2pPr marL="504063" algn="l" defTabSz="504063" rtl="0" eaLnBrk="1" latinLnBrk="0" hangingPunct="1">
        <a:defRPr sz="1985" kern="1200">
          <a:solidFill>
            <a:schemeClr val="tx1"/>
          </a:solidFill>
          <a:latin typeface="+mn-lt"/>
          <a:ea typeface="+mn-ea"/>
          <a:cs typeface="+mn-cs"/>
        </a:defRPr>
      </a:lvl2pPr>
      <a:lvl3pPr marL="1008126" algn="l" defTabSz="504063" rtl="0" eaLnBrk="1" latinLnBrk="0" hangingPunct="1">
        <a:defRPr sz="1985" kern="1200">
          <a:solidFill>
            <a:schemeClr val="tx1"/>
          </a:solidFill>
          <a:latin typeface="+mn-lt"/>
          <a:ea typeface="+mn-ea"/>
          <a:cs typeface="+mn-cs"/>
        </a:defRPr>
      </a:lvl3pPr>
      <a:lvl4pPr marL="1512189" algn="l" defTabSz="504063" rtl="0" eaLnBrk="1" latinLnBrk="0" hangingPunct="1">
        <a:defRPr sz="1985" kern="1200">
          <a:solidFill>
            <a:schemeClr val="tx1"/>
          </a:solidFill>
          <a:latin typeface="+mn-lt"/>
          <a:ea typeface="+mn-ea"/>
          <a:cs typeface="+mn-cs"/>
        </a:defRPr>
      </a:lvl4pPr>
      <a:lvl5pPr marL="2016252" algn="l" defTabSz="504063" rtl="0" eaLnBrk="1" latinLnBrk="0" hangingPunct="1">
        <a:defRPr sz="1985" kern="1200">
          <a:solidFill>
            <a:schemeClr val="tx1"/>
          </a:solidFill>
          <a:latin typeface="+mn-lt"/>
          <a:ea typeface="+mn-ea"/>
          <a:cs typeface="+mn-cs"/>
        </a:defRPr>
      </a:lvl5pPr>
      <a:lvl6pPr marL="2520315" algn="l" defTabSz="504063" rtl="0" eaLnBrk="1" latinLnBrk="0" hangingPunct="1">
        <a:defRPr sz="1985" kern="1200">
          <a:solidFill>
            <a:schemeClr val="tx1"/>
          </a:solidFill>
          <a:latin typeface="+mn-lt"/>
          <a:ea typeface="+mn-ea"/>
          <a:cs typeface="+mn-cs"/>
        </a:defRPr>
      </a:lvl6pPr>
      <a:lvl7pPr marL="3024378" algn="l" defTabSz="504063" rtl="0" eaLnBrk="1" latinLnBrk="0" hangingPunct="1">
        <a:defRPr sz="1985" kern="1200">
          <a:solidFill>
            <a:schemeClr val="tx1"/>
          </a:solidFill>
          <a:latin typeface="+mn-lt"/>
          <a:ea typeface="+mn-ea"/>
          <a:cs typeface="+mn-cs"/>
        </a:defRPr>
      </a:lvl7pPr>
      <a:lvl8pPr marL="3528441" algn="l" defTabSz="504063" rtl="0" eaLnBrk="1" latinLnBrk="0" hangingPunct="1">
        <a:defRPr sz="1985" kern="1200">
          <a:solidFill>
            <a:schemeClr val="tx1"/>
          </a:solidFill>
          <a:latin typeface="+mn-lt"/>
          <a:ea typeface="+mn-ea"/>
          <a:cs typeface="+mn-cs"/>
        </a:defRPr>
      </a:lvl8pPr>
      <a:lvl9pPr marL="4032504" algn="l" defTabSz="504063"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0693400" cy="7583891"/>
          </a:xfrm>
          <a:prstGeom prst="rect">
            <a:avLst/>
          </a:prstGeom>
        </p:spPr>
      </p:pic>
      <p:sp>
        <p:nvSpPr>
          <p:cNvPr id="2" name="Title Placeholder 1"/>
          <p:cNvSpPr>
            <a:spLocks noGrp="1"/>
          </p:cNvSpPr>
          <p:nvPr>
            <p:ph type="title"/>
          </p:nvPr>
        </p:nvSpPr>
        <p:spPr>
          <a:xfrm>
            <a:off x="534670" y="394112"/>
            <a:ext cx="9624060" cy="7606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670" y="1325811"/>
            <a:ext cx="9624060" cy="4916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323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504063"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504063" rtl="0" eaLnBrk="1" latinLnBrk="0" hangingPunct="1">
        <a:spcBef>
          <a:spcPct val="20000"/>
        </a:spcBef>
        <a:buFont typeface="Arial"/>
        <a:buChar char="•"/>
        <a:defRPr sz="3528" kern="1200">
          <a:solidFill>
            <a:schemeClr val="tx1"/>
          </a:solidFill>
          <a:latin typeface="+mn-lt"/>
          <a:ea typeface="+mn-ea"/>
          <a:cs typeface="+mn-cs"/>
        </a:defRPr>
      </a:lvl1pPr>
      <a:lvl2pPr marL="819102" indent="-315039" algn="l" defTabSz="504063" rtl="0" eaLnBrk="1" latinLnBrk="0" hangingPunct="1">
        <a:spcBef>
          <a:spcPct val="20000"/>
        </a:spcBef>
        <a:buFont typeface="Arial"/>
        <a:buChar char="–"/>
        <a:defRPr sz="3087" kern="1200">
          <a:solidFill>
            <a:schemeClr val="tx1"/>
          </a:solidFill>
          <a:latin typeface="+mn-lt"/>
          <a:ea typeface="+mn-ea"/>
          <a:cs typeface="+mn-cs"/>
        </a:defRPr>
      </a:lvl2pPr>
      <a:lvl3pPr marL="1260158" indent="-252032" algn="l" defTabSz="504063" rtl="0" eaLnBrk="1" latinLnBrk="0" hangingPunct="1">
        <a:spcBef>
          <a:spcPct val="20000"/>
        </a:spcBef>
        <a:buFont typeface="Arial"/>
        <a:buChar char="•"/>
        <a:defRPr sz="2646" kern="1200">
          <a:solidFill>
            <a:schemeClr val="tx1"/>
          </a:solidFill>
          <a:latin typeface="+mn-lt"/>
          <a:ea typeface="+mn-ea"/>
          <a:cs typeface="+mn-cs"/>
        </a:defRPr>
      </a:lvl3pPr>
      <a:lvl4pPr marL="1764221" indent="-252032" algn="l" defTabSz="504063" rtl="0" eaLnBrk="1" latinLnBrk="0" hangingPunct="1">
        <a:spcBef>
          <a:spcPct val="20000"/>
        </a:spcBef>
        <a:buFont typeface="Arial"/>
        <a:buChar char="–"/>
        <a:defRPr sz="2205" kern="1200">
          <a:solidFill>
            <a:schemeClr val="tx1"/>
          </a:solidFill>
          <a:latin typeface="+mn-lt"/>
          <a:ea typeface="+mn-ea"/>
          <a:cs typeface="+mn-cs"/>
        </a:defRPr>
      </a:lvl4pPr>
      <a:lvl5pPr marL="2268284" indent="-252032" algn="l" defTabSz="504063" rtl="0" eaLnBrk="1" latinLnBrk="0" hangingPunct="1">
        <a:spcBef>
          <a:spcPct val="20000"/>
        </a:spcBef>
        <a:buFont typeface="Arial"/>
        <a:buChar char="»"/>
        <a:defRPr sz="2205" kern="1200">
          <a:solidFill>
            <a:schemeClr val="tx1"/>
          </a:solidFill>
          <a:latin typeface="+mn-lt"/>
          <a:ea typeface="+mn-ea"/>
          <a:cs typeface="+mn-cs"/>
        </a:defRPr>
      </a:lvl5pPr>
      <a:lvl6pPr marL="2772347" indent="-252032" algn="l" defTabSz="504063" rtl="0" eaLnBrk="1" latinLnBrk="0" hangingPunct="1">
        <a:spcBef>
          <a:spcPct val="20000"/>
        </a:spcBef>
        <a:buFont typeface="Arial"/>
        <a:buChar char="•"/>
        <a:defRPr sz="2205" kern="1200">
          <a:solidFill>
            <a:schemeClr val="tx1"/>
          </a:solidFill>
          <a:latin typeface="+mn-lt"/>
          <a:ea typeface="+mn-ea"/>
          <a:cs typeface="+mn-cs"/>
        </a:defRPr>
      </a:lvl6pPr>
      <a:lvl7pPr marL="3276410" indent="-252032" algn="l" defTabSz="504063" rtl="0" eaLnBrk="1" latinLnBrk="0" hangingPunct="1">
        <a:spcBef>
          <a:spcPct val="20000"/>
        </a:spcBef>
        <a:buFont typeface="Arial"/>
        <a:buChar char="•"/>
        <a:defRPr sz="2205" kern="1200">
          <a:solidFill>
            <a:schemeClr val="tx1"/>
          </a:solidFill>
          <a:latin typeface="+mn-lt"/>
          <a:ea typeface="+mn-ea"/>
          <a:cs typeface="+mn-cs"/>
        </a:defRPr>
      </a:lvl7pPr>
      <a:lvl8pPr marL="3780473" indent="-252032" algn="l" defTabSz="504063" rtl="0" eaLnBrk="1" latinLnBrk="0" hangingPunct="1">
        <a:spcBef>
          <a:spcPct val="20000"/>
        </a:spcBef>
        <a:buFont typeface="Arial"/>
        <a:buChar char="•"/>
        <a:defRPr sz="2205" kern="1200">
          <a:solidFill>
            <a:schemeClr val="tx1"/>
          </a:solidFill>
          <a:latin typeface="+mn-lt"/>
          <a:ea typeface="+mn-ea"/>
          <a:cs typeface="+mn-cs"/>
        </a:defRPr>
      </a:lvl8pPr>
      <a:lvl9pPr marL="4284536" indent="-252032" algn="l" defTabSz="504063"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en-US"/>
      </a:defPPr>
      <a:lvl1pPr marL="0" algn="l" defTabSz="504063" rtl="0" eaLnBrk="1" latinLnBrk="0" hangingPunct="1">
        <a:defRPr sz="1985" kern="1200">
          <a:solidFill>
            <a:schemeClr val="tx1"/>
          </a:solidFill>
          <a:latin typeface="+mn-lt"/>
          <a:ea typeface="+mn-ea"/>
          <a:cs typeface="+mn-cs"/>
        </a:defRPr>
      </a:lvl1pPr>
      <a:lvl2pPr marL="504063" algn="l" defTabSz="504063" rtl="0" eaLnBrk="1" latinLnBrk="0" hangingPunct="1">
        <a:defRPr sz="1985" kern="1200">
          <a:solidFill>
            <a:schemeClr val="tx1"/>
          </a:solidFill>
          <a:latin typeface="+mn-lt"/>
          <a:ea typeface="+mn-ea"/>
          <a:cs typeface="+mn-cs"/>
        </a:defRPr>
      </a:lvl2pPr>
      <a:lvl3pPr marL="1008126" algn="l" defTabSz="504063" rtl="0" eaLnBrk="1" latinLnBrk="0" hangingPunct="1">
        <a:defRPr sz="1985" kern="1200">
          <a:solidFill>
            <a:schemeClr val="tx1"/>
          </a:solidFill>
          <a:latin typeface="+mn-lt"/>
          <a:ea typeface="+mn-ea"/>
          <a:cs typeface="+mn-cs"/>
        </a:defRPr>
      </a:lvl3pPr>
      <a:lvl4pPr marL="1512189" algn="l" defTabSz="504063" rtl="0" eaLnBrk="1" latinLnBrk="0" hangingPunct="1">
        <a:defRPr sz="1985" kern="1200">
          <a:solidFill>
            <a:schemeClr val="tx1"/>
          </a:solidFill>
          <a:latin typeface="+mn-lt"/>
          <a:ea typeface="+mn-ea"/>
          <a:cs typeface="+mn-cs"/>
        </a:defRPr>
      </a:lvl4pPr>
      <a:lvl5pPr marL="2016252" algn="l" defTabSz="504063" rtl="0" eaLnBrk="1" latinLnBrk="0" hangingPunct="1">
        <a:defRPr sz="1985" kern="1200">
          <a:solidFill>
            <a:schemeClr val="tx1"/>
          </a:solidFill>
          <a:latin typeface="+mn-lt"/>
          <a:ea typeface="+mn-ea"/>
          <a:cs typeface="+mn-cs"/>
        </a:defRPr>
      </a:lvl5pPr>
      <a:lvl6pPr marL="2520315" algn="l" defTabSz="504063" rtl="0" eaLnBrk="1" latinLnBrk="0" hangingPunct="1">
        <a:defRPr sz="1985" kern="1200">
          <a:solidFill>
            <a:schemeClr val="tx1"/>
          </a:solidFill>
          <a:latin typeface="+mn-lt"/>
          <a:ea typeface="+mn-ea"/>
          <a:cs typeface="+mn-cs"/>
        </a:defRPr>
      </a:lvl6pPr>
      <a:lvl7pPr marL="3024378" algn="l" defTabSz="504063" rtl="0" eaLnBrk="1" latinLnBrk="0" hangingPunct="1">
        <a:defRPr sz="1985" kern="1200">
          <a:solidFill>
            <a:schemeClr val="tx1"/>
          </a:solidFill>
          <a:latin typeface="+mn-lt"/>
          <a:ea typeface="+mn-ea"/>
          <a:cs typeface="+mn-cs"/>
        </a:defRPr>
      </a:lvl7pPr>
      <a:lvl8pPr marL="3528441" algn="l" defTabSz="504063" rtl="0" eaLnBrk="1" latinLnBrk="0" hangingPunct="1">
        <a:defRPr sz="1985" kern="1200">
          <a:solidFill>
            <a:schemeClr val="tx1"/>
          </a:solidFill>
          <a:latin typeface="+mn-lt"/>
          <a:ea typeface="+mn-ea"/>
          <a:cs typeface="+mn-cs"/>
        </a:defRPr>
      </a:lvl8pPr>
      <a:lvl9pPr marL="4032504" algn="l" defTabSz="504063"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www.environment.gov.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E2BA28D0-E372-1348-AF2B-539546477962}"/>
              </a:ext>
            </a:extLst>
          </p:cNvPr>
          <p:cNvPicPr>
            <a:picLocks noChangeAspect="1"/>
          </p:cNvPicPr>
          <p:nvPr/>
        </p:nvPicPr>
        <p:blipFill>
          <a:blip r:embed="rId3"/>
          <a:stretch>
            <a:fillRect/>
          </a:stretch>
        </p:blipFill>
        <p:spPr>
          <a:xfrm>
            <a:off x="12761" y="0"/>
            <a:ext cx="10693399" cy="7800227"/>
          </a:xfrm>
          <a:prstGeom prst="rect">
            <a:avLst/>
          </a:prstGeom>
          <a:solidFill>
            <a:schemeClr val="bg1"/>
          </a:solidFill>
        </p:spPr>
      </p:pic>
      <p:sp>
        <p:nvSpPr>
          <p:cNvPr id="2" name="Slide Number Placeholder 1">
            <a:extLst>
              <a:ext uri="{FF2B5EF4-FFF2-40B4-BE49-F238E27FC236}">
                <a16:creationId xmlns:a16="http://schemas.microsoft.com/office/drawing/2014/main" id="{0EBCDF55-B4F5-4407-BF45-D4AC37D4956C}"/>
              </a:ext>
            </a:extLst>
          </p:cNvPr>
          <p:cNvSpPr>
            <a:spLocks noGrp="1"/>
          </p:cNvSpPr>
          <p:nvPr>
            <p:ph type="sldNum" sz="quarter" idx="12"/>
          </p:nvPr>
        </p:nvSpPr>
        <p:spPr>
          <a:xfrm>
            <a:off x="8623300" y="7057231"/>
            <a:ext cx="271318" cy="3377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9E107A0-7B7C-8743-BC43-85A450895BAC}" type="slidenum">
              <a:rPr lang="en-US" smtClean="0"/>
              <a:pPr algn="ctr"/>
              <a:t>1</a:t>
            </a:fld>
            <a:endParaRPr lang="en-US" dirty="0"/>
          </a:p>
        </p:txBody>
      </p:sp>
      <p:sp>
        <p:nvSpPr>
          <p:cNvPr id="3" name="Title 1">
            <a:extLst>
              <a:ext uri="{FF2B5EF4-FFF2-40B4-BE49-F238E27FC236}">
                <a16:creationId xmlns:a16="http://schemas.microsoft.com/office/drawing/2014/main" id="{66559287-D1E3-7D11-016B-69D86F5D0DCA}"/>
              </a:ext>
            </a:extLst>
          </p:cNvPr>
          <p:cNvSpPr txBox="1">
            <a:spLocks/>
          </p:cNvSpPr>
          <p:nvPr/>
        </p:nvSpPr>
        <p:spPr>
          <a:xfrm>
            <a:off x="971706" y="1337606"/>
            <a:ext cx="8775510" cy="4663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br>
              <a:rPr lang="en-US" sz="3600" b="1" dirty="0">
                <a:solidFill>
                  <a:srgbClr val="008000"/>
                </a:solidFill>
                <a:latin typeface="Arial" panose="020B0604020202020204" pitchFamily="34" charset="0"/>
                <a:cs typeface="Arial" panose="020B0604020202020204" pitchFamily="34" charset="0"/>
              </a:rPr>
            </a:br>
            <a:br>
              <a:rPr lang="en-US" sz="3600" b="1" dirty="0">
                <a:solidFill>
                  <a:srgbClr val="008000"/>
                </a:solidFill>
                <a:latin typeface="Arial" panose="020B0604020202020204" pitchFamily="34" charset="0"/>
                <a:cs typeface="Arial" panose="020B0604020202020204" pitchFamily="34" charset="0"/>
              </a:rPr>
            </a:br>
            <a:br>
              <a:rPr lang="en-US" sz="3600" b="1" dirty="0">
                <a:solidFill>
                  <a:srgbClr val="008000"/>
                </a:solidFill>
                <a:latin typeface="Arial" panose="020B0604020202020204" pitchFamily="34" charset="0"/>
                <a:cs typeface="Arial" panose="020B0604020202020204" pitchFamily="34" charset="0"/>
              </a:rPr>
            </a:br>
            <a:r>
              <a:rPr lang="en-US" sz="3600" b="1" dirty="0">
                <a:solidFill>
                  <a:srgbClr val="008000"/>
                </a:solidFill>
                <a:latin typeface="Arial" panose="020B0604020202020204" pitchFamily="34" charset="0"/>
                <a:cs typeface="Arial" panose="020B0604020202020204" pitchFamily="34" charset="0"/>
              </a:rPr>
              <a:t>PROTOCOL ON LAND-BASED SOURCES AND ACTIVITIES</a:t>
            </a:r>
          </a:p>
        </p:txBody>
      </p:sp>
      <p:sp>
        <p:nvSpPr>
          <p:cNvPr id="4" name="Subtitle 2">
            <a:extLst>
              <a:ext uri="{FF2B5EF4-FFF2-40B4-BE49-F238E27FC236}">
                <a16:creationId xmlns:a16="http://schemas.microsoft.com/office/drawing/2014/main" id="{F4BDD05D-38EF-1F85-034A-E8BA8E814E47}"/>
              </a:ext>
            </a:extLst>
          </p:cNvPr>
          <p:cNvSpPr txBox="1">
            <a:spLocks/>
          </p:cNvSpPr>
          <p:nvPr/>
        </p:nvSpPr>
        <p:spPr>
          <a:xfrm>
            <a:off x="698500" y="3780631"/>
            <a:ext cx="8775510" cy="1981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2800" b="1" dirty="0">
                <a:solidFill>
                  <a:srgbClr val="008000"/>
                </a:solidFill>
                <a:latin typeface="Arial" panose="020B0604020202020204" pitchFamily="34" charset="0"/>
                <a:cs typeface="Arial" panose="020B0604020202020204" pitchFamily="34" charset="0"/>
              </a:rPr>
              <a:t>Select Committee</a:t>
            </a:r>
          </a:p>
          <a:p>
            <a:pPr fontAlgn="auto">
              <a:spcAft>
                <a:spcPts val="0"/>
              </a:spcAft>
            </a:pPr>
            <a:r>
              <a:rPr lang="en-US" sz="2800" b="1" dirty="0">
                <a:solidFill>
                  <a:srgbClr val="008000"/>
                </a:solidFill>
                <a:latin typeface="Arial" panose="020B0604020202020204" pitchFamily="34" charset="0"/>
                <a:cs typeface="Arial" panose="020B0604020202020204" pitchFamily="34" charset="0"/>
              </a:rPr>
              <a:t>30 May 2023</a:t>
            </a:r>
          </a:p>
        </p:txBody>
      </p:sp>
    </p:spTree>
    <p:extLst>
      <p:ext uri="{BB962C8B-B14F-4D97-AF65-F5344CB8AC3E}">
        <p14:creationId xmlns:p14="http://schemas.microsoft.com/office/powerpoint/2010/main" val="393012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B9535-BF4A-4447-BB57-3EF19A7C4D3F}"/>
              </a:ext>
            </a:extLst>
          </p:cNvPr>
          <p:cNvSpPr>
            <a:spLocks noGrp="1"/>
          </p:cNvSpPr>
          <p:nvPr>
            <p:ph type="sldNum" sz="quarter" idx="12"/>
          </p:nvPr>
        </p:nvSpPr>
        <p:spPr/>
        <p:txBody>
          <a:bodyPr/>
          <a:lstStyle/>
          <a:p>
            <a:pPr defTabSz="504063" fontAlgn="auto">
              <a:spcBef>
                <a:spcPts val="0"/>
              </a:spcBef>
              <a:spcAft>
                <a:spcPts val="0"/>
              </a:spcAft>
              <a:defRPr/>
            </a:pPr>
            <a:fld id="{49E107A0-7B7C-8743-BC43-85A450895BAC}" type="slidenum">
              <a:rPr lang="en-US" sz="1985">
                <a:solidFill>
                  <a:prstClr val="black"/>
                </a:solidFill>
                <a:latin typeface="Calibri"/>
                <a:cs typeface="+mn-cs"/>
              </a:rPr>
              <a:pPr defTabSz="504063" fontAlgn="auto">
                <a:spcBef>
                  <a:spcPts val="0"/>
                </a:spcBef>
                <a:spcAft>
                  <a:spcPts val="0"/>
                </a:spcAft>
                <a:defRPr/>
              </a:pPr>
              <a:t>2</a:t>
            </a:fld>
            <a:endParaRPr lang="en-US" sz="1985" dirty="0">
              <a:solidFill>
                <a:prstClr val="black"/>
              </a:solidFill>
              <a:latin typeface="Calibri"/>
              <a:cs typeface="+mn-cs"/>
            </a:endParaRPr>
          </a:p>
        </p:txBody>
      </p:sp>
      <p:sp>
        <p:nvSpPr>
          <p:cNvPr id="9" name="Title 1">
            <a:extLst>
              <a:ext uri="{FF2B5EF4-FFF2-40B4-BE49-F238E27FC236}">
                <a16:creationId xmlns:a16="http://schemas.microsoft.com/office/drawing/2014/main" id="{41F8AFDF-AA77-6A45-B6AA-592FB873665A}"/>
              </a:ext>
            </a:extLst>
          </p:cNvPr>
          <p:cNvSpPr txBox="1">
            <a:spLocks/>
          </p:cNvSpPr>
          <p:nvPr/>
        </p:nvSpPr>
        <p:spPr>
          <a:xfrm>
            <a:off x="622300" y="93079"/>
            <a:ext cx="8843210" cy="9421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ZA" altLang="en-US" b="1" dirty="0">
                <a:solidFill>
                  <a:prstClr val="black"/>
                </a:solidFill>
                <a:latin typeface="Arial" panose="020B0604020202020204" pitchFamily="34" charset="0"/>
                <a:cs typeface="Arial" panose="020B0604020202020204" pitchFamily="34" charset="0"/>
              </a:rPr>
              <a:t>PURPOSE</a:t>
            </a:r>
          </a:p>
        </p:txBody>
      </p:sp>
      <p:sp>
        <p:nvSpPr>
          <p:cNvPr id="10" name="Content Placeholder 3">
            <a:extLst>
              <a:ext uri="{FF2B5EF4-FFF2-40B4-BE49-F238E27FC236}">
                <a16:creationId xmlns:a16="http://schemas.microsoft.com/office/drawing/2014/main" id="{66C928AF-B81C-7BA5-206D-26A4E8ED1CB7}"/>
              </a:ext>
            </a:extLst>
          </p:cNvPr>
          <p:cNvSpPr txBox="1">
            <a:spLocks/>
          </p:cNvSpPr>
          <p:nvPr/>
        </p:nvSpPr>
        <p:spPr>
          <a:xfrm>
            <a:off x="925095" y="1951831"/>
            <a:ext cx="8843210" cy="47284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7313" indent="0" algn="just" fontAlgn="auto">
              <a:spcAft>
                <a:spcPts val="0"/>
              </a:spcAft>
              <a:buFont typeface="Arial"/>
              <a:buNone/>
            </a:pPr>
            <a:r>
              <a:rPr lang="en-US" sz="2800" dirty="0">
                <a:latin typeface="Arial" panose="020B0604020202020204" pitchFamily="34" charset="0"/>
                <a:cs typeface="Arial" panose="020B0604020202020204" pitchFamily="34" charset="0"/>
              </a:rPr>
              <a:t>To obtain Parliament approval for South Africa to accede to the of the Nairobi Convention. Protocol for the Protection of the Marine and Coastal Environment of the Western Indian Ocean from Land-based Sources and Activities </a:t>
            </a:r>
          </a:p>
        </p:txBody>
      </p:sp>
    </p:spTree>
    <p:extLst>
      <p:ext uri="{BB962C8B-B14F-4D97-AF65-F5344CB8AC3E}">
        <p14:creationId xmlns:p14="http://schemas.microsoft.com/office/powerpoint/2010/main" val="250489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B9535-BF4A-4447-BB57-3EF19A7C4D3F}"/>
              </a:ext>
            </a:extLst>
          </p:cNvPr>
          <p:cNvSpPr>
            <a:spLocks noGrp="1"/>
          </p:cNvSpPr>
          <p:nvPr>
            <p:ph type="sldNum" sz="quarter" idx="12"/>
          </p:nvPr>
        </p:nvSpPr>
        <p:spPr/>
        <p:txBody>
          <a:bodyPr/>
          <a:lstStyle/>
          <a:p>
            <a:pPr defTabSz="504063" fontAlgn="auto">
              <a:spcBef>
                <a:spcPts val="0"/>
              </a:spcBef>
              <a:spcAft>
                <a:spcPts val="0"/>
              </a:spcAft>
              <a:defRPr/>
            </a:pPr>
            <a:fld id="{49E107A0-7B7C-8743-BC43-85A450895BAC}" type="slidenum">
              <a:rPr lang="en-US" sz="1985">
                <a:solidFill>
                  <a:prstClr val="black"/>
                </a:solidFill>
                <a:latin typeface="Calibri"/>
                <a:cs typeface="+mn-cs"/>
              </a:rPr>
              <a:pPr defTabSz="504063" fontAlgn="auto">
                <a:spcBef>
                  <a:spcPts val="0"/>
                </a:spcBef>
                <a:spcAft>
                  <a:spcPts val="0"/>
                </a:spcAft>
                <a:defRPr/>
              </a:pPr>
              <a:t>3</a:t>
            </a:fld>
            <a:endParaRPr lang="en-US" sz="1985" dirty="0">
              <a:solidFill>
                <a:prstClr val="black"/>
              </a:solidFill>
              <a:latin typeface="Calibri"/>
              <a:cs typeface="+mn-cs"/>
            </a:endParaRPr>
          </a:p>
        </p:txBody>
      </p:sp>
      <p:sp>
        <p:nvSpPr>
          <p:cNvPr id="2" name="Content Placeholder 3">
            <a:extLst>
              <a:ext uri="{FF2B5EF4-FFF2-40B4-BE49-F238E27FC236}">
                <a16:creationId xmlns:a16="http://schemas.microsoft.com/office/drawing/2014/main" id="{C7A2B4CA-B264-65A3-F90D-12BC3321E050}"/>
              </a:ext>
            </a:extLst>
          </p:cNvPr>
          <p:cNvSpPr txBox="1">
            <a:spLocks/>
          </p:cNvSpPr>
          <p:nvPr/>
        </p:nvSpPr>
        <p:spPr>
          <a:xfrm>
            <a:off x="203200" y="1332204"/>
            <a:ext cx="10287000" cy="48968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defTabSz="914400" fontAlgn="base">
              <a:lnSpc>
                <a:spcPct val="120000"/>
              </a:lnSpc>
              <a:spcBef>
                <a:spcPct val="0"/>
              </a:spcBef>
              <a:spcAft>
                <a:spcPct val="0"/>
              </a:spcAft>
              <a:buFont typeface="Arial" pitchFamily="34" charset="0"/>
              <a:buChar char="•"/>
            </a:pPr>
            <a:r>
              <a:rPr lang="en-ZA" sz="2600" dirty="0">
                <a:solidFill>
                  <a:srgbClr val="000000"/>
                </a:solidFill>
                <a:latin typeface="Arial" charset="0"/>
                <a:cs typeface="Arial" charset="0"/>
              </a:rPr>
              <a:t>Developed in 1985 under </a:t>
            </a:r>
            <a:r>
              <a:rPr lang="en-ZA" sz="2600" dirty="0">
                <a:solidFill>
                  <a:srgbClr val="0028A8"/>
                </a:solidFill>
                <a:latin typeface="Arial" charset="0"/>
                <a:cs typeface="Arial" charset="0"/>
              </a:rPr>
              <a:t>UNEP’s Regional Seas Programme</a:t>
            </a:r>
            <a:r>
              <a:rPr lang="en-ZA" sz="2600" dirty="0">
                <a:solidFill>
                  <a:srgbClr val="000000"/>
                </a:solidFill>
                <a:latin typeface="Arial" charset="0"/>
                <a:cs typeface="Arial" charset="0"/>
              </a:rPr>
              <a:t>, which was established directly to address oceans and coastal issues as part of the 1972 Stockholm Agenda.</a:t>
            </a:r>
          </a:p>
          <a:p>
            <a:pPr marL="285750" indent="-285750" defTabSz="914400" fontAlgn="base">
              <a:lnSpc>
                <a:spcPct val="120000"/>
              </a:lnSpc>
              <a:spcBef>
                <a:spcPct val="0"/>
              </a:spcBef>
              <a:spcAft>
                <a:spcPct val="0"/>
              </a:spcAft>
              <a:buFont typeface="Arial" pitchFamily="34" charset="0"/>
              <a:buChar char="•"/>
            </a:pPr>
            <a:r>
              <a:rPr lang="en-ZA" sz="2600" dirty="0">
                <a:solidFill>
                  <a:srgbClr val="000000"/>
                </a:solidFill>
                <a:latin typeface="Arial" charset="0"/>
                <a:cs typeface="Arial" charset="0"/>
              </a:rPr>
              <a:t>Overall objective: To achieve sustainable management and use of the marine and coastal environment. </a:t>
            </a:r>
          </a:p>
          <a:p>
            <a:pPr marL="285750" indent="-285750" defTabSz="914400" fontAlgn="base">
              <a:lnSpc>
                <a:spcPct val="120000"/>
              </a:lnSpc>
              <a:spcBef>
                <a:spcPct val="0"/>
              </a:spcBef>
              <a:spcAft>
                <a:spcPct val="0"/>
              </a:spcAft>
              <a:buFont typeface="Arial" pitchFamily="34" charset="0"/>
              <a:buChar char="•"/>
            </a:pPr>
            <a:r>
              <a:rPr lang="en-ZA" sz="2600" dirty="0">
                <a:solidFill>
                  <a:srgbClr val="000000"/>
                </a:solidFill>
                <a:latin typeface="Arial" charset="0"/>
                <a:cs typeface="Arial" charset="0"/>
              </a:rPr>
              <a:t>Covers over 15,000km of coastline from Somalia to South Africa including islands states in WIO region.</a:t>
            </a:r>
          </a:p>
          <a:p>
            <a:pPr marL="285750" indent="-285750" defTabSz="914400" fontAlgn="base">
              <a:lnSpc>
                <a:spcPct val="120000"/>
              </a:lnSpc>
              <a:spcBef>
                <a:spcPct val="0"/>
              </a:spcBef>
              <a:spcAft>
                <a:spcPct val="0"/>
              </a:spcAft>
              <a:buFont typeface="Arial" pitchFamily="34" charset="0"/>
              <a:buChar char="•"/>
            </a:pPr>
            <a:r>
              <a:rPr lang="en-ZA" sz="2600" dirty="0">
                <a:solidFill>
                  <a:srgbClr val="000000"/>
                </a:solidFill>
                <a:latin typeface="Arial" charset="0"/>
                <a:cs typeface="Arial" charset="0"/>
              </a:rPr>
              <a:t>It came into force in 1996; RSA acceded in 2003; Currently 10 Contracting Parties.</a:t>
            </a:r>
          </a:p>
          <a:p>
            <a:pPr marL="87313" indent="0" fontAlgn="auto">
              <a:spcAft>
                <a:spcPts val="0"/>
              </a:spcAft>
              <a:buFont typeface="Arial"/>
              <a:buNone/>
            </a:pPr>
            <a:endParaRPr lang="en-US" sz="28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F12C415-DA4F-0905-1950-F6DEFA73EA1F}"/>
              </a:ext>
            </a:extLst>
          </p:cNvPr>
          <p:cNvSpPr txBox="1">
            <a:spLocks/>
          </p:cNvSpPr>
          <p:nvPr/>
        </p:nvSpPr>
        <p:spPr>
          <a:xfrm>
            <a:off x="567417" y="190214"/>
            <a:ext cx="8843210" cy="94213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ZA" altLang="en-US" b="1" dirty="0">
                <a:solidFill>
                  <a:prstClr val="black"/>
                </a:solidFill>
                <a:latin typeface="Arial" panose="020B0604020202020204" pitchFamily="34" charset="0"/>
                <a:cs typeface="Arial" panose="020B0604020202020204" pitchFamily="34" charset="0"/>
              </a:rPr>
              <a:t>BACKGROUND TO THE CONVENTION</a:t>
            </a:r>
          </a:p>
        </p:txBody>
      </p:sp>
      <p:pic>
        <p:nvPicPr>
          <p:cNvPr id="5" name="Picture 4">
            <a:extLst>
              <a:ext uri="{FF2B5EF4-FFF2-40B4-BE49-F238E27FC236}">
                <a16:creationId xmlns:a16="http://schemas.microsoft.com/office/drawing/2014/main" id="{21D13D05-0713-6CED-E459-CF5186CDC0A8}"/>
              </a:ext>
            </a:extLst>
          </p:cNvPr>
          <p:cNvPicPr>
            <a:picLocks noChangeAspect="1"/>
          </p:cNvPicPr>
          <p:nvPr/>
        </p:nvPicPr>
        <p:blipFill>
          <a:blip r:embed="rId2"/>
          <a:stretch>
            <a:fillRect/>
          </a:stretch>
        </p:blipFill>
        <p:spPr>
          <a:xfrm>
            <a:off x="9383842" y="441722"/>
            <a:ext cx="1106358" cy="1001851"/>
          </a:xfrm>
          <a:prstGeom prst="rect">
            <a:avLst/>
          </a:prstGeom>
        </p:spPr>
      </p:pic>
    </p:spTree>
    <p:extLst>
      <p:ext uri="{BB962C8B-B14F-4D97-AF65-F5344CB8AC3E}">
        <p14:creationId xmlns:p14="http://schemas.microsoft.com/office/powerpoint/2010/main" val="317715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B9535-BF4A-4447-BB57-3EF19A7C4D3F}"/>
              </a:ext>
            </a:extLst>
          </p:cNvPr>
          <p:cNvSpPr>
            <a:spLocks noGrp="1"/>
          </p:cNvSpPr>
          <p:nvPr>
            <p:ph type="sldNum" sz="quarter" idx="12"/>
          </p:nvPr>
        </p:nvSpPr>
        <p:spPr/>
        <p:txBody>
          <a:bodyPr/>
          <a:lstStyle/>
          <a:p>
            <a:pPr defTabSz="504063" fontAlgn="auto">
              <a:spcBef>
                <a:spcPts val="0"/>
              </a:spcBef>
              <a:spcAft>
                <a:spcPts val="0"/>
              </a:spcAft>
              <a:defRPr/>
            </a:pPr>
            <a:fld id="{49E107A0-7B7C-8743-BC43-85A450895BAC}" type="slidenum">
              <a:rPr lang="en-US" sz="1985">
                <a:solidFill>
                  <a:prstClr val="black"/>
                </a:solidFill>
                <a:latin typeface="Calibri"/>
                <a:cs typeface="+mn-cs"/>
              </a:rPr>
              <a:pPr defTabSz="504063" fontAlgn="auto">
                <a:spcBef>
                  <a:spcPts val="0"/>
                </a:spcBef>
                <a:spcAft>
                  <a:spcPts val="0"/>
                </a:spcAft>
                <a:defRPr/>
              </a:pPr>
              <a:t>4</a:t>
            </a:fld>
            <a:endParaRPr lang="en-US" sz="1985" dirty="0">
              <a:solidFill>
                <a:prstClr val="black"/>
              </a:solidFill>
              <a:latin typeface="Calibri"/>
              <a:cs typeface="+mn-cs"/>
            </a:endParaRPr>
          </a:p>
        </p:txBody>
      </p:sp>
      <p:sp>
        <p:nvSpPr>
          <p:cNvPr id="2" name="Title 1">
            <a:extLst>
              <a:ext uri="{FF2B5EF4-FFF2-40B4-BE49-F238E27FC236}">
                <a16:creationId xmlns:a16="http://schemas.microsoft.com/office/drawing/2014/main" id="{2AB8A2B5-A7FA-F11F-FB23-814E40F35CAD}"/>
              </a:ext>
            </a:extLst>
          </p:cNvPr>
          <p:cNvSpPr txBox="1">
            <a:spLocks/>
          </p:cNvSpPr>
          <p:nvPr/>
        </p:nvSpPr>
        <p:spPr>
          <a:xfrm>
            <a:off x="774700" y="155792"/>
            <a:ext cx="8843210" cy="9421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200" b="1" dirty="0">
                <a:solidFill>
                  <a:prstClr val="black"/>
                </a:solidFill>
                <a:latin typeface="Arial" panose="020B0604020202020204" pitchFamily="34" charset="0"/>
                <a:cs typeface="Arial" panose="020B0604020202020204" pitchFamily="34" charset="0"/>
              </a:rPr>
              <a:t>KEY OBLIGATIONS OF THE CONVENTION:</a:t>
            </a:r>
            <a:endParaRPr lang="en-ZA" altLang="en-US" sz="3200" b="1" dirty="0">
              <a:solidFill>
                <a:prstClr val="black"/>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B52C5B6B-CEE2-D9D2-C236-EBEF72A8D5B3}"/>
              </a:ext>
            </a:extLst>
          </p:cNvPr>
          <p:cNvSpPr txBox="1">
            <a:spLocks/>
          </p:cNvSpPr>
          <p:nvPr/>
        </p:nvSpPr>
        <p:spPr>
          <a:xfrm>
            <a:off x="-15009" y="1332204"/>
            <a:ext cx="10515600" cy="58774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defTabSz="914400" fontAlgn="base">
              <a:lnSpc>
                <a:spcPct val="120000"/>
              </a:lnSpc>
              <a:spcBef>
                <a:spcPct val="0"/>
              </a:spcBef>
              <a:spcAft>
                <a:spcPct val="0"/>
              </a:spcAft>
              <a:buFont typeface="Arial" pitchFamily="34" charset="0"/>
              <a:buChar char="•"/>
            </a:pPr>
            <a:r>
              <a:rPr lang="en-US" sz="2600" dirty="0">
                <a:solidFill>
                  <a:srgbClr val="000000"/>
                </a:solidFill>
                <a:latin typeface="Arial" charset="0"/>
                <a:cs typeface="Arial" charset="0"/>
              </a:rPr>
              <a:t>Take measures to prevent, reduce, combat and control pollution of </a:t>
            </a:r>
            <a:r>
              <a:rPr lang="en-GB" sz="2600" dirty="0">
                <a:solidFill>
                  <a:srgbClr val="000000"/>
                </a:solidFill>
                <a:latin typeface="Arial" charset="0"/>
                <a:cs typeface="Arial" charset="0"/>
              </a:rPr>
              <a:t>the Convention area (land-based and offshore sources);</a:t>
            </a:r>
          </a:p>
          <a:p>
            <a:pPr marL="285750" indent="-285750" algn="just" defTabSz="914400" fontAlgn="base">
              <a:lnSpc>
                <a:spcPct val="120000"/>
              </a:lnSpc>
              <a:spcBef>
                <a:spcPct val="0"/>
              </a:spcBef>
              <a:spcAft>
                <a:spcPct val="0"/>
              </a:spcAft>
              <a:buFont typeface="Arial" pitchFamily="34" charset="0"/>
              <a:buChar char="•"/>
            </a:pPr>
            <a:r>
              <a:rPr lang="en-GB" sz="2600" dirty="0">
                <a:solidFill>
                  <a:srgbClr val="000000"/>
                </a:solidFill>
                <a:latin typeface="Arial" charset="0"/>
                <a:cs typeface="Arial" charset="0"/>
              </a:rPr>
              <a:t>To ensure sound environmental management of natural resources</a:t>
            </a:r>
            <a:r>
              <a:rPr lang="en-ZA" sz="2600" dirty="0">
                <a:solidFill>
                  <a:srgbClr val="000000"/>
                </a:solidFill>
                <a:latin typeface="Arial" charset="0"/>
                <a:cs typeface="Arial" charset="0"/>
              </a:rPr>
              <a:t>;</a:t>
            </a:r>
          </a:p>
          <a:p>
            <a:pPr marL="285750" indent="-285750" algn="just" defTabSz="914400" fontAlgn="base">
              <a:lnSpc>
                <a:spcPct val="120000"/>
              </a:lnSpc>
              <a:spcBef>
                <a:spcPct val="0"/>
              </a:spcBef>
              <a:spcAft>
                <a:spcPct val="0"/>
              </a:spcAft>
              <a:buFont typeface="Arial" pitchFamily="34" charset="0"/>
              <a:buChar char="•"/>
            </a:pPr>
            <a:r>
              <a:rPr lang="en-US" sz="2600" dirty="0">
                <a:solidFill>
                  <a:srgbClr val="000000"/>
                </a:solidFill>
                <a:latin typeface="Arial" charset="0"/>
                <a:cs typeface="Arial" charset="0"/>
              </a:rPr>
              <a:t>To prevent, </a:t>
            </a:r>
            <a:r>
              <a:rPr lang="en-GB" sz="2600" dirty="0">
                <a:solidFill>
                  <a:srgbClr val="000000"/>
                </a:solidFill>
                <a:latin typeface="Arial" charset="0"/>
                <a:cs typeface="Arial" charset="0"/>
              </a:rPr>
              <a:t>reduce, combat and control coastal erosion;</a:t>
            </a:r>
          </a:p>
          <a:p>
            <a:pPr marL="285750" indent="-285750" algn="just" defTabSz="914400" fontAlgn="base">
              <a:lnSpc>
                <a:spcPct val="120000"/>
              </a:lnSpc>
              <a:spcBef>
                <a:spcPct val="0"/>
              </a:spcBef>
              <a:spcAft>
                <a:spcPct val="0"/>
              </a:spcAft>
              <a:buFont typeface="Arial" pitchFamily="34" charset="0"/>
              <a:buChar char="•"/>
            </a:pPr>
            <a:r>
              <a:rPr lang="en-US" sz="2600" dirty="0">
                <a:solidFill>
                  <a:srgbClr val="000000"/>
                </a:solidFill>
                <a:latin typeface="Arial" charset="0"/>
                <a:cs typeface="Arial" charset="0"/>
              </a:rPr>
              <a:t>To protect and preserve rare or fragile ecosystems and endangered species, </a:t>
            </a:r>
            <a:r>
              <a:rPr lang="en-ZA" sz="2600" dirty="0">
                <a:solidFill>
                  <a:srgbClr val="000000"/>
                </a:solidFill>
                <a:latin typeface="Arial" charset="0"/>
                <a:cs typeface="Arial" charset="0"/>
              </a:rPr>
              <a:t>through the establishment of Marine P</a:t>
            </a:r>
            <a:r>
              <a:rPr lang="en-GB" sz="2600" dirty="0" err="1">
                <a:solidFill>
                  <a:srgbClr val="000000"/>
                </a:solidFill>
                <a:latin typeface="Arial" charset="0"/>
                <a:cs typeface="Arial" charset="0"/>
              </a:rPr>
              <a:t>rotected</a:t>
            </a:r>
            <a:r>
              <a:rPr lang="en-GB" sz="2600" dirty="0">
                <a:solidFill>
                  <a:srgbClr val="000000"/>
                </a:solidFill>
                <a:latin typeface="Arial" charset="0"/>
                <a:cs typeface="Arial" charset="0"/>
              </a:rPr>
              <a:t> Areas;</a:t>
            </a:r>
          </a:p>
          <a:p>
            <a:pPr marL="285750" indent="-285750" algn="just" defTabSz="914400" fontAlgn="base">
              <a:lnSpc>
                <a:spcPct val="120000"/>
              </a:lnSpc>
              <a:spcBef>
                <a:spcPct val="0"/>
              </a:spcBef>
              <a:spcAft>
                <a:spcPct val="0"/>
              </a:spcAft>
              <a:buFont typeface="Arial" pitchFamily="34" charset="0"/>
              <a:buChar char="•"/>
            </a:pPr>
            <a:r>
              <a:rPr lang="en-US" sz="2600" dirty="0">
                <a:solidFill>
                  <a:srgbClr val="000000"/>
                </a:solidFill>
                <a:latin typeface="Arial" charset="0"/>
                <a:cs typeface="Arial" charset="0"/>
              </a:rPr>
              <a:t>To co-operate in taking all necessary </a:t>
            </a:r>
            <a:r>
              <a:rPr lang="en-GB" sz="2600" dirty="0">
                <a:solidFill>
                  <a:srgbClr val="000000"/>
                </a:solidFill>
                <a:latin typeface="Arial" charset="0"/>
                <a:cs typeface="Arial" charset="0"/>
              </a:rPr>
              <a:t>measures to deal with pollution emergencies.</a:t>
            </a:r>
            <a:endParaRPr lang="en-ZA" sz="2600" dirty="0">
              <a:solidFill>
                <a:srgbClr val="000000"/>
              </a:solidFill>
              <a:latin typeface="Arial" charset="0"/>
              <a:cs typeface="Arial" charset="0"/>
            </a:endParaRPr>
          </a:p>
          <a:p>
            <a:pPr marL="87313" indent="0" algn="just" fontAlgn="auto">
              <a:spcAft>
                <a:spcPts val="0"/>
              </a:spcAft>
              <a:buFont typeface="Arial"/>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47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B9535-BF4A-4447-BB57-3EF19A7C4D3F}"/>
              </a:ext>
            </a:extLst>
          </p:cNvPr>
          <p:cNvSpPr>
            <a:spLocks noGrp="1"/>
          </p:cNvSpPr>
          <p:nvPr>
            <p:ph type="sldNum" sz="quarter" idx="12"/>
          </p:nvPr>
        </p:nvSpPr>
        <p:spPr/>
        <p:txBody>
          <a:bodyPr/>
          <a:lstStyle/>
          <a:p>
            <a:pPr defTabSz="504063" fontAlgn="auto">
              <a:spcBef>
                <a:spcPts val="0"/>
              </a:spcBef>
              <a:spcAft>
                <a:spcPts val="0"/>
              </a:spcAft>
              <a:defRPr/>
            </a:pPr>
            <a:fld id="{49E107A0-7B7C-8743-BC43-85A450895BAC}" type="slidenum">
              <a:rPr lang="en-US" sz="1985">
                <a:solidFill>
                  <a:prstClr val="black"/>
                </a:solidFill>
                <a:latin typeface="Calibri"/>
                <a:cs typeface="+mn-cs"/>
              </a:rPr>
              <a:pPr defTabSz="504063" fontAlgn="auto">
                <a:spcBef>
                  <a:spcPts val="0"/>
                </a:spcBef>
                <a:spcAft>
                  <a:spcPts val="0"/>
                </a:spcAft>
                <a:defRPr/>
              </a:pPr>
              <a:t>5</a:t>
            </a:fld>
            <a:endParaRPr lang="en-US" sz="1985" dirty="0">
              <a:solidFill>
                <a:prstClr val="black"/>
              </a:solidFill>
              <a:latin typeface="Calibri"/>
              <a:cs typeface="+mn-cs"/>
            </a:endParaRPr>
          </a:p>
        </p:txBody>
      </p:sp>
      <p:sp>
        <p:nvSpPr>
          <p:cNvPr id="2" name="Title 1">
            <a:extLst>
              <a:ext uri="{FF2B5EF4-FFF2-40B4-BE49-F238E27FC236}">
                <a16:creationId xmlns:a16="http://schemas.microsoft.com/office/drawing/2014/main" id="{FD3FE107-2AC3-10FE-BE0D-38E08CCA5492}"/>
              </a:ext>
            </a:extLst>
          </p:cNvPr>
          <p:cNvSpPr txBox="1">
            <a:spLocks/>
          </p:cNvSpPr>
          <p:nvPr/>
        </p:nvSpPr>
        <p:spPr>
          <a:xfrm>
            <a:off x="317500" y="351631"/>
            <a:ext cx="10058400" cy="5358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200" b="1" dirty="0">
                <a:latin typeface="Arial" panose="020B0604020202020204" pitchFamily="34" charset="0"/>
                <a:cs typeface="Arial" panose="020B0604020202020204" pitchFamily="34" charset="0"/>
              </a:rPr>
              <a:t>PROCESS OF DEVELOPING THE PROTOCOL:</a:t>
            </a:r>
            <a:endParaRPr lang="en-ZA" altLang="en-US" sz="3200" b="1" dirty="0">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549791EA-BC61-EE15-6A39-A6FCC1B99548}"/>
              </a:ext>
            </a:extLst>
          </p:cNvPr>
          <p:cNvSpPr txBox="1">
            <a:spLocks/>
          </p:cNvSpPr>
          <p:nvPr/>
        </p:nvSpPr>
        <p:spPr>
          <a:xfrm>
            <a:off x="0" y="1088489"/>
            <a:ext cx="10680700" cy="5384284"/>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defTabSz="914400" fontAlgn="base">
              <a:lnSpc>
                <a:spcPct val="120000"/>
              </a:lnSpc>
              <a:spcBef>
                <a:spcPct val="0"/>
              </a:spcBef>
              <a:spcAft>
                <a:spcPct val="0"/>
              </a:spcAft>
              <a:buFont typeface="Arial" pitchFamily="34" charset="0"/>
              <a:buChar char="•"/>
            </a:pPr>
            <a:r>
              <a:rPr lang="en-GB" sz="2400" dirty="0">
                <a:solidFill>
                  <a:srgbClr val="000000"/>
                </a:solidFill>
                <a:latin typeface="Arial" charset="0"/>
                <a:cs typeface="Arial" charset="0"/>
              </a:rPr>
              <a:t>The 1st draft LBSA Protocol was presented in March 2006 in the 2nd Regional Task Force Meeting in Diani, Mombasa; </a:t>
            </a:r>
          </a:p>
          <a:p>
            <a:pPr marL="285750" indent="-285750" defTabSz="914400" fontAlgn="base">
              <a:lnSpc>
                <a:spcPct val="120000"/>
              </a:lnSpc>
              <a:spcBef>
                <a:spcPct val="0"/>
              </a:spcBef>
              <a:spcAft>
                <a:spcPct val="0"/>
              </a:spcAft>
              <a:buFont typeface="Arial" pitchFamily="34" charset="0"/>
              <a:buChar char="•"/>
            </a:pPr>
            <a:r>
              <a:rPr lang="en-US" sz="2400" dirty="0">
                <a:solidFill>
                  <a:srgbClr val="000000"/>
                </a:solidFill>
                <a:latin typeface="Arial" charset="0"/>
                <a:cs typeface="Arial" charset="0"/>
              </a:rPr>
              <a:t>Draft Protocol then presented to MINTEC Working Group II (Session 2: Pollution and Waste) in September 2007;</a:t>
            </a:r>
          </a:p>
          <a:p>
            <a:pPr marL="285750" indent="-285750" defTabSz="914400" fontAlgn="base">
              <a:lnSpc>
                <a:spcPct val="120000"/>
              </a:lnSpc>
              <a:spcBef>
                <a:spcPct val="0"/>
              </a:spcBef>
              <a:spcAft>
                <a:spcPct val="0"/>
              </a:spcAft>
              <a:buFont typeface="Arial" pitchFamily="34" charset="0"/>
              <a:buChar char="•"/>
            </a:pPr>
            <a:r>
              <a:rPr lang="en-US" sz="2400" dirty="0">
                <a:solidFill>
                  <a:srgbClr val="000000"/>
                </a:solidFill>
                <a:latin typeface="Arial" charset="0"/>
                <a:cs typeface="Arial" charset="0"/>
              </a:rPr>
              <a:t>The National Advisory Forum established under the Department’s National </a:t>
            </a:r>
            <a:r>
              <a:rPr lang="en-US" sz="2400" dirty="0" err="1">
                <a:solidFill>
                  <a:srgbClr val="000000"/>
                </a:solidFill>
                <a:latin typeface="Arial" charset="0"/>
                <a:cs typeface="Arial" charset="0"/>
              </a:rPr>
              <a:t>Programme</a:t>
            </a:r>
            <a:r>
              <a:rPr lang="en-US" sz="2400" dirty="0">
                <a:solidFill>
                  <a:srgbClr val="000000"/>
                </a:solidFill>
                <a:latin typeface="Arial" charset="0"/>
                <a:cs typeface="Arial" charset="0"/>
              </a:rPr>
              <a:t> of Action (NPOA) on land-based activities, in July 2008; </a:t>
            </a:r>
          </a:p>
          <a:p>
            <a:pPr marL="285750" indent="-285750" defTabSz="914400" fontAlgn="base">
              <a:lnSpc>
                <a:spcPct val="120000"/>
              </a:lnSpc>
              <a:spcBef>
                <a:spcPct val="0"/>
              </a:spcBef>
              <a:spcAft>
                <a:spcPct val="0"/>
              </a:spcAft>
              <a:buFont typeface="Arial" pitchFamily="34" charset="0"/>
              <a:buChar char="•"/>
            </a:pPr>
            <a:r>
              <a:rPr lang="en-US" sz="2400" dirty="0">
                <a:solidFill>
                  <a:srgbClr val="000000"/>
                </a:solidFill>
                <a:latin typeface="Arial" charset="0"/>
                <a:cs typeface="Arial" charset="0"/>
              </a:rPr>
              <a:t>South Africa participated in two regional negotiation meetings which were held in Cape Town (2008) and Mombasa (2009) to </a:t>
            </a:r>
            <a:r>
              <a:rPr lang="en-US" sz="2400" dirty="0" err="1">
                <a:solidFill>
                  <a:srgbClr val="000000"/>
                </a:solidFill>
                <a:latin typeface="Arial" charset="0"/>
                <a:cs typeface="Arial" charset="0"/>
              </a:rPr>
              <a:t>finalise</a:t>
            </a:r>
            <a:r>
              <a:rPr lang="en-US" sz="2400" dirty="0">
                <a:solidFill>
                  <a:srgbClr val="000000"/>
                </a:solidFill>
                <a:latin typeface="Arial" charset="0"/>
                <a:cs typeface="Arial" charset="0"/>
              </a:rPr>
              <a:t> the Protocol;</a:t>
            </a:r>
          </a:p>
          <a:p>
            <a:pPr marL="285750" indent="-285750" defTabSz="914400" fontAlgn="base">
              <a:lnSpc>
                <a:spcPct val="120000"/>
              </a:lnSpc>
              <a:spcBef>
                <a:spcPct val="0"/>
              </a:spcBef>
              <a:spcAft>
                <a:spcPct val="0"/>
              </a:spcAft>
              <a:buFont typeface="Arial" pitchFamily="34" charset="0"/>
              <a:buChar char="•"/>
            </a:pPr>
            <a:r>
              <a:rPr lang="en-US" sz="2400" dirty="0">
                <a:solidFill>
                  <a:srgbClr val="000000"/>
                </a:solidFill>
                <a:latin typeface="Arial" charset="0"/>
                <a:cs typeface="Arial" charset="0"/>
              </a:rPr>
              <a:t>Convened a national stakeholder consultation workshop on 22 January 2010; </a:t>
            </a:r>
          </a:p>
          <a:p>
            <a:pPr marL="285750" indent="-285750" defTabSz="914400" fontAlgn="base">
              <a:lnSpc>
                <a:spcPct val="120000"/>
              </a:lnSpc>
              <a:spcBef>
                <a:spcPct val="0"/>
              </a:spcBef>
              <a:spcAft>
                <a:spcPct val="0"/>
              </a:spcAft>
              <a:buFont typeface="Arial" pitchFamily="34" charset="0"/>
              <a:buChar char="•"/>
            </a:pPr>
            <a:r>
              <a:rPr lang="en-US" sz="2400" dirty="0">
                <a:solidFill>
                  <a:srgbClr val="000000"/>
                </a:solidFill>
                <a:latin typeface="Arial" charset="0"/>
                <a:cs typeface="Arial" charset="0"/>
              </a:rPr>
              <a:t>In April 2010, All parties of the Nairobi Convention finalized the Protocol and was open for signature;</a:t>
            </a:r>
          </a:p>
          <a:p>
            <a:pPr marL="285750" indent="-285750" defTabSz="914400" fontAlgn="base">
              <a:lnSpc>
                <a:spcPct val="120000"/>
              </a:lnSpc>
              <a:spcBef>
                <a:spcPct val="0"/>
              </a:spcBef>
              <a:spcAft>
                <a:spcPct val="0"/>
              </a:spcAft>
              <a:buFont typeface="Arial" pitchFamily="34" charset="0"/>
              <a:buChar char="•"/>
            </a:pPr>
            <a:r>
              <a:rPr lang="en-US" sz="2400" dirty="0">
                <a:solidFill>
                  <a:srgbClr val="000000"/>
                </a:solidFill>
                <a:latin typeface="Arial" charset="0"/>
                <a:cs typeface="Arial" charset="0"/>
              </a:rPr>
              <a:t> Reconvened a national stakeholder consultation workshop in October 2018 to discuss the importance of the protocol.</a:t>
            </a:r>
          </a:p>
          <a:p>
            <a:pPr marL="87313" indent="0" algn="just" fontAlgn="auto">
              <a:spcAft>
                <a:spcPts val="0"/>
              </a:spcAft>
              <a:buFont typeface="Arial"/>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40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B9535-BF4A-4447-BB57-3EF19A7C4D3F}"/>
              </a:ext>
            </a:extLst>
          </p:cNvPr>
          <p:cNvSpPr>
            <a:spLocks noGrp="1"/>
          </p:cNvSpPr>
          <p:nvPr>
            <p:ph type="sldNum" sz="quarter" idx="12"/>
          </p:nvPr>
        </p:nvSpPr>
        <p:spPr/>
        <p:txBody>
          <a:bodyPr/>
          <a:lstStyle/>
          <a:p>
            <a:pPr defTabSz="504063" fontAlgn="auto">
              <a:spcBef>
                <a:spcPts val="0"/>
              </a:spcBef>
              <a:spcAft>
                <a:spcPts val="0"/>
              </a:spcAft>
              <a:defRPr/>
            </a:pPr>
            <a:fld id="{49E107A0-7B7C-8743-BC43-85A450895BAC}" type="slidenum">
              <a:rPr lang="en-US" sz="1985">
                <a:solidFill>
                  <a:prstClr val="black"/>
                </a:solidFill>
                <a:latin typeface="Calibri"/>
                <a:cs typeface="+mn-cs"/>
              </a:rPr>
              <a:pPr defTabSz="504063" fontAlgn="auto">
                <a:spcBef>
                  <a:spcPts val="0"/>
                </a:spcBef>
                <a:spcAft>
                  <a:spcPts val="0"/>
                </a:spcAft>
                <a:defRPr/>
              </a:pPr>
              <a:t>6</a:t>
            </a:fld>
            <a:endParaRPr lang="en-US" sz="1985" dirty="0">
              <a:solidFill>
                <a:prstClr val="black"/>
              </a:solidFill>
              <a:latin typeface="Calibri"/>
              <a:cs typeface="+mn-cs"/>
            </a:endParaRPr>
          </a:p>
        </p:txBody>
      </p:sp>
      <p:sp>
        <p:nvSpPr>
          <p:cNvPr id="2" name="Title 1">
            <a:extLst>
              <a:ext uri="{FF2B5EF4-FFF2-40B4-BE49-F238E27FC236}">
                <a16:creationId xmlns:a16="http://schemas.microsoft.com/office/drawing/2014/main" id="{378EA264-F6B4-10CC-6CF3-367D50692B8E}"/>
              </a:ext>
            </a:extLst>
          </p:cNvPr>
          <p:cNvSpPr txBox="1">
            <a:spLocks/>
          </p:cNvSpPr>
          <p:nvPr/>
        </p:nvSpPr>
        <p:spPr>
          <a:xfrm>
            <a:off x="698500" y="150525"/>
            <a:ext cx="8843210" cy="9421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fontAlgn="base">
              <a:spcAft>
                <a:spcPct val="0"/>
              </a:spcAft>
            </a:pPr>
            <a:r>
              <a:rPr lang="en-ZA" sz="3200" b="1" dirty="0">
                <a:solidFill>
                  <a:srgbClr val="0028A8"/>
                </a:solidFill>
                <a:latin typeface="Arial" charset="0"/>
                <a:cs typeface="Arial" charset="0"/>
              </a:rPr>
              <a:t>	</a:t>
            </a:r>
            <a:r>
              <a:rPr lang="en-ZA" sz="3200" b="1" dirty="0">
                <a:latin typeface="Arial" charset="0"/>
                <a:cs typeface="Arial" charset="0"/>
              </a:rPr>
              <a:t>FEATURES OF THE LBSA PROTOCOL :</a:t>
            </a:r>
          </a:p>
        </p:txBody>
      </p:sp>
      <p:sp>
        <p:nvSpPr>
          <p:cNvPr id="3" name="Content Placeholder 3">
            <a:extLst>
              <a:ext uri="{FF2B5EF4-FFF2-40B4-BE49-F238E27FC236}">
                <a16:creationId xmlns:a16="http://schemas.microsoft.com/office/drawing/2014/main" id="{FCC22182-D3E7-EC56-9EEC-DA816F6E1594}"/>
              </a:ext>
            </a:extLst>
          </p:cNvPr>
          <p:cNvSpPr txBox="1">
            <a:spLocks/>
          </p:cNvSpPr>
          <p:nvPr/>
        </p:nvSpPr>
        <p:spPr>
          <a:xfrm>
            <a:off x="0" y="1237848"/>
            <a:ext cx="10591739" cy="50855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914400" fontAlgn="base">
              <a:spcBef>
                <a:spcPct val="0"/>
              </a:spcBef>
              <a:spcAft>
                <a:spcPct val="0"/>
              </a:spcAft>
              <a:buFont typeface="Arial" panose="020B0604020202020204" pitchFamily="34" charset="0"/>
              <a:buChar char="•"/>
            </a:pPr>
            <a:r>
              <a:rPr lang="en-US" sz="2600" dirty="0">
                <a:solidFill>
                  <a:srgbClr val="000000"/>
                </a:solidFill>
                <a:latin typeface="Arial" charset="0"/>
                <a:cs typeface="Arial" charset="0"/>
              </a:rPr>
              <a:t>Detailed preamble</a:t>
            </a:r>
          </a:p>
          <a:p>
            <a:pPr algn="just" defTabSz="914400" fontAlgn="base">
              <a:spcBef>
                <a:spcPct val="0"/>
              </a:spcBef>
              <a:spcAft>
                <a:spcPct val="0"/>
              </a:spcAft>
              <a:buFont typeface="Arial" panose="020B0604020202020204" pitchFamily="34" charset="0"/>
              <a:buChar char="•"/>
            </a:pPr>
            <a:r>
              <a:rPr lang="en-US" sz="2600" dirty="0">
                <a:solidFill>
                  <a:srgbClr val="000000"/>
                </a:solidFill>
                <a:latin typeface="Arial" charset="0"/>
                <a:cs typeface="Arial" charset="0"/>
              </a:rPr>
              <a:t>26 Articles, thematically organized under five headings:</a:t>
            </a:r>
          </a:p>
          <a:p>
            <a:pPr lvl="1" algn="just" defTabSz="914400">
              <a:spcBef>
                <a:spcPct val="0"/>
              </a:spcBef>
              <a:buFont typeface="Wingdings" panose="05000000000000000000" pitchFamily="2" charset="2"/>
              <a:buChar char="§"/>
            </a:pPr>
            <a:r>
              <a:rPr lang="en-US" sz="2600" dirty="0">
                <a:solidFill>
                  <a:srgbClr val="000000"/>
                </a:solidFill>
                <a:latin typeface="Arial" charset="0"/>
                <a:cs typeface="Arial" charset="0"/>
              </a:rPr>
              <a:t>General provisions, including definitions, geographical scope, protocol application, and general obligations</a:t>
            </a:r>
          </a:p>
          <a:p>
            <a:pPr algn="just" defTabSz="914400" fontAlgn="base">
              <a:spcBef>
                <a:spcPct val="0"/>
              </a:spcBef>
              <a:spcAft>
                <a:spcPct val="0"/>
              </a:spcAft>
              <a:buFont typeface="Arial" panose="020B0604020202020204" pitchFamily="34" charset="0"/>
              <a:buChar char="•"/>
            </a:pPr>
            <a:r>
              <a:rPr lang="en-US" sz="2600" dirty="0">
                <a:solidFill>
                  <a:srgbClr val="000000"/>
                </a:solidFill>
                <a:latin typeface="Arial" charset="0"/>
                <a:cs typeface="Arial" charset="0"/>
              </a:rPr>
              <a:t>Provisions on pollution and other degrading activities and sources: includes pollution from point and diffuse sources, degradation from other harmful activities and transboundary pollution</a:t>
            </a:r>
          </a:p>
          <a:p>
            <a:pPr algn="just" defTabSz="914400" fontAlgn="base">
              <a:spcBef>
                <a:spcPct val="0"/>
              </a:spcBef>
              <a:spcAft>
                <a:spcPct val="0"/>
              </a:spcAft>
              <a:buFont typeface="Arial" panose="020B0604020202020204" pitchFamily="34" charset="0"/>
              <a:buChar char="•"/>
            </a:pPr>
            <a:r>
              <a:rPr lang="en-US" sz="2600" dirty="0">
                <a:solidFill>
                  <a:srgbClr val="000000"/>
                </a:solidFill>
                <a:latin typeface="Arial" charset="0"/>
                <a:cs typeface="Arial" charset="0"/>
              </a:rPr>
              <a:t>Legal opinions  were obtained and view the Protocol on Land Based Sources and Activities of the Nairobi Convention as consistent with international law and with South Africa’s international obligations. </a:t>
            </a:r>
          </a:p>
          <a:p>
            <a:pPr marL="87313" indent="0" algn="just" fontAlgn="auto">
              <a:spcAft>
                <a:spcPts val="0"/>
              </a:spcAft>
              <a:buFont typeface="Arial"/>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52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B9535-BF4A-4447-BB57-3EF19A7C4D3F}"/>
              </a:ext>
            </a:extLst>
          </p:cNvPr>
          <p:cNvSpPr>
            <a:spLocks noGrp="1"/>
          </p:cNvSpPr>
          <p:nvPr>
            <p:ph type="sldNum" sz="quarter" idx="12"/>
          </p:nvPr>
        </p:nvSpPr>
        <p:spPr/>
        <p:txBody>
          <a:bodyPr/>
          <a:lstStyle/>
          <a:p>
            <a:pPr defTabSz="504063" fontAlgn="auto">
              <a:spcBef>
                <a:spcPts val="0"/>
              </a:spcBef>
              <a:spcAft>
                <a:spcPts val="0"/>
              </a:spcAft>
              <a:defRPr/>
            </a:pPr>
            <a:fld id="{49E107A0-7B7C-8743-BC43-85A450895BAC}" type="slidenum">
              <a:rPr lang="en-US" sz="1985">
                <a:solidFill>
                  <a:prstClr val="black"/>
                </a:solidFill>
                <a:latin typeface="Calibri"/>
                <a:cs typeface="+mn-cs"/>
              </a:rPr>
              <a:pPr defTabSz="504063" fontAlgn="auto">
                <a:spcBef>
                  <a:spcPts val="0"/>
                </a:spcBef>
                <a:spcAft>
                  <a:spcPts val="0"/>
                </a:spcAft>
                <a:defRPr/>
              </a:pPr>
              <a:t>7</a:t>
            </a:fld>
            <a:endParaRPr lang="en-US" sz="1985" dirty="0">
              <a:solidFill>
                <a:prstClr val="black"/>
              </a:solidFill>
              <a:latin typeface="Calibri"/>
              <a:cs typeface="+mn-cs"/>
            </a:endParaRPr>
          </a:p>
        </p:txBody>
      </p:sp>
      <p:sp>
        <p:nvSpPr>
          <p:cNvPr id="2" name="Title 1">
            <a:extLst>
              <a:ext uri="{FF2B5EF4-FFF2-40B4-BE49-F238E27FC236}">
                <a16:creationId xmlns:a16="http://schemas.microsoft.com/office/drawing/2014/main" id="{DBDB748E-9F77-153D-8D3C-FC03E1D63A25}"/>
              </a:ext>
            </a:extLst>
          </p:cNvPr>
          <p:cNvSpPr txBox="1">
            <a:spLocks/>
          </p:cNvSpPr>
          <p:nvPr/>
        </p:nvSpPr>
        <p:spPr>
          <a:xfrm>
            <a:off x="698500" y="155792"/>
            <a:ext cx="8843210" cy="9421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ZA" sz="3200" b="1" kern="0" dirty="0">
                <a:latin typeface="Arial"/>
                <a:ea typeface="+mn-ea"/>
                <a:cs typeface="Arial" panose="020B0604020202020204" pitchFamily="34" charset="0"/>
              </a:rPr>
              <a:t>RECOMMENDATIONS</a:t>
            </a:r>
            <a:r>
              <a:rPr lang="en-ZA" sz="3200" b="1" kern="0" dirty="0">
                <a:solidFill>
                  <a:srgbClr val="002060"/>
                </a:solidFill>
                <a:latin typeface="Arial"/>
                <a:ea typeface="+mn-ea"/>
                <a:cs typeface="Arial" panose="020B0604020202020204" pitchFamily="34" charset="0"/>
              </a:rPr>
              <a:t> </a:t>
            </a:r>
          </a:p>
        </p:txBody>
      </p:sp>
      <p:sp>
        <p:nvSpPr>
          <p:cNvPr id="3" name="Content Placeholder 3">
            <a:extLst>
              <a:ext uri="{FF2B5EF4-FFF2-40B4-BE49-F238E27FC236}">
                <a16:creationId xmlns:a16="http://schemas.microsoft.com/office/drawing/2014/main" id="{F3559013-52DE-90DF-CE47-CBA040117C0D}"/>
              </a:ext>
            </a:extLst>
          </p:cNvPr>
          <p:cNvSpPr txBox="1">
            <a:spLocks/>
          </p:cNvSpPr>
          <p:nvPr/>
        </p:nvSpPr>
        <p:spPr>
          <a:xfrm>
            <a:off x="925095" y="1416425"/>
            <a:ext cx="8843210" cy="47284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ZA" sz="3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It is recommended that Parliament approves for South Africa to accede to the Protocol for the Protection of the Marine and Coastal Environment of the Western Indian Ocean from Land-based Sources and Activities of the Nairobi Convention.</a:t>
            </a:r>
          </a:p>
        </p:txBody>
      </p:sp>
    </p:spTree>
    <p:extLst>
      <p:ext uri="{BB962C8B-B14F-4D97-AF65-F5344CB8AC3E}">
        <p14:creationId xmlns:p14="http://schemas.microsoft.com/office/powerpoint/2010/main" val="251734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ext, pool ball, businesscard&#10;&#10;Description automatically generated">
            <a:extLst>
              <a:ext uri="{FF2B5EF4-FFF2-40B4-BE49-F238E27FC236}">
                <a16:creationId xmlns:a16="http://schemas.microsoft.com/office/drawing/2014/main" id="{CE556480-4F33-2F47-984D-9E89F2FE03AE}"/>
              </a:ext>
            </a:extLst>
          </p:cNvPr>
          <p:cNvPicPr>
            <a:picLocks noChangeAspect="1"/>
          </p:cNvPicPr>
          <p:nvPr/>
        </p:nvPicPr>
        <p:blipFill>
          <a:blip r:embed="rId3"/>
          <a:stretch>
            <a:fillRect/>
          </a:stretch>
        </p:blipFill>
        <p:spPr>
          <a:xfrm>
            <a:off x="0" y="0"/>
            <a:ext cx="10693400" cy="7561263"/>
          </a:xfrm>
          <a:prstGeom prst="rect">
            <a:avLst/>
          </a:prstGeom>
        </p:spPr>
      </p:pic>
      <p:sp>
        <p:nvSpPr>
          <p:cNvPr id="2" name="Title 1"/>
          <p:cNvSpPr>
            <a:spLocks noGrp="1"/>
          </p:cNvSpPr>
          <p:nvPr>
            <p:ph type="title"/>
          </p:nvPr>
        </p:nvSpPr>
        <p:spPr>
          <a:xfrm>
            <a:off x="682645" y="393734"/>
            <a:ext cx="9073515" cy="1260210"/>
          </a:xfrm>
        </p:spPr>
        <p:txBody>
          <a:bodyPr>
            <a:normAutofit/>
          </a:bodyPr>
          <a:lstStyle/>
          <a:p>
            <a:r>
              <a:rPr lang="en-US" sz="7166" b="1" dirty="0">
                <a:solidFill>
                  <a:srgbClr val="003500"/>
                </a:solidFill>
              </a:rPr>
              <a:t>THANK YOU!</a:t>
            </a:r>
          </a:p>
        </p:txBody>
      </p:sp>
      <p:cxnSp>
        <p:nvCxnSpPr>
          <p:cNvPr id="6" name="Straight Connector 5"/>
          <p:cNvCxnSpPr/>
          <p:nvPr/>
        </p:nvCxnSpPr>
        <p:spPr>
          <a:xfrm>
            <a:off x="833243" y="2946301"/>
            <a:ext cx="0" cy="28371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FA8AD59C-75A5-5843-B6AE-02B656FB8036}"/>
              </a:ext>
            </a:extLst>
          </p:cNvPr>
          <p:cNvSpPr>
            <a:spLocks noGrp="1"/>
          </p:cNvSpPr>
          <p:nvPr>
            <p:ph type="sldNum" sz="quarter" idx="12"/>
          </p:nvPr>
        </p:nvSpPr>
        <p:spPr/>
        <p:txBody>
          <a:bodyPr/>
          <a:lstStyle/>
          <a:p>
            <a:pPr defTabSz="504063" fontAlgn="auto">
              <a:spcBef>
                <a:spcPts val="0"/>
              </a:spcBef>
              <a:spcAft>
                <a:spcPts val="0"/>
              </a:spcAft>
            </a:pPr>
            <a:fld id="{49E107A0-7B7C-8743-BC43-85A450895BAC}" type="slidenum">
              <a:rPr lang="en-US" sz="1985">
                <a:solidFill>
                  <a:prstClr val="black"/>
                </a:solidFill>
                <a:latin typeface="Calibri"/>
                <a:cs typeface="+mn-cs"/>
              </a:rPr>
              <a:pPr defTabSz="504063" fontAlgn="auto">
                <a:spcBef>
                  <a:spcPts val="0"/>
                </a:spcBef>
                <a:spcAft>
                  <a:spcPts val="0"/>
                </a:spcAft>
              </a:pPr>
              <a:t>8</a:t>
            </a:fld>
            <a:endParaRPr lang="en-US" sz="1985">
              <a:solidFill>
                <a:prstClr val="black"/>
              </a:solidFill>
              <a:latin typeface="Calibri"/>
              <a:cs typeface="+mn-cs"/>
            </a:endParaRPr>
          </a:p>
        </p:txBody>
      </p:sp>
      <p:sp>
        <p:nvSpPr>
          <p:cNvPr id="5" name="Content Placeholder 2">
            <a:extLst>
              <a:ext uri="{FF2B5EF4-FFF2-40B4-BE49-F238E27FC236}">
                <a16:creationId xmlns:a16="http://schemas.microsoft.com/office/drawing/2014/main" id="{F3334F7F-751F-2A67-174F-615118C4E1EA}"/>
              </a:ext>
            </a:extLst>
          </p:cNvPr>
          <p:cNvSpPr txBox="1">
            <a:spLocks/>
          </p:cNvSpPr>
          <p:nvPr/>
        </p:nvSpPr>
        <p:spPr>
          <a:xfrm>
            <a:off x="1104602" y="2905205"/>
            <a:ext cx="8229600" cy="14258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Dr Lisolomzi Fikizolo</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Oceans and Coast Branch</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Department of Environment, Forestry and Fisheries</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021493 37039/ 084 625 1333</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Website: </a:t>
            </a:r>
            <a:r>
              <a:rPr lang="en-US" sz="1800" dirty="0">
                <a:solidFill>
                  <a:prstClr val="black"/>
                </a:solidFill>
                <a:latin typeface="Arial" panose="020B0604020202020204" pitchFamily="34" charset="0"/>
                <a:cs typeface="Arial" panose="020B0604020202020204" pitchFamily="34" charset="0"/>
                <a:hlinkClick r:id="rId4"/>
              </a:rPr>
              <a:t>http://www.environment.gov.za</a:t>
            </a:r>
            <a:r>
              <a:rPr lang="en-US" sz="1800" dirty="0">
                <a:solidFill>
                  <a:prstClr val="black"/>
                </a:solidFill>
                <a:latin typeface="Arial" panose="020B0604020202020204" pitchFamily="34" charset="0"/>
                <a:cs typeface="Arial" panose="020B0604020202020204" pitchFamily="34" charset="0"/>
              </a:rPr>
              <a:t> </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East Pier 2, East Pier Road, </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V&amp;A Waterfront, Cape Town</a:t>
            </a:r>
          </a:p>
          <a:p>
            <a:pPr marL="0" indent="0" algn="just" fontAlgn="auto">
              <a:spcAft>
                <a:spcPts val="0"/>
              </a:spcAft>
              <a:buFont typeface="Arial"/>
              <a:buNone/>
            </a:pPr>
            <a:r>
              <a:rPr lang="en-US" sz="1800" dirty="0">
                <a:solidFill>
                  <a:prstClr val="black"/>
                </a:solidFill>
                <a:latin typeface="Arial" panose="020B0604020202020204" pitchFamily="34" charset="0"/>
                <a:cs typeface="Arial" panose="020B0604020202020204" pitchFamily="34" charset="0"/>
              </a:rPr>
              <a:t>8002</a:t>
            </a:r>
          </a:p>
        </p:txBody>
      </p:sp>
    </p:spTree>
    <p:extLst>
      <p:ext uri="{BB962C8B-B14F-4D97-AF65-F5344CB8AC3E}">
        <p14:creationId xmlns:p14="http://schemas.microsoft.com/office/powerpoint/2010/main" val="2475058406"/>
      </p:ext>
    </p:extLst>
  </p:cSld>
  <p:clrMapOvr>
    <a:masterClrMapping/>
  </p:clrMapOvr>
</p:sld>
</file>

<file path=ppt/theme/theme1.xml><?xml version="1.0" encoding="utf-8"?>
<a:theme xmlns:a="http://schemas.openxmlformats.org/drawingml/2006/main" name="2011.05 E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oA 2008_Option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95363"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95363" rtl="0" eaLnBrk="0" fontAlgn="base" latinLnBrk="0" hangingPunct="0">
          <a:lnSpc>
            <a:spcPct val="100000"/>
          </a:lnSpc>
          <a:spcBef>
            <a:spcPct val="0"/>
          </a:spcBef>
          <a:spcAft>
            <a:spcPct val="0"/>
          </a:spcAft>
          <a:buClrTx/>
          <a:buSzTx/>
          <a:buFontTx/>
          <a:buNone/>
          <a:tabLst/>
          <a:defRPr kumimoji="0" lang="en-US" sz="2600" b="0" i="0" u="none" strike="noStrike" cap="none" normalizeH="0" baseline="0" smtClean="0">
            <a:ln>
              <a:noFill/>
            </a:ln>
            <a:solidFill>
              <a:srgbClr val="000000"/>
            </a:solidFill>
            <a:effectLst/>
            <a:latin typeface="Arial" charset="0"/>
          </a:defRPr>
        </a:defPPr>
      </a:lstStyle>
    </a:lnDef>
  </a:objectDefaults>
  <a:extraClrSchemeLst>
    <a:extraClrScheme>
      <a:clrScheme name="DoA 2008_Option 2 1">
        <a:dk1>
          <a:srgbClr val="000000"/>
        </a:dk1>
        <a:lt1>
          <a:srgbClr val="FFFFFF"/>
        </a:lt1>
        <a:dk2>
          <a:srgbClr val="CC9900"/>
        </a:dk2>
        <a:lt2>
          <a:srgbClr val="B2B2B2"/>
        </a:lt2>
        <a:accent1>
          <a:srgbClr val="99FF99"/>
        </a:accent1>
        <a:accent2>
          <a:srgbClr val="FFCC00"/>
        </a:accent2>
        <a:accent3>
          <a:srgbClr val="FFFFFF"/>
        </a:accent3>
        <a:accent4>
          <a:srgbClr val="000000"/>
        </a:accent4>
        <a:accent5>
          <a:srgbClr val="CAFFCA"/>
        </a:accent5>
        <a:accent6>
          <a:srgbClr val="E7B900"/>
        </a:accent6>
        <a:hlink>
          <a:srgbClr val="FFCC00"/>
        </a:hlink>
        <a:folHlink>
          <a:srgbClr val="00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3174</TotalTime>
  <Words>547</Words>
  <Application>Microsoft Office PowerPoint</Application>
  <PresentationFormat>Custom</PresentationFormat>
  <Paragraphs>50</Paragraphs>
  <Slides>8</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Arial Black</vt:lpstr>
      <vt:lpstr>Calibri</vt:lpstr>
      <vt:lpstr>Impact</vt:lpstr>
      <vt:lpstr>Wingdings</vt:lpstr>
      <vt:lpstr>2011.05 EC</vt:lpstr>
      <vt:lpstr>Presentation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DAFF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FISHERIES MANAGEMENT  CHIEF DIRECTORATE: MONITORING CONTROL  AND SURVEILLANCE</dc:title>
  <dc:creator>FatimaSA</dc:creator>
  <cp:lastModifiedBy>Bulelwa Mfecane</cp:lastModifiedBy>
  <cp:revision>125</cp:revision>
  <cp:lastPrinted>2023-05-22T13:11:14Z</cp:lastPrinted>
  <dcterms:created xsi:type="dcterms:W3CDTF">2011-05-17T10:35:40Z</dcterms:created>
  <dcterms:modified xsi:type="dcterms:W3CDTF">2023-05-25T16:58:44Z</dcterms:modified>
</cp:coreProperties>
</file>