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authors.xml" ContentType="application/vnd.ms-powerpoint.author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 id="2147483660" r:id="rId4"/>
  </p:sldMasterIdLst>
  <p:sldIdLst>
    <p:sldId id="305" r:id="rId5"/>
    <p:sldId id="336" r:id="rId6"/>
    <p:sldId id="337" r:id="rId7"/>
    <p:sldId id="335" r:id="rId8"/>
    <p:sldId id="338" r:id="rId9"/>
    <p:sldId id="340" r:id="rId10"/>
    <p:sldId id="348" r:id="rId11"/>
    <p:sldId id="341" r:id="rId12"/>
    <p:sldId id="342" r:id="rId13"/>
    <p:sldId id="356" r:id="rId14"/>
    <p:sldId id="368" r:id="rId15"/>
    <p:sldId id="360" r:id="rId16"/>
    <p:sldId id="372" r:id="rId17"/>
    <p:sldId id="364" r:id="rId18"/>
    <p:sldId id="373" r:id="rId19"/>
    <p:sldId id="343" r:id="rId20"/>
    <p:sldId id="344" r:id="rId21"/>
    <p:sldId id="345" r:id="rId22"/>
    <p:sldId id="292" r:id="rId23"/>
  </p:sldIdLst>
  <p:sldSz cx="12833350" cy="7218363"/>
  <p:notesSz cx="7010400" cy="9296400"/>
  <p:defaultTextStyle>
    <a:defPPr>
      <a:defRPr lang="en-Z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849516-580A-51FF-C0E6-0BC2F6A47459}" name="Linneth Mukansi" initials="LM" userId="S::LinnethM@nda.agric.za::521762f1-30bd-4183-8434-9553a1b4e2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5D28"/>
    <a:srgbClr val="000000"/>
    <a:srgbClr val="D8A851"/>
    <a:srgbClr val="4A7EBB"/>
    <a:srgbClr val="FFFFFF"/>
    <a:srgbClr val="825B32"/>
    <a:srgbClr val="BB8F53"/>
    <a:srgbClr val="0066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69" d="100"/>
          <a:sy n="69" d="100"/>
        </p:scale>
        <p:origin x="-642" y="-114"/>
      </p:cViewPr>
      <p:guideLst>
        <p:guide orient="horz" pos="2273"/>
        <p:guide pos="4042"/>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96738D-75BB-4F9F-95FE-39910206F2E6}"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n-ZA"/>
        </a:p>
      </dgm:t>
    </dgm:pt>
    <dgm:pt modelId="{D8A3622C-FBDA-4AC1-9A7B-B8AAF5E07106}">
      <dgm:prSet phldrT="[Text]" custT="1"/>
      <dgm:spPr>
        <a:xfrm>
          <a:off x="3788090" y="44787"/>
          <a:ext cx="1612370" cy="806185"/>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en-ZA" sz="1200" b="1" dirty="0">
              <a:solidFill>
                <a:sysClr val="windowText" lastClr="000000">
                  <a:hueOff val="0"/>
                  <a:satOff val="0"/>
                  <a:lumOff val="0"/>
                  <a:alphaOff val="0"/>
                </a:sysClr>
              </a:solidFill>
              <a:latin typeface="Calibri"/>
              <a:ea typeface="+mn-ea"/>
              <a:cs typeface="+mn-cs"/>
            </a:rPr>
            <a:t>Plant Health (Phytosanitary)  Bill</a:t>
          </a:r>
        </a:p>
      </dgm:t>
    </dgm:pt>
    <dgm:pt modelId="{13A92146-8F00-4DCF-B808-472B079938A6}" type="parTrans" cxnId="{BCEFA191-A4DE-49B3-B741-89B57F72B620}">
      <dgm:prSet/>
      <dgm:spPr/>
      <dgm:t>
        <a:bodyPr/>
        <a:lstStyle/>
        <a:p>
          <a:endParaRPr lang="en-ZA" sz="1200"/>
        </a:p>
      </dgm:t>
    </dgm:pt>
    <dgm:pt modelId="{B7A9B1E6-E3EA-4A99-8256-5BEEF1336E3C}" type="sibTrans" cxnId="{BCEFA191-A4DE-49B3-B741-89B57F72B620}">
      <dgm:prSet/>
      <dgm:spPr/>
      <dgm:t>
        <a:bodyPr/>
        <a:lstStyle/>
        <a:p>
          <a:endParaRPr lang="en-ZA" sz="1200"/>
        </a:p>
      </dgm:t>
    </dgm:pt>
    <dgm:pt modelId="{EE5EC14C-A217-4B81-ABA1-D6D5325E3F6E}">
      <dgm:prSet phldrT="[Text]" custT="1"/>
      <dgm:spPr>
        <a:xfrm>
          <a:off x="2126195" y="2362055"/>
          <a:ext cx="1567030" cy="2604728"/>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nchor="ctr" anchorCtr="0"/>
        <a:lstStyle/>
        <a:p>
          <a:pPr algn="ctr"/>
          <a:r>
            <a:rPr lang="en-ZA" sz="1200" b="1" dirty="0">
              <a:solidFill>
                <a:sysClr val="windowText" lastClr="000000">
                  <a:hueOff val="0"/>
                  <a:satOff val="0"/>
                  <a:lumOff val="0"/>
                  <a:alphaOff val="0"/>
                </a:sysClr>
              </a:solidFill>
              <a:latin typeface="Calibri"/>
              <a:ea typeface="+mn-ea"/>
              <a:cs typeface="+mn-cs"/>
            </a:rPr>
            <a:t>Import control </a:t>
          </a:r>
          <a:r>
            <a:rPr lang="en-ZA" sz="1200" dirty="0">
              <a:solidFill>
                <a:sysClr val="windowText" lastClr="000000">
                  <a:hueOff val="0"/>
                  <a:satOff val="0"/>
                  <a:lumOff val="0"/>
                  <a:alphaOff val="0"/>
                </a:sysClr>
              </a:solidFill>
              <a:latin typeface="Calibri"/>
              <a:ea typeface="+mn-ea"/>
              <a:cs typeface="+mn-cs"/>
            </a:rPr>
            <a:t>of plants and plants products in order prevent the introduction, establishment and spread of regulated pests.</a:t>
          </a:r>
        </a:p>
        <a:p>
          <a:pPr algn="ctr"/>
          <a:r>
            <a:rPr lang="en-ZA" sz="1200" dirty="0">
              <a:solidFill>
                <a:sysClr val="windowText" lastClr="000000">
                  <a:hueOff val="0"/>
                  <a:satOff val="0"/>
                  <a:lumOff val="0"/>
                  <a:alphaOff val="0"/>
                </a:sysClr>
              </a:solidFill>
              <a:latin typeface="Calibri"/>
              <a:ea typeface="+mn-ea"/>
              <a:cs typeface="+mn-cs"/>
            </a:rPr>
            <a:t>Import permit will be required.     </a:t>
          </a:r>
        </a:p>
      </dgm:t>
    </dgm:pt>
    <dgm:pt modelId="{32206F0A-E636-4B30-B7F4-4C25B5565788}" type="parTrans" cxnId="{11ABC805-0BB3-4082-92DB-E7E2BF86F656}">
      <dgm:prSet/>
      <dgm:spPr>
        <a:xfrm>
          <a:off x="2909710" y="850973"/>
          <a:ext cx="1684564" cy="1511081"/>
        </a:xfrm>
        <a:custGeom>
          <a:avLst/>
          <a:gdLst/>
          <a:ahLst/>
          <a:cxnLst/>
          <a:rect l="0" t="0" r="0" b="0"/>
          <a:pathLst>
            <a:path>
              <a:moveTo>
                <a:pt x="1923113" y="0"/>
              </a:moveTo>
              <a:lnTo>
                <a:pt x="1923113" y="1309266"/>
              </a:lnTo>
              <a:lnTo>
                <a:pt x="0" y="1309266"/>
              </a:lnTo>
              <a:lnTo>
                <a:pt x="0" y="1478388"/>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ZA" sz="1200" dirty="0"/>
        </a:p>
      </dgm:t>
    </dgm:pt>
    <dgm:pt modelId="{C6906961-3379-49EE-A08B-4549D1CFCFC2}" type="sibTrans" cxnId="{11ABC805-0BB3-4082-92DB-E7E2BF86F656}">
      <dgm:prSet/>
      <dgm:spPr/>
      <dgm:t>
        <a:bodyPr/>
        <a:lstStyle/>
        <a:p>
          <a:endParaRPr lang="en-ZA" sz="1200"/>
        </a:p>
      </dgm:t>
    </dgm:pt>
    <dgm:pt modelId="{53E03A95-9A64-4FA5-970E-BFEF25181D0D}">
      <dgm:prSet phldrT="[Text]" custT="1"/>
      <dgm:spPr>
        <a:xfrm>
          <a:off x="3956913" y="2362055"/>
          <a:ext cx="1597924" cy="2554592"/>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nchor="ctr" anchorCtr="0"/>
        <a:lstStyle/>
        <a:p>
          <a:r>
            <a:rPr lang="en-ZA" sz="1200" b="1" dirty="0">
              <a:solidFill>
                <a:sysClr val="windowText" lastClr="000000">
                  <a:hueOff val="0"/>
                  <a:satOff val="0"/>
                  <a:lumOff val="0"/>
                  <a:alphaOff val="0"/>
                </a:sysClr>
              </a:solidFill>
              <a:latin typeface="Calibri"/>
              <a:ea typeface="+mn-ea"/>
              <a:cs typeface="+mn-cs"/>
            </a:rPr>
            <a:t>National control </a:t>
          </a:r>
          <a:r>
            <a:rPr lang="en-ZA" sz="1200" dirty="0">
              <a:solidFill>
                <a:sysClr val="windowText" lastClr="000000">
                  <a:hueOff val="0"/>
                  <a:satOff val="0"/>
                  <a:lumOff val="0"/>
                  <a:alphaOff val="0"/>
                </a:sysClr>
              </a:solidFill>
              <a:latin typeface="Calibri"/>
              <a:ea typeface="+mn-ea"/>
              <a:cs typeface="+mn-cs"/>
            </a:rPr>
            <a:t>of plant pests  provides for restriction of infested plant material  from infested areas to non-infested areas as well as quarantining an area . </a:t>
          </a:r>
        </a:p>
        <a:p>
          <a:endParaRPr lang="en-ZA" sz="1200" dirty="0">
            <a:solidFill>
              <a:sysClr val="windowText" lastClr="000000">
                <a:hueOff val="0"/>
                <a:satOff val="0"/>
                <a:lumOff val="0"/>
                <a:alphaOff val="0"/>
              </a:sysClr>
            </a:solidFill>
            <a:latin typeface="Calibri"/>
            <a:ea typeface="+mn-ea"/>
            <a:cs typeface="+mn-cs"/>
          </a:endParaRPr>
        </a:p>
      </dgm:t>
    </dgm:pt>
    <dgm:pt modelId="{A911731B-0561-4646-97E0-3D244948ABE5}" type="parTrans" cxnId="{22E25BBF-DC74-48C4-B2AF-DFCA2277431F}">
      <dgm:prSet/>
      <dgm:spPr>
        <a:xfrm>
          <a:off x="4594275" y="850973"/>
          <a:ext cx="161599" cy="1511081"/>
        </a:xfrm>
        <a:custGeom>
          <a:avLst/>
          <a:gdLst/>
          <a:ahLst/>
          <a:cxnLst/>
          <a:rect l="0" t="0" r="0" b="0"/>
          <a:pathLst>
            <a:path>
              <a:moveTo>
                <a:pt x="45720" y="0"/>
              </a:moveTo>
              <a:lnTo>
                <a:pt x="45720" y="1312705"/>
              </a:lnTo>
              <a:lnTo>
                <a:pt x="92695" y="1312705"/>
              </a:lnTo>
              <a:lnTo>
                <a:pt x="92695" y="148182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ZA" sz="1200" dirty="0"/>
        </a:p>
      </dgm:t>
    </dgm:pt>
    <dgm:pt modelId="{3C53C3D9-F5DC-4ED3-82DB-F8283D8B98D9}" type="sibTrans" cxnId="{22E25BBF-DC74-48C4-B2AF-DFCA2277431F}">
      <dgm:prSet/>
      <dgm:spPr/>
      <dgm:t>
        <a:bodyPr/>
        <a:lstStyle/>
        <a:p>
          <a:endParaRPr lang="en-ZA" sz="1200"/>
        </a:p>
      </dgm:t>
    </dgm:pt>
    <dgm:pt modelId="{6915BD45-9140-4CA4-81C9-1271BDEFB105}">
      <dgm:prSet phldrT="[Text]" custT="1"/>
      <dgm:spPr>
        <a:xfrm>
          <a:off x="5787631" y="2362055"/>
          <a:ext cx="1612370" cy="2604728"/>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nchor="ctr" anchorCtr="0"/>
        <a:lstStyle/>
        <a:p>
          <a:r>
            <a:rPr lang="en-ZA" sz="1200" b="1" dirty="0">
              <a:solidFill>
                <a:sysClr val="windowText" lastClr="000000">
                  <a:hueOff val="0"/>
                  <a:satOff val="0"/>
                  <a:lumOff val="0"/>
                  <a:alphaOff val="0"/>
                </a:sysClr>
              </a:solidFill>
              <a:latin typeface="Calibri"/>
              <a:ea typeface="+mn-ea"/>
              <a:cs typeface="+mn-cs"/>
            </a:rPr>
            <a:t>Export control </a:t>
          </a:r>
          <a:r>
            <a:rPr lang="en-ZA" sz="1200" dirty="0">
              <a:solidFill>
                <a:sysClr val="windowText" lastClr="000000">
                  <a:hueOff val="0"/>
                  <a:satOff val="0"/>
                  <a:lumOff val="0"/>
                  <a:alphaOff val="0"/>
                </a:sysClr>
              </a:solidFill>
              <a:latin typeface="Calibri"/>
              <a:ea typeface="+mn-ea"/>
              <a:cs typeface="+mn-cs"/>
            </a:rPr>
            <a:t>of plants and plants products in order to comply with import requirements of the importing country. </a:t>
          </a:r>
        </a:p>
        <a:p>
          <a:endParaRPr lang="en-ZA" sz="1200" dirty="0">
            <a:solidFill>
              <a:sysClr val="windowText" lastClr="000000">
                <a:hueOff val="0"/>
                <a:satOff val="0"/>
                <a:lumOff val="0"/>
                <a:alphaOff val="0"/>
              </a:sysClr>
            </a:solidFill>
            <a:latin typeface="Calibri"/>
            <a:ea typeface="+mn-ea"/>
            <a:cs typeface="+mn-cs"/>
          </a:endParaRPr>
        </a:p>
        <a:p>
          <a:r>
            <a:rPr lang="en-ZA" sz="1200" dirty="0">
              <a:solidFill>
                <a:sysClr val="windowText" lastClr="000000">
                  <a:hueOff val="0"/>
                  <a:satOff val="0"/>
                  <a:lumOff val="0"/>
                  <a:alphaOff val="0"/>
                </a:sysClr>
              </a:solidFill>
              <a:latin typeface="Calibri"/>
              <a:ea typeface="+mn-ea"/>
              <a:cs typeface="+mn-cs"/>
            </a:rPr>
            <a:t>Phytosanitary certificate will be required . </a:t>
          </a:r>
        </a:p>
      </dgm:t>
    </dgm:pt>
    <dgm:pt modelId="{6ADC617A-BD6C-4DCF-B2B5-72FD08C76B4F}" type="parTrans" cxnId="{53535039-339D-461E-A324-DB4638EAC905}">
      <dgm:prSet/>
      <dgm:spPr>
        <a:xfrm>
          <a:off x="4594275" y="850973"/>
          <a:ext cx="1999541" cy="1511081"/>
        </a:xfrm>
        <a:custGeom>
          <a:avLst/>
          <a:gdLst/>
          <a:ahLst/>
          <a:cxnLst/>
          <a:rect l="0" t="0" r="0" b="0"/>
          <a:pathLst>
            <a:path>
              <a:moveTo>
                <a:pt x="0" y="0"/>
              </a:moveTo>
              <a:lnTo>
                <a:pt x="0" y="1298813"/>
              </a:lnTo>
              <a:lnTo>
                <a:pt x="1989602" y="1298813"/>
              </a:lnTo>
              <a:lnTo>
                <a:pt x="1989602" y="1467935"/>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ZA" sz="1200" dirty="0"/>
        </a:p>
      </dgm:t>
    </dgm:pt>
    <dgm:pt modelId="{923FE52B-75D9-409E-97AD-93759D959B6D}" type="sibTrans" cxnId="{53535039-339D-461E-A324-DB4638EAC905}">
      <dgm:prSet/>
      <dgm:spPr/>
      <dgm:t>
        <a:bodyPr/>
        <a:lstStyle/>
        <a:p>
          <a:endParaRPr lang="en-ZA" sz="1200"/>
        </a:p>
      </dgm:t>
    </dgm:pt>
    <dgm:pt modelId="{C58F59B3-E004-4E45-82C5-BE9B87F1ABDE}">
      <dgm:prSet custT="1"/>
      <dgm:spPr>
        <a:xfrm>
          <a:off x="295493" y="2362055"/>
          <a:ext cx="1591023" cy="2597843"/>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nchor="ctr" anchorCtr="0"/>
        <a:lstStyle/>
        <a:p>
          <a:r>
            <a:rPr lang="en-US" sz="1200" b="1" dirty="0">
              <a:solidFill>
                <a:sysClr val="windowText" lastClr="000000">
                  <a:hueOff val="0"/>
                  <a:satOff val="0"/>
                  <a:lumOff val="0"/>
                  <a:alphaOff val="0"/>
                </a:sysClr>
              </a:solidFill>
              <a:latin typeface="Calibri"/>
              <a:ea typeface="+mn-ea"/>
              <a:cs typeface="+mn-cs"/>
            </a:rPr>
            <a:t>Establishment </a:t>
          </a:r>
        </a:p>
        <a:p>
          <a:r>
            <a:rPr lang="en-US" sz="1200" b="1" dirty="0">
              <a:solidFill>
                <a:sysClr val="windowText" lastClr="000000">
                  <a:hueOff val="0"/>
                  <a:satOff val="0"/>
                  <a:lumOff val="0"/>
                  <a:alphaOff val="0"/>
                </a:sysClr>
              </a:solidFill>
              <a:latin typeface="Calibri"/>
              <a:ea typeface="+mn-ea"/>
              <a:cs typeface="+mn-cs"/>
            </a:rPr>
            <a:t>of the National Plant Protection Organization of South Africa  </a:t>
          </a:r>
          <a:r>
            <a:rPr lang="en-US" sz="1200" dirty="0">
              <a:solidFill>
                <a:sysClr val="windowText" lastClr="000000">
                  <a:hueOff val="0"/>
                  <a:satOff val="0"/>
                  <a:lumOff val="0"/>
                  <a:alphaOff val="0"/>
                </a:sysClr>
              </a:solidFill>
              <a:latin typeface="Calibri"/>
              <a:ea typeface="+mn-ea"/>
              <a:cs typeface="+mn-cs"/>
            </a:rPr>
            <a:t>in items of the international obligations</a:t>
          </a:r>
        </a:p>
        <a:p>
          <a:r>
            <a:rPr lang="en-ZA" sz="1200" dirty="0">
              <a:solidFill>
                <a:sysClr val="windowText" lastClr="000000">
                  <a:hueOff val="0"/>
                  <a:satOff val="0"/>
                  <a:lumOff val="0"/>
                  <a:alphaOff val="0"/>
                </a:sysClr>
              </a:solidFill>
              <a:latin typeface="Calibri"/>
              <a:ea typeface="+mn-ea"/>
              <a:cs typeface="+mn-cs"/>
            </a:rPr>
            <a:t>Directorates Plant Health, Inspection Services , and Food Import and Export Standards  (Within the DALRRD).</a:t>
          </a:r>
          <a:r>
            <a:rPr lang="en-US" sz="1200" dirty="0">
              <a:solidFill>
                <a:sysClr val="windowText" lastClr="000000">
                  <a:hueOff val="0"/>
                  <a:satOff val="0"/>
                  <a:lumOff val="0"/>
                  <a:alphaOff val="0"/>
                </a:sysClr>
              </a:solidFill>
              <a:latin typeface="Calibri"/>
              <a:ea typeface="+mn-ea"/>
              <a:cs typeface="+mn-cs"/>
            </a:rPr>
            <a:t>  </a:t>
          </a:r>
        </a:p>
      </dgm:t>
    </dgm:pt>
    <dgm:pt modelId="{27C63327-39F7-447B-8400-AE8CE98A7615}" type="parTrans" cxnId="{6EAB784C-DE83-4BFC-A471-6D6EE10C9B4A}">
      <dgm:prSet/>
      <dgm:spPr>
        <a:xfrm>
          <a:off x="1091004" y="850973"/>
          <a:ext cx="3503270" cy="1511081"/>
        </a:xfrm>
        <a:custGeom>
          <a:avLst/>
          <a:gdLst/>
          <a:ahLst/>
          <a:cxnLst/>
          <a:rect l="0" t="0" r="0" b="0"/>
          <a:pathLst>
            <a:path>
              <a:moveTo>
                <a:pt x="3787703" y="0"/>
              </a:moveTo>
              <a:lnTo>
                <a:pt x="3787703" y="1312705"/>
              </a:lnTo>
              <a:lnTo>
                <a:pt x="0" y="1312705"/>
              </a:lnTo>
              <a:lnTo>
                <a:pt x="0" y="148182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US" sz="1200" dirty="0"/>
        </a:p>
      </dgm:t>
    </dgm:pt>
    <dgm:pt modelId="{142DFAA5-1030-4E6F-8836-2B8E6D6B019F}" type="sibTrans" cxnId="{6EAB784C-DE83-4BFC-A471-6D6EE10C9B4A}">
      <dgm:prSet/>
      <dgm:spPr/>
      <dgm:t>
        <a:bodyPr/>
        <a:lstStyle/>
        <a:p>
          <a:endParaRPr lang="en-US" sz="1200"/>
        </a:p>
      </dgm:t>
    </dgm:pt>
    <dgm:pt modelId="{9B58CC24-F667-4E44-85F9-B9F347AFE733}">
      <dgm:prSet custT="1"/>
      <dgm:spPr>
        <a:xfrm>
          <a:off x="7581474" y="2362055"/>
          <a:ext cx="1451633" cy="2490024"/>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nchor="ctr" anchorCtr="0"/>
        <a:lstStyle/>
        <a:p>
          <a:r>
            <a:rPr lang="en-ZA" sz="1200" b="1" dirty="0">
              <a:solidFill>
                <a:sysClr val="windowText" lastClr="000000">
                  <a:hueOff val="0"/>
                  <a:satOff val="0"/>
                  <a:lumOff val="0"/>
                  <a:alphaOff val="0"/>
                </a:sysClr>
              </a:solidFill>
              <a:latin typeface="Calibri"/>
              <a:ea typeface="+mn-ea"/>
              <a:cs typeface="+mn-cs"/>
            </a:rPr>
            <a:t>Re-export control </a:t>
          </a:r>
          <a:r>
            <a:rPr lang="en-ZA" sz="1200" dirty="0">
              <a:solidFill>
                <a:sysClr val="windowText" lastClr="000000">
                  <a:hueOff val="0"/>
                  <a:satOff val="0"/>
                  <a:lumOff val="0"/>
                  <a:alphaOff val="0"/>
                </a:sysClr>
              </a:solidFill>
              <a:latin typeface="Calibri"/>
              <a:ea typeface="+mn-ea"/>
              <a:cs typeface="+mn-cs"/>
            </a:rPr>
            <a:t>provides for re-export of consignments imported into South Africa for further export to another country. </a:t>
          </a:r>
        </a:p>
        <a:p>
          <a:r>
            <a:rPr lang="en-ZA" sz="1200" dirty="0">
              <a:solidFill>
                <a:sysClr val="windowText" lastClr="000000">
                  <a:hueOff val="0"/>
                  <a:satOff val="0"/>
                  <a:lumOff val="0"/>
                  <a:alphaOff val="0"/>
                </a:sysClr>
              </a:solidFill>
              <a:latin typeface="Calibri"/>
              <a:ea typeface="+mn-ea"/>
              <a:cs typeface="+mn-cs"/>
            </a:rPr>
            <a:t>Re-export phytosanitary certificate will be required to maintain consignment integrity and security. </a:t>
          </a:r>
        </a:p>
      </dgm:t>
    </dgm:pt>
    <dgm:pt modelId="{C751C2E3-8C2A-4D89-9644-C16240468693}" type="parTrans" cxnId="{CBDB172D-98BA-4DAB-860F-E21342741340}">
      <dgm:prSet/>
      <dgm:spPr>
        <a:xfrm>
          <a:off x="4594275" y="850973"/>
          <a:ext cx="3713015" cy="1511081"/>
        </a:xfrm>
        <a:custGeom>
          <a:avLst/>
          <a:gdLst/>
          <a:ahLst/>
          <a:cxnLst/>
          <a:rect l="0" t="0" r="0" b="0"/>
          <a:pathLst>
            <a:path>
              <a:moveTo>
                <a:pt x="0" y="0"/>
              </a:moveTo>
              <a:lnTo>
                <a:pt x="0" y="1360985"/>
              </a:lnTo>
              <a:lnTo>
                <a:pt x="3841814" y="1360985"/>
              </a:lnTo>
              <a:lnTo>
                <a:pt x="3841814" y="1530107"/>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ZA" sz="1200" dirty="0"/>
        </a:p>
      </dgm:t>
    </dgm:pt>
    <dgm:pt modelId="{16162133-2B18-4F39-8705-C3DFDC82E891}" type="sibTrans" cxnId="{CBDB172D-98BA-4DAB-860F-E21342741340}">
      <dgm:prSet/>
      <dgm:spPr/>
      <dgm:t>
        <a:bodyPr/>
        <a:lstStyle/>
        <a:p>
          <a:endParaRPr lang="en-ZA" sz="1200"/>
        </a:p>
      </dgm:t>
    </dgm:pt>
    <dgm:pt modelId="{A887D846-6F18-4AF9-9E95-54374E821268}" type="asst">
      <dgm:prSet custT="1"/>
      <dgm:spPr>
        <a:xfrm>
          <a:off x="1916756" y="1189571"/>
          <a:ext cx="2508220" cy="826114"/>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en-ZA" sz="1200" b="1" dirty="0">
              <a:solidFill>
                <a:sysClr val="windowText" lastClr="000000">
                  <a:hueOff val="0"/>
                  <a:satOff val="0"/>
                  <a:lumOff val="0"/>
                  <a:alphaOff val="0"/>
                </a:sysClr>
              </a:solidFill>
              <a:latin typeface="Calibri"/>
              <a:ea typeface="+mn-ea"/>
              <a:cs typeface="+mn-cs"/>
            </a:rPr>
            <a:t>Definitions </a:t>
          </a:r>
          <a:r>
            <a:rPr lang="en-ZA" sz="1200" dirty="0">
              <a:solidFill>
                <a:sysClr val="windowText" lastClr="000000">
                  <a:hueOff val="0"/>
                  <a:satOff val="0"/>
                  <a:lumOff val="0"/>
                  <a:alphaOff val="0"/>
                </a:sysClr>
              </a:solidFill>
              <a:latin typeface="Calibri"/>
              <a:ea typeface="+mn-ea"/>
              <a:cs typeface="+mn-cs"/>
            </a:rPr>
            <a:t>in accordance with the International Plant Protection Convention (IPPC): International Standards for Phytosanitary Measures (ISPMs). </a:t>
          </a:r>
        </a:p>
      </dgm:t>
    </dgm:pt>
    <dgm:pt modelId="{AA5BE4C9-3C17-4A5A-8C2E-E288E5100AF4}" type="parTrans" cxnId="{BA50E829-FEEC-4406-A516-9AE704814E72}">
      <dgm:prSet/>
      <dgm:spPr>
        <a:xfrm>
          <a:off x="4424976" y="850973"/>
          <a:ext cx="169298" cy="751655"/>
        </a:xfrm>
        <a:custGeom>
          <a:avLst/>
          <a:gdLst/>
          <a:ahLst/>
          <a:cxnLst/>
          <a:rect l="0" t="0" r="0" b="0"/>
          <a:pathLst>
            <a:path>
              <a:moveTo>
                <a:pt x="169121" y="0"/>
              </a:moveTo>
              <a:lnTo>
                <a:pt x="169121" y="740913"/>
              </a:lnTo>
              <a:lnTo>
                <a:pt x="0" y="740913"/>
              </a:lnTo>
            </a:path>
          </a:pathLst>
        </a:custGeom>
        <a:noFill/>
        <a:ln w="25400" cap="flat" cmpd="sng" algn="ctr">
          <a:solidFill>
            <a:srgbClr val="4F81BD">
              <a:shade val="60000"/>
              <a:hueOff val="0"/>
              <a:satOff val="0"/>
              <a:lumOff val="0"/>
              <a:alphaOff val="0"/>
            </a:srgbClr>
          </a:solidFill>
          <a:prstDash val="solid"/>
        </a:ln>
        <a:effectLst/>
      </dgm:spPr>
      <dgm:t>
        <a:bodyPr/>
        <a:lstStyle/>
        <a:p>
          <a:endParaRPr lang="en-ZA" sz="1200" dirty="0"/>
        </a:p>
      </dgm:t>
    </dgm:pt>
    <dgm:pt modelId="{35347F51-870C-416D-93AB-5E4EE0465346}" type="sibTrans" cxnId="{BA50E829-FEEC-4406-A516-9AE704814E72}">
      <dgm:prSet/>
      <dgm:spPr/>
      <dgm:t>
        <a:bodyPr/>
        <a:lstStyle/>
        <a:p>
          <a:endParaRPr lang="en-ZA" sz="1200"/>
        </a:p>
      </dgm:t>
    </dgm:pt>
    <dgm:pt modelId="{E29B09F0-3002-4EA9-9389-948C80E42978}" type="asst">
      <dgm:prSet custT="1"/>
      <dgm:spPr>
        <a:xfrm>
          <a:off x="5639994" y="38007"/>
          <a:ext cx="2721939" cy="914399"/>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gm:spPr>
      <dgm:t>
        <a:bodyPr/>
        <a:lstStyle/>
        <a:p>
          <a:r>
            <a:rPr lang="en-ZA" sz="1200" dirty="0">
              <a:solidFill>
                <a:sysClr val="windowText" lastClr="000000">
                  <a:hueOff val="0"/>
                  <a:satOff val="0"/>
                  <a:lumOff val="0"/>
                  <a:alphaOff val="0"/>
                </a:sysClr>
              </a:solidFill>
              <a:latin typeface="Calibri"/>
              <a:ea typeface="+mn-ea"/>
              <a:cs typeface="+mn-cs"/>
            </a:rPr>
            <a:t>To provide for phytosanitary measures to prevent the introduction, establishment  and spread of regulated pests.</a:t>
          </a:r>
        </a:p>
      </dgm:t>
    </dgm:pt>
    <dgm:pt modelId="{0449DE7A-D811-40CB-A271-A4BB19DB1299}" type="parTrans" cxnId="{BD7E23AB-2C50-425D-A8CA-A5C447CD582C}">
      <dgm:prSet/>
      <dgm:spPr/>
      <dgm:t>
        <a:bodyPr/>
        <a:lstStyle/>
        <a:p>
          <a:endParaRPr lang="en-ZA" sz="1200"/>
        </a:p>
      </dgm:t>
    </dgm:pt>
    <dgm:pt modelId="{28307170-582E-4EA1-86A4-9977FD04485B}" type="sibTrans" cxnId="{BD7E23AB-2C50-425D-A8CA-A5C447CD582C}">
      <dgm:prSet/>
      <dgm:spPr/>
      <dgm:t>
        <a:bodyPr/>
        <a:lstStyle/>
        <a:p>
          <a:endParaRPr lang="en-ZA" sz="1200"/>
        </a:p>
      </dgm:t>
    </dgm:pt>
    <dgm:pt modelId="{193F24F3-67B1-4537-A26E-4E4F6F3A783A}" type="pres">
      <dgm:prSet presAssocID="{7996738D-75BB-4F9F-95FE-39910206F2E6}" presName="hierChild1" presStyleCnt="0">
        <dgm:presLayoutVars>
          <dgm:orgChart val="1"/>
          <dgm:chPref val="1"/>
          <dgm:dir/>
          <dgm:animOne val="branch"/>
          <dgm:animLvl val="lvl"/>
          <dgm:resizeHandles/>
        </dgm:presLayoutVars>
      </dgm:prSet>
      <dgm:spPr/>
      <dgm:t>
        <a:bodyPr/>
        <a:lstStyle/>
        <a:p>
          <a:endParaRPr lang="en-ZA"/>
        </a:p>
      </dgm:t>
    </dgm:pt>
    <dgm:pt modelId="{CCD51327-4861-4859-A275-8603262D9483}" type="pres">
      <dgm:prSet presAssocID="{D8A3622C-FBDA-4AC1-9A7B-B8AAF5E07106}" presName="hierRoot1" presStyleCnt="0">
        <dgm:presLayoutVars>
          <dgm:hierBranch val="init"/>
        </dgm:presLayoutVars>
      </dgm:prSet>
      <dgm:spPr/>
    </dgm:pt>
    <dgm:pt modelId="{4D1DBC39-29A3-48FE-B3D5-2E056F2E9F0B}" type="pres">
      <dgm:prSet presAssocID="{D8A3622C-FBDA-4AC1-9A7B-B8AAF5E07106}" presName="rootComposite1" presStyleCnt="0"/>
      <dgm:spPr/>
    </dgm:pt>
    <dgm:pt modelId="{76949040-0191-4D1E-806F-0B60D9CBF920}" type="pres">
      <dgm:prSet presAssocID="{D8A3622C-FBDA-4AC1-9A7B-B8AAF5E07106}" presName="rootText1" presStyleLbl="node0" presStyleIdx="0" presStyleCnt="2" custLinFactNeighborX="200" custLinFactNeighborY="16740">
        <dgm:presLayoutVars>
          <dgm:chPref val="3"/>
        </dgm:presLayoutVars>
      </dgm:prSet>
      <dgm:spPr>
        <a:prstGeom prst="rect">
          <a:avLst/>
        </a:prstGeom>
      </dgm:spPr>
      <dgm:t>
        <a:bodyPr/>
        <a:lstStyle/>
        <a:p>
          <a:endParaRPr lang="en-ZA"/>
        </a:p>
      </dgm:t>
    </dgm:pt>
    <dgm:pt modelId="{0E4CD82E-DAF4-4611-9120-33639D70B5BD}" type="pres">
      <dgm:prSet presAssocID="{D8A3622C-FBDA-4AC1-9A7B-B8AAF5E07106}" presName="rootConnector1" presStyleLbl="node1" presStyleIdx="0" presStyleCnt="0"/>
      <dgm:spPr/>
      <dgm:t>
        <a:bodyPr/>
        <a:lstStyle/>
        <a:p>
          <a:endParaRPr lang="en-ZA"/>
        </a:p>
      </dgm:t>
    </dgm:pt>
    <dgm:pt modelId="{9B391156-FE80-4106-AD1D-0379BE290E74}" type="pres">
      <dgm:prSet presAssocID="{D8A3622C-FBDA-4AC1-9A7B-B8AAF5E07106}" presName="hierChild2" presStyleCnt="0"/>
      <dgm:spPr/>
    </dgm:pt>
    <dgm:pt modelId="{A08FFA01-4937-428A-9BEC-194A46A272E5}" type="pres">
      <dgm:prSet presAssocID="{27C63327-39F7-447B-8400-AE8CE98A7615}" presName="Name37" presStyleLbl="parChTrans1D2" presStyleIdx="0" presStyleCnt="6"/>
      <dgm:spPr>
        <a:custGeom>
          <a:avLst/>
          <a:gdLst/>
          <a:ahLst/>
          <a:cxnLst/>
          <a:rect l="0" t="0" r="0" b="0"/>
          <a:pathLst>
            <a:path>
              <a:moveTo>
                <a:pt x="3787703" y="0"/>
              </a:moveTo>
              <a:lnTo>
                <a:pt x="3787703" y="1312705"/>
              </a:lnTo>
              <a:lnTo>
                <a:pt x="0" y="1312705"/>
              </a:lnTo>
              <a:lnTo>
                <a:pt x="0" y="1481827"/>
              </a:lnTo>
            </a:path>
          </a:pathLst>
        </a:custGeom>
      </dgm:spPr>
      <dgm:t>
        <a:bodyPr/>
        <a:lstStyle/>
        <a:p>
          <a:endParaRPr lang="en-ZA"/>
        </a:p>
      </dgm:t>
    </dgm:pt>
    <dgm:pt modelId="{17038BD4-FD95-498C-8842-556B4EF1E724}" type="pres">
      <dgm:prSet presAssocID="{C58F59B3-E004-4E45-82C5-BE9B87F1ABDE}" presName="hierRoot2" presStyleCnt="0">
        <dgm:presLayoutVars>
          <dgm:hierBranch val="init"/>
        </dgm:presLayoutVars>
      </dgm:prSet>
      <dgm:spPr/>
    </dgm:pt>
    <dgm:pt modelId="{5CF2E43C-8CAE-41D0-B463-1949E3C49321}" type="pres">
      <dgm:prSet presAssocID="{C58F59B3-E004-4E45-82C5-BE9B87F1ABDE}" presName="rootComposite" presStyleCnt="0"/>
      <dgm:spPr/>
    </dgm:pt>
    <dgm:pt modelId="{1E64D953-5AED-4269-978B-99C24577EE6D}" type="pres">
      <dgm:prSet presAssocID="{C58F59B3-E004-4E45-82C5-BE9B87F1ABDE}" presName="rootText" presStyleLbl="node2" presStyleIdx="0" presStyleCnt="5" custScaleX="166117" custScaleY="378836" custLinFactNeighborX="15003" custLinFactNeighborY="25408">
        <dgm:presLayoutVars>
          <dgm:chPref val="3"/>
        </dgm:presLayoutVars>
      </dgm:prSet>
      <dgm:spPr>
        <a:prstGeom prst="rect">
          <a:avLst/>
        </a:prstGeom>
      </dgm:spPr>
      <dgm:t>
        <a:bodyPr/>
        <a:lstStyle/>
        <a:p>
          <a:endParaRPr lang="en-ZA"/>
        </a:p>
      </dgm:t>
    </dgm:pt>
    <dgm:pt modelId="{C29ED439-FA54-46D7-BB04-EF27F1626587}" type="pres">
      <dgm:prSet presAssocID="{C58F59B3-E004-4E45-82C5-BE9B87F1ABDE}" presName="rootConnector" presStyleLbl="node2" presStyleIdx="0" presStyleCnt="5"/>
      <dgm:spPr/>
      <dgm:t>
        <a:bodyPr/>
        <a:lstStyle/>
        <a:p>
          <a:endParaRPr lang="en-ZA"/>
        </a:p>
      </dgm:t>
    </dgm:pt>
    <dgm:pt modelId="{48BB50CB-2BF9-49EB-9B59-81394ADCE24F}" type="pres">
      <dgm:prSet presAssocID="{C58F59B3-E004-4E45-82C5-BE9B87F1ABDE}" presName="hierChild4" presStyleCnt="0"/>
      <dgm:spPr/>
    </dgm:pt>
    <dgm:pt modelId="{F86620EB-08EF-4121-9AA6-9DDB07DE7CCF}" type="pres">
      <dgm:prSet presAssocID="{C58F59B3-E004-4E45-82C5-BE9B87F1ABDE}" presName="hierChild5" presStyleCnt="0"/>
      <dgm:spPr/>
    </dgm:pt>
    <dgm:pt modelId="{3FFAEDE8-4BA4-4E28-9C59-BDC87748BA3A}" type="pres">
      <dgm:prSet presAssocID="{32206F0A-E636-4B30-B7F4-4C25B5565788}" presName="Name37" presStyleLbl="parChTrans1D2" presStyleIdx="1" presStyleCnt="6"/>
      <dgm:spPr>
        <a:custGeom>
          <a:avLst/>
          <a:gdLst/>
          <a:ahLst/>
          <a:cxnLst/>
          <a:rect l="0" t="0" r="0" b="0"/>
          <a:pathLst>
            <a:path>
              <a:moveTo>
                <a:pt x="1923113" y="0"/>
              </a:moveTo>
              <a:lnTo>
                <a:pt x="1923113" y="1309266"/>
              </a:lnTo>
              <a:lnTo>
                <a:pt x="0" y="1309266"/>
              </a:lnTo>
              <a:lnTo>
                <a:pt x="0" y="1478388"/>
              </a:lnTo>
            </a:path>
          </a:pathLst>
        </a:custGeom>
      </dgm:spPr>
      <dgm:t>
        <a:bodyPr/>
        <a:lstStyle/>
        <a:p>
          <a:endParaRPr lang="en-ZA"/>
        </a:p>
      </dgm:t>
    </dgm:pt>
    <dgm:pt modelId="{DFAD39FB-CED7-4270-9385-69CF94E59BCC}" type="pres">
      <dgm:prSet presAssocID="{EE5EC14C-A217-4B81-ABA1-D6D5325E3F6E}" presName="hierRoot2" presStyleCnt="0">
        <dgm:presLayoutVars>
          <dgm:hierBranch val="init"/>
        </dgm:presLayoutVars>
      </dgm:prSet>
      <dgm:spPr/>
    </dgm:pt>
    <dgm:pt modelId="{4304D528-9A21-490E-8250-B54E9D0746AF}" type="pres">
      <dgm:prSet presAssocID="{EE5EC14C-A217-4B81-ABA1-D6D5325E3F6E}" presName="rootComposite" presStyleCnt="0"/>
      <dgm:spPr/>
    </dgm:pt>
    <dgm:pt modelId="{E5DEEC83-497B-4416-B74C-9B25552C9D7C}" type="pres">
      <dgm:prSet presAssocID="{EE5EC14C-A217-4B81-ABA1-D6D5325E3F6E}" presName="rootText" presStyleLbl="node2" presStyleIdx="1" presStyleCnt="5" custScaleX="84123" custScaleY="375016" custLinFactNeighborX="16627" custLinFactNeighborY="25408">
        <dgm:presLayoutVars>
          <dgm:chPref val="3"/>
        </dgm:presLayoutVars>
      </dgm:prSet>
      <dgm:spPr>
        <a:prstGeom prst="rect">
          <a:avLst/>
        </a:prstGeom>
      </dgm:spPr>
      <dgm:t>
        <a:bodyPr/>
        <a:lstStyle/>
        <a:p>
          <a:endParaRPr lang="en-ZA"/>
        </a:p>
      </dgm:t>
    </dgm:pt>
    <dgm:pt modelId="{B920DCF9-425A-43BB-9342-D6D11AE3B8C3}" type="pres">
      <dgm:prSet presAssocID="{EE5EC14C-A217-4B81-ABA1-D6D5325E3F6E}" presName="rootConnector" presStyleLbl="node2" presStyleIdx="1" presStyleCnt="5"/>
      <dgm:spPr/>
      <dgm:t>
        <a:bodyPr/>
        <a:lstStyle/>
        <a:p>
          <a:endParaRPr lang="en-ZA"/>
        </a:p>
      </dgm:t>
    </dgm:pt>
    <dgm:pt modelId="{0CF2BE92-4082-4D41-A77D-29C4F378F117}" type="pres">
      <dgm:prSet presAssocID="{EE5EC14C-A217-4B81-ABA1-D6D5325E3F6E}" presName="hierChild4" presStyleCnt="0"/>
      <dgm:spPr/>
    </dgm:pt>
    <dgm:pt modelId="{3124FDA5-E290-46AC-8DF7-DC1879CE4850}" type="pres">
      <dgm:prSet presAssocID="{EE5EC14C-A217-4B81-ABA1-D6D5325E3F6E}" presName="hierChild5" presStyleCnt="0"/>
      <dgm:spPr/>
    </dgm:pt>
    <dgm:pt modelId="{DF61073F-5AB4-4C3C-A537-B5BDA299A927}" type="pres">
      <dgm:prSet presAssocID="{A911731B-0561-4646-97E0-3D244948ABE5}" presName="Name37" presStyleLbl="parChTrans1D2" presStyleIdx="2" presStyleCnt="6"/>
      <dgm:spPr>
        <a:custGeom>
          <a:avLst/>
          <a:gdLst/>
          <a:ahLst/>
          <a:cxnLst/>
          <a:rect l="0" t="0" r="0" b="0"/>
          <a:pathLst>
            <a:path>
              <a:moveTo>
                <a:pt x="45720" y="0"/>
              </a:moveTo>
              <a:lnTo>
                <a:pt x="45720" y="1312705"/>
              </a:lnTo>
              <a:lnTo>
                <a:pt x="92695" y="1312705"/>
              </a:lnTo>
              <a:lnTo>
                <a:pt x="92695" y="1481827"/>
              </a:lnTo>
            </a:path>
          </a:pathLst>
        </a:custGeom>
      </dgm:spPr>
      <dgm:t>
        <a:bodyPr/>
        <a:lstStyle/>
        <a:p>
          <a:endParaRPr lang="en-ZA"/>
        </a:p>
      </dgm:t>
    </dgm:pt>
    <dgm:pt modelId="{F86BDD7A-DF98-46EC-BCC7-A6E3CA9AB891}" type="pres">
      <dgm:prSet presAssocID="{53E03A95-9A64-4FA5-970E-BFEF25181D0D}" presName="hierRoot2" presStyleCnt="0">
        <dgm:presLayoutVars>
          <dgm:hierBranch val="init"/>
        </dgm:presLayoutVars>
      </dgm:prSet>
      <dgm:spPr/>
    </dgm:pt>
    <dgm:pt modelId="{50D7A708-2EEC-40B7-BB63-A56890F439D4}" type="pres">
      <dgm:prSet presAssocID="{53E03A95-9A64-4FA5-970E-BFEF25181D0D}" presName="rootComposite" presStyleCnt="0"/>
      <dgm:spPr/>
    </dgm:pt>
    <dgm:pt modelId="{B4041092-EE6E-4756-BEC2-EBAFB4C4F1BD}" type="pres">
      <dgm:prSet presAssocID="{53E03A95-9A64-4FA5-970E-BFEF25181D0D}" presName="rootText" presStyleLbl="node2" presStyleIdx="2" presStyleCnt="5" custScaleX="85720" custScaleY="387078" custLinFactNeighborX="8329" custLinFactNeighborY="31718">
        <dgm:presLayoutVars>
          <dgm:chPref val="3"/>
        </dgm:presLayoutVars>
      </dgm:prSet>
      <dgm:spPr>
        <a:prstGeom prst="rect">
          <a:avLst/>
        </a:prstGeom>
      </dgm:spPr>
      <dgm:t>
        <a:bodyPr/>
        <a:lstStyle/>
        <a:p>
          <a:endParaRPr lang="en-ZA"/>
        </a:p>
      </dgm:t>
    </dgm:pt>
    <dgm:pt modelId="{9758A726-EA82-4736-BEBE-89C6B88B4C8D}" type="pres">
      <dgm:prSet presAssocID="{53E03A95-9A64-4FA5-970E-BFEF25181D0D}" presName="rootConnector" presStyleLbl="node2" presStyleIdx="2" presStyleCnt="5"/>
      <dgm:spPr/>
      <dgm:t>
        <a:bodyPr/>
        <a:lstStyle/>
        <a:p>
          <a:endParaRPr lang="en-ZA"/>
        </a:p>
      </dgm:t>
    </dgm:pt>
    <dgm:pt modelId="{EA3321AF-A6CF-47B9-807C-B92F6155A0C3}" type="pres">
      <dgm:prSet presAssocID="{53E03A95-9A64-4FA5-970E-BFEF25181D0D}" presName="hierChild4" presStyleCnt="0"/>
      <dgm:spPr/>
    </dgm:pt>
    <dgm:pt modelId="{E7FBEEF8-0FAD-4BE3-8885-A0F6EB585642}" type="pres">
      <dgm:prSet presAssocID="{53E03A95-9A64-4FA5-970E-BFEF25181D0D}" presName="hierChild5" presStyleCnt="0"/>
      <dgm:spPr/>
    </dgm:pt>
    <dgm:pt modelId="{24FF3A2F-95A2-4F82-82E7-CF383609A122}" type="pres">
      <dgm:prSet presAssocID="{6ADC617A-BD6C-4DCF-B2B5-72FD08C76B4F}" presName="Name37" presStyleLbl="parChTrans1D2" presStyleIdx="3" presStyleCnt="6"/>
      <dgm:spPr>
        <a:custGeom>
          <a:avLst/>
          <a:gdLst/>
          <a:ahLst/>
          <a:cxnLst/>
          <a:rect l="0" t="0" r="0" b="0"/>
          <a:pathLst>
            <a:path>
              <a:moveTo>
                <a:pt x="0" y="0"/>
              </a:moveTo>
              <a:lnTo>
                <a:pt x="0" y="1298813"/>
              </a:lnTo>
              <a:lnTo>
                <a:pt x="1989602" y="1298813"/>
              </a:lnTo>
              <a:lnTo>
                <a:pt x="1989602" y="1467935"/>
              </a:lnTo>
            </a:path>
          </a:pathLst>
        </a:custGeom>
      </dgm:spPr>
      <dgm:t>
        <a:bodyPr/>
        <a:lstStyle/>
        <a:p>
          <a:endParaRPr lang="en-ZA"/>
        </a:p>
      </dgm:t>
    </dgm:pt>
    <dgm:pt modelId="{2B658A6E-306E-4869-92C4-DD0FC80A99B3}" type="pres">
      <dgm:prSet presAssocID="{6915BD45-9140-4CA4-81C9-1271BDEFB105}" presName="hierRoot2" presStyleCnt="0">
        <dgm:presLayoutVars>
          <dgm:hierBranch val="init"/>
        </dgm:presLayoutVars>
      </dgm:prSet>
      <dgm:spPr/>
    </dgm:pt>
    <dgm:pt modelId="{830C6ABE-C453-4016-90EE-FEB07B3BD4F2}" type="pres">
      <dgm:prSet presAssocID="{6915BD45-9140-4CA4-81C9-1271BDEFB105}" presName="rootComposite" presStyleCnt="0"/>
      <dgm:spPr/>
    </dgm:pt>
    <dgm:pt modelId="{80D8E0DF-601E-4280-927E-9F1A18B57B81}" type="pres">
      <dgm:prSet presAssocID="{6915BD45-9140-4CA4-81C9-1271BDEFB105}" presName="rootText" presStyleLbl="node2" presStyleIdx="3" presStyleCnt="5" custScaleX="119499" custScaleY="403099" custLinFactNeighborX="285" custLinFactNeighborY="9707">
        <dgm:presLayoutVars>
          <dgm:chPref val="3"/>
        </dgm:presLayoutVars>
      </dgm:prSet>
      <dgm:spPr>
        <a:prstGeom prst="rect">
          <a:avLst/>
        </a:prstGeom>
      </dgm:spPr>
      <dgm:t>
        <a:bodyPr/>
        <a:lstStyle/>
        <a:p>
          <a:endParaRPr lang="en-ZA"/>
        </a:p>
      </dgm:t>
    </dgm:pt>
    <dgm:pt modelId="{1D3961E2-7B12-432D-B3BF-C90FEA4C18A9}" type="pres">
      <dgm:prSet presAssocID="{6915BD45-9140-4CA4-81C9-1271BDEFB105}" presName="rootConnector" presStyleLbl="node2" presStyleIdx="3" presStyleCnt="5"/>
      <dgm:spPr/>
      <dgm:t>
        <a:bodyPr/>
        <a:lstStyle/>
        <a:p>
          <a:endParaRPr lang="en-ZA"/>
        </a:p>
      </dgm:t>
    </dgm:pt>
    <dgm:pt modelId="{D8E8F37A-94FE-4DF9-880E-C78834046B81}" type="pres">
      <dgm:prSet presAssocID="{6915BD45-9140-4CA4-81C9-1271BDEFB105}" presName="hierChild4" presStyleCnt="0"/>
      <dgm:spPr/>
    </dgm:pt>
    <dgm:pt modelId="{F969F13A-A219-473B-B084-AF0CBF7DB435}" type="pres">
      <dgm:prSet presAssocID="{6915BD45-9140-4CA4-81C9-1271BDEFB105}" presName="hierChild5" presStyleCnt="0"/>
      <dgm:spPr/>
    </dgm:pt>
    <dgm:pt modelId="{33AE9F95-6F44-4699-AD36-5F3921CEB681}" type="pres">
      <dgm:prSet presAssocID="{C751C2E3-8C2A-4D89-9644-C16240468693}" presName="Name37" presStyleLbl="parChTrans1D2" presStyleIdx="4" presStyleCnt="6"/>
      <dgm:spPr>
        <a:custGeom>
          <a:avLst/>
          <a:gdLst/>
          <a:ahLst/>
          <a:cxnLst/>
          <a:rect l="0" t="0" r="0" b="0"/>
          <a:pathLst>
            <a:path>
              <a:moveTo>
                <a:pt x="0" y="0"/>
              </a:moveTo>
              <a:lnTo>
                <a:pt x="0" y="1360985"/>
              </a:lnTo>
              <a:lnTo>
                <a:pt x="3841814" y="1360985"/>
              </a:lnTo>
              <a:lnTo>
                <a:pt x="3841814" y="1530107"/>
              </a:lnTo>
            </a:path>
          </a:pathLst>
        </a:custGeom>
      </dgm:spPr>
      <dgm:t>
        <a:bodyPr/>
        <a:lstStyle/>
        <a:p>
          <a:endParaRPr lang="en-ZA"/>
        </a:p>
      </dgm:t>
    </dgm:pt>
    <dgm:pt modelId="{54EC0A98-02DB-430E-B5AB-902FBFA6DD5F}" type="pres">
      <dgm:prSet presAssocID="{9B58CC24-F667-4E44-85F9-B9F347AFE733}" presName="hierRoot2" presStyleCnt="0">
        <dgm:presLayoutVars>
          <dgm:hierBranch val="init"/>
        </dgm:presLayoutVars>
      </dgm:prSet>
      <dgm:spPr/>
    </dgm:pt>
    <dgm:pt modelId="{23496E0A-D841-49F7-B370-972028BA96D1}" type="pres">
      <dgm:prSet presAssocID="{9B58CC24-F667-4E44-85F9-B9F347AFE733}" presName="rootComposite" presStyleCnt="0"/>
      <dgm:spPr/>
    </dgm:pt>
    <dgm:pt modelId="{9D6E55EF-8268-4D9F-A660-A32782A3C723}" type="pres">
      <dgm:prSet presAssocID="{9B58CC24-F667-4E44-85F9-B9F347AFE733}" presName="rootText" presStyleLbl="node2" presStyleIdx="4" presStyleCnt="5" custScaleX="124929" custScaleY="397255" custLinFactNeighborX="14815" custLinFactNeighborY="22599">
        <dgm:presLayoutVars>
          <dgm:chPref val="3"/>
        </dgm:presLayoutVars>
      </dgm:prSet>
      <dgm:spPr>
        <a:prstGeom prst="rect">
          <a:avLst/>
        </a:prstGeom>
      </dgm:spPr>
      <dgm:t>
        <a:bodyPr/>
        <a:lstStyle/>
        <a:p>
          <a:endParaRPr lang="en-ZA"/>
        </a:p>
      </dgm:t>
    </dgm:pt>
    <dgm:pt modelId="{F5EBB71B-34E4-432D-B552-465E98C1ECF7}" type="pres">
      <dgm:prSet presAssocID="{9B58CC24-F667-4E44-85F9-B9F347AFE733}" presName="rootConnector" presStyleLbl="node2" presStyleIdx="4" presStyleCnt="5"/>
      <dgm:spPr/>
      <dgm:t>
        <a:bodyPr/>
        <a:lstStyle/>
        <a:p>
          <a:endParaRPr lang="en-ZA"/>
        </a:p>
      </dgm:t>
    </dgm:pt>
    <dgm:pt modelId="{FD15F834-39E2-4A3F-B730-F5887BE845F7}" type="pres">
      <dgm:prSet presAssocID="{9B58CC24-F667-4E44-85F9-B9F347AFE733}" presName="hierChild4" presStyleCnt="0"/>
      <dgm:spPr/>
    </dgm:pt>
    <dgm:pt modelId="{20113961-94C7-4066-890F-CF410E25A511}" type="pres">
      <dgm:prSet presAssocID="{9B58CC24-F667-4E44-85F9-B9F347AFE733}" presName="hierChild5" presStyleCnt="0"/>
      <dgm:spPr/>
    </dgm:pt>
    <dgm:pt modelId="{2B20F424-C682-4C67-B323-172AC35505FE}" type="pres">
      <dgm:prSet presAssocID="{D8A3622C-FBDA-4AC1-9A7B-B8AAF5E07106}" presName="hierChild3" presStyleCnt="0"/>
      <dgm:spPr/>
    </dgm:pt>
    <dgm:pt modelId="{D06DBAA1-D745-4B63-BA6E-0882E238B8CF}" type="pres">
      <dgm:prSet presAssocID="{AA5BE4C9-3C17-4A5A-8C2E-E288E5100AF4}" presName="Name111" presStyleLbl="parChTrans1D2" presStyleIdx="5" presStyleCnt="6"/>
      <dgm:spPr>
        <a:custGeom>
          <a:avLst/>
          <a:gdLst/>
          <a:ahLst/>
          <a:cxnLst/>
          <a:rect l="0" t="0" r="0" b="0"/>
          <a:pathLst>
            <a:path>
              <a:moveTo>
                <a:pt x="169121" y="0"/>
              </a:moveTo>
              <a:lnTo>
                <a:pt x="169121" y="740913"/>
              </a:lnTo>
              <a:lnTo>
                <a:pt x="0" y="740913"/>
              </a:lnTo>
            </a:path>
          </a:pathLst>
        </a:custGeom>
      </dgm:spPr>
      <dgm:t>
        <a:bodyPr/>
        <a:lstStyle/>
        <a:p>
          <a:endParaRPr lang="en-ZA"/>
        </a:p>
      </dgm:t>
    </dgm:pt>
    <dgm:pt modelId="{FC049F1F-5307-4C62-925B-A0AAA79E6D6E}" type="pres">
      <dgm:prSet presAssocID="{A887D846-6F18-4AF9-9E95-54374E821268}" presName="hierRoot3" presStyleCnt="0">
        <dgm:presLayoutVars>
          <dgm:hierBranch val="init"/>
        </dgm:presLayoutVars>
      </dgm:prSet>
      <dgm:spPr/>
    </dgm:pt>
    <dgm:pt modelId="{10A1380E-A9BE-4B51-9956-E1DBE5C135EB}" type="pres">
      <dgm:prSet presAssocID="{A887D846-6F18-4AF9-9E95-54374E821268}" presName="rootComposite3" presStyleCnt="0"/>
      <dgm:spPr/>
    </dgm:pt>
    <dgm:pt modelId="{9B5F1EF2-CAB0-4BAB-928B-441E78313B8F}" type="pres">
      <dgm:prSet presAssocID="{A887D846-6F18-4AF9-9E95-54374E821268}" presName="rootText3" presStyleLbl="asst1" presStyleIdx="0" presStyleCnt="1" custScaleX="195927" custScaleY="142837">
        <dgm:presLayoutVars>
          <dgm:chPref val="3"/>
        </dgm:presLayoutVars>
      </dgm:prSet>
      <dgm:spPr>
        <a:prstGeom prst="rect">
          <a:avLst/>
        </a:prstGeom>
      </dgm:spPr>
      <dgm:t>
        <a:bodyPr/>
        <a:lstStyle/>
        <a:p>
          <a:endParaRPr lang="en-ZA"/>
        </a:p>
      </dgm:t>
    </dgm:pt>
    <dgm:pt modelId="{9D174383-4A30-418C-9054-D8D79C01F0E7}" type="pres">
      <dgm:prSet presAssocID="{A887D846-6F18-4AF9-9E95-54374E821268}" presName="rootConnector3" presStyleLbl="asst1" presStyleIdx="0" presStyleCnt="1"/>
      <dgm:spPr/>
      <dgm:t>
        <a:bodyPr/>
        <a:lstStyle/>
        <a:p>
          <a:endParaRPr lang="en-ZA"/>
        </a:p>
      </dgm:t>
    </dgm:pt>
    <dgm:pt modelId="{779DB38A-F25A-4E11-9E06-679D6D3E709B}" type="pres">
      <dgm:prSet presAssocID="{A887D846-6F18-4AF9-9E95-54374E821268}" presName="hierChild6" presStyleCnt="0"/>
      <dgm:spPr/>
    </dgm:pt>
    <dgm:pt modelId="{7EC8C0B2-FF92-43B2-A925-27730D5B3810}" type="pres">
      <dgm:prSet presAssocID="{A887D846-6F18-4AF9-9E95-54374E821268}" presName="hierChild7" presStyleCnt="0"/>
      <dgm:spPr/>
    </dgm:pt>
    <dgm:pt modelId="{9E1A0EAE-5BF6-4D54-8313-2B1E11606393}" type="pres">
      <dgm:prSet presAssocID="{E29B09F0-3002-4EA9-9389-948C80E42978}" presName="hierRoot1" presStyleCnt="0">
        <dgm:presLayoutVars>
          <dgm:hierBranch val="init"/>
        </dgm:presLayoutVars>
      </dgm:prSet>
      <dgm:spPr/>
    </dgm:pt>
    <dgm:pt modelId="{1B8FFC32-56A2-4CCE-A549-5A3D8171D1DE}" type="pres">
      <dgm:prSet presAssocID="{E29B09F0-3002-4EA9-9389-948C80E42978}" presName="rootComposite1" presStyleCnt="0"/>
      <dgm:spPr/>
    </dgm:pt>
    <dgm:pt modelId="{E2DF79E0-EA88-4F13-9CEA-AEE8D40079CE}" type="pres">
      <dgm:prSet presAssocID="{E29B09F0-3002-4EA9-9389-948C80E42978}" presName="rootText1" presStyleLbl="node0" presStyleIdx="1" presStyleCnt="2" custScaleX="168816" custScaleY="113423" custLinFactNeighborX="-3949" custLinFactNeighborY="16739">
        <dgm:presLayoutVars>
          <dgm:chPref val="3"/>
        </dgm:presLayoutVars>
      </dgm:prSet>
      <dgm:spPr>
        <a:prstGeom prst="rect">
          <a:avLst/>
        </a:prstGeom>
      </dgm:spPr>
      <dgm:t>
        <a:bodyPr/>
        <a:lstStyle/>
        <a:p>
          <a:endParaRPr lang="en-ZA"/>
        </a:p>
      </dgm:t>
    </dgm:pt>
    <dgm:pt modelId="{A148CFE2-8711-4CF2-BFF4-CCB15FEAC995}" type="pres">
      <dgm:prSet presAssocID="{E29B09F0-3002-4EA9-9389-948C80E42978}" presName="rootConnector1" presStyleLbl="asst0" presStyleIdx="0" presStyleCnt="0"/>
      <dgm:spPr/>
      <dgm:t>
        <a:bodyPr/>
        <a:lstStyle/>
        <a:p>
          <a:endParaRPr lang="en-ZA"/>
        </a:p>
      </dgm:t>
    </dgm:pt>
    <dgm:pt modelId="{00964BD0-9AB4-4328-9487-11035AFE8277}" type="pres">
      <dgm:prSet presAssocID="{E29B09F0-3002-4EA9-9389-948C80E42978}" presName="hierChild2" presStyleCnt="0"/>
      <dgm:spPr/>
    </dgm:pt>
    <dgm:pt modelId="{26278D9A-AD1A-4069-B3E8-B9985A37CBA1}" type="pres">
      <dgm:prSet presAssocID="{E29B09F0-3002-4EA9-9389-948C80E42978}" presName="hierChild3" presStyleCnt="0"/>
      <dgm:spPr/>
    </dgm:pt>
  </dgm:ptLst>
  <dgm:cxnLst>
    <dgm:cxn modelId="{558C681E-810A-41F7-8673-38F4AC944514}" type="presOf" srcId="{D8A3622C-FBDA-4AC1-9A7B-B8AAF5E07106}" destId="{0E4CD82E-DAF4-4611-9120-33639D70B5BD}" srcOrd="1" destOrd="0" presId="urn:microsoft.com/office/officeart/2005/8/layout/orgChart1"/>
    <dgm:cxn modelId="{BB718BF1-8591-4CCF-9445-DF429508947F}" type="presOf" srcId="{27C63327-39F7-447B-8400-AE8CE98A7615}" destId="{A08FFA01-4937-428A-9BEC-194A46A272E5}" srcOrd="0" destOrd="0" presId="urn:microsoft.com/office/officeart/2005/8/layout/orgChart1"/>
    <dgm:cxn modelId="{11ABC805-0BB3-4082-92DB-E7E2BF86F656}" srcId="{D8A3622C-FBDA-4AC1-9A7B-B8AAF5E07106}" destId="{EE5EC14C-A217-4B81-ABA1-D6D5325E3F6E}" srcOrd="1" destOrd="0" parTransId="{32206F0A-E636-4B30-B7F4-4C25B5565788}" sibTransId="{C6906961-3379-49EE-A08B-4549D1CFCFC2}"/>
    <dgm:cxn modelId="{C602FD1F-ACE8-4180-809D-34BE161BB0B1}" type="presOf" srcId="{A887D846-6F18-4AF9-9E95-54374E821268}" destId="{9B5F1EF2-CAB0-4BAB-928B-441E78313B8F}" srcOrd="0" destOrd="0" presId="urn:microsoft.com/office/officeart/2005/8/layout/orgChart1"/>
    <dgm:cxn modelId="{ACDDF088-88C9-4D75-AB8A-1BB454F1C0F8}" type="presOf" srcId="{C751C2E3-8C2A-4D89-9644-C16240468693}" destId="{33AE9F95-6F44-4699-AD36-5F3921CEB681}" srcOrd="0" destOrd="0" presId="urn:microsoft.com/office/officeart/2005/8/layout/orgChart1"/>
    <dgm:cxn modelId="{06A64392-5A25-4C61-8C01-ACBFFDCAEA12}" type="presOf" srcId="{D8A3622C-FBDA-4AC1-9A7B-B8AAF5E07106}" destId="{76949040-0191-4D1E-806F-0B60D9CBF920}" srcOrd="0" destOrd="0" presId="urn:microsoft.com/office/officeart/2005/8/layout/orgChart1"/>
    <dgm:cxn modelId="{535304F3-1AF2-49C8-9BD8-A962C7C25229}" type="presOf" srcId="{6915BD45-9140-4CA4-81C9-1271BDEFB105}" destId="{1D3961E2-7B12-432D-B3BF-C90FEA4C18A9}" srcOrd="1" destOrd="0" presId="urn:microsoft.com/office/officeart/2005/8/layout/orgChart1"/>
    <dgm:cxn modelId="{060A739B-C45B-452D-83A3-19502A6C40BA}" type="presOf" srcId="{C58F59B3-E004-4E45-82C5-BE9B87F1ABDE}" destId="{C29ED439-FA54-46D7-BB04-EF27F1626587}" srcOrd="1" destOrd="0" presId="urn:microsoft.com/office/officeart/2005/8/layout/orgChart1"/>
    <dgm:cxn modelId="{6080A2C3-A507-44B6-A0AD-FF8BE5FFCB27}" type="presOf" srcId="{E29B09F0-3002-4EA9-9389-948C80E42978}" destId="{E2DF79E0-EA88-4F13-9CEA-AEE8D40079CE}" srcOrd="0" destOrd="0" presId="urn:microsoft.com/office/officeart/2005/8/layout/orgChart1"/>
    <dgm:cxn modelId="{5AF58773-2F4A-4A34-975E-36D0C123BB26}" type="presOf" srcId="{9B58CC24-F667-4E44-85F9-B9F347AFE733}" destId="{F5EBB71B-34E4-432D-B552-465E98C1ECF7}" srcOrd="1" destOrd="0" presId="urn:microsoft.com/office/officeart/2005/8/layout/orgChart1"/>
    <dgm:cxn modelId="{BCEFA191-A4DE-49B3-B741-89B57F72B620}" srcId="{7996738D-75BB-4F9F-95FE-39910206F2E6}" destId="{D8A3622C-FBDA-4AC1-9A7B-B8AAF5E07106}" srcOrd="0" destOrd="0" parTransId="{13A92146-8F00-4DCF-B808-472B079938A6}" sibTransId="{B7A9B1E6-E3EA-4A99-8256-5BEEF1336E3C}"/>
    <dgm:cxn modelId="{53535039-339D-461E-A324-DB4638EAC905}" srcId="{D8A3622C-FBDA-4AC1-9A7B-B8AAF5E07106}" destId="{6915BD45-9140-4CA4-81C9-1271BDEFB105}" srcOrd="3" destOrd="0" parTransId="{6ADC617A-BD6C-4DCF-B2B5-72FD08C76B4F}" sibTransId="{923FE52B-75D9-409E-97AD-93759D959B6D}"/>
    <dgm:cxn modelId="{BD7E23AB-2C50-425D-A8CA-A5C447CD582C}" srcId="{7996738D-75BB-4F9F-95FE-39910206F2E6}" destId="{E29B09F0-3002-4EA9-9389-948C80E42978}" srcOrd="1" destOrd="0" parTransId="{0449DE7A-D811-40CB-A271-A4BB19DB1299}" sibTransId="{28307170-582E-4EA1-86A4-9977FD04485B}"/>
    <dgm:cxn modelId="{4AED51F3-7F36-4F53-8174-E20FF90625A2}" type="presOf" srcId="{32206F0A-E636-4B30-B7F4-4C25B5565788}" destId="{3FFAEDE8-4BA4-4E28-9C59-BDC87748BA3A}" srcOrd="0" destOrd="0" presId="urn:microsoft.com/office/officeart/2005/8/layout/orgChart1"/>
    <dgm:cxn modelId="{75AFC40C-87D0-4F7C-B45D-D6C5295CF007}" type="presOf" srcId="{AA5BE4C9-3C17-4A5A-8C2E-E288E5100AF4}" destId="{D06DBAA1-D745-4B63-BA6E-0882E238B8CF}" srcOrd="0" destOrd="0" presId="urn:microsoft.com/office/officeart/2005/8/layout/orgChart1"/>
    <dgm:cxn modelId="{550C6FE8-B1CE-4C0E-A47F-53EC573EEA7D}" type="presOf" srcId="{9B58CC24-F667-4E44-85F9-B9F347AFE733}" destId="{9D6E55EF-8268-4D9F-A660-A32782A3C723}" srcOrd="0" destOrd="0" presId="urn:microsoft.com/office/officeart/2005/8/layout/orgChart1"/>
    <dgm:cxn modelId="{12C7CD1D-A947-4EDA-AD75-6BB4AEC36516}" type="presOf" srcId="{7996738D-75BB-4F9F-95FE-39910206F2E6}" destId="{193F24F3-67B1-4537-A26E-4E4F6F3A783A}" srcOrd="0" destOrd="0" presId="urn:microsoft.com/office/officeart/2005/8/layout/orgChart1"/>
    <dgm:cxn modelId="{EBAA2834-2D05-4098-B5F5-7E51D02247E5}" type="presOf" srcId="{53E03A95-9A64-4FA5-970E-BFEF25181D0D}" destId="{9758A726-EA82-4736-BEBE-89C6B88B4C8D}" srcOrd="1" destOrd="0" presId="urn:microsoft.com/office/officeart/2005/8/layout/orgChart1"/>
    <dgm:cxn modelId="{CC6FD64A-167B-49DE-BD90-DDB669CDC2FC}" type="presOf" srcId="{C58F59B3-E004-4E45-82C5-BE9B87F1ABDE}" destId="{1E64D953-5AED-4269-978B-99C24577EE6D}" srcOrd="0" destOrd="0" presId="urn:microsoft.com/office/officeart/2005/8/layout/orgChart1"/>
    <dgm:cxn modelId="{6EAB784C-DE83-4BFC-A471-6D6EE10C9B4A}" srcId="{D8A3622C-FBDA-4AC1-9A7B-B8AAF5E07106}" destId="{C58F59B3-E004-4E45-82C5-BE9B87F1ABDE}" srcOrd="0" destOrd="0" parTransId="{27C63327-39F7-447B-8400-AE8CE98A7615}" sibTransId="{142DFAA5-1030-4E6F-8836-2B8E6D6B019F}"/>
    <dgm:cxn modelId="{C8B205D8-25C5-48D0-A12B-5E19457A867D}" type="presOf" srcId="{A887D846-6F18-4AF9-9E95-54374E821268}" destId="{9D174383-4A30-418C-9054-D8D79C01F0E7}" srcOrd="1" destOrd="0" presId="urn:microsoft.com/office/officeart/2005/8/layout/orgChart1"/>
    <dgm:cxn modelId="{631784E9-EE83-4E71-8319-5DBB00827642}" type="presOf" srcId="{EE5EC14C-A217-4B81-ABA1-D6D5325E3F6E}" destId="{E5DEEC83-497B-4416-B74C-9B25552C9D7C}" srcOrd="0" destOrd="0" presId="urn:microsoft.com/office/officeart/2005/8/layout/orgChart1"/>
    <dgm:cxn modelId="{CBDB172D-98BA-4DAB-860F-E21342741340}" srcId="{D8A3622C-FBDA-4AC1-9A7B-B8AAF5E07106}" destId="{9B58CC24-F667-4E44-85F9-B9F347AFE733}" srcOrd="4" destOrd="0" parTransId="{C751C2E3-8C2A-4D89-9644-C16240468693}" sibTransId="{16162133-2B18-4F39-8705-C3DFDC82E891}"/>
    <dgm:cxn modelId="{A1D3126A-DBFE-439D-81A7-BE3AAD2986BD}" type="presOf" srcId="{EE5EC14C-A217-4B81-ABA1-D6D5325E3F6E}" destId="{B920DCF9-425A-43BB-9342-D6D11AE3B8C3}" srcOrd="1" destOrd="0" presId="urn:microsoft.com/office/officeart/2005/8/layout/orgChart1"/>
    <dgm:cxn modelId="{F688C470-40F5-41EF-BA5C-5225F13C73FD}" type="presOf" srcId="{6ADC617A-BD6C-4DCF-B2B5-72FD08C76B4F}" destId="{24FF3A2F-95A2-4F82-82E7-CF383609A122}" srcOrd="0" destOrd="0" presId="urn:microsoft.com/office/officeart/2005/8/layout/orgChart1"/>
    <dgm:cxn modelId="{22E25BBF-DC74-48C4-B2AF-DFCA2277431F}" srcId="{D8A3622C-FBDA-4AC1-9A7B-B8AAF5E07106}" destId="{53E03A95-9A64-4FA5-970E-BFEF25181D0D}" srcOrd="2" destOrd="0" parTransId="{A911731B-0561-4646-97E0-3D244948ABE5}" sibTransId="{3C53C3D9-F5DC-4ED3-82DB-F8283D8B98D9}"/>
    <dgm:cxn modelId="{3A658905-88AD-459B-916F-C3C2CC9D11DD}" type="presOf" srcId="{53E03A95-9A64-4FA5-970E-BFEF25181D0D}" destId="{B4041092-EE6E-4756-BEC2-EBAFB4C4F1BD}" srcOrd="0" destOrd="0" presId="urn:microsoft.com/office/officeart/2005/8/layout/orgChart1"/>
    <dgm:cxn modelId="{E667B095-4F0E-4606-9F02-AB43609CB756}" type="presOf" srcId="{A911731B-0561-4646-97E0-3D244948ABE5}" destId="{DF61073F-5AB4-4C3C-A537-B5BDA299A927}" srcOrd="0" destOrd="0" presId="urn:microsoft.com/office/officeart/2005/8/layout/orgChart1"/>
    <dgm:cxn modelId="{BA50E829-FEEC-4406-A516-9AE704814E72}" srcId="{D8A3622C-FBDA-4AC1-9A7B-B8AAF5E07106}" destId="{A887D846-6F18-4AF9-9E95-54374E821268}" srcOrd="5" destOrd="0" parTransId="{AA5BE4C9-3C17-4A5A-8C2E-E288E5100AF4}" sibTransId="{35347F51-870C-416D-93AB-5E4EE0465346}"/>
    <dgm:cxn modelId="{91693E2A-1EDE-4B19-B10F-76481CAF481D}" type="presOf" srcId="{6915BD45-9140-4CA4-81C9-1271BDEFB105}" destId="{80D8E0DF-601E-4280-927E-9F1A18B57B81}" srcOrd="0" destOrd="0" presId="urn:microsoft.com/office/officeart/2005/8/layout/orgChart1"/>
    <dgm:cxn modelId="{164CBA29-368A-463F-AD3F-AC05E49190B6}" type="presOf" srcId="{E29B09F0-3002-4EA9-9389-948C80E42978}" destId="{A148CFE2-8711-4CF2-BFF4-CCB15FEAC995}" srcOrd="1" destOrd="0" presId="urn:microsoft.com/office/officeart/2005/8/layout/orgChart1"/>
    <dgm:cxn modelId="{5A507750-7AB5-4B73-9E2A-9AF03058EE0B}" type="presParOf" srcId="{193F24F3-67B1-4537-A26E-4E4F6F3A783A}" destId="{CCD51327-4861-4859-A275-8603262D9483}" srcOrd="0" destOrd="0" presId="urn:microsoft.com/office/officeart/2005/8/layout/orgChart1"/>
    <dgm:cxn modelId="{CD38018C-D603-444D-9CD7-FC75EB73262E}" type="presParOf" srcId="{CCD51327-4861-4859-A275-8603262D9483}" destId="{4D1DBC39-29A3-48FE-B3D5-2E056F2E9F0B}" srcOrd="0" destOrd="0" presId="urn:microsoft.com/office/officeart/2005/8/layout/orgChart1"/>
    <dgm:cxn modelId="{BCF4A766-DCC8-46B5-9DD0-0066423BD694}" type="presParOf" srcId="{4D1DBC39-29A3-48FE-B3D5-2E056F2E9F0B}" destId="{76949040-0191-4D1E-806F-0B60D9CBF920}" srcOrd="0" destOrd="0" presId="urn:microsoft.com/office/officeart/2005/8/layout/orgChart1"/>
    <dgm:cxn modelId="{190A4D34-AF95-4118-BE3F-9BB077E909B5}" type="presParOf" srcId="{4D1DBC39-29A3-48FE-B3D5-2E056F2E9F0B}" destId="{0E4CD82E-DAF4-4611-9120-33639D70B5BD}" srcOrd="1" destOrd="0" presId="urn:microsoft.com/office/officeart/2005/8/layout/orgChart1"/>
    <dgm:cxn modelId="{89671387-A966-4498-B692-E913ADC2249F}" type="presParOf" srcId="{CCD51327-4861-4859-A275-8603262D9483}" destId="{9B391156-FE80-4106-AD1D-0379BE290E74}" srcOrd="1" destOrd="0" presId="urn:microsoft.com/office/officeart/2005/8/layout/orgChart1"/>
    <dgm:cxn modelId="{66543DB9-5A70-4D2C-8738-7507842A2487}" type="presParOf" srcId="{9B391156-FE80-4106-AD1D-0379BE290E74}" destId="{A08FFA01-4937-428A-9BEC-194A46A272E5}" srcOrd="0" destOrd="0" presId="urn:microsoft.com/office/officeart/2005/8/layout/orgChart1"/>
    <dgm:cxn modelId="{1CB5A413-2A28-4AF3-845A-32785AF8266A}" type="presParOf" srcId="{9B391156-FE80-4106-AD1D-0379BE290E74}" destId="{17038BD4-FD95-498C-8842-556B4EF1E724}" srcOrd="1" destOrd="0" presId="urn:microsoft.com/office/officeart/2005/8/layout/orgChart1"/>
    <dgm:cxn modelId="{8D1416FB-59C9-4733-8A64-BE06AC09677A}" type="presParOf" srcId="{17038BD4-FD95-498C-8842-556B4EF1E724}" destId="{5CF2E43C-8CAE-41D0-B463-1949E3C49321}" srcOrd="0" destOrd="0" presId="urn:microsoft.com/office/officeart/2005/8/layout/orgChart1"/>
    <dgm:cxn modelId="{C2D38499-1B2B-4279-8C1C-7DF495925D54}" type="presParOf" srcId="{5CF2E43C-8CAE-41D0-B463-1949E3C49321}" destId="{1E64D953-5AED-4269-978B-99C24577EE6D}" srcOrd="0" destOrd="0" presId="urn:microsoft.com/office/officeart/2005/8/layout/orgChart1"/>
    <dgm:cxn modelId="{B1D790BC-A108-49CE-A8E3-F7478D9C8A01}" type="presParOf" srcId="{5CF2E43C-8CAE-41D0-B463-1949E3C49321}" destId="{C29ED439-FA54-46D7-BB04-EF27F1626587}" srcOrd="1" destOrd="0" presId="urn:microsoft.com/office/officeart/2005/8/layout/orgChart1"/>
    <dgm:cxn modelId="{83002887-2359-40B1-BDCE-6A2A39D8E2E5}" type="presParOf" srcId="{17038BD4-FD95-498C-8842-556B4EF1E724}" destId="{48BB50CB-2BF9-49EB-9B59-81394ADCE24F}" srcOrd="1" destOrd="0" presId="urn:microsoft.com/office/officeart/2005/8/layout/orgChart1"/>
    <dgm:cxn modelId="{F569CEC7-835E-4F13-9F72-6D5646B493BC}" type="presParOf" srcId="{17038BD4-FD95-498C-8842-556B4EF1E724}" destId="{F86620EB-08EF-4121-9AA6-9DDB07DE7CCF}" srcOrd="2" destOrd="0" presId="urn:microsoft.com/office/officeart/2005/8/layout/orgChart1"/>
    <dgm:cxn modelId="{EE6E6740-F60B-40D1-9C72-667F44DAC046}" type="presParOf" srcId="{9B391156-FE80-4106-AD1D-0379BE290E74}" destId="{3FFAEDE8-4BA4-4E28-9C59-BDC87748BA3A}" srcOrd="2" destOrd="0" presId="urn:microsoft.com/office/officeart/2005/8/layout/orgChart1"/>
    <dgm:cxn modelId="{40272DCC-857A-4927-ABB7-850E68EF841F}" type="presParOf" srcId="{9B391156-FE80-4106-AD1D-0379BE290E74}" destId="{DFAD39FB-CED7-4270-9385-69CF94E59BCC}" srcOrd="3" destOrd="0" presId="urn:microsoft.com/office/officeart/2005/8/layout/orgChart1"/>
    <dgm:cxn modelId="{8E1FC546-6C5A-49B1-9BEE-4DFFE0572684}" type="presParOf" srcId="{DFAD39FB-CED7-4270-9385-69CF94E59BCC}" destId="{4304D528-9A21-490E-8250-B54E9D0746AF}" srcOrd="0" destOrd="0" presId="urn:microsoft.com/office/officeart/2005/8/layout/orgChart1"/>
    <dgm:cxn modelId="{50AA1BF2-02FE-4E0D-BE09-AA3E43F91A98}" type="presParOf" srcId="{4304D528-9A21-490E-8250-B54E9D0746AF}" destId="{E5DEEC83-497B-4416-B74C-9B25552C9D7C}" srcOrd="0" destOrd="0" presId="urn:microsoft.com/office/officeart/2005/8/layout/orgChart1"/>
    <dgm:cxn modelId="{95E0363E-8A07-4023-BCCA-FAB5665DF0E8}" type="presParOf" srcId="{4304D528-9A21-490E-8250-B54E9D0746AF}" destId="{B920DCF9-425A-43BB-9342-D6D11AE3B8C3}" srcOrd="1" destOrd="0" presId="urn:microsoft.com/office/officeart/2005/8/layout/orgChart1"/>
    <dgm:cxn modelId="{7CDB8543-22CE-41EA-85CD-2F38F64B672C}" type="presParOf" srcId="{DFAD39FB-CED7-4270-9385-69CF94E59BCC}" destId="{0CF2BE92-4082-4D41-A77D-29C4F378F117}" srcOrd="1" destOrd="0" presId="urn:microsoft.com/office/officeart/2005/8/layout/orgChart1"/>
    <dgm:cxn modelId="{5ADFFBDA-0E7D-482C-8A23-DF5F7382749E}" type="presParOf" srcId="{DFAD39FB-CED7-4270-9385-69CF94E59BCC}" destId="{3124FDA5-E290-46AC-8DF7-DC1879CE4850}" srcOrd="2" destOrd="0" presId="urn:microsoft.com/office/officeart/2005/8/layout/orgChart1"/>
    <dgm:cxn modelId="{4E096088-E418-4B9D-95A8-7B356E3CF28B}" type="presParOf" srcId="{9B391156-FE80-4106-AD1D-0379BE290E74}" destId="{DF61073F-5AB4-4C3C-A537-B5BDA299A927}" srcOrd="4" destOrd="0" presId="urn:microsoft.com/office/officeart/2005/8/layout/orgChart1"/>
    <dgm:cxn modelId="{FDE83B6A-E682-45EB-8A8D-DA2450F9A6DE}" type="presParOf" srcId="{9B391156-FE80-4106-AD1D-0379BE290E74}" destId="{F86BDD7A-DF98-46EC-BCC7-A6E3CA9AB891}" srcOrd="5" destOrd="0" presId="urn:microsoft.com/office/officeart/2005/8/layout/orgChart1"/>
    <dgm:cxn modelId="{30C62791-FC30-47FB-8B28-EAFDE21AD119}" type="presParOf" srcId="{F86BDD7A-DF98-46EC-BCC7-A6E3CA9AB891}" destId="{50D7A708-2EEC-40B7-BB63-A56890F439D4}" srcOrd="0" destOrd="0" presId="urn:microsoft.com/office/officeart/2005/8/layout/orgChart1"/>
    <dgm:cxn modelId="{9BC0BB57-CD91-4838-A840-A28FD27B2334}" type="presParOf" srcId="{50D7A708-2EEC-40B7-BB63-A56890F439D4}" destId="{B4041092-EE6E-4756-BEC2-EBAFB4C4F1BD}" srcOrd="0" destOrd="0" presId="urn:microsoft.com/office/officeart/2005/8/layout/orgChart1"/>
    <dgm:cxn modelId="{B9A173ED-22FF-46C8-8C94-0743238A618E}" type="presParOf" srcId="{50D7A708-2EEC-40B7-BB63-A56890F439D4}" destId="{9758A726-EA82-4736-BEBE-89C6B88B4C8D}" srcOrd="1" destOrd="0" presId="urn:microsoft.com/office/officeart/2005/8/layout/orgChart1"/>
    <dgm:cxn modelId="{5B36B747-BBE9-4445-846B-D94D8DD6CB5A}" type="presParOf" srcId="{F86BDD7A-DF98-46EC-BCC7-A6E3CA9AB891}" destId="{EA3321AF-A6CF-47B9-807C-B92F6155A0C3}" srcOrd="1" destOrd="0" presId="urn:microsoft.com/office/officeart/2005/8/layout/orgChart1"/>
    <dgm:cxn modelId="{4ED49674-42AE-455E-8959-E6F711FD95F5}" type="presParOf" srcId="{F86BDD7A-DF98-46EC-BCC7-A6E3CA9AB891}" destId="{E7FBEEF8-0FAD-4BE3-8885-A0F6EB585642}" srcOrd="2" destOrd="0" presId="urn:microsoft.com/office/officeart/2005/8/layout/orgChart1"/>
    <dgm:cxn modelId="{B8EE4DAD-391E-45DD-B7B6-BA9B5BA2A965}" type="presParOf" srcId="{9B391156-FE80-4106-AD1D-0379BE290E74}" destId="{24FF3A2F-95A2-4F82-82E7-CF383609A122}" srcOrd="6" destOrd="0" presId="urn:microsoft.com/office/officeart/2005/8/layout/orgChart1"/>
    <dgm:cxn modelId="{3FF5964E-B9CB-4F81-AE97-F52892ACEB9C}" type="presParOf" srcId="{9B391156-FE80-4106-AD1D-0379BE290E74}" destId="{2B658A6E-306E-4869-92C4-DD0FC80A99B3}" srcOrd="7" destOrd="0" presId="urn:microsoft.com/office/officeart/2005/8/layout/orgChart1"/>
    <dgm:cxn modelId="{F08DA74D-107F-49CF-A5F7-15E7A01F93E1}" type="presParOf" srcId="{2B658A6E-306E-4869-92C4-DD0FC80A99B3}" destId="{830C6ABE-C453-4016-90EE-FEB07B3BD4F2}" srcOrd="0" destOrd="0" presId="urn:microsoft.com/office/officeart/2005/8/layout/orgChart1"/>
    <dgm:cxn modelId="{ADAD148C-B010-4DC7-BEB1-D5E2791F975F}" type="presParOf" srcId="{830C6ABE-C453-4016-90EE-FEB07B3BD4F2}" destId="{80D8E0DF-601E-4280-927E-9F1A18B57B81}" srcOrd="0" destOrd="0" presId="urn:microsoft.com/office/officeart/2005/8/layout/orgChart1"/>
    <dgm:cxn modelId="{77539102-9A2A-4455-9AD0-2F4F6653F69B}" type="presParOf" srcId="{830C6ABE-C453-4016-90EE-FEB07B3BD4F2}" destId="{1D3961E2-7B12-432D-B3BF-C90FEA4C18A9}" srcOrd="1" destOrd="0" presId="urn:microsoft.com/office/officeart/2005/8/layout/orgChart1"/>
    <dgm:cxn modelId="{14D09E61-0E3B-4090-8FB3-C91426D2819E}" type="presParOf" srcId="{2B658A6E-306E-4869-92C4-DD0FC80A99B3}" destId="{D8E8F37A-94FE-4DF9-880E-C78834046B81}" srcOrd="1" destOrd="0" presId="urn:microsoft.com/office/officeart/2005/8/layout/orgChart1"/>
    <dgm:cxn modelId="{1ED0139C-DC52-4DDE-B1C9-511693D2E535}" type="presParOf" srcId="{2B658A6E-306E-4869-92C4-DD0FC80A99B3}" destId="{F969F13A-A219-473B-B084-AF0CBF7DB435}" srcOrd="2" destOrd="0" presId="urn:microsoft.com/office/officeart/2005/8/layout/orgChart1"/>
    <dgm:cxn modelId="{45D7743E-6277-423A-A97B-C9D3279F3BB8}" type="presParOf" srcId="{9B391156-FE80-4106-AD1D-0379BE290E74}" destId="{33AE9F95-6F44-4699-AD36-5F3921CEB681}" srcOrd="8" destOrd="0" presId="urn:microsoft.com/office/officeart/2005/8/layout/orgChart1"/>
    <dgm:cxn modelId="{09B884CA-C59E-4F37-BFF8-4BE9B81D387E}" type="presParOf" srcId="{9B391156-FE80-4106-AD1D-0379BE290E74}" destId="{54EC0A98-02DB-430E-B5AB-902FBFA6DD5F}" srcOrd="9" destOrd="0" presId="urn:microsoft.com/office/officeart/2005/8/layout/orgChart1"/>
    <dgm:cxn modelId="{14A49435-6254-46C8-9CAA-837A2218FDD0}" type="presParOf" srcId="{54EC0A98-02DB-430E-B5AB-902FBFA6DD5F}" destId="{23496E0A-D841-49F7-B370-972028BA96D1}" srcOrd="0" destOrd="0" presId="urn:microsoft.com/office/officeart/2005/8/layout/orgChart1"/>
    <dgm:cxn modelId="{FF9F6E34-9726-4593-9422-8D3C96A8F6AE}" type="presParOf" srcId="{23496E0A-D841-49F7-B370-972028BA96D1}" destId="{9D6E55EF-8268-4D9F-A660-A32782A3C723}" srcOrd="0" destOrd="0" presId="urn:microsoft.com/office/officeart/2005/8/layout/orgChart1"/>
    <dgm:cxn modelId="{3578B7A1-F835-406D-90CB-623F23B29C02}" type="presParOf" srcId="{23496E0A-D841-49F7-B370-972028BA96D1}" destId="{F5EBB71B-34E4-432D-B552-465E98C1ECF7}" srcOrd="1" destOrd="0" presId="urn:microsoft.com/office/officeart/2005/8/layout/orgChart1"/>
    <dgm:cxn modelId="{0BC6403C-1A68-4D93-9F48-51CDBCB914D0}" type="presParOf" srcId="{54EC0A98-02DB-430E-B5AB-902FBFA6DD5F}" destId="{FD15F834-39E2-4A3F-B730-F5887BE845F7}" srcOrd="1" destOrd="0" presId="urn:microsoft.com/office/officeart/2005/8/layout/orgChart1"/>
    <dgm:cxn modelId="{8A9CE672-C2C0-44C1-B666-1E4A1B2D792F}" type="presParOf" srcId="{54EC0A98-02DB-430E-B5AB-902FBFA6DD5F}" destId="{20113961-94C7-4066-890F-CF410E25A511}" srcOrd="2" destOrd="0" presId="urn:microsoft.com/office/officeart/2005/8/layout/orgChart1"/>
    <dgm:cxn modelId="{BA9AFC71-405C-4689-88EC-CBEA2AD2C464}" type="presParOf" srcId="{CCD51327-4861-4859-A275-8603262D9483}" destId="{2B20F424-C682-4C67-B323-172AC35505FE}" srcOrd="2" destOrd="0" presId="urn:microsoft.com/office/officeart/2005/8/layout/orgChart1"/>
    <dgm:cxn modelId="{A0015755-54A4-4EA4-B7D9-A41DA3E85DB0}" type="presParOf" srcId="{2B20F424-C682-4C67-B323-172AC35505FE}" destId="{D06DBAA1-D745-4B63-BA6E-0882E238B8CF}" srcOrd="0" destOrd="0" presId="urn:microsoft.com/office/officeart/2005/8/layout/orgChart1"/>
    <dgm:cxn modelId="{1FF770AF-DC15-48DD-9F48-A2E09A110A19}" type="presParOf" srcId="{2B20F424-C682-4C67-B323-172AC35505FE}" destId="{FC049F1F-5307-4C62-925B-A0AAA79E6D6E}" srcOrd="1" destOrd="0" presId="urn:microsoft.com/office/officeart/2005/8/layout/orgChart1"/>
    <dgm:cxn modelId="{ED5083EE-F479-425A-A9A1-66DEAF398C31}" type="presParOf" srcId="{FC049F1F-5307-4C62-925B-A0AAA79E6D6E}" destId="{10A1380E-A9BE-4B51-9956-E1DBE5C135EB}" srcOrd="0" destOrd="0" presId="urn:microsoft.com/office/officeart/2005/8/layout/orgChart1"/>
    <dgm:cxn modelId="{4195FDE0-DBD0-4B4C-8B3C-2DD1DF523E88}" type="presParOf" srcId="{10A1380E-A9BE-4B51-9956-E1DBE5C135EB}" destId="{9B5F1EF2-CAB0-4BAB-928B-441E78313B8F}" srcOrd="0" destOrd="0" presId="urn:microsoft.com/office/officeart/2005/8/layout/orgChart1"/>
    <dgm:cxn modelId="{04157547-4E3E-44C1-87DC-AAAA53DCB761}" type="presParOf" srcId="{10A1380E-A9BE-4B51-9956-E1DBE5C135EB}" destId="{9D174383-4A30-418C-9054-D8D79C01F0E7}" srcOrd="1" destOrd="0" presId="urn:microsoft.com/office/officeart/2005/8/layout/orgChart1"/>
    <dgm:cxn modelId="{00B7FF75-D6DC-4CC2-A487-59A45CC7B746}" type="presParOf" srcId="{FC049F1F-5307-4C62-925B-A0AAA79E6D6E}" destId="{779DB38A-F25A-4E11-9E06-679D6D3E709B}" srcOrd="1" destOrd="0" presId="urn:microsoft.com/office/officeart/2005/8/layout/orgChart1"/>
    <dgm:cxn modelId="{1C0EDD6F-5E74-4CC8-B437-33BA297E1033}" type="presParOf" srcId="{FC049F1F-5307-4C62-925B-A0AAA79E6D6E}" destId="{7EC8C0B2-FF92-43B2-A925-27730D5B3810}" srcOrd="2" destOrd="0" presId="urn:microsoft.com/office/officeart/2005/8/layout/orgChart1"/>
    <dgm:cxn modelId="{7A5FE03C-4A98-4323-9458-09FE2C65F37C}" type="presParOf" srcId="{193F24F3-67B1-4537-A26E-4E4F6F3A783A}" destId="{9E1A0EAE-5BF6-4D54-8313-2B1E11606393}" srcOrd="1" destOrd="0" presId="urn:microsoft.com/office/officeart/2005/8/layout/orgChart1"/>
    <dgm:cxn modelId="{DE17A715-BCF9-4FE7-A9F5-0E3BDC216EF8}" type="presParOf" srcId="{9E1A0EAE-5BF6-4D54-8313-2B1E11606393}" destId="{1B8FFC32-56A2-4CCE-A549-5A3D8171D1DE}" srcOrd="0" destOrd="0" presId="urn:microsoft.com/office/officeart/2005/8/layout/orgChart1"/>
    <dgm:cxn modelId="{1CADDD14-475A-4B5B-9DE3-CF10E6EBA4BC}" type="presParOf" srcId="{1B8FFC32-56A2-4CCE-A549-5A3D8171D1DE}" destId="{E2DF79E0-EA88-4F13-9CEA-AEE8D40079CE}" srcOrd="0" destOrd="0" presId="urn:microsoft.com/office/officeart/2005/8/layout/orgChart1"/>
    <dgm:cxn modelId="{9ECF59B7-A38E-4F89-A47A-0527334EA334}" type="presParOf" srcId="{1B8FFC32-56A2-4CCE-A549-5A3D8171D1DE}" destId="{A148CFE2-8711-4CF2-BFF4-CCB15FEAC995}" srcOrd="1" destOrd="0" presId="urn:microsoft.com/office/officeart/2005/8/layout/orgChart1"/>
    <dgm:cxn modelId="{8764530A-08AF-4F9D-9D4A-0FC39345D898}" type="presParOf" srcId="{9E1A0EAE-5BF6-4D54-8313-2B1E11606393}" destId="{00964BD0-9AB4-4328-9487-11035AFE8277}" srcOrd="1" destOrd="0" presId="urn:microsoft.com/office/officeart/2005/8/layout/orgChart1"/>
    <dgm:cxn modelId="{7C6AAE21-9E22-4091-9E30-FC1C29AFDD39}" type="presParOf" srcId="{9E1A0EAE-5BF6-4D54-8313-2B1E11606393}" destId="{26278D9A-AD1A-4069-B3E8-B9985A37CBA1}"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6DBAA1-D745-4B63-BA6E-0882E238B8CF}">
      <dsp:nvSpPr>
        <dsp:cNvPr id="0" name=""/>
        <dsp:cNvSpPr/>
      </dsp:nvSpPr>
      <dsp:spPr>
        <a:xfrm>
          <a:off x="5429342" y="686131"/>
          <a:ext cx="125280" cy="565977"/>
        </a:xfrm>
        <a:custGeom>
          <a:avLst/>
          <a:gdLst/>
          <a:ahLst/>
          <a:cxnLst/>
          <a:rect l="0" t="0" r="0" b="0"/>
          <a:pathLst>
            <a:path>
              <a:moveTo>
                <a:pt x="169121" y="0"/>
              </a:moveTo>
              <a:lnTo>
                <a:pt x="169121" y="740913"/>
              </a:lnTo>
              <a:lnTo>
                <a:pt x="0" y="740913"/>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3AE9F95-6F44-4699-AD36-5F3921CEB681}">
      <dsp:nvSpPr>
        <dsp:cNvPr id="0" name=""/>
        <dsp:cNvSpPr/>
      </dsp:nvSpPr>
      <dsp:spPr>
        <a:xfrm>
          <a:off x="5554622" y="686131"/>
          <a:ext cx="3329234" cy="1266877"/>
        </a:xfrm>
        <a:custGeom>
          <a:avLst/>
          <a:gdLst/>
          <a:ahLst/>
          <a:cxnLst/>
          <a:rect l="0" t="0" r="0" b="0"/>
          <a:pathLst>
            <a:path>
              <a:moveTo>
                <a:pt x="0" y="0"/>
              </a:moveTo>
              <a:lnTo>
                <a:pt x="0" y="1360985"/>
              </a:lnTo>
              <a:lnTo>
                <a:pt x="3841814" y="1360985"/>
              </a:lnTo>
              <a:lnTo>
                <a:pt x="3841814" y="1530107"/>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24FF3A2F-95A2-4F82-82E7-CF383609A122}">
      <dsp:nvSpPr>
        <dsp:cNvPr id="0" name=""/>
        <dsp:cNvSpPr/>
      </dsp:nvSpPr>
      <dsp:spPr>
        <a:xfrm>
          <a:off x="5554622" y="686131"/>
          <a:ext cx="1482296" cy="1232665"/>
        </a:xfrm>
        <a:custGeom>
          <a:avLst/>
          <a:gdLst/>
          <a:ahLst/>
          <a:cxnLst/>
          <a:rect l="0" t="0" r="0" b="0"/>
          <a:pathLst>
            <a:path>
              <a:moveTo>
                <a:pt x="0" y="0"/>
              </a:moveTo>
              <a:lnTo>
                <a:pt x="0" y="1298813"/>
              </a:lnTo>
              <a:lnTo>
                <a:pt x="1989602" y="1298813"/>
              </a:lnTo>
              <a:lnTo>
                <a:pt x="1989602" y="1467935"/>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DF61073F-5AB4-4C3C-A537-B5BDA299A927}">
      <dsp:nvSpPr>
        <dsp:cNvPr id="0" name=""/>
        <dsp:cNvSpPr/>
      </dsp:nvSpPr>
      <dsp:spPr>
        <a:xfrm>
          <a:off x="5554622" y="686131"/>
          <a:ext cx="129202" cy="1326455"/>
        </a:xfrm>
        <a:custGeom>
          <a:avLst/>
          <a:gdLst/>
          <a:ahLst/>
          <a:cxnLst/>
          <a:rect l="0" t="0" r="0" b="0"/>
          <a:pathLst>
            <a:path>
              <a:moveTo>
                <a:pt x="45720" y="0"/>
              </a:moveTo>
              <a:lnTo>
                <a:pt x="45720" y="1312705"/>
              </a:lnTo>
              <a:lnTo>
                <a:pt x="92695" y="1312705"/>
              </a:lnTo>
              <a:lnTo>
                <a:pt x="92695" y="1481827"/>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3FFAEDE8-4BA4-4E28-9C59-BDC87748BA3A}">
      <dsp:nvSpPr>
        <dsp:cNvPr id="0" name=""/>
        <dsp:cNvSpPr/>
      </dsp:nvSpPr>
      <dsp:spPr>
        <a:xfrm>
          <a:off x="4540805" y="686131"/>
          <a:ext cx="1013817" cy="1378699"/>
        </a:xfrm>
        <a:custGeom>
          <a:avLst/>
          <a:gdLst/>
          <a:ahLst/>
          <a:cxnLst/>
          <a:rect l="0" t="0" r="0" b="0"/>
          <a:pathLst>
            <a:path>
              <a:moveTo>
                <a:pt x="1923113" y="0"/>
              </a:moveTo>
              <a:lnTo>
                <a:pt x="1923113" y="1309266"/>
              </a:lnTo>
              <a:lnTo>
                <a:pt x="0" y="1309266"/>
              </a:lnTo>
              <a:lnTo>
                <a:pt x="0" y="1478388"/>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08FFA01-4937-428A-9BEC-194A46A272E5}">
      <dsp:nvSpPr>
        <dsp:cNvPr id="0" name=""/>
        <dsp:cNvSpPr/>
      </dsp:nvSpPr>
      <dsp:spPr>
        <a:xfrm>
          <a:off x="2810951" y="686131"/>
          <a:ext cx="2743671" cy="1374706"/>
        </a:xfrm>
        <a:custGeom>
          <a:avLst/>
          <a:gdLst/>
          <a:ahLst/>
          <a:cxnLst/>
          <a:rect l="0" t="0" r="0" b="0"/>
          <a:pathLst>
            <a:path>
              <a:moveTo>
                <a:pt x="3787703" y="0"/>
              </a:moveTo>
              <a:lnTo>
                <a:pt x="3787703" y="1312705"/>
              </a:lnTo>
              <a:lnTo>
                <a:pt x="0" y="1312705"/>
              </a:lnTo>
              <a:lnTo>
                <a:pt x="0" y="1481827"/>
              </a:lnTo>
            </a:path>
          </a:pathLst>
        </a:custGeom>
        <a:noFill/>
        <a:ln w="25400" cap="flat" cmpd="sng" algn="ctr">
          <a:solidFill>
            <a:srgbClr val="4F81B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76949040-0191-4D1E-806F-0B60D9CBF920}">
      <dsp:nvSpPr>
        <dsp:cNvPr id="0" name=""/>
        <dsp:cNvSpPr/>
      </dsp:nvSpPr>
      <dsp:spPr>
        <a:xfrm>
          <a:off x="4969199" y="100709"/>
          <a:ext cx="1170845" cy="585422"/>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a:solidFill>
                <a:sysClr val="windowText" lastClr="000000">
                  <a:hueOff val="0"/>
                  <a:satOff val="0"/>
                  <a:lumOff val="0"/>
                  <a:alphaOff val="0"/>
                </a:sysClr>
              </a:solidFill>
              <a:latin typeface="Calibri"/>
              <a:ea typeface="+mn-ea"/>
              <a:cs typeface="+mn-cs"/>
            </a:rPr>
            <a:t>Plant Health (Phytosanitary)  Bill</a:t>
          </a:r>
        </a:p>
      </dsp:txBody>
      <dsp:txXfrm>
        <a:off x="4969199" y="100709"/>
        <a:ext cx="1170845" cy="585422"/>
      </dsp:txXfrm>
    </dsp:sp>
    <dsp:sp modelId="{1E64D953-5AED-4269-978B-99C24577EE6D}">
      <dsp:nvSpPr>
        <dsp:cNvPr id="0" name=""/>
        <dsp:cNvSpPr/>
      </dsp:nvSpPr>
      <dsp:spPr>
        <a:xfrm>
          <a:off x="1838464" y="2060838"/>
          <a:ext cx="1944973" cy="2217791"/>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solidFill>
                <a:sysClr val="windowText" lastClr="000000">
                  <a:hueOff val="0"/>
                  <a:satOff val="0"/>
                  <a:lumOff val="0"/>
                  <a:alphaOff val="0"/>
                </a:sysClr>
              </a:solidFill>
              <a:latin typeface="Calibri"/>
              <a:ea typeface="+mn-ea"/>
              <a:cs typeface="+mn-cs"/>
            </a:rPr>
            <a:t>Establishment </a:t>
          </a:r>
        </a:p>
        <a:p>
          <a:pPr lvl="0" algn="ctr" defTabSz="533400">
            <a:lnSpc>
              <a:spcPct val="90000"/>
            </a:lnSpc>
            <a:spcBef>
              <a:spcPct val="0"/>
            </a:spcBef>
            <a:spcAft>
              <a:spcPct val="35000"/>
            </a:spcAft>
          </a:pPr>
          <a:r>
            <a:rPr lang="en-US" sz="1200" b="1" kern="1200" dirty="0">
              <a:solidFill>
                <a:sysClr val="windowText" lastClr="000000">
                  <a:hueOff val="0"/>
                  <a:satOff val="0"/>
                  <a:lumOff val="0"/>
                  <a:alphaOff val="0"/>
                </a:sysClr>
              </a:solidFill>
              <a:latin typeface="Calibri"/>
              <a:ea typeface="+mn-ea"/>
              <a:cs typeface="+mn-cs"/>
            </a:rPr>
            <a:t>of the National Plant Protection Organization of South Africa  </a:t>
          </a:r>
          <a:r>
            <a:rPr lang="en-US" sz="1200" kern="1200" dirty="0">
              <a:solidFill>
                <a:sysClr val="windowText" lastClr="000000">
                  <a:hueOff val="0"/>
                  <a:satOff val="0"/>
                  <a:lumOff val="0"/>
                  <a:alphaOff val="0"/>
                </a:sysClr>
              </a:solidFill>
              <a:latin typeface="Calibri"/>
              <a:ea typeface="+mn-ea"/>
              <a:cs typeface="+mn-cs"/>
            </a:rPr>
            <a:t>in items of the international obligations</a:t>
          </a:r>
        </a:p>
        <a:p>
          <a:pPr lvl="0" algn="ctr" defTabSz="533400">
            <a:lnSpc>
              <a:spcPct val="90000"/>
            </a:lnSpc>
            <a:spcBef>
              <a:spcPct val="0"/>
            </a:spcBef>
            <a:spcAft>
              <a:spcPct val="35000"/>
            </a:spcAft>
          </a:pPr>
          <a:r>
            <a:rPr lang="en-ZA" sz="1200" kern="1200" dirty="0">
              <a:solidFill>
                <a:sysClr val="windowText" lastClr="000000">
                  <a:hueOff val="0"/>
                  <a:satOff val="0"/>
                  <a:lumOff val="0"/>
                  <a:alphaOff val="0"/>
                </a:sysClr>
              </a:solidFill>
              <a:latin typeface="Calibri"/>
              <a:ea typeface="+mn-ea"/>
              <a:cs typeface="+mn-cs"/>
            </a:rPr>
            <a:t>Directorates Plant Health, Inspection Services , and Food Import and Export Standards  (Within the DALRRD).</a:t>
          </a:r>
          <a:r>
            <a:rPr lang="en-US" sz="1200" kern="1200" dirty="0">
              <a:solidFill>
                <a:sysClr val="windowText" lastClr="000000">
                  <a:hueOff val="0"/>
                  <a:satOff val="0"/>
                  <a:lumOff val="0"/>
                  <a:alphaOff val="0"/>
                </a:sysClr>
              </a:solidFill>
              <a:latin typeface="Calibri"/>
              <a:ea typeface="+mn-ea"/>
              <a:cs typeface="+mn-cs"/>
            </a:rPr>
            <a:t>  </a:t>
          </a:r>
        </a:p>
      </dsp:txBody>
      <dsp:txXfrm>
        <a:off x="1838464" y="2060838"/>
        <a:ext cx="1944973" cy="2217791"/>
      </dsp:txXfrm>
    </dsp:sp>
    <dsp:sp modelId="{E5DEEC83-497B-4416-B74C-9B25552C9D7C}">
      <dsp:nvSpPr>
        <dsp:cNvPr id="0" name=""/>
        <dsp:cNvSpPr/>
      </dsp:nvSpPr>
      <dsp:spPr>
        <a:xfrm>
          <a:off x="4048330" y="2064831"/>
          <a:ext cx="984950" cy="2195428"/>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a:solidFill>
                <a:sysClr val="windowText" lastClr="000000">
                  <a:hueOff val="0"/>
                  <a:satOff val="0"/>
                  <a:lumOff val="0"/>
                  <a:alphaOff val="0"/>
                </a:sysClr>
              </a:solidFill>
              <a:latin typeface="Calibri"/>
              <a:ea typeface="+mn-ea"/>
              <a:cs typeface="+mn-cs"/>
            </a:rPr>
            <a:t>Import control </a:t>
          </a:r>
          <a:r>
            <a:rPr lang="en-ZA" sz="1200" kern="1200" dirty="0">
              <a:solidFill>
                <a:sysClr val="windowText" lastClr="000000">
                  <a:hueOff val="0"/>
                  <a:satOff val="0"/>
                  <a:lumOff val="0"/>
                  <a:alphaOff val="0"/>
                </a:sysClr>
              </a:solidFill>
              <a:latin typeface="Calibri"/>
              <a:ea typeface="+mn-ea"/>
              <a:cs typeface="+mn-cs"/>
            </a:rPr>
            <a:t>of plants and plants products in order prevent the introduction, establishment and spread of regulated pests.</a:t>
          </a:r>
        </a:p>
        <a:p>
          <a:pPr lvl="0" algn="ctr" defTabSz="533400">
            <a:lnSpc>
              <a:spcPct val="90000"/>
            </a:lnSpc>
            <a:spcBef>
              <a:spcPct val="0"/>
            </a:spcBef>
            <a:spcAft>
              <a:spcPct val="35000"/>
            </a:spcAft>
          </a:pPr>
          <a:r>
            <a:rPr lang="en-ZA" sz="1200" kern="1200" dirty="0">
              <a:solidFill>
                <a:sysClr val="windowText" lastClr="000000">
                  <a:hueOff val="0"/>
                  <a:satOff val="0"/>
                  <a:lumOff val="0"/>
                  <a:alphaOff val="0"/>
                </a:sysClr>
              </a:solidFill>
              <a:latin typeface="Calibri"/>
              <a:ea typeface="+mn-ea"/>
              <a:cs typeface="+mn-cs"/>
            </a:rPr>
            <a:t>Import permit will be required.     </a:t>
          </a:r>
        </a:p>
      </dsp:txBody>
      <dsp:txXfrm>
        <a:off x="4048330" y="2064831"/>
        <a:ext cx="984950" cy="2195428"/>
      </dsp:txXfrm>
    </dsp:sp>
    <dsp:sp modelId="{B4041092-EE6E-4756-BEC2-EBAFB4C4F1BD}">
      <dsp:nvSpPr>
        <dsp:cNvPr id="0" name=""/>
        <dsp:cNvSpPr/>
      </dsp:nvSpPr>
      <dsp:spPr>
        <a:xfrm>
          <a:off x="5182001" y="2012587"/>
          <a:ext cx="1003648" cy="2266042"/>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a:solidFill>
                <a:sysClr val="windowText" lastClr="000000">
                  <a:hueOff val="0"/>
                  <a:satOff val="0"/>
                  <a:lumOff val="0"/>
                  <a:alphaOff val="0"/>
                </a:sysClr>
              </a:solidFill>
              <a:latin typeface="Calibri"/>
              <a:ea typeface="+mn-ea"/>
              <a:cs typeface="+mn-cs"/>
            </a:rPr>
            <a:t>National control </a:t>
          </a:r>
          <a:r>
            <a:rPr lang="en-ZA" sz="1200" kern="1200" dirty="0">
              <a:solidFill>
                <a:sysClr val="windowText" lastClr="000000">
                  <a:hueOff val="0"/>
                  <a:satOff val="0"/>
                  <a:lumOff val="0"/>
                  <a:alphaOff val="0"/>
                </a:sysClr>
              </a:solidFill>
              <a:latin typeface="Calibri"/>
              <a:ea typeface="+mn-ea"/>
              <a:cs typeface="+mn-cs"/>
            </a:rPr>
            <a:t>of plant pests  provides for restriction of infested plant material  from infested areas to non-infested areas as well as quarantining an area . </a:t>
          </a:r>
        </a:p>
        <a:p>
          <a:pPr lvl="0" algn="ctr" defTabSz="533400">
            <a:lnSpc>
              <a:spcPct val="90000"/>
            </a:lnSpc>
            <a:spcBef>
              <a:spcPct val="0"/>
            </a:spcBef>
            <a:spcAft>
              <a:spcPct val="35000"/>
            </a:spcAft>
          </a:pPr>
          <a:endParaRPr lang="en-ZA" sz="1200" kern="1200" dirty="0">
            <a:solidFill>
              <a:sysClr val="windowText" lastClr="000000">
                <a:hueOff val="0"/>
                <a:satOff val="0"/>
                <a:lumOff val="0"/>
                <a:alphaOff val="0"/>
              </a:sysClr>
            </a:solidFill>
            <a:latin typeface="Calibri"/>
            <a:ea typeface="+mn-ea"/>
            <a:cs typeface="+mn-cs"/>
          </a:endParaRPr>
        </a:p>
      </dsp:txBody>
      <dsp:txXfrm>
        <a:off x="5182001" y="2012587"/>
        <a:ext cx="1003648" cy="2266042"/>
      </dsp:txXfrm>
    </dsp:sp>
    <dsp:sp modelId="{80D8E0DF-601E-4280-927E-9F1A18B57B81}">
      <dsp:nvSpPr>
        <dsp:cNvPr id="0" name=""/>
        <dsp:cNvSpPr/>
      </dsp:nvSpPr>
      <dsp:spPr>
        <a:xfrm>
          <a:off x="6337344" y="1918796"/>
          <a:ext cx="1399148" cy="2359833"/>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a:solidFill>
                <a:sysClr val="windowText" lastClr="000000">
                  <a:hueOff val="0"/>
                  <a:satOff val="0"/>
                  <a:lumOff val="0"/>
                  <a:alphaOff val="0"/>
                </a:sysClr>
              </a:solidFill>
              <a:latin typeface="Calibri"/>
              <a:ea typeface="+mn-ea"/>
              <a:cs typeface="+mn-cs"/>
            </a:rPr>
            <a:t>Export control </a:t>
          </a:r>
          <a:r>
            <a:rPr lang="en-ZA" sz="1200" kern="1200" dirty="0">
              <a:solidFill>
                <a:sysClr val="windowText" lastClr="000000">
                  <a:hueOff val="0"/>
                  <a:satOff val="0"/>
                  <a:lumOff val="0"/>
                  <a:alphaOff val="0"/>
                </a:sysClr>
              </a:solidFill>
              <a:latin typeface="Calibri"/>
              <a:ea typeface="+mn-ea"/>
              <a:cs typeface="+mn-cs"/>
            </a:rPr>
            <a:t>of plants and plants products in order to comply with import requirements of the importing country. </a:t>
          </a:r>
        </a:p>
        <a:p>
          <a:pPr lvl="0" algn="ctr" defTabSz="533400">
            <a:lnSpc>
              <a:spcPct val="90000"/>
            </a:lnSpc>
            <a:spcBef>
              <a:spcPct val="0"/>
            </a:spcBef>
            <a:spcAft>
              <a:spcPct val="35000"/>
            </a:spcAft>
          </a:pPr>
          <a:endParaRPr lang="en-ZA" sz="1200" kern="1200" dirty="0">
            <a:solidFill>
              <a:sysClr val="windowText" lastClr="000000">
                <a:hueOff val="0"/>
                <a:satOff val="0"/>
                <a:lumOff val="0"/>
                <a:alphaOff val="0"/>
              </a:sysClr>
            </a:solidFill>
            <a:latin typeface="Calibri"/>
            <a:ea typeface="+mn-ea"/>
            <a:cs typeface="+mn-cs"/>
          </a:endParaRPr>
        </a:p>
        <a:p>
          <a:pPr lvl="0" algn="ctr" defTabSz="533400">
            <a:lnSpc>
              <a:spcPct val="90000"/>
            </a:lnSpc>
            <a:spcBef>
              <a:spcPct val="0"/>
            </a:spcBef>
            <a:spcAft>
              <a:spcPct val="35000"/>
            </a:spcAft>
          </a:pPr>
          <a:r>
            <a:rPr lang="en-ZA" sz="1200" kern="1200" dirty="0">
              <a:solidFill>
                <a:sysClr val="windowText" lastClr="000000">
                  <a:hueOff val="0"/>
                  <a:satOff val="0"/>
                  <a:lumOff val="0"/>
                  <a:alphaOff val="0"/>
                </a:sysClr>
              </a:solidFill>
              <a:latin typeface="Calibri"/>
              <a:ea typeface="+mn-ea"/>
              <a:cs typeface="+mn-cs"/>
            </a:rPr>
            <a:t>Phytosanitary certificate will be required . </a:t>
          </a:r>
        </a:p>
      </dsp:txBody>
      <dsp:txXfrm>
        <a:off x="6337344" y="1918796"/>
        <a:ext cx="1399148" cy="2359833"/>
      </dsp:txXfrm>
    </dsp:sp>
    <dsp:sp modelId="{9D6E55EF-8268-4D9F-A660-A32782A3C723}">
      <dsp:nvSpPr>
        <dsp:cNvPr id="0" name=""/>
        <dsp:cNvSpPr/>
      </dsp:nvSpPr>
      <dsp:spPr>
        <a:xfrm>
          <a:off x="8152494" y="1953009"/>
          <a:ext cx="1462725" cy="2325620"/>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a:solidFill>
                <a:sysClr val="windowText" lastClr="000000">
                  <a:hueOff val="0"/>
                  <a:satOff val="0"/>
                  <a:lumOff val="0"/>
                  <a:alphaOff val="0"/>
                </a:sysClr>
              </a:solidFill>
              <a:latin typeface="Calibri"/>
              <a:ea typeface="+mn-ea"/>
              <a:cs typeface="+mn-cs"/>
            </a:rPr>
            <a:t>Re-export control </a:t>
          </a:r>
          <a:r>
            <a:rPr lang="en-ZA" sz="1200" kern="1200" dirty="0">
              <a:solidFill>
                <a:sysClr val="windowText" lastClr="000000">
                  <a:hueOff val="0"/>
                  <a:satOff val="0"/>
                  <a:lumOff val="0"/>
                  <a:alphaOff val="0"/>
                </a:sysClr>
              </a:solidFill>
              <a:latin typeface="Calibri"/>
              <a:ea typeface="+mn-ea"/>
              <a:cs typeface="+mn-cs"/>
            </a:rPr>
            <a:t>provides for re-export of consignments imported into South Africa for further export to another country. </a:t>
          </a:r>
        </a:p>
        <a:p>
          <a:pPr lvl="0" algn="ctr" defTabSz="533400">
            <a:lnSpc>
              <a:spcPct val="90000"/>
            </a:lnSpc>
            <a:spcBef>
              <a:spcPct val="0"/>
            </a:spcBef>
            <a:spcAft>
              <a:spcPct val="35000"/>
            </a:spcAft>
          </a:pPr>
          <a:r>
            <a:rPr lang="en-ZA" sz="1200" kern="1200" dirty="0">
              <a:solidFill>
                <a:sysClr val="windowText" lastClr="000000">
                  <a:hueOff val="0"/>
                  <a:satOff val="0"/>
                  <a:lumOff val="0"/>
                  <a:alphaOff val="0"/>
                </a:sysClr>
              </a:solidFill>
              <a:latin typeface="Calibri"/>
              <a:ea typeface="+mn-ea"/>
              <a:cs typeface="+mn-cs"/>
            </a:rPr>
            <a:t>Re-export phytosanitary certificate will be required to maintain consignment integrity and security. </a:t>
          </a:r>
        </a:p>
      </dsp:txBody>
      <dsp:txXfrm>
        <a:off x="8152494" y="1953009"/>
        <a:ext cx="1462725" cy="2325620"/>
      </dsp:txXfrm>
    </dsp:sp>
    <dsp:sp modelId="{9B5F1EF2-CAB0-4BAB-928B-441E78313B8F}">
      <dsp:nvSpPr>
        <dsp:cNvPr id="0" name=""/>
        <dsp:cNvSpPr/>
      </dsp:nvSpPr>
      <dsp:spPr>
        <a:xfrm>
          <a:off x="3135339" y="834009"/>
          <a:ext cx="2294002" cy="836200"/>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b="1" kern="1200" dirty="0">
              <a:solidFill>
                <a:sysClr val="windowText" lastClr="000000">
                  <a:hueOff val="0"/>
                  <a:satOff val="0"/>
                  <a:lumOff val="0"/>
                  <a:alphaOff val="0"/>
                </a:sysClr>
              </a:solidFill>
              <a:latin typeface="Calibri"/>
              <a:ea typeface="+mn-ea"/>
              <a:cs typeface="+mn-cs"/>
            </a:rPr>
            <a:t>Definitions </a:t>
          </a:r>
          <a:r>
            <a:rPr lang="en-ZA" sz="1200" kern="1200" dirty="0">
              <a:solidFill>
                <a:sysClr val="windowText" lastClr="000000">
                  <a:hueOff val="0"/>
                  <a:satOff val="0"/>
                  <a:lumOff val="0"/>
                  <a:alphaOff val="0"/>
                </a:sysClr>
              </a:solidFill>
              <a:latin typeface="Calibri"/>
              <a:ea typeface="+mn-ea"/>
              <a:cs typeface="+mn-cs"/>
            </a:rPr>
            <a:t>in accordance with the International Plant Protection Convention (IPPC): International Standards for Phytosanitary Measures (ISPMs). </a:t>
          </a:r>
        </a:p>
      </dsp:txBody>
      <dsp:txXfrm>
        <a:off x="3135339" y="834009"/>
        <a:ext cx="2294002" cy="836200"/>
      </dsp:txXfrm>
    </dsp:sp>
    <dsp:sp modelId="{E2DF79E0-EA88-4F13-9CEA-AEE8D40079CE}">
      <dsp:nvSpPr>
        <dsp:cNvPr id="0" name=""/>
        <dsp:cNvSpPr/>
      </dsp:nvSpPr>
      <dsp:spPr>
        <a:xfrm>
          <a:off x="6337344" y="100703"/>
          <a:ext cx="1976574" cy="664003"/>
        </a:xfrm>
        <a:prstGeom prst="rect">
          <a:avLst/>
        </a:prstGeom>
        <a:solidFill>
          <a:sysClr val="window" lastClr="FFFFFF">
            <a:hueOff val="0"/>
            <a:satOff val="0"/>
            <a:lumOff val="0"/>
            <a:alphaOff val="0"/>
          </a:sysClr>
        </a:solidFill>
        <a:ln w="25400" cap="flat" cmpd="sng" algn="ctr">
          <a:solidFill>
            <a:srgbClr val="4F81BD">
              <a:shade val="80000"/>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ZA" sz="1200" kern="1200" dirty="0">
              <a:solidFill>
                <a:sysClr val="windowText" lastClr="000000">
                  <a:hueOff val="0"/>
                  <a:satOff val="0"/>
                  <a:lumOff val="0"/>
                  <a:alphaOff val="0"/>
                </a:sysClr>
              </a:solidFill>
              <a:latin typeface="Calibri"/>
              <a:ea typeface="+mn-ea"/>
              <a:cs typeface="+mn-cs"/>
            </a:rPr>
            <a:t>To provide for phytosanitary measures to prevent the introduction, establishment  and spread of regulated pests.</a:t>
          </a:r>
        </a:p>
      </dsp:txBody>
      <dsp:txXfrm>
        <a:off x="6337344" y="100703"/>
        <a:ext cx="1976574" cy="6640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2501" y="2242373"/>
            <a:ext cx="10908348" cy="1547269"/>
          </a:xfrm>
        </p:spPr>
        <p:txBody>
          <a:bodyPr/>
          <a:lstStyle/>
          <a:p>
            <a:r>
              <a:rPr lang="en-US"/>
              <a:t>Click to edit Master title style</a:t>
            </a:r>
            <a:endParaRPr lang="en-ZA" dirty="0"/>
          </a:p>
        </p:txBody>
      </p:sp>
      <p:sp>
        <p:nvSpPr>
          <p:cNvPr id="3" name="Subtitle 2"/>
          <p:cNvSpPr>
            <a:spLocks noGrp="1"/>
          </p:cNvSpPr>
          <p:nvPr>
            <p:ph type="subTitle" idx="1"/>
          </p:nvPr>
        </p:nvSpPr>
        <p:spPr>
          <a:xfrm>
            <a:off x="1925003" y="3969221"/>
            <a:ext cx="8983345" cy="1844693"/>
          </a:xfrm>
        </p:spPr>
        <p:txBody>
          <a:bodyPr/>
          <a:lstStyle>
            <a:lvl1pPr marL="0" indent="0" algn="ctr">
              <a:buNone/>
              <a:defRPr>
                <a:solidFill>
                  <a:schemeClr val="tx1">
                    <a:tint val="75000"/>
                  </a:schemeClr>
                </a:solidFill>
              </a:defRPr>
            </a:lvl1pPr>
            <a:lvl2pPr marL="641680" indent="0" algn="ctr">
              <a:buNone/>
              <a:defRPr>
                <a:solidFill>
                  <a:schemeClr val="tx1">
                    <a:tint val="75000"/>
                  </a:schemeClr>
                </a:solidFill>
              </a:defRPr>
            </a:lvl2pPr>
            <a:lvl3pPr marL="1283360" indent="0" algn="ctr">
              <a:buNone/>
              <a:defRPr>
                <a:solidFill>
                  <a:schemeClr val="tx1">
                    <a:tint val="75000"/>
                  </a:schemeClr>
                </a:solidFill>
              </a:defRPr>
            </a:lvl3pPr>
            <a:lvl4pPr marL="1925041" indent="0" algn="ctr">
              <a:buNone/>
              <a:defRPr>
                <a:solidFill>
                  <a:schemeClr val="tx1">
                    <a:tint val="75000"/>
                  </a:schemeClr>
                </a:solidFill>
              </a:defRPr>
            </a:lvl4pPr>
            <a:lvl5pPr marL="2566721" indent="0" algn="ctr">
              <a:buNone/>
              <a:defRPr>
                <a:solidFill>
                  <a:schemeClr val="tx1">
                    <a:tint val="75000"/>
                  </a:schemeClr>
                </a:solidFill>
              </a:defRPr>
            </a:lvl5pPr>
            <a:lvl6pPr marL="3208401" indent="0" algn="ctr">
              <a:buNone/>
              <a:defRPr>
                <a:solidFill>
                  <a:schemeClr val="tx1">
                    <a:tint val="75000"/>
                  </a:schemeClr>
                </a:solidFill>
              </a:defRPr>
            </a:lvl6pPr>
            <a:lvl7pPr marL="3850081" indent="0" algn="ctr">
              <a:buNone/>
              <a:defRPr>
                <a:solidFill>
                  <a:schemeClr val="tx1">
                    <a:tint val="75000"/>
                  </a:schemeClr>
                </a:solidFill>
              </a:defRPr>
            </a:lvl7pPr>
            <a:lvl8pPr marL="4491761" indent="0" algn="ctr">
              <a:buNone/>
              <a:defRPr>
                <a:solidFill>
                  <a:schemeClr val="tx1">
                    <a:tint val="75000"/>
                  </a:schemeClr>
                </a:solidFill>
              </a:defRPr>
            </a:lvl8pPr>
            <a:lvl9pPr marL="5133442" indent="0" algn="ctr">
              <a:buNone/>
              <a:defRPr>
                <a:solidFill>
                  <a:schemeClr val="tx1">
                    <a:tint val="75000"/>
                  </a:schemeClr>
                </a:solidFill>
              </a:defRPr>
            </a:lvl9pPr>
          </a:lstStyle>
          <a:p>
            <a:r>
              <a:rPr lang="en-US"/>
              <a:t>Click to edit Master subtitle style</a:t>
            </a:r>
            <a:endParaRPr lang="en-ZA" dirty="0"/>
          </a:p>
        </p:txBody>
      </p:sp>
      <p:sp>
        <p:nvSpPr>
          <p:cNvPr id="4" name="Date Placeholder 3"/>
          <p:cNvSpPr>
            <a:spLocks noGrp="1"/>
          </p:cNvSpPr>
          <p:nvPr>
            <p:ph type="dt" sz="half" idx="10"/>
          </p:nvPr>
        </p:nvSpPr>
        <p:spPr/>
        <p:txBody>
          <a:bodyPr/>
          <a:lstStyle>
            <a:lvl1pPr>
              <a:defRPr/>
            </a:lvl1pPr>
          </a:lstStyle>
          <a:p>
            <a:pPr>
              <a:defRPr/>
            </a:pPr>
            <a:fld id="{71782102-5DB5-4E92-9A0D-9039BFD5C276}" type="datetimeFigureOut">
              <a:rPr lang="en-ZA"/>
              <a:pPr>
                <a:defRPr/>
              </a:pPr>
              <a:t>2023/05/19</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0BC504B9-ECCC-40C7-ADD2-53289459C8CA}" type="slidenum">
              <a:rPr lang="en-ZA"/>
              <a:pPr>
                <a:defRPr/>
              </a:pPr>
              <a:t>‹#›</a:t>
            </a:fld>
            <a:endParaRPr lang="en-ZA" dirty="0"/>
          </a:p>
        </p:txBody>
      </p:sp>
    </p:spTree>
    <p:extLst>
      <p:ext uri="{BB962C8B-B14F-4D97-AF65-F5344CB8AC3E}">
        <p14:creationId xmlns:p14="http://schemas.microsoft.com/office/powerpoint/2010/main" xmlns="" val="4067949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0138DD12-8B81-4EF0-BA5A-791F32C1A97C}" type="datetimeFigureOut">
              <a:rPr lang="en-ZA"/>
              <a:pPr>
                <a:defRPr/>
              </a:pPr>
              <a:t>2023/05/19</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59A3322A-165D-4678-9424-DA27B86DB847}" type="slidenum">
              <a:rPr lang="en-ZA"/>
              <a:pPr>
                <a:defRPr/>
              </a:pPr>
              <a:t>‹#›</a:t>
            </a:fld>
            <a:endParaRPr lang="en-ZA" dirty="0"/>
          </a:p>
        </p:txBody>
      </p:sp>
    </p:spTree>
    <p:extLst>
      <p:ext uri="{BB962C8B-B14F-4D97-AF65-F5344CB8AC3E}">
        <p14:creationId xmlns:p14="http://schemas.microsoft.com/office/powerpoint/2010/main" xmlns="" val="1344955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4179" y="289072"/>
            <a:ext cx="2887504" cy="555235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41668" y="289072"/>
            <a:ext cx="8448622" cy="555235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33D8ABC1-7565-4092-9F32-03E84047CA1A}" type="datetimeFigureOut">
              <a:rPr lang="en-ZA"/>
              <a:pPr>
                <a:defRPr/>
              </a:pPr>
              <a:t>2023/05/19</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F9676FAC-8619-4FA0-B88B-77A4C0C7E9B6}" type="slidenum">
              <a:rPr lang="en-ZA"/>
              <a:pPr>
                <a:defRPr/>
              </a:pPr>
              <a:t>‹#›</a:t>
            </a:fld>
            <a:endParaRPr lang="en-ZA" dirty="0"/>
          </a:p>
        </p:txBody>
      </p:sp>
    </p:spTree>
    <p:extLst>
      <p:ext uri="{BB962C8B-B14F-4D97-AF65-F5344CB8AC3E}">
        <p14:creationId xmlns:p14="http://schemas.microsoft.com/office/powerpoint/2010/main" xmlns="" val="2620280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AA15B1-E6D4-4888-9E13-E579F256DA00}"/>
              </a:ext>
            </a:extLst>
          </p:cNvPr>
          <p:cNvSpPr>
            <a:spLocks noGrp="1"/>
          </p:cNvSpPr>
          <p:nvPr>
            <p:ph type="ctrTitle"/>
          </p:nvPr>
        </p:nvSpPr>
        <p:spPr>
          <a:xfrm>
            <a:off x="1604169" y="1181101"/>
            <a:ext cx="9625013" cy="2513013"/>
          </a:xfrm>
        </p:spPr>
        <p:txBody>
          <a:bodyPr anchor="b"/>
          <a:lstStyle>
            <a:lvl1pPr algn="ctr">
              <a:defRPr sz="8421"/>
            </a:lvl1pPr>
          </a:lstStyle>
          <a:p>
            <a:r>
              <a:rPr lang="en-US"/>
              <a:t>Click to edit Master title style</a:t>
            </a:r>
            <a:endParaRPr lang="en-ZA"/>
          </a:p>
        </p:txBody>
      </p:sp>
      <p:sp>
        <p:nvSpPr>
          <p:cNvPr id="3" name="Subtitle 2">
            <a:extLst>
              <a:ext uri="{FF2B5EF4-FFF2-40B4-BE49-F238E27FC236}">
                <a16:creationId xmlns:a16="http://schemas.microsoft.com/office/drawing/2014/main" xmlns="" id="{06E32B63-EA22-40EE-ADE2-12BB07B5E0C3}"/>
              </a:ext>
            </a:extLst>
          </p:cNvPr>
          <p:cNvSpPr>
            <a:spLocks noGrp="1"/>
          </p:cNvSpPr>
          <p:nvPr>
            <p:ph type="subTitle" idx="1"/>
          </p:nvPr>
        </p:nvSpPr>
        <p:spPr>
          <a:xfrm>
            <a:off x="1604169" y="3790951"/>
            <a:ext cx="9625013" cy="1743075"/>
          </a:xfrm>
        </p:spPr>
        <p:txBody>
          <a:bodyPr/>
          <a:lstStyle>
            <a:lvl1pPr marL="0" indent="0" algn="ctr">
              <a:buNone/>
              <a:defRPr sz="3368"/>
            </a:lvl1pPr>
            <a:lvl2pPr marL="641680" indent="0" algn="ctr">
              <a:buNone/>
              <a:defRPr sz="2807"/>
            </a:lvl2pPr>
            <a:lvl3pPr marL="1283360" indent="0" algn="ctr">
              <a:buNone/>
              <a:defRPr sz="2526"/>
            </a:lvl3pPr>
            <a:lvl4pPr marL="1925041" indent="0" algn="ctr">
              <a:buNone/>
              <a:defRPr sz="2246"/>
            </a:lvl4pPr>
            <a:lvl5pPr marL="2566721" indent="0" algn="ctr">
              <a:buNone/>
              <a:defRPr sz="2246"/>
            </a:lvl5pPr>
            <a:lvl6pPr marL="3208401" indent="0" algn="ctr">
              <a:buNone/>
              <a:defRPr sz="2246"/>
            </a:lvl6pPr>
            <a:lvl7pPr marL="3850081" indent="0" algn="ctr">
              <a:buNone/>
              <a:defRPr sz="2246"/>
            </a:lvl7pPr>
            <a:lvl8pPr marL="4491761" indent="0" algn="ctr">
              <a:buNone/>
              <a:defRPr sz="2246"/>
            </a:lvl8pPr>
            <a:lvl9pPr marL="5133442" indent="0" algn="ctr">
              <a:buNone/>
              <a:defRPr sz="2246"/>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75CD8A29-3E65-4EAF-819A-526F8F6BBBE3}" type="datetimeFigureOut">
              <a:rPr lang="en-ZA"/>
              <a:pPr>
                <a:defRPr/>
              </a:pPr>
              <a:t>2023/05/19</a:t>
            </a:fld>
            <a:endParaRPr lang="en-ZA" dirty="0"/>
          </a:p>
        </p:txBody>
      </p:sp>
      <p:sp>
        <p:nvSpPr>
          <p:cNvPr id="5"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C90087A7-4B62-478F-BC69-50CB2948F1C1}" type="slidenum">
              <a:rPr lang="en-ZA"/>
              <a:pPr>
                <a:defRPr/>
              </a:pPr>
              <a:t>‹#›</a:t>
            </a:fld>
            <a:endParaRPr lang="en-ZA" dirty="0"/>
          </a:p>
        </p:txBody>
      </p:sp>
    </p:spTree>
    <p:extLst>
      <p:ext uri="{BB962C8B-B14F-4D97-AF65-F5344CB8AC3E}">
        <p14:creationId xmlns:p14="http://schemas.microsoft.com/office/powerpoint/2010/main" xmlns="" val="16271443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999EF3-6DB3-46A1-BA07-44C72DAF0953}"/>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6513A7C-0E51-4DB6-A074-1198651052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A3C746EB-E3D6-497F-91A1-7E20436AF4EC}" type="datetimeFigureOut">
              <a:rPr lang="en-ZA"/>
              <a:pPr>
                <a:defRPr/>
              </a:pPr>
              <a:t>2023/05/19</a:t>
            </a:fld>
            <a:endParaRPr lang="en-ZA" dirty="0"/>
          </a:p>
        </p:txBody>
      </p:sp>
      <p:sp>
        <p:nvSpPr>
          <p:cNvPr id="5"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B18D70BE-8FB2-4A18-BB53-82DB77FCD82B}" type="slidenum">
              <a:rPr lang="en-ZA"/>
              <a:pPr>
                <a:defRPr/>
              </a:pPr>
              <a:t>‹#›</a:t>
            </a:fld>
            <a:endParaRPr lang="en-ZA" dirty="0"/>
          </a:p>
        </p:txBody>
      </p:sp>
    </p:spTree>
    <p:extLst>
      <p:ext uri="{BB962C8B-B14F-4D97-AF65-F5344CB8AC3E}">
        <p14:creationId xmlns:p14="http://schemas.microsoft.com/office/powerpoint/2010/main" xmlns="" val="34196499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CBF03E-427B-4AB9-A47B-B2B5F42D9337}"/>
              </a:ext>
            </a:extLst>
          </p:cNvPr>
          <p:cNvSpPr>
            <a:spLocks noGrp="1"/>
          </p:cNvSpPr>
          <p:nvPr>
            <p:ph type="title"/>
          </p:nvPr>
        </p:nvSpPr>
        <p:spPr>
          <a:xfrm>
            <a:off x="875610" y="1088901"/>
            <a:ext cx="11068764" cy="3001963"/>
          </a:xfrm>
        </p:spPr>
        <p:txBody>
          <a:bodyPr anchor="b"/>
          <a:lstStyle>
            <a:lvl1pPr>
              <a:defRPr sz="8421"/>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81576935-7C79-408A-BCF9-4784CED385D1}"/>
              </a:ext>
            </a:extLst>
          </p:cNvPr>
          <p:cNvSpPr>
            <a:spLocks noGrp="1"/>
          </p:cNvSpPr>
          <p:nvPr>
            <p:ph type="body" idx="1"/>
          </p:nvPr>
        </p:nvSpPr>
        <p:spPr>
          <a:xfrm>
            <a:off x="888976" y="4166395"/>
            <a:ext cx="11068764" cy="1579562"/>
          </a:xfrm>
        </p:spPr>
        <p:txBody>
          <a:bodyPr/>
          <a:lstStyle>
            <a:lvl1pPr marL="0" indent="0">
              <a:buNone/>
              <a:defRPr sz="3368">
                <a:solidFill>
                  <a:schemeClr val="tx1">
                    <a:tint val="75000"/>
                  </a:schemeClr>
                </a:solidFill>
              </a:defRPr>
            </a:lvl1pPr>
            <a:lvl2pPr marL="641680" indent="0">
              <a:buNone/>
              <a:defRPr sz="2807">
                <a:solidFill>
                  <a:schemeClr val="tx1">
                    <a:tint val="75000"/>
                  </a:schemeClr>
                </a:solidFill>
              </a:defRPr>
            </a:lvl2pPr>
            <a:lvl3pPr marL="1283360" indent="0">
              <a:buNone/>
              <a:defRPr sz="2526">
                <a:solidFill>
                  <a:schemeClr val="tx1">
                    <a:tint val="75000"/>
                  </a:schemeClr>
                </a:solidFill>
              </a:defRPr>
            </a:lvl3pPr>
            <a:lvl4pPr marL="1925041" indent="0">
              <a:buNone/>
              <a:defRPr sz="2246">
                <a:solidFill>
                  <a:schemeClr val="tx1">
                    <a:tint val="75000"/>
                  </a:schemeClr>
                </a:solidFill>
              </a:defRPr>
            </a:lvl4pPr>
            <a:lvl5pPr marL="2566721" indent="0">
              <a:buNone/>
              <a:defRPr sz="2246">
                <a:solidFill>
                  <a:schemeClr val="tx1">
                    <a:tint val="75000"/>
                  </a:schemeClr>
                </a:solidFill>
              </a:defRPr>
            </a:lvl5pPr>
            <a:lvl6pPr marL="3208401" indent="0">
              <a:buNone/>
              <a:defRPr sz="2246">
                <a:solidFill>
                  <a:schemeClr val="tx1">
                    <a:tint val="75000"/>
                  </a:schemeClr>
                </a:solidFill>
              </a:defRPr>
            </a:lvl6pPr>
            <a:lvl7pPr marL="3850081" indent="0">
              <a:buNone/>
              <a:defRPr sz="2246">
                <a:solidFill>
                  <a:schemeClr val="tx1">
                    <a:tint val="75000"/>
                  </a:schemeClr>
                </a:solidFill>
              </a:defRPr>
            </a:lvl7pPr>
            <a:lvl8pPr marL="4491761" indent="0">
              <a:buNone/>
              <a:defRPr sz="2246">
                <a:solidFill>
                  <a:schemeClr val="tx1">
                    <a:tint val="75000"/>
                  </a:schemeClr>
                </a:solidFill>
              </a:defRPr>
            </a:lvl8pPr>
            <a:lvl9pPr marL="5133442" indent="0">
              <a:buNone/>
              <a:defRPr sz="2246">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8CE1C427-4465-446C-B822-CE1484373BC5}" type="datetimeFigureOut">
              <a:rPr lang="en-ZA"/>
              <a:pPr>
                <a:defRPr/>
              </a:pPr>
              <a:t>2023/05/19</a:t>
            </a:fld>
            <a:endParaRPr lang="en-ZA" dirty="0"/>
          </a:p>
        </p:txBody>
      </p:sp>
      <p:sp>
        <p:nvSpPr>
          <p:cNvPr id="5"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F9EAE755-088D-4739-985C-E6CB8C31359F}" type="slidenum">
              <a:rPr lang="en-ZA"/>
              <a:pPr>
                <a:defRPr/>
              </a:pPr>
              <a:t>‹#›</a:t>
            </a:fld>
            <a:endParaRPr lang="en-ZA" dirty="0"/>
          </a:p>
        </p:txBody>
      </p:sp>
    </p:spTree>
    <p:extLst>
      <p:ext uri="{BB962C8B-B14F-4D97-AF65-F5344CB8AC3E}">
        <p14:creationId xmlns:p14="http://schemas.microsoft.com/office/powerpoint/2010/main" xmlns="" val="9400121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22A43F-FB4C-4B5D-8222-0386E38109AC}"/>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77ACC878-4990-449C-ACC6-88FD1ADE629B}"/>
              </a:ext>
            </a:extLst>
          </p:cNvPr>
          <p:cNvSpPr>
            <a:spLocks noGrp="1"/>
          </p:cNvSpPr>
          <p:nvPr>
            <p:ph sz="half" idx="1"/>
          </p:nvPr>
        </p:nvSpPr>
        <p:spPr>
          <a:xfrm>
            <a:off x="882293" y="1920875"/>
            <a:ext cx="5427438" cy="3920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351F11B8-4B94-4C74-9AB8-5D2700707EDF}"/>
              </a:ext>
            </a:extLst>
          </p:cNvPr>
          <p:cNvSpPr>
            <a:spLocks noGrp="1"/>
          </p:cNvSpPr>
          <p:nvPr>
            <p:ph sz="half" idx="2"/>
          </p:nvPr>
        </p:nvSpPr>
        <p:spPr>
          <a:xfrm>
            <a:off x="6523619" y="1920875"/>
            <a:ext cx="5427438" cy="3920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D5D8BCD4-0CDE-4DD1-B853-5C5795741398}" type="datetimeFigureOut">
              <a:rPr lang="en-ZA"/>
              <a:pPr>
                <a:defRPr/>
              </a:pPr>
              <a:t>2023/05/19</a:t>
            </a:fld>
            <a:endParaRPr lang="en-ZA" dirty="0"/>
          </a:p>
        </p:txBody>
      </p:sp>
      <p:sp>
        <p:nvSpPr>
          <p:cNvPr id="6"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1961E9B7-1B37-43F7-B7EF-717C9909F37E}" type="slidenum">
              <a:rPr lang="en-ZA"/>
              <a:pPr>
                <a:defRPr/>
              </a:pPr>
              <a:t>‹#›</a:t>
            </a:fld>
            <a:endParaRPr lang="en-ZA" dirty="0"/>
          </a:p>
        </p:txBody>
      </p:sp>
    </p:spTree>
    <p:extLst>
      <p:ext uri="{BB962C8B-B14F-4D97-AF65-F5344CB8AC3E}">
        <p14:creationId xmlns:p14="http://schemas.microsoft.com/office/powerpoint/2010/main" xmlns="" val="3781613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0056A98-A8AA-47CB-986E-E1047EA11242}"/>
              </a:ext>
            </a:extLst>
          </p:cNvPr>
          <p:cNvSpPr>
            <a:spLocks noGrp="1"/>
          </p:cNvSpPr>
          <p:nvPr>
            <p:ph type="title"/>
          </p:nvPr>
        </p:nvSpPr>
        <p:spPr>
          <a:xfrm>
            <a:off x="884522" y="384176"/>
            <a:ext cx="11068764" cy="139541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0E21A1F6-F8FA-4C5D-9E21-4E7474F3F226}"/>
              </a:ext>
            </a:extLst>
          </p:cNvPr>
          <p:cNvSpPr>
            <a:spLocks noGrp="1"/>
          </p:cNvSpPr>
          <p:nvPr>
            <p:ph type="body" idx="1"/>
          </p:nvPr>
        </p:nvSpPr>
        <p:spPr>
          <a:xfrm>
            <a:off x="884522" y="1770064"/>
            <a:ext cx="5429665" cy="866775"/>
          </a:xfrm>
        </p:spPr>
        <p:txBody>
          <a:bodyPr anchor="b"/>
          <a:lstStyle>
            <a:lvl1pPr marL="0" indent="0">
              <a:buNone/>
              <a:defRPr sz="3368" b="1"/>
            </a:lvl1pPr>
            <a:lvl2pPr marL="641680" indent="0">
              <a:buNone/>
              <a:defRPr sz="2807" b="1"/>
            </a:lvl2pPr>
            <a:lvl3pPr marL="1283360" indent="0">
              <a:buNone/>
              <a:defRPr sz="2526" b="1"/>
            </a:lvl3pPr>
            <a:lvl4pPr marL="1925041" indent="0">
              <a:buNone/>
              <a:defRPr sz="2246" b="1"/>
            </a:lvl4pPr>
            <a:lvl5pPr marL="2566721" indent="0">
              <a:buNone/>
              <a:defRPr sz="2246" b="1"/>
            </a:lvl5pPr>
            <a:lvl6pPr marL="3208401" indent="0">
              <a:buNone/>
              <a:defRPr sz="2246" b="1"/>
            </a:lvl6pPr>
            <a:lvl7pPr marL="3850081" indent="0">
              <a:buNone/>
              <a:defRPr sz="2246" b="1"/>
            </a:lvl7pPr>
            <a:lvl8pPr marL="4491761" indent="0">
              <a:buNone/>
              <a:defRPr sz="2246" b="1"/>
            </a:lvl8pPr>
            <a:lvl9pPr marL="5133442" indent="0">
              <a:buNone/>
              <a:defRPr sz="2246"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2B6ADF9-DA0B-4E82-9EEE-E8EC9A2BA46D}"/>
              </a:ext>
            </a:extLst>
          </p:cNvPr>
          <p:cNvSpPr>
            <a:spLocks noGrp="1"/>
          </p:cNvSpPr>
          <p:nvPr>
            <p:ph sz="half" idx="2"/>
          </p:nvPr>
        </p:nvSpPr>
        <p:spPr>
          <a:xfrm>
            <a:off x="884522" y="2636838"/>
            <a:ext cx="5429665" cy="3195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1E5BEE64-C769-425A-88F4-4FD977C7F2C0}"/>
              </a:ext>
            </a:extLst>
          </p:cNvPr>
          <p:cNvSpPr>
            <a:spLocks noGrp="1"/>
          </p:cNvSpPr>
          <p:nvPr>
            <p:ph type="body" sz="quarter" idx="3"/>
          </p:nvPr>
        </p:nvSpPr>
        <p:spPr>
          <a:xfrm>
            <a:off x="6496884" y="1770064"/>
            <a:ext cx="5456402" cy="866775"/>
          </a:xfrm>
        </p:spPr>
        <p:txBody>
          <a:bodyPr anchor="b"/>
          <a:lstStyle>
            <a:lvl1pPr marL="0" indent="0">
              <a:buNone/>
              <a:defRPr sz="3368" b="1"/>
            </a:lvl1pPr>
            <a:lvl2pPr marL="641680" indent="0">
              <a:buNone/>
              <a:defRPr sz="2807" b="1"/>
            </a:lvl2pPr>
            <a:lvl3pPr marL="1283360" indent="0">
              <a:buNone/>
              <a:defRPr sz="2526" b="1"/>
            </a:lvl3pPr>
            <a:lvl4pPr marL="1925041" indent="0">
              <a:buNone/>
              <a:defRPr sz="2246" b="1"/>
            </a:lvl4pPr>
            <a:lvl5pPr marL="2566721" indent="0">
              <a:buNone/>
              <a:defRPr sz="2246" b="1"/>
            </a:lvl5pPr>
            <a:lvl6pPr marL="3208401" indent="0">
              <a:buNone/>
              <a:defRPr sz="2246" b="1"/>
            </a:lvl6pPr>
            <a:lvl7pPr marL="3850081" indent="0">
              <a:buNone/>
              <a:defRPr sz="2246" b="1"/>
            </a:lvl7pPr>
            <a:lvl8pPr marL="4491761" indent="0">
              <a:buNone/>
              <a:defRPr sz="2246" b="1"/>
            </a:lvl8pPr>
            <a:lvl9pPr marL="5133442" indent="0">
              <a:buNone/>
              <a:defRPr sz="2246"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AF1780E-F3F3-45D5-A4A6-4764542E0756}"/>
              </a:ext>
            </a:extLst>
          </p:cNvPr>
          <p:cNvSpPr>
            <a:spLocks noGrp="1"/>
          </p:cNvSpPr>
          <p:nvPr>
            <p:ph sz="quarter" idx="4"/>
          </p:nvPr>
        </p:nvSpPr>
        <p:spPr>
          <a:xfrm>
            <a:off x="6496884" y="2636838"/>
            <a:ext cx="5456402" cy="3195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A9C82C2C-3A14-43DE-95DD-88B866FD818A}" type="datetimeFigureOut">
              <a:rPr lang="en-ZA"/>
              <a:pPr>
                <a:defRPr/>
              </a:pPr>
              <a:t>2023/05/19</a:t>
            </a:fld>
            <a:endParaRPr lang="en-ZA" dirty="0"/>
          </a:p>
        </p:txBody>
      </p:sp>
      <p:sp>
        <p:nvSpPr>
          <p:cNvPr id="8"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9"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454BD7A9-5ABB-4226-9D62-C4CB8357F9F2}" type="slidenum">
              <a:rPr lang="en-ZA"/>
              <a:pPr>
                <a:defRPr/>
              </a:pPr>
              <a:t>‹#›</a:t>
            </a:fld>
            <a:endParaRPr lang="en-ZA" dirty="0"/>
          </a:p>
        </p:txBody>
      </p:sp>
    </p:spTree>
    <p:extLst>
      <p:ext uri="{BB962C8B-B14F-4D97-AF65-F5344CB8AC3E}">
        <p14:creationId xmlns:p14="http://schemas.microsoft.com/office/powerpoint/2010/main" xmlns="" val="1758647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774D76-B162-49A8-8D8D-07D3EA93923A}"/>
              </a:ext>
            </a:extLst>
          </p:cNvPr>
          <p:cNvSpPr>
            <a:spLocks noGrp="1"/>
          </p:cNvSpPr>
          <p:nvPr>
            <p:ph type="title"/>
          </p:nvPr>
        </p:nvSpPr>
        <p:spPr/>
        <p:txBody>
          <a:bodyPr/>
          <a:lstStyle/>
          <a:p>
            <a:r>
              <a:rPr lang="en-US"/>
              <a:t>Click to edit Master title style</a:t>
            </a:r>
            <a:endParaRPr lang="en-ZA"/>
          </a:p>
        </p:txBody>
      </p:sp>
      <p:sp>
        <p:nvSpPr>
          <p:cNvPr id="3"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AC6E06A3-BC06-4F16-8463-D0526D859561}" type="datetimeFigureOut">
              <a:rPr lang="en-ZA"/>
              <a:pPr>
                <a:defRPr/>
              </a:pPr>
              <a:t>2023/05/19</a:t>
            </a:fld>
            <a:endParaRPr lang="en-ZA" dirty="0"/>
          </a:p>
        </p:txBody>
      </p:sp>
      <p:sp>
        <p:nvSpPr>
          <p:cNvPr id="4"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5"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45E8E7CA-14B2-4668-9C30-A6EAAA68BFAE}" type="slidenum">
              <a:rPr lang="en-ZA"/>
              <a:pPr>
                <a:defRPr/>
              </a:pPr>
              <a:t>‹#›</a:t>
            </a:fld>
            <a:endParaRPr lang="en-ZA" dirty="0"/>
          </a:p>
        </p:txBody>
      </p:sp>
    </p:spTree>
    <p:extLst>
      <p:ext uri="{BB962C8B-B14F-4D97-AF65-F5344CB8AC3E}">
        <p14:creationId xmlns:p14="http://schemas.microsoft.com/office/powerpoint/2010/main" xmlns="" val="8245836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D15F3A33-F1C4-4184-A6A0-93F81114004E}" type="datetimeFigureOut">
              <a:rPr lang="en-ZA"/>
              <a:pPr>
                <a:defRPr/>
              </a:pPr>
              <a:t>2023/05/19</a:t>
            </a:fld>
            <a:endParaRPr lang="en-ZA" dirty="0"/>
          </a:p>
        </p:txBody>
      </p:sp>
      <p:sp>
        <p:nvSpPr>
          <p:cNvPr id="3"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4"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7128B2AC-6D13-4AD2-A171-AB9646E7A4A4}" type="slidenum">
              <a:rPr lang="en-ZA"/>
              <a:pPr>
                <a:defRPr/>
              </a:pPr>
              <a:t>‹#›</a:t>
            </a:fld>
            <a:endParaRPr lang="en-ZA" dirty="0"/>
          </a:p>
        </p:txBody>
      </p:sp>
    </p:spTree>
    <p:extLst>
      <p:ext uri="{BB962C8B-B14F-4D97-AF65-F5344CB8AC3E}">
        <p14:creationId xmlns:p14="http://schemas.microsoft.com/office/powerpoint/2010/main" xmlns="" val="25979907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FD8432-BC8D-4C7D-87F8-4DCA354EF68B}"/>
              </a:ext>
            </a:extLst>
          </p:cNvPr>
          <p:cNvSpPr>
            <a:spLocks noGrp="1"/>
          </p:cNvSpPr>
          <p:nvPr>
            <p:ph type="title"/>
          </p:nvPr>
        </p:nvSpPr>
        <p:spPr>
          <a:xfrm>
            <a:off x="1196908" y="481014"/>
            <a:ext cx="4139647" cy="1684337"/>
          </a:xfrm>
        </p:spPr>
        <p:txBody>
          <a:bodyPr anchor="b"/>
          <a:lstStyle>
            <a:lvl1pPr>
              <a:defRPr sz="4491"/>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0D64AD97-EC6E-47C3-B07E-5AB173D92E12}"/>
              </a:ext>
            </a:extLst>
          </p:cNvPr>
          <p:cNvSpPr>
            <a:spLocks noGrp="1"/>
          </p:cNvSpPr>
          <p:nvPr>
            <p:ph idx="1"/>
          </p:nvPr>
        </p:nvSpPr>
        <p:spPr>
          <a:xfrm>
            <a:off x="5456403" y="1039813"/>
            <a:ext cx="6496883" cy="4608131"/>
          </a:xfrm>
        </p:spPr>
        <p:txBody>
          <a:bodyPr/>
          <a:lstStyle>
            <a:lvl1pPr>
              <a:defRPr sz="4491"/>
            </a:lvl1pPr>
            <a:lvl2pPr>
              <a:defRPr sz="3930"/>
            </a:lvl2pPr>
            <a:lvl3pPr>
              <a:defRPr sz="3368"/>
            </a:lvl3pPr>
            <a:lvl4pPr>
              <a:defRPr sz="2807"/>
            </a:lvl4pPr>
            <a:lvl5pPr>
              <a:defRPr sz="2807"/>
            </a:lvl5pPr>
            <a:lvl6pPr>
              <a:defRPr sz="2807"/>
            </a:lvl6pPr>
            <a:lvl7pPr>
              <a:defRPr sz="2807"/>
            </a:lvl7pPr>
            <a:lvl8pPr>
              <a:defRPr sz="2807"/>
            </a:lvl8pPr>
            <a:lvl9pPr>
              <a:defRPr sz="2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AD3ECC5D-D7C0-4898-A41A-C84BF3864AF8}"/>
              </a:ext>
            </a:extLst>
          </p:cNvPr>
          <p:cNvSpPr>
            <a:spLocks noGrp="1"/>
          </p:cNvSpPr>
          <p:nvPr>
            <p:ph type="body" sz="half" idx="2"/>
          </p:nvPr>
        </p:nvSpPr>
        <p:spPr>
          <a:xfrm>
            <a:off x="1196908" y="2165352"/>
            <a:ext cx="4139647" cy="3604070"/>
          </a:xfrm>
        </p:spPr>
        <p:txBody>
          <a:bodyPr/>
          <a:lstStyle>
            <a:lvl1pPr marL="0" indent="0">
              <a:buNone/>
              <a:defRPr sz="2246"/>
            </a:lvl1pPr>
            <a:lvl2pPr marL="641680" indent="0">
              <a:buNone/>
              <a:defRPr sz="1965"/>
            </a:lvl2pPr>
            <a:lvl3pPr marL="1283360" indent="0">
              <a:buNone/>
              <a:defRPr sz="1684"/>
            </a:lvl3pPr>
            <a:lvl4pPr marL="1925041" indent="0">
              <a:buNone/>
              <a:defRPr sz="1404"/>
            </a:lvl4pPr>
            <a:lvl5pPr marL="2566721" indent="0">
              <a:buNone/>
              <a:defRPr sz="1404"/>
            </a:lvl5pPr>
            <a:lvl6pPr marL="3208401" indent="0">
              <a:buNone/>
              <a:defRPr sz="1404"/>
            </a:lvl6pPr>
            <a:lvl7pPr marL="3850081" indent="0">
              <a:buNone/>
              <a:defRPr sz="1404"/>
            </a:lvl7pPr>
            <a:lvl8pPr marL="4491761" indent="0">
              <a:buNone/>
              <a:defRPr sz="1404"/>
            </a:lvl8pPr>
            <a:lvl9pPr marL="5133442" indent="0">
              <a:buNone/>
              <a:defRPr sz="1404"/>
            </a:lvl9pPr>
          </a:lstStyle>
          <a:p>
            <a:pPr lvl="0"/>
            <a:r>
              <a:rPr lang="en-US"/>
              <a:t>Click to edit Master text styles</a:t>
            </a:r>
          </a:p>
        </p:txBody>
      </p:sp>
      <p:sp>
        <p:nvSpPr>
          <p:cNvPr id="5"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64CF4943-6C63-46AC-9900-6A873FDB3244}" type="datetimeFigureOut">
              <a:rPr lang="en-ZA"/>
              <a:pPr>
                <a:defRPr/>
              </a:pPr>
              <a:t>2023/05/19</a:t>
            </a:fld>
            <a:endParaRPr lang="en-ZA" dirty="0"/>
          </a:p>
        </p:txBody>
      </p:sp>
      <p:sp>
        <p:nvSpPr>
          <p:cNvPr id="6"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76069361-A22B-441D-AE73-1A3CE34DE0A7}" type="slidenum">
              <a:rPr lang="en-ZA"/>
              <a:pPr>
                <a:defRPr/>
              </a:pPr>
              <a:t>‹#›</a:t>
            </a:fld>
            <a:endParaRPr lang="en-ZA" dirty="0"/>
          </a:p>
        </p:txBody>
      </p:sp>
    </p:spTree>
    <p:extLst>
      <p:ext uri="{BB962C8B-B14F-4D97-AF65-F5344CB8AC3E}">
        <p14:creationId xmlns:p14="http://schemas.microsoft.com/office/powerpoint/2010/main" xmlns="" val="2130880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70768" y="289070"/>
            <a:ext cx="11320915" cy="1203061"/>
          </a:xfrm>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fld id="{FD593989-944D-480D-ABF5-8CDE511C16B8}" type="datetimeFigureOut">
              <a:rPr lang="en-ZA"/>
              <a:pPr>
                <a:defRPr/>
              </a:pPr>
              <a:t>2023/05/19</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72AE403F-228F-473C-90F7-A164050A366D}" type="slidenum">
              <a:rPr lang="en-ZA"/>
              <a:pPr>
                <a:defRPr/>
              </a:pPr>
              <a:t>‹#›</a:t>
            </a:fld>
            <a:endParaRPr lang="en-ZA" dirty="0"/>
          </a:p>
        </p:txBody>
      </p:sp>
    </p:spTree>
    <p:extLst>
      <p:ext uri="{BB962C8B-B14F-4D97-AF65-F5344CB8AC3E}">
        <p14:creationId xmlns:p14="http://schemas.microsoft.com/office/powerpoint/2010/main" xmlns="" val="2833246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1C556E-F9F4-43C8-8945-5830570C3DCA}"/>
              </a:ext>
            </a:extLst>
          </p:cNvPr>
          <p:cNvSpPr>
            <a:spLocks noGrp="1"/>
          </p:cNvSpPr>
          <p:nvPr>
            <p:ph type="title"/>
          </p:nvPr>
        </p:nvSpPr>
        <p:spPr>
          <a:xfrm>
            <a:off x="1196908" y="481014"/>
            <a:ext cx="4139647" cy="1684337"/>
          </a:xfrm>
        </p:spPr>
        <p:txBody>
          <a:bodyPr anchor="b"/>
          <a:lstStyle>
            <a:lvl1pPr>
              <a:defRPr sz="4491"/>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40239ED8-ADB3-4FDF-84B9-473D5DA6E89B}"/>
              </a:ext>
            </a:extLst>
          </p:cNvPr>
          <p:cNvSpPr>
            <a:spLocks noGrp="1"/>
          </p:cNvSpPr>
          <p:nvPr>
            <p:ph type="pic" idx="1"/>
          </p:nvPr>
        </p:nvSpPr>
        <p:spPr>
          <a:xfrm>
            <a:off x="5456403" y="1039813"/>
            <a:ext cx="6496883" cy="4801616"/>
          </a:xfrm>
        </p:spPr>
        <p:txBody>
          <a:bodyPr rtlCol="0">
            <a:normAutofit/>
          </a:bodyPr>
          <a:lstStyle>
            <a:lvl1pPr marL="0" indent="0">
              <a:buNone/>
              <a:defRPr sz="4491"/>
            </a:lvl1pPr>
            <a:lvl2pPr marL="641680" indent="0">
              <a:buNone/>
              <a:defRPr sz="3930"/>
            </a:lvl2pPr>
            <a:lvl3pPr marL="1283360" indent="0">
              <a:buNone/>
              <a:defRPr sz="3368"/>
            </a:lvl3pPr>
            <a:lvl4pPr marL="1925041" indent="0">
              <a:buNone/>
              <a:defRPr sz="2807"/>
            </a:lvl4pPr>
            <a:lvl5pPr marL="2566721" indent="0">
              <a:buNone/>
              <a:defRPr sz="2807"/>
            </a:lvl5pPr>
            <a:lvl6pPr marL="3208401" indent="0">
              <a:buNone/>
              <a:defRPr sz="2807"/>
            </a:lvl6pPr>
            <a:lvl7pPr marL="3850081" indent="0">
              <a:buNone/>
              <a:defRPr sz="2807"/>
            </a:lvl7pPr>
            <a:lvl8pPr marL="4491761" indent="0">
              <a:buNone/>
              <a:defRPr sz="2807"/>
            </a:lvl8pPr>
            <a:lvl9pPr marL="5133442" indent="0">
              <a:buNone/>
              <a:defRPr sz="2807"/>
            </a:lvl9pPr>
          </a:lstStyle>
          <a:p>
            <a:pPr lvl="0"/>
            <a:endParaRPr lang="en-ZA" noProof="0" dirty="0"/>
          </a:p>
        </p:txBody>
      </p:sp>
      <p:sp>
        <p:nvSpPr>
          <p:cNvPr id="4" name="Text Placeholder 3">
            <a:extLst>
              <a:ext uri="{FF2B5EF4-FFF2-40B4-BE49-F238E27FC236}">
                <a16:creationId xmlns:a16="http://schemas.microsoft.com/office/drawing/2014/main" xmlns="" id="{4A1212D8-A673-4F5E-8534-1004581C94DB}"/>
              </a:ext>
            </a:extLst>
          </p:cNvPr>
          <p:cNvSpPr>
            <a:spLocks noGrp="1"/>
          </p:cNvSpPr>
          <p:nvPr>
            <p:ph type="body" sz="half" idx="2"/>
          </p:nvPr>
        </p:nvSpPr>
        <p:spPr>
          <a:xfrm>
            <a:off x="1196908" y="2165351"/>
            <a:ext cx="4139647" cy="3755397"/>
          </a:xfrm>
        </p:spPr>
        <p:txBody>
          <a:bodyPr/>
          <a:lstStyle>
            <a:lvl1pPr marL="0" indent="0">
              <a:buNone/>
              <a:defRPr sz="2246"/>
            </a:lvl1pPr>
            <a:lvl2pPr marL="641680" indent="0">
              <a:buNone/>
              <a:defRPr sz="1965"/>
            </a:lvl2pPr>
            <a:lvl3pPr marL="1283360" indent="0">
              <a:buNone/>
              <a:defRPr sz="1684"/>
            </a:lvl3pPr>
            <a:lvl4pPr marL="1925041" indent="0">
              <a:buNone/>
              <a:defRPr sz="1404"/>
            </a:lvl4pPr>
            <a:lvl5pPr marL="2566721" indent="0">
              <a:buNone/>
              <a:defRPr sz="1404"/>
            </a:lvl5pPr>
            <a:lvl6pPr marL="3208401" indent="0">
              <a:buNone/>
              <a:defRPr sz="1404"/>
            </a:lvl6pPr>
            <a:lvl7pPr marL="3850081" indent="0">
              <a:buNone/>
              <a:defRPr sz="1404"/>
            </a:lvl7pPr>
            <a:lvl8pPr marL="4491761" indent="0">
              <a:buNone/>
              <a:defRPr sz="1404"/>
            </a:lvl8pPr>
            <a:lvl9pPr marL="5133442" indent="0">
              <a:buNone/>
              <a:defRPr sz="1404"/>
            </a:lvl9pPr>
          </a:lstStyle>
          <a:p>
            <a:pPr lvl="0"/>
            <a:r>
              <a:rPr lang="en-US"/>
              <a:t>Click to edit Master text styles</a:t>
            </a:r>
          </a:p>
        </p:txBody>
      </p:sp>
      <p:sp>
        <p:nvSpPr>
          <p:cNvPr id="5"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4A07C662-1072-4E27-B3BD-4972AFD808E2}" type="datetimeFigureOut">
              <a:rPr lang="en-ZA"/>
              <a:pPr>
                <a:defRPr/>
              </a:pPr>
              <a:t>2023/05/19</a:t>
            </a:fld>
            <a:endParaRPr lang="en-ZA" dirty="0"/>
          </a:p>
        </p:txBody>
      </p:sp>
      <p:sp>
        <p:nvSpPr>
          <p:cNvPr id="6"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7"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8B2DDA75-E6DE-4F3A-9901-43C0278AF32B}" type="slidenum">
              <a:rPr lang="en-ZA"/>
              <a:pPr>
                <a:defRPr/>
              </a:pPr>
              <a:t>‹#›</a:t>
            </a:fld>
            <a:endParaRPr lang="en-ZA" dirty="0"/>
          </a:p>
        </p:txBody>
      </p:sp>
    </p:spTree>
    <p:extLst>
      <p:ext uri="{BB962C8B-B14F-4D97-AF65-F5344CB8AC3E}">
        <p14:creationId xmlns:p14="http://schemas.microsoft.com/office/powerpoint/2010/main" xmlns="" val="1344088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AD698E-CE7E-4422-B357-CF24968979B4}"/>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3E352009-AD2D-4EA6-A931-5473258092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CFB60AB3-D87D-4920-BB21-2C0CFC1B9DB3}" type="datetimeFigureOut">
              <a:rPr lang="en-ZA"/>
              <a:pPr>
                <a:defRPr/>
              </a:pPr>
              <a:t>2023/05/19</a:t>
            </a:fld>
            <a:endParaRPr lang="en-ZA" dirty="0"/>
          </a:p>
        </p:txBody>
      </p:sp>
      <p:sp>
        <p:nvSpPr>
          <p:cNvPr id="5"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E31974B3-0680-43A6-8A7E-9D7A95BA4C79}" type="slidenum">
              <a:rPr lang="en-ZA"/>
              <a:pPr>
                <a:defRPr/>
              </a:pPr>
              <a:t>‹#›</a:t>
            </a:fld>
            <a:endParaRPr lang="en-ZA" dirty="0"/>
          </a:p>
        </p:txBody>
      </p:sp>
    </p:spTree>
    <p:extLst>
      <p:ext uri="{BB962C8B-B14F-4D97-AF65-F5344CB8AC3E}">
        <p14:creationId xmlns:p14="http://schemas.microsoft.com/office/powerpoint/2010/main" xmlns="" val="3582402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052F2E4-9434-4A41-AEFC-BE5065CD5B87}"/>
              </a:ext>
            </a:extLst>
          </p:cNvPr>
          <p:cNvSpPr>
            <a:spLocks noGrp="1"/>
          </p:cNvSpPr>
          <p:nvPr>
            <p:ph type="title" orient="vert"/>
          </p:nvPr>
        </p:nvSpPr>
        <p:spPr>
          <a:xfrm>
            <a:off x="9183867" y="384175"/>
            <a:ext cx="2767191" cy="5457254"/>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CDFC138C-4968-4A88-99DA-8DEDC52479B2}"/>
              </a:ext>
            </a:extLst>
          </p:cNvPr>
          <p:cNvSpPr>
            <a:spLocks noGrp="1"/>
          </p:cNvSpPr>
          <p:nvPr>
            <p:ph type="body" orient="vert" idx="1"/>
          </p:nvPr>
        </p:nvSpPr>
        <p:spPr>
          <a:xfrm>
            <a:off x="882294" y="384175"/>
            <a:ext cx="8087684" cy="54572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654C2F40-4BAD-45DF-8F0A-973ED2C7110F}"/>
              </a:ext>
            </a:extLst>
          </p:cNvPr>
          <p:cNvSpPr>
            <a:spLocks noGrp="1"/>
          </p:cNvSpPr>
          <p:nvPr>
            <p:ph type="dt" sz="half" idx="10"/>
          </p:nvPr>
        </p:nvSpPr>
        <p:spPr/>
        <p:txBody>
          <a:bodyPr/>
          <a:lstStyle>
            <a:lvl1pPr>
              <a:defRPr/>
            </a:lvl1pPr>
          </a:lstStyle>
          <a:p>
            <a:pPr>
              <a:defRPr/>
            </a:pPr>
            <a:fld id="{F881D66B-C072-40F7-9792-76E436B2869F}" type="datetimeFigureOut">
              <a:rPr lang="en-ZA"/>
              <a:pPr>
                <a:defRPr/>
              </a:pPr>
              <a:t>2023/05/19</a:t>
            </a:fld>
            <a:endParaRPr lang="en-ZA" dirty="0"/>
          </a:p>
        </p:txBody>
      </p:sp>
      <p:sp>
        <p:nvSpPr>
          <p:cNvPr id="5" name="Footer Placeholder 4">
            <a:extLst>
              <a:ext uri="{FF2B5EF4-FFF2-40B4-BE49-F238E27FC236}">
                <a16:creationId xmlns:a16="http://schemas.microsoft.com/office/drawing/2014/main" xmlns="" id="{42AFCF1E-B907-4335-B054-C97599E16F10}"/>
              </a:ext>
            </a:extLst>
          </p:cNvPr>
          <p:cNvSpPr>
            <a:spLocks noGrp="1"/>
          </p:cNvSpPr>
          <p:nvPr>
            <p:ph type="ftr" sz="quarter" idx="11"/>
          </p:nvPr>
        </p:nvSpPr>
        <p:spPr/>
        <p:txBody>
          <a:bodyPr/>
          <a:lstStyle>
            <a:lvl1pPr>
              <a:defRPr/>
            </a:lvl1pPr>
          </a:lstStyle>
          <a:p>
            <a:pPr>
              <a:defRPr/>
            </a:pPr>
            <a:endParaRPr lang="en-ZA" dirty="0"/>
          </a:p>
        </p:txBody>
      </p:sp>
      <p:sp>
        <p:nvSpPr>
          <p:cNvPr id="6" name="Slide Number Placeholder 5">
            <a:extLst>
              <a:ext uri="{FF2B5EF4-FFF2-40B4-BE49-F238E27FC236}">
                <a16:creationId xmlns:a16="http://schemas.microsoft.com/office/drawing/2014/main" xmlns="" id="{5E7F3D80-2C8D-4D09-9FBE-F6C9A0DF77A0}"/>
              </a:ext>
            </a:extLst>
          </p:cNvPr>
          <p:cNvSpPr>
            <a:spLocks noGrp="1"/>
          </p:cNvSpPr>
          <p:nvPr>
            <p:ph type="sldNum" sz="quarter" idx="12"/>
          </p:nvPr>
        </p:nvSpPr>
        <p:spPr/>
        <p:txBody>
          <a:bodyPr/>
          <a:lstStyle>
            <a:lvl1pPr>
              <a:defRPr/>
            </a:lvl1pPr>
          </a:lstStyle>
          <a:p>
            <a:pPr>
              <a:defRPr/>
            </a:pPr>
            <a:fld id="{824FA844-2F88-4279-A38F-2BE2A34A237C}" type="slidenum">
              <a:rPr lang="en-ZA"/>
              <a:pPr>
                <a:defRPr/>
              </a:pPr>
              <a:t>‹#›</a:t>
            </a:fld>
            <a:endParaRPr lang="en-ZA" dirty="0"/>
          </a:p>
        </p:txBody>
      </p:sp>
    </p:spTree>
    <p:extLst>
      <p:ext uri="{BB962C8B-B14F-4D97-AF65-F5344CB8AC3E}">
        <p14:creationId xmlns:p14="http://schemas.microsoft.com/office/powerpoint/2010/main" xmlns="" val="3255721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9614" y="4014125"/>
            <a:ext cx="10908348" cy="1433647"/>
          </a:xfrm>
        </p:spPr>
        <p:txBody>
          <a:bodyPr anchor="t"/>
          <a:lstStyle>
            <a:lvl1pPr algn="l">
              <a:defRPr sz="5614" b="1" cap="all"/>
            </a:lvl1pPr>
          </a:lstStyle>
          <a:p>
            <a:r>
              <a:rPr lang="en-US"/>
              <a:t>Click to edit Master title style</a:t>
            </a:r>
            <a:endParaRPr lang="en-ZA"/>
          </a:p>
        </p:txBody>
      </p:sp>
      <p:sp>
        <p:nvSpPr>
          <p:cNvPr id="3" name="Text Placeholder 2"/>
          <p:cNvSpPr>
            <a:spLocks noGrp="1"/>
          </p:cNvSpPr>
          <p:nvPr>
            <p:ph type="body" idx="1"/>
          </p:nvPr>
        </p:nvSpPr>
        <p:spPr>
          <a:xfrm>
            <a:off x="1019614" y="1694798"/>
            <a:ext cx="10908348" cy="2325430"/>
          </a:xfrm>
        </p:spPr>
        <p:txBody>
          <a:bodyPr anchor="b"/>
          <a:lstStyle>
            <a:lvl1pPr marL="0" indent="0">
              <a:buNone/>
              <a:defRPr sz="2807">
                <a:solidFill>
                  <a:schemeClr val="tx1">
                    <a:tint val="75000"/>
                  </a:schemeClr>
                </a:solidFill>
              </a:defRPr>
            </a:lvl1pPr>
            <a:lvl2pPr marL="641680" indent="0">
              <a:buNone/>
              <a:defRPr sz="2526">
                <a:solidFill>
                  <a:schemeClr val="tx1">
                    <a:tint val="75000"/>
                  </a:schemeClr>
                </a:solidFill>
              </a:defRPr>
            </a:lvl2pPr>
            <a:lvl3pPr marL="1283360" indent="0">
              <a:buNone/>
              <a:defRPr sz="2246">
                <a:solidFill>
                  <a:schemeClr val="tx1">
                    <a:tint val="75000"/>
                  </a:schemeClr>
                </a:solidFill>
              </a:defRPr>
            </a:lvl3pPr>
            <a:lvl4pPr marL="1925041" indent="0">
              <a:buNone/>
              <a:defRPr sz="1965">
                <a:solidFill>
                  <a:schemeClr val="tx1">
                    <a:tint val="75000"/>
                  </a:schemeClr>
                </a:solidFill>
              </a:defRPr>
            </a:lvl4pPr>
            <a:lvl5pPr marL="2566721" indent="0">
              <a:buNone/>
              <a:defRPr sz="1965">
                <a:solidFill>
                  <a:schemeClr val="tx1">
                    <a:tint val="75000"/>
                  </a:schemeClr>
                </a:solidFill>
              </a:defRPr>
            </a:lvl5pPr>
            <a:lvl6pPr marL="3208401" indent="0">
              <a:buNone/>
              <a:defRPr sz="1965">
                <a:solidFill>
                  <a:schemeClr val="tx1">
                    <a:tint val="75000"/>
                  </a:schemeClr>
                </a:solidFill>
              </a:defRPr>
            </a:lvl6pPr>
            <a:lvl7pPr marL="3850081" indent="0">
              <a:buNone/>
              <a:defRPr sz="1965">
                <a:solidFill>
                  <a:schemeClr val="tx1">
                    <a:tint val="75000"/>
                  </a:schemeClr>
                </a:solidFill>
              </a:defRPr>
            </a:lvl7pPr>
            <a:lvl8pPr marL="4491761" indent="0">
              <a:buNone/>
              <a:defRPr sz="1965">
                <a:solidFill>
                  <a:schemeClr val="tx1">
                    <a:tint val="75000"/>
                  </a:schemeClr>
                </a:solidFill>
              </a:defRPr>
            </a:lvl8pPr>
            <a:lvl9pPr marL="5133442" indent="0">
              <a:buNone/>
              <a:defRPr sz="1965">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C2BD3883-0F11-4613-AA4A-3C6E1500F035}" type="datetimeFigureOut">
              <a:rPr lang="en-ZA"/>
              <a:pPr>
                <a:defRPr/>
              </a:pPr>
              <a:t>2023/05/19</a:t>
            </a:fld>
            <a:endParaRPr lang="en-ZA" dirty="0"/>
          </a:p>
        </p:txBody>
      </p:sp>
      <p:sp>
        <p:nvSpPr>
          <p:cNvPr id="5" name="Footer Placeholder 4"/>
          <p:cNvSpPr>
            <a:spLocks noGrp="1"/>
          </p:cNvSpPr>
          <p:nvPr>
            <p:ph type="ftr" sz="quarter" idx="11"/>
          </p:nvPr>
        </p:nvSpPr>
        <p:spPr/>
        <p:txBody>
          <a:bodyPr/>
          <a:lstStyle>
            <a:lvl1pPr>
              <a:defRPr/>
            </a:lvl1pPr>
          </a:lstStyle>
          <a:p>
            <a:pPr>
              <a:defRPr/>
            </a:pPr>
            <a:endParaRPr lang="en-ZA" dirty="0"/>
          </a:p>
        </p:txBody>
      </p:sp>
      <p:sp>
        <p:nvSpPr>
          <p:cNvPr id="6" name="Slide Number Placeholder 5"/>
          <p:cNvSpPr>
            <a:spLocks noGrp="1"/>
          </p:cNvSpPr>
          <p:nvPr>
            <p:ph type="sldNum" sz="quarter" idx="12"/>
          </p:nvPr>
        </p:nvSpPr>
        <p:spPr/>
        <p:txBody>
          <a:bodyPr/>
          <a:lstStyle>
            <a:lvl1pPr>
              <a:defRPr/>
            </a:lvl1pPr>
          </a:lstStyle>
          <a:p>
            <a:pPr>
              <a:defRPr/>
            </a:pPr>
            <a:fld id="{CBC53059-9444-4ED9-A3E2-048D26704E00}" type="slidenum">
              <a:rPr lang="en-ZA"/>
              <a:pPr>
                <a:defRPr/>
              </a:pPr>
              <a:t>‹#›</a:t>
            </a:fld>
            <a:endParaRPr lang="en-ZA" dirty="0"/>
          </a:p>
        </p:txBody>
      </p:sp>
    </p:spTree>
    <p:extLst>
      <p:ext uri="{BB962C8B-B14F-4D97-AF65-F5344CB8AC3E}">
        <p14:creationId xmlns:p14="http://schemas.microsoft.com/office/powerpoint/2010/main" xmlns="" val="93691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41667" y="1684285"/>
            <a:ext cx="5668063" cy="4085136"/>
          </a:xfrm>
        </p:spPr>
        <p:txBody>
          <a:bodyPr/>
          <a:lstStyle>
            <a:lvl1pPr>
              <a:defRPr sz="3930"/>
            </a:lvl1pPr>
            <a:lvl2pPr>
              <a:defRPr sz="3368"/>
            </a:lvl2pPr>
            <a:lvl3pPr>
              <a:defRPr sz="2807"/>
            </a:lvl3pPr>
            <a:lvl4pPr>
              <a:defRPr sz="2526"/>
            </a:lvl4pPr>
            <a:lvl5pPr>
              <a:defRPr sz="2526"/>
            </a:lvl5pPr>
            <a:lvl6pPr>
              <a:defRPr sz="2526"/>
            </a:lvl6pPr>
            <a:lvl7pPr>
              <a:defRPr sz="2526"/>
            </a:lvl7pPr>
            <a:lvl8pPr>
              <a:defRPr sz="2526"/>
            </a:lvl8pPr>
            <a:lvl9pPr>
              <a:defRPr sz="25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523620" y="1684285"/>
            <a:ext cx="5668063" cy="4085136"/>
          </a:xfrm>
        </p:spPr>
        <p:txBody>
          <a:bodyPr/>
          <a:lstStyle>
            <a:lvl1pPr>
              <a:defRPr sz="3930"/>
            </a:lvl1pPr>
            <a:lvl2pPr>
              <a:defRPr sz="3368"/>
            </a:lvl2pPr>
            <a:lvl3pPr>
              <a:defRPr sz="2807"/>
            </a:lvl3pPr>
            <a:lvl4pPr>
              <a:defRPr sz="2526"/>
            </a:lvl4pPr>
            <a:lvl5pPr>
              <a:defRPr sz="2526"/>
            </a:lvl5pPr>
            <a:lvl6pPr>
              <a:defRPr sz="2526"/>
            </a:lvl6pPr>
            <a:lvl7pPr>
              <a:defRPr sz="2526"/>
            </a:lvl7pPr>
            <a:lvl8pPr>
              <a:defRPr sz="2526"/>
            </a:lvl8pPr>
            <a:lvl9pPr>
              <a:defRPr sz="25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3"/>
          <p:cNvSpPr>
            <a:spLocks noGrp="1"/>
          </p:cNvSpPr>
          <p:nvPr>
            <p:ph type="dt" sz="half" idx="10"/>
          </p:nvPr>
        </p:nvSpPr>
        <p:spPr/>
        <p:txBody>
          <a:bodyPr/>
          <a:lstStyle>
            <a:lvl1pPr>
              <a:defRPr/>
            </a:lvl1pPr>
          </a:lstStyle>
          <a:p>
            <a:pPr>
              <a:defRPr/>
            </a:pPr>
            <a:fld id="{813BC0D5-62C4-4145-B668-B66EDD90D16F}" type="datetimeFigureOut">
              <a:rPr lang="en-ZA"/>
              <a:pPr>
                <a:defRPr/>
              </a:pPr>
              <a:t>2023/05/19</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5689165C-E9AC-45F3-9FF2-53692182BCD4}" type="slidenum">
              <a:rPr lang="en-ZA"/>
              <a:pPr>
                <a:defRPr/>
              </a:pPr>
              <a:t>‹#›</a:t>
            </a:fld>
            <a:endParaRPr lang="en-ZA" dirty="0"/>
          </a:p>
        </p:txBody>
      </p:sp>
    </p:spTree>
    <p:extLst>
      <p:ext uri="{BB962C8B-B14F-4D97-AF65-F5344CB8AC3E}">
        <p14:creationId xmlns:p14="http://schemas.microsoft.com/office/powerpoint/2010/main" xmlns="" val="71197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41667" y="1615778"/>
            <a:ext cx="5670292" cy="673379"/>
          </a:xfrm>
        </p:spPr>
        <p:txBody>
          <a:bodyPr anchor="b"/>
          <a:lstStyle>
            <a:lvl1pPr marL="0" indent="0">
              <a:buNone/>
              <a:defRPr sz="3368" b="1"/>
            </a:lvl1pPr>
            <a:lvl2pPr marL="641680" indent="0">
              <a:buNone/>
              <a:defRPr sz="2807" b="1"/>
            </a:lvl2pPr>
            <a:lvl3pPr marL="1283360" indent="0">
              <a:buNone/>
              <a:defRPr sz="2526" b="1"/>
            </a:lvl3pPr>
            <a:lvl4pPr marL="1925041" indent="0">
              <a:buNone/>
              <a:defRPr sz="2246" b="1"/>
            </a:lvl4pPr>
            <a:lvl5pPr marL="2566721" indent="0">
              <a:buNone/>
              <a:defRPr sz="2246" b="1"/>
            </a:lvl5pPr>
            <a:lvl6pPr marL="3208401" indent="0">
              <a:buNone/>
              <a:defRPr sz="2246" b="1"/>
            </a:lvl6pPr>
            <a:lvl7pPr marL="3850081" indent="0">
              <a:buNone/>
              <a:defRPr sz="2246" b="1"/>
            </a:lvl7pPr>
            <a:lvl8pPr marL="4491761" indent="0">
              <a:buNone/>
              <a:defRPr sz="2246" b="1"/>
            </a:lvl8pPr>
            <a:lvl9pPr marL="5133442" indent="0">
              <a:buNone/>
              <a:defRPr sz="2246" b="1"/>
            </a:lvl9pPr>
          </a:lstStyle>
          <a:p>
            <a:pPr lvl="0"/>
            <a:r>
              <a:rPr lang="en-US"/>
              <a:t>Edit Master text styles</a:t>
            </a:r>
          </a:p>
        </p:txBody>
      </p:sp>
      <p:sp>
        <p:nvSpPr>
          <p:cNvPr id="4" name="Content Placeholder 3"/>
          <p:cNvSpPr>
            <a:spLocks noGrp="1"/>
          </p:cNvSpPr>
          <p:nvPr>
            <p:ph sz="half" idx="2"/>
          </p:nvPr>
        </p:nvSpPr>
        <p:spPr>
          <a:xfrm>
            <a:off x="641667" y="2289157"/>
            <a:ext cx="5670292" cy="3480264"/>
          </a:xfrm>
        </p:spPr>
        <p:txBody>
          <a:bodyPr/>
          <a:lstStyle>
            <a:lvl1pPr>
              <a:defRPr sz="3368"/>
            </a:lvl1pPr>
            <a:lvl2pPr>
              <a:defRPr sz="2807"/>
            </a:lvl2pPr>
            <a:lvl3pPr>
              <a:defRPr sz="2526"/>
            </a:lvl3pPr>
            <a:lvl4pPr>
              <a:defRPr sz="2246"/>
            </a:lvl4pPr>
            <a:lvl5pPr>
              <a:defRPr sz="2246"/>
            </a:lvl5pPr>
            <a:lvl6pPr>
              <a:defRPr sz="2246"/>
            </a:lvl6pPr>
            <a:lvl7pPr>
              <a:defRPr sz="2246"/>
            </a:lvl7pPr>
            <a:lvl8pPr>
              <a:defRPr sz="2246"/>
            </a:lvl8pPr>
            <a:lvl9pPr>
              <a:defRPr sz="22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519166" y="1615778"/>
            <a:ext cx="5672519" cy="673379"/>
          </a:xfrm>
        </p:spPr>
        <p:txBody>
          <a:bodyPr anchor="b"/>
          <a:lstStyle>
            <a:lvl1pPr marL="0" indent="0">
              <a:buNone/>
              <a:defRPr sz="3368" b="1"/>
            </a:lvl1pPr>
            <a:lvl2pPr marL="641680" indent="0">
              <a:buNone/>
              <a:defRPr sz="2807" b="1"/>
            </a:lvl2pPr>
            <a:lvl3pPr marL="1283360" indent="0">
              <a:buNone/>
              <a:defRPr sz="2526" b="1"/>
            </a:lvl3pPr>
            <a:lvl4pPr marL="1925041" indent="0">
              <a:buNone/>
              <a:defRPr sz="2246" b="1"/>
            </a:lvl4pPr>
            <a:lvl5pPr marL="2566721" indent="0">
              <a:buNone/>
              <a:defRPr sz="2246" b="1"/>
            </a:lvl5pPr>
            <a:lvl6pPr marL="3208401" indent="0">
              <a:buNone/>
              <a:defRPr sz="2246" b="1"/>
            </a:lvl6pPr>
            <a:lvl7pPr marL="3850081" indent="0">
              <a:buNone/>
              <a:defRPr sz="2246" b="1"/>
            </a:lvl7pPr>
            <a:lvl8pPr marL="4491761" indent="0">
              <a:buNone/>
              <a:defRPr sz="2246" b="1"/>
            </a:lvl8pPr>
            <a:lvl9pPr marL="5133442" indent="0">
              <a:buNone/>
              <a:defRPr sz="2246" b="1"/>
            </a:lvl9pPr>
          </a:lstStyle>
          <a:p>
            <a:pPr lvl="0"/>
            <a:r>
              <a:rPr lang="en-US"/>
              <a:t>Edit Master text styles</a:t>
            </a:r>
          </a:p>
        </p:txBody>
      </p:sp>
      <p:sp>
        <p:nvSpPr>
          <p:cNvPr id="6" name="Content Placeholder 5"/>
          <p:cNvSpPr>
            <a:spLocks noGrp="1"/>
          </p:cNvSpPr>
          <p:nvPr>
            <p:ph sz="quarter" idx="4"/>
          </p:nvPr>
        </p:nvSpPr>
        <p:spPr>
          <a:xfrm>
            <a:off x="6519166" y="2289157"/>
            <a:ext cx="5672519" cy="3480264"/>
          </a:xfrm>
        </p:spPr>
        <p:txBody>
          <a:bodyPr/>
          <a:lstStyle>
            <a:lvl1pPr>
              <a:defRPr sz="3368"/>
            </a:lvl1pPr>
            <a:lvl2pPr>
              <a:defRPr sz="2807"/>
            </a:lvl2pPr>
            <a:lvl3pPr>
              <a:defRPr sz="2526"/>
            </a:lvl3pPr>
            <a:lvl4pPr>
              <a:defRPr sz="2246"/>
            </a:lvl4pPr>
            <a:lvl5pPr>
              <a:defRPr sz="2246"/>
            </a:lvl5pPr>
            <a:lvl6pPr>
              <a:defRPr sz="2246"/>
            </a:lvl6pPr>
            <a:lvl7pPr>
              <a:defRPr sz="2246"/>
            </a:lvl7pPr>
            <a:lvl8pPr>
              <a:defRPr sz="2246"/>
            </a:lvl8pPr>
            <a:lvl9pPr>
              <a:defRPr sz="224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3"/>
          <p:cNvSpPr>
            <a:spLocks noGrp="1"/>
          </p:cNvSpPr>
          <p:nvPr>
            <p:ph type="dt" sz="half" idx="10"/>
          </p:nvPr>
        </p:nvSpPr>
        <p:spPr/>
        <p:txBody>
          <a:bodyPr/>
          <a:lstStyle>
            <a:lvl1pPr>
              <a:defRPr/>
            </a:lvl1pPr>
          </a:lstStyle>
          <a:p>
            <a:pPr>
              <a:defRPr/>
            </a:pPr>
            <a:fld id="{CE695FE8-609A-435D-85E6-2429E6F65FBB}" type="datetimeFigureOut">
              <a:rPr lang="en-ZA"/>
              <a:pPr>
                <a:defRPr/>
              </a:pPr>
              <a:t>2023/05/19</a:t>
            </a:fld>
            <a:endParaRPr lang="en-ZA" dirty="0"/>
          </a:p>
        </p:txBody>
      </p:sp>
      <p:sp>
        <p:nvSpPr>
          <p:cNvPr id="8" name="Footer Placeholder 4"/>
          <p:cNvSpPr>
            <a:spLocks noGrp="1"/>
          </p:cNvSpPr>
          <p:nvPr>
            <p:ph type="ftr" sz="quarter" idx="11"/>
          </p:nvPr>
        </p:nvSpPr>
        <p:spPr/>
        <p:txBody>
          <a:bodyPr/>
          <a:lstStyle>
            <a:lvl1pPr>
              <a:defRPr/>
            </a:lvl1pPr>
          </a:lstStyle>
          <a:p>
            <a:pPr>
              <a:defRPr/>
            </a:pPr>
            <a:endParaRPr lang="en-ZA" dirty="0"/>
          </a:p>
        </p:txBody>
      </p:sp>
      <p:sp>
        <p:nvSpPr>
          <p:cNvPr id="9" name="Slide Number Placeholder 5"/>
          <p:cNvSpPr>
            <a:spLocks noGrp="1"/>
          </p:cNvSpPr>
          <p:nvPr>
            <p:ph type="sldNum" sz="quarter" idx="12"/>
          </p:nvPr>
        </p:nvSpPr>
        <p:spPr/>
        <p:txBody>
          <a:bodyPr/>
          <a:lstStyle>
            <a:lvl1pPr>
              <a:defRPr/>
            </a:lvl1pPr>
          </a:lstStyle>
          <a:p>
            <a:pPr>
              <a:defRPr/>
            </a:pPr>
            <a:fld id="{6C6A4FA3-9C7E-4377-9B0C-89F29339241B}" type="slidenum">
              <a:rPr lang="en-ZA"/>
              <a:pPr>
                <a:defRPr/>
              </a:pPr>
              <a:t>‹#›</a:t>
            </a:fld>
            <a:endParaRPr lang="en-ZA" dirty="0"/>
          </a:p>
        </p:txBody>
      </p:sp>
    </p:spTree>
    <p:extLst>
      <p:ext uri="{BB962C8B-B14F-4D97-AF65-F5344CB8AC3E}">
        <p14:creationId xmlns:p14="http://schemas.microsoft.com/office/powerpoint/2010/main" xmlns="" val="168999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3"/>
          <p:cNvSpPr>
            <a:spLocks noGrp="1"/>
          </p:cNvSpPr>
          <p:nvPr>
            <p:ph type="dt" sz="half" idx="10"/>
          </p:nvPr>
        </p:nvSpPr>
        <p:spPr/>
        <p:txBody>
          <a:bodyPr/>
          <a:lstStyle>
            <a:lvl1pPr>
              <a:defRPr/>
            </a:lvl1pPr>
          </a:lstStyle>
          <a:p>
            <a:pPr>
              <a:defRPr/>
            </a:pPr>
            <a:fld id="{404C4D91-E2E6-4CF8-AABB-CE76B93900F8}" type="datetimeFigureOut">
              <a:rPr lang="en-ZA"/>
              <a:pPr>
                <a:defRPr/>
              </a:pPr>
              <a:t>2023/05/19</a:t>
            </a:fld>
            <a:endParaRPr lang="en-ZA" dirty="0"/>
          </a:p>
        </p:txBody>
      </p:sp>
      <p:sp>
        <p:nvSpPr>
          <p:cNvPr id="4" name="Footer Placeholder 4"/>
          <p:cNvSpPr>
            <a:spLocks noGrp="1"/>
          </p:cNvSpPr>
          <p:nvPr>
            <p:ph type="ftr" sz="quarter" idx="11"/>
          </p:nvPr>
        </p:nvSpPr>
        <p:spPr/>
        <p:txBody>
          <a:bodyPr/>
          <a:lstStyle>
            <a:lvl1pPr>
              <a:defRPr/>
            </a:lvl1pPr>
          </a:lstStyle>
          <a:p>
            <a:pPr>
              <a:defRPr/>
            </a:pPr>
            <a:endParaRPr lang="en-ZA" dirty="0"/>
          </a:p>
        </p:txBody>
      </p:sp>
      <p:sp>
        <p:nvSpPr>
          <p:cNvPr id="5" name="Slide Number Placeholder 5"/>
          <p:cNvSpPr>
            <a:spLocks noGrp="1"/>
          </p:cNvSpPr>
          <p:nvPr>
            <p:ph type="sldNum" sz="quarter" idx="12"/>
          </p:nvPr>
        </p:nvSpPr>
        <p:spPr/>
        <p:txBody>
          <a:bodyPr/>
          <a:lstStyle>
            <a:lvl1pPr>
              <a:defRPr/>
            </a:lvl1pPr>
          </a:lstStyle>
          <a:p>
            <a:pPr>
              <a:defRPr/>
            </a:pPr>
            <a:fld id="{ABEFDFE8-51FF-4FB3-9A7A-2367DDDC5E4F}" type="slidenum">
              <a:rPr lang="en-ZA"/>
              <a:pPr>
                <a:defRPr/>
              </a:pPr>
              <a:t>‹#›</a:t>
            </a:fld>
            <a:endParaRPr lang="en-ZA" dirty="0"/>
          </a:p>
        </p:txBody>
      </p:sp>
    </p:spTree>
    <p:extLst>
      <p:ext uri="{BB962C8B-B14F-4D97-AF65-F5344CB8AC3E}">
        <p14:creationId xmlns:p14="http://schemas.microsoft.com/office/powerpoint/2010/main" xmlns="" val="638789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A3BF5A6-8E7A-41A7-BC7B-2B3BE660E557}" type="datetimeFigureOut">
              <a:rPr lang="en-ZA"/>
              <a:pPr>
                <a:defRPr/>
              </a:pPr>
              <a:t>2023/05/19</a:t>
            </a:fld>
            <a:endParaRPr lang="en-ZA" dirty="0"/>
          </a:p>
        </p:txBody>
      </p:sp>
      <p:sp>
        <p:nvSpPr>
          <p:cNvPr id="3" name="Footer Placeholder 4"/>
          <p:cNvSpPr>
            <a:spLocks noGrp="1"/>
          </p:cNvSpPr>
          <p:nvPr>
            <p:ph type="ftr" sz="quarter" idx="11"/>
          </p:nvPr>
        </p:nvSpPr>
        <p:spPr/>
        <p:txBody>
          <a:bodyPr/>
          <a:lstStyle>
            <a:lvl1pPr>
              <a:defRPr/>
            </a:lvl1pPr>
          </a:lstStyle>
          <a:p>
            <a:pPr>
              <a:defRPr/>
            </a:pPr>
            <a:endParaRPr lang="en-ZA" dirty="0"/>
          </a:p>
        </p:txBody>
      </p:sp>
      <p:sp>
        <p:nvSpPr>
          <p:cNvPr id="4" name="Slide Number Placeholder 5"/>
          <p:cNvSpPr>
            <a:spLocks noGrp="1"/>
          </p:cNvSpPr>
          <p:nvPr>
            <p:ph type="sldNum" sz="quarter" idx="12"/>
          </p:nvPr>
        </p:nvSpPr>
        <p:spPr/>
        <p:txBody>
          <a:bodyPr/>
          <a:lstStyle>
            <a:lvl1pPr>
              <a:defRPr/>
            </a:lvl1pPr>
          </a:lstStyle>
          <a:p>
            <a:pPr>
              <a:defRPr/>
            </a:pPr>
            <a:fld id="{542BF68F-6EFB-4ABF-8896-DC170F1FD514}" type="slidenum">
              <a:rPr lang="en-ZA"/>
              <a:pPr>
                <a:defRPr/>
              </a:pPr>
              <a:t>‹#›</a:t>
            </a:fld>
            <a:endParaRPr lang="en-ZA" dirty="0"/>
          </a:p>
        </p:txBody>
      </p:sp>
    </p:spTree>
    <p:extLst>
      <p:ext uri="{BB962C8B-B14F-4D97-AF65-F5344CB8AC3E}">
        <p14:creationId xmlns:p14="http://schemas.microsoft.com/office/powerpoint/2010/main" xmlns="" val="4248559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1669" y="287398"/>
            <a:ext cx="4222084" cy="1223112"/>
          </a:xfrm>
        </p:spPr>
        <p:txBody>
          <a:bodyPr anchor="b"/>
          <a:lstStyle>
            <a:lvl1pPr algn="l">
              <a:defRPr sz="2807" b="1"/>
            </a:lvl1pPr>
          </a:lstStyle>
          <a:p>
            <a:r>
              <a:rPr lang="en-US"/>
              <a:t>Click to edit Master title style</a:t>
            </a:r>
            <a:endParaRPr lang="en-ZA"/>
          </a:p>
        </p:txBody>
      </p:sp>
      <p:sp>
        <p:nvSpPr>
          <p:cNvPr id="3" name="Content Placeholder 2"/>
          <p:cNvSpPr>
            <a:spLocks noGrp="1"/>
          </p:cNvSpPr>
          <p:nvPr>
            <p:ph idx="1"/>
          </p:nvPr>
        </p:nvSpPr>
        <p:spPr>
          <a:xfrm>
            <a:off x="5017483" y="287400"/>
            <a:ext cx="7174199" cy="5482022"/>
          </a:xfrm>
        </p:spPr>
        <p:txBody>
          <a:bodyPr/>
          <a:lstStyle>
            <a:lvl1pPr>
              <a:defRPr sz="4491"/>
            </a:lvl1pPr>
            <a:lvl2pPr>
              <a:defRPr sz="3930"/>
            </a:lvl2pPr>
            <a:lvl3pPr>
              <a:defRPr sz="3368"/>
            </a:lvl3pPr>
            <a:lvl4pPr>
              <a:defRPr sz="2807"/>
            </a:lvl4pPr>
            <a:lvl5pPr>
              <a:defRPr sz="2807"/>
            </a:lvl5pPr>
            <a:lvl6pPr>
              <a:defRPr sz="2807"/>
            </a:lvl6pPr>
            <a:lvl7pPr>
              <a:defRPr sz="2807"/>
            </a:lvl7pPr>
            <a:lvl8pPr>
              <a:defRPr sz="2807"/>
            </a:lvl8pPr>
            <a:lvl9pPr>
              <a:defRPr sz="280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41669" y="1510510"/>
            <a:ext cx="4222084" cy="4258912"/>
          </a:xfrm>
        </p:spPr>
        <p:txBody>
          <a:bodyPr/>
          <a:lstStyle>
            <a:lvl1pPr marL="0" indent="0">
              <a:buNone/>
              <a:defRPr sz="1965"/>
            </a:lvl1pPr>
            <a:lvl2pPr marL="641680" indent="0">
              <a:buNone/>
              <a:defRPr sz="1684"/>
            </a:lvl2pPr>
            <a:lvl3pPr marL="1283360" indent="0">
              <a:buNone/>
              <a:defRPr sz="1404"/>
            </a:lvl3pPr>
            <a:lvl4pPr marL="1925041" indent="0">
              <a:buNone/>
              <a:defRPr sz="1263"/>
            </a:lvl4pPr>
            <a:lvl5pPr marL="2566721" indent="0">
              <a:buNone/>
              <a:defRPr sz="1263"/>
            </a:lvl5pPr>
            <a:lvl6pPr marL="3208401" indent="0">
              <a:buNone/>
              <a:defRPr sz="1263"/>
            </a:lvl6pPr>
            <a:lvl7pPr marL="3850081" indent="0">
              <a:buNone/>
              <a:defRPr sz="1263"/>
            </a:lvl7pPr>
            <a:lvl8pPr marL="4491761" indent="0">
              <a:buNone/>
              <a:defRPr sz="1263"/>
            </a:lvl8pPr>
            <a:lvl9pPr marL="5133442" indent="0">
              <a:buNone/>
              <a:defRPr sz="126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E3B58A53-F5A8-4ADE-8092-A08CBD403F40}" type="datetimeFigureOut">
              <a:rPr lang="en-ZA"/>
              <a:pPr>
                <a:defRPr/>
              </a:pPr>
              <a:t>2023/05/19</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8323E7FC-122F-4C55-89DF-23F5514BF99E}" type="slidenum">
              <a:rPr lang="en-ZA"/>
              <a:pPr>
                <a:defRPr/>
              </a:pPr>
              <a:t>‹#›</a:t>
            </a:fld>
            <a:endParaRPr lang="en-ZA" dirty="0"/>
          </a:p>
        </p:txBody>
      </p:sp>
    </p:spTree>
    <p:extLst>
      <p:ext uri="{BB962C8B-B14F-4D97-AF65-F5344CB8AC3E}">
        <p14:creationId xmlns:p14="http://schemas.microsoft.com/office/powerpoint/2010/main" xmlns="" val="1651252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8083" y="4689301"/>
            <a:ext cx="10513167" cy="596518"/>
          </a:xfrm>
        </p:spPr>
        <p:txBody>
          <a:bodyPr anchor="b"/>
          <a:lstStyle>
            <a:lvl1pPr algn="l">
              <a:defRPr sz="2807" b="1"/>
            </a:lvl1pPr>
          </a:lstStyle>
          <a:p>
            <a:r>
              <a:rPr lang="en-US"/>
              <a:t>Click to edit Master title style</a:t>
            </a:r>
            <a:endParaRPr lang="en-ZA" dirty="0"/>
          </a:p>
        </p:txBody>
      </p:sp>
      <p:sp>
        <p:nvSpPr>
          <p:cNvPr id="3" name="Picture Placeholder 2"/>
          <p:cNvSpPr>
            <a:spLocks noGrp="1"/>
          </p:cNvSpPr>
          <p:nvPr>
            <p:ph type="pic" idx="1"/>
          </p:nvPr>
        </p:nvSpPr>
        <p:spPr>
          <a:xfrm>
            <a:off x="2515426" y="368821"/>
            <a:ext cx="7700010" cy="4331018"/>
          </a:xfrm>
        </p:spPr>
        <p:txBody>
          <a:bodyPr rtlCol="0">
            <a:normAutofit/>
          </a:bodyPr>
          <a:lstStyle>
            <a:lvl1pPr marL="0" indent="0">
              <a:buNone/>
              <a:defRPr sz="4491"/>
            </a:lvl1pPr>
            <a:lvl2pPr marL="641680" indent="0">
              <a:buNone/>
              <a:defRPr sz="3930"/>
            </a:lvl2pPr>
            <a:lvl3pPr marL="1283360" indent="0">
              <a:buNone/>
              <a:defRPr sz="3368"/>
            </a:lvl3pPr>
            <a:lvl4pPr marL="1925041" indent="0">
              <a:buNone/>
              <a:defRPr sz="2807"/>
            </a:lvl4pPr>
            <a:lvl5pPr marL="2566721" indent="0">
              <a:buNone/>
              <a:defRPr sz="2807"/>
            </a:lvl5pPr>
            <a:lvl6pPr marL="3208401" indent="0">
              <a:buNone/>
              <a:defRPr sz="2807"/>
            </a:lvl6pPr>
            <a:lvl7pPr marL="3850081" indent="0">
              <a:buNone/>
              <a:defRPr sz="2807"/>
            </a:lvl7pPr>
            <a:lvl8pPr marL="4491761" indent="0">
              <a:buNone/>
              <a:defRPr sz="2807"/>
            </a:lvl8pPr>
            <a:lvl9pPr marL="5133442" indent="0">
              <a:buNone/>
              <a:defRPr sz="2807"/>
            </a:lvl9pPr>
          </a:lstStyle>
          <a:p>
            <a:pPr lvl="0"/>
            <a:r>
              <a:rPr lang="en-US" noProof="0" dirty="0"/>
              <a:t>Click icon to add picture</a:t>
            </a:r>
            <a:endParaRPr lang="en-ZA" noProof="0" dirty="0"/>
          </a:p>
        </p:txBody>
      </p:sp>
      <p:sp>
        <p:nvSpPr>
          <p:cNvPr id="4" name="Text Placeholder 3"/>
          <p:cNvSpPr>
            <a:spLocks noGrp="1"/>
          </p:cNvSpPr>
          <p:nvPr>
            <p:ph type="body" sz="half" idx="2"/>
          </p:nvPr>
        </p:nvSpPr>
        <p:spPr>
          <a:xfrm>
            <a:off x="1088083" y="5265366"/>
            <a:ext cx="10513167" cy="576064"/>
          </a:xfrm>
        </p:spPr>
        <p:txBody>
          <a:bodyPr/>
          <a:lstStyle>
            <a:lvl1pPr marL="0" indent="0">
              <a:buNone/>
              <a:defRPr sz="1965"/>
            </a:lvl1pPr>
            <a:lvl2pPr marL="641680" indent="0">
              <a:buNone/>
              <a:defRPr sz="1684"/>
            </a:lvl2pPr>
            <a:lvl3pPr marL="1283360" indent="0">
              <a:buNone/>
              <a:defRPr sz="1404"/>
            </a:lvl3pPr>
            <a:lvl4pPr marL="1925041" indent="0">
              <a:buNone/>
              <a:defRPr sz="1263"/>
            </a:lvl4pPr>
            <a:lvl5pPr marL="2566721" indent="0">
              <a:buNone/>
              <a:defRPr sz="1263"/>
            </a:lvl5pPr>
            <a:lvl6pPr marL="3208401" indent="0">
              <a:buNone/>
              <a:defRPr sz="1263"/>
            </a:lvl6pPr>
            <a:lvl7pPr marL="3850081" indent="0">
              <a:buNone/>
              <a:defRPr sz="1263"/>
            </a:lvl7pPr>
            <a:lvl8pPr marL="4491761" indent="0">
              <a:buNone/>
              <a:defRPr sz="1263"/>
            </a:lvl8pPr>
            <a:lvl9pPr marL="5133442" indent="0">
              <a:buNone/>
              <a:defRPr sz="1263"/>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CE4539A-2610-447A-92D8-AD2474006B4B}" type="datetimeFigureOut">
              <a:rPr lang="en-ZA"/>
              <a:pPr>
                <a:defRPr/>
              </a:pPr>
              <a:t>2023/05/19</a:t>
            </a:fld>
            <a:endParaRPr lang="en-ZA" dirty="0"/>
          </a:p>
        </p:txBody>
      </p:sp>
      <p:sp>
        <p:nvSpPr>
          <p:cNvPr id="6" name="Footer Placeholder 4"/>
          <p:cNvSpPr>
            <a:spLocks noGrp="1"/>
          </p:cNvSpPr>
          <p:nvPr>
            <p:ph type="ftr" sz="quarter" idx="11"/>
          </p:nvPr>
        </p:nvSpPr>
        <p:spPr/>
        <p:txBody>
          <a:bodyPr/>
          <a:lstStyle>
            <a:lvl1pPr>
              <a:defRPr/>
            </a:lvl1pPr>
          </a:lstStyle>
          <a:p>
            <a:pPr>
              <a:defRPr/>
            </a:pPr>
            <a:endParaRPr lang="en-ZA" dirty="0"/>
          </a:p>
        </p:txBody>
      </p:sp>
      <p:sp>
        <p:nvSpPr>
          <p:cNvPr id="7" name="Slide Number Placeholder 5"/>
          <p:cNvSpPr>
            <a:spLocks noGrp="1"/>
          </p:cNvSpPr>
          <p:nvPr>
            <p:ph type="sldNum" sz="quarter" idx="12"/>
          </p:nvPr>
        </p:nvSpPr>
        <p:spPr/>
        <p:txBody>
          <a:bodyPr/>
          <a:lstStyle>
            <a:lvl1pPr>
              <a:defRPr/>
            </a:lvl1pPr>
          </a:lstStyle>
          <a:p>
            <a:pPr>
              <a:defRPr/>
            </a:pPr>
            <a:fld id="{FBAF5F17-F7D2-4633-A087-FCBD816D056C}" type="slidenum">
              <a:rPr lang="en-ZA"/>
              <a:pPr>
                <a:defRPr/>
              </a:pPr>
              <a:t>‹#›</a:t>
            </a:fld>
            <a:endParaRPr lang="en-ZA" dirty="0"/>
          </a:p>
        </p:txBody>
      </p:sp>
    </p:spTree>
    <p:extLst>
      <p:ext uri="{BB962C8B-B14F-4D97-AF65-F5344CB8AC3E}">
        <p14:creationId xmlns:p14="http://schemas.microsoft.com/office/powerpoint/2010/main" xmlns="" val="569355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4.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41350" y="288925"/>
            <a:ext cx="11550650" cy="1203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ZA" altLang="en-US"/>
          </a:p>
        </p:txBody>
      </p:sp>
      <p:sp>
        <p:nvSpPr>
          <p:cNvPr id="1027" name="Text Placeholder 2"/>
          <p:cNvSpPr>
            <a:spLocks noGrp="1"/>
          </p:cNvSpPr>
          <p:nvPr>
            <p:ph type="body" idx="1"/>
          </p:nvPr>
        </p:nvSpPr>
        <p:spPr bwMode="auto">
          <a:xfrm>
            <a:off x="1087438" y="1492250"/>
            <a:ext cx="11104562" cy="434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a:t>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4" name="Date Placeholder 3"/>
          <p:cNvSpPr>
            <a:spLocks noGrp="1"/>
          </p:cNvSpPr>
          <p:nvPr>
            <p:ph type="dt" sz="half" idx="2"/>
          </p:nvPr>
        </p:nvSpPr>
        <p:spPr>
          <a:xfrm>
            <a:off x="641350" y="6689725"/>
            <a:ext cx="2994025" cy="384175"/>
          </a:xfrm>
          <a:prstGeom prst="rect">
            <a:avLst/>
          </a:prstGeom>
        </p:spPr>
        <p:txBody>
          <a:bodyPr vert="horz" lIns="91440" tIns="45720" rIns="91440" bIns="45720" rtlCol="0" anchor="ctr"/>
          <a:lstStyle>
            <a:lvl1pPr algn="l" eaLnBrk="1" fontAlgn="auto" hangingPunct="1">
              <a:spcBef>
                <a:spcPts val="0"/>
              </a:spcBef>
              <a:spcAft>
                <a:spcPts val="0"/>
              </a:spcAft>
              <a:defRPr sz="1684" smtClean="0">
                <a:solidFill>
                  <a:schemeClr val="tx1">
                    <a:tint val="75000"/>
                  </a:schemeClr>
                </a:solidFill>
                <a:latin typeface="+mn-lt"/>
              </a:defRPr>
            </a:lvl1pPr>
          </a:lstStyle>
          <a:p>
            <a:pPr>
              <a:defRPr/>
            </a:pPr>
            <a:fld id="{76FDC297-AD43-46B0-B73F-633CD2CE77C4}" type="datetimeFigureOut">
              <a:rPr lang="en-ZA"/>
              <a:pPr>
                <a:defRPr/>
              </a:pPr>
              <a:t>2023/05/19</a:t>
            </a:fld>
            <a:endParaRPr lang="en-ZA" dirty="0"/>
          </a:p>
        </p:txBody>
      </p:sp>
      <p:sp>
        <p:nvSpPr>
          <p:cNvPr id="5" name="Footer Placeholder 4"/>
          <p:cNvSpPr>
            <a:spLocks noGrp="1"/>
          </p:cNvSpPr>
          <p:nvPr>
            <p:ph type="ftr" sz="quarter" idx="3"/>
          </p:nvPr>
        </p:nvSpPr>
        <p:spPr>
          <a:xfrm>
            <a:off x="4384675" y="6689725"/>
            <a:ext cx="4064000" cy="384175"/>
          </a:xfrm>
          <a:prstGeom prst="rect">
            <a:avLst/>
          </a:prstGeom>
        </p:spPr>
        <p:txBody>
          <a:bodyPr vert="horz" lIns="91440" tIns="45720" rIns="91440" bIns="45720" rtlCol="0" anchor="ctr"/>
          <a:lstStyle>
            <a:lvl1pPr algn="ctr" eaLnBrk="1" fontAlgn="auto" hangingPunct="1">
              <a:spcBef>
                <a:spcPts val="0"/>
              </a:spcBef>
              <a:spcAft>
                <a:spcPts val="0"/>
              </a:spcAft>
              <a:defRPr sz="1684">
                <a:solidFill>
                  <a:schemeClr val="tx1">
                    <a:tint val="75000"/>
                  </a:schemeClr>
                </a:solidFill>
                <a:latin typeface="+mn-lt"/>
              </a:defRPr>
            </a:lvl1pPr>
          </a:lstStyle>
          <a:p>
            <a:pPr>
              <a:defRPr/>
            </a:pPr>
            <a:endParaRPr lang="en-ZA" dirty="0"/>
          </a:p>
        </p:txBody>
      </p:sp>
      <p:sp>
        <p:nvSpPr>
          <p:cNvPr id="6" name="Slide Number Placeholder 5"/>
          <p:cNvSpPr>
            <a:spLocks noGrp="1"/>
          </p:cNvSpPr>
          <p:nvPr>
            <p:ph type="sldNum" sz="quarter" idx="4"/>
          </p:nvPr>
        </p:nvSpPr>
        <p:spPr>
          <a:xfrm>
            <a:off x="9197975" y="6689725"/>
            <a:ext cx="2994025" cy="384175"/>
          </a:xfrm>
          <a:prstGeom prst="rect">
            <a:avLst/>
          </a:prstGeom>
        </p:spPr>
        <p:txBody>
          <a:bodyPr vert="horz" lIns="91440" tIns="45720" rIns="91440" bIns="45720" rtlCol="0" anchor="ctr"/>
          <a:lstStyle>
            <a:lvl1pPr algn="r" eaLnBrk="1" fontAlgn="auto" hangingPunct="1">
              <a:spcBef>
                <a:spcPts val="0"/>
              </a:spcBef>
              <a:spcAft>
                <a:spcPts val="0"/>
              </a:spcAft>
              <a:defRPr sz="1684" smtClean="0">
                <a:solidFill>
                  <a:schemeClr val="tx1">
                    <a:tint val="75000"/>
                  </a:schemeClr>
                </a:solidFill>
                <a:latin typeface="+mn-lt"/>
              </a:defRPr>
            </a:lvl1pPr>
          </a:lstStyle>
          <a:p>
            <a:pPr>
              <a:defRPr/>
            </a:pPr>
            <a:fld id="{A5B83DB4-FE4D-4AEE-B310-B9E956C0491C}" type="slidenum">
              <a:rPr lang="en-ZA"/>
              <a:pPr>
                <a:defRPr/>
              </a:pPr>
              <a:t>‹#›</a:t>
            </a:fld>
            <a:endParaRPr lang="en-ZA" dirty="0"/>
          </a:p>
        </p:txBody>
      </p:sp>
      <p:grpSp>
        <p:nvGrpSpPr>
          <p:cNvPr id="1031" name="Group 12"/>
          <p:cNvGrpSpPr>
            <a:grpSpLocks/>
          </p:cNvGrpSpPr>
          <p:nvPr/>
        </p:nvGrpSpPr>
        <p:grpSpPr bwMode="auto">
          <a:xfrm>
            <a:off x="0" y="0"/>
            <a:ext cx="12833350" cy="7218363"/>
            <a:chOff x="0" y="0"/>
            <a:chExt cx="12833350" cy="7218363"/>
          </a:xfrm>
        </p:grpSpPr>
        <p:pic>
          <p:nvPicPr>
            <p:cNvPr id="1032" name="Picture 11"/>
            <p:cNvPicPr>
              <a:picLocks noChangeAspect="1"/>
            </p:cNvPicPr>
            <p:nvPr/>
          </p:nvPicPr>
          <p:blipFill>
            <a:blip r:embed="rId13" cstate="print">
              <a:extLst>
                <a:ext uri="{28A0092B-C50C-407E-A947-70E740481C1C}">
                  <a14:useLocalDpi xmlns:a14="http://schemas.microsoft.com/office/drawing/2010/main" xmlns="" val="0"/>
                </a:ext>
              </a:extLst>
            </a:blip>
            <a:srcRect l="86356" b="32191"/>
            <a:stretch>
              <a:fillRect/>
            </a:stretch>
          </p:blipFill>
          <p:spPr bwMode="auto">
            <a:xfrm>
              <a:off x="11286817" y="4797599"/>
              <a:ext cx="1351530" cy="1115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6" descr="A picture containing text&#10;&#10;Description automatically generated"/>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12833350" cy="1060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4" name="Picture 7"/>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6311852" y="6154301"/>
              <a:ext cx="983272" cy="9832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5" name="Picture 8"/>
            <p:cNvPicPr>
              <a:picLocks noChangeAspect="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08539" y="6193134"/>
              <a:ext cx="3155808" cy="944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6" name="Picture 9"/>
            <p:cNvPicPr>
              <a:picLocks noChangeAspect="1"/>
            </p:cNvPicPr>
            <p:nvPr/>
          </p:nvPicPr>
          <p:blipFill>
            <a:blip r:embed="rId17" cstate="print">
              <a:extLst>
                <a:ext uri="{28A0092B-C50C-407E-A947-70E740481C1C}">
                  <a14:useLocalDpi xmlns:a14="http://schemas.microsoft.com/office/drawing/2010/main" xmlns="" val="0"/>
                </a:ext>
              </a:extLst>
            </a:blip>
            <a:srcRect l="6432" t="14789" r="9744" b="17873"/>
            <a:stretch>
              <a:fillRect/>
            </a:stretch>
          </p:blipFill>
          <p:spPr bwMode="auto">
            <a:xfrm>
              <a:off x="10089083" y="6154301"/>
              <a:ext cx="1873499" cy="1064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10" descr="Shape, rectangle&#10;&#10;Description automatically generated"/>
            <p:cNvPicPr>
              <a:picLocks noChangeAspect="1"/>
            </p:cNvPicPr>
            <p:nvPr/>
          </p:nvPicPr>
          <p:blipFill>
            <a:blip r:embed="rId13" cstate="print">
              <a:extLst>
                <a:ext uri="{28A0092B-C50C-407E-A947-70E740481C1C}">
                  <a14:useLocalDpi xmlns:a14="http://schemas.microsoft.com/office/drawing/2010/main" xmlns="" val="0"/>
                </a:ext>
              </a:extLst>
            </a:blip>
            <a:srcRect t="66818"/>
            <a:stretch>
              <a:fillRect/>
            </a:stretch>
          </p:blipFill>
          <p:spPr bwMode="auto">
            <a:xfrm>
              <a:off x="0" y="5841429"/>
              <a:ext cx="12833350" cy="5040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82700" rtl="0" eaLnBrk="1" fontAlgn="base" hangingPunct="1">
        <a:spcBef>
          <a:spcPct val="0"/>
        </a:spcBef>
        <a:spcAft>
          <a:spcPct val="0"/>
        </a:spcAft>
        <a:defRPr sz="6000" kern="1200">
          <a:solidFill>
            <a:schemeClr val="tx1"/>
          </a:solidFill>
          <a:latin typeface="Arial" panose="020B0604020202020204" pitchFamily="34" charset="0"/>
          <a:ea typeface="+mj-ea"/>
          <a:cs typeface="Arial" panose="020B0604020202020204" pitchFamily="34" charset="0"/>
        </a:defRPr>
      </a:lvl1pPr>
      <a:lvl2pPr algn="ctr" defTabSz="1282700" rtl="0" eaLnBrk="1" fontAlgn="base" hangingPunct="1">
        <a:spcBef>
          <a:spcPct val="0"/>
        </a:spcBef>
        <a:spcAft>
          <a:spcPct val="0"/>
        </a:spcAft>
        <a:defRPr sz="6000">
          <a:solidFill>
            <a:schemeClr val="tx1"/>
          </a:solidFill>
          <a:latin typeface="Arial" panose="020B0604020202020204" pitchFamily="34" charset="0"/>
          <a:cs typeface="Arial" panose="020B0604020202020204" pitchFamily="34" charset="0"/>
        </a:defRPr>
      </a:lvl2pPr>
      <a:lvl3pPr algn="ctr" defTabSz="1282700" rtl="0" eaLnBrk="1" fontAlgn="base" hangingPunct="1">
        <a:spcBef>
          <a:spcPct val="0"/>
        </a:spcBef>
        <a:spcAft>
          <a:spcPct val="0"/>
        </a:spcAft>
        <a:defRPr sz="6000">
          <a:solidFill>
            <a:schemeClr val="tx1"/>
          </a:solidFill>
          <a:latin typeface="Arial" panose="020B0604020202020204" pitchFamily="34" charset="0"/>
          <a:cs typeface="Arial" panose="020B0604020202020204" pitchFamily="34" charset="0"/>
        </a:defRPr>
      </a:lvl3pPr>
      <a:lvl4pPr algn="ctr" defTabSz="1282700" rtl="0" eaLnBrk="1" fontAlgn="base" hangingPunct="1">
        <a:spcBef>
          <a:spcPct val="0"/>
        </a:spcBef>
        <a:spcAft>
          <a:spcPct val="0"/>
        </a:spcAft>
        <a:defRPr sz="6000">
          <a:solidFill>
            <a:schemeClr val="tx1"/>
          </a:solidFill>
          <a:latin typeface="Arial" panose="020B0604020202020204" pitchFamily="34" charset="0"/>
          <a:cs typeface="Arial" panose="020B0604020202020204" pitchFamily="34" charset="0"/>
        </a:defRPr>
      </a:lvl4pPr>
      <a:lvl5pPr algn="ctr" defTabSz="1282700" rtl="0" eaLnBrk="1" fontAlgn="base" hangingPunct="1">
        <a:spcBef>
          <a:spcPct val="0"/>
        </a:spcBef>
        <a:spcAft>
          <a:spcPct val="0"/>
        </a:spcAft>
        <a:defRPr sz="6000">
          <a:solidFill>
            <a:schemeClr val="tx1"/>
          </a:solidFill>
          <a:latin typeface="Arial" panose="020B0604020202020204" pitchFamily="34" charset="0"/>
          <a:cs typeface="Arial" panose="020B0604020202020204" pitchFamily="34" charset="0"/>
        </a:defRPr>
      </a:lvl5pPr>
      <a:lvl6pPr marL="457200" algn="ctr" defTabSz="1282700" rtl="0" eaLnBrk="1" fontAlgn="base" hangingPunct="1">
        <a:spcBef>
          <a:spcPct val="0"/>
        </a:spcBef>
        <a:spcAft>
          <a:spcPct val="0"/>
        </a:spcAft>
        <a:defRPr sz="6000">
          <a:solidFill>
            <a:schemeClr val="tx1"/>
          </a:solidFill>
          <a:latin typeface="Arial" panose="020B0604020202020204" pitchFamily="34" charset="0"/>
          <a:cs typeface="Arial" panose="020B0604020202020204" pitchFamily="34" charset="0"/>
        </a:defRPr>
      </a:lvl6pPr>
      <a:lvl7pPr marL="914400" algn="ctr" defTabSz="1282700" rtl="0" eaLnBrk="1" fontAlgn="base" hangingPunct="1">
        <a:spcBef>
          <a:spcPct val="0"/>
        </a:spcBef>
        <a:spcAft>
          <a:spcPct val="0"/>
        </a:spcAft>
        <a:defRPr sz="6000">
          <a:solidFill>
            <a:schemeClr val="tx1"/>
          </a:solidFill>
          <a:latin typeface="Arial" panose="020B0604020202020204" pitchFamily="34" charset="0"/>
          <a:cs typeface="Arial" panose="020B0604020202020204" pitchFamily="34" charset="0"/>
        </a:defRPr>
      </a:lvl7pPr>
      <a:lvl8pPr marL="1371600" algn="ctr" defTabSz="1282700" rtl="0" eaLnBrk="1" fontAlgn="base" hangingPunct="1">
        <a:spcBef>
          <a:spcPct val="0"/>
        </a:spcBef>
        <a:spcAft>
          <a:spcPct val="0"/>
        </a:spcAft>
        <a:defRPr sz="6000">
          <a:solidFill>
            <a:schemeClr val="tx1"/>
          </a:solidFill>
          <a:latin typeface="Arial" panose="020B0604020202020204" pitchFamily="34" charset="0"/>
          <a:cs typeface="Arial" panose="020B0604020202020204" pitchFamily="34" charset="0"/>
        </a:defRPr>
      </a:lvl8pPr>
      <a:lvl9pPr marL="1828800" algn="ctr" defTabSz="1282700" rtl="0" eaLnBrk="1" fontAlgn="base" hangingPunct="1">
        <a:spcBef>
          <a:spcPct val="0"/>
        </a:spcBef>
        <a:spcAft>
          <a:spcPct val="0"/>
        </a:spcAft>
        <a:defRPr sz="6000">
          <a:solidFill>
            <a:schemeClr val="tx1"/>
          </a:solidFill>
          <a:latin typeface="Arial" panose="020B0604020202020204" pitchFamily="34" charset="0"/>
          <a:cs typeface="Arial" panose="020B0604020202020204" pitchFamily="34" charset="0"/>
        </a:defRPr>
      </a:lvl9pPr>
    </p:titleStyle>
    <p:bodyStyle>
      <a:lvl1pPr marL="481013" indent="-481013" algn="l" defTabSz="1282700" rtl="0" eaLnBrk="1" fontAlgn="base" hangingPunct="1">
        <a:spcBef>
          <a:spcPct val="20000"/>
        </a:spcBef>
        <a:spcAft>
          <a:spcPct val="0"/>
        </a:spcAft>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1041400" indent="-400050" algn="l" defTabSz="1282700" rtl="0" eaLnBrk="1" fontAlgn="base" hangingPunct="1">
        <a:spcBef>
          <a:spcPct val="20000"/>
        </a:spcBef>
        <a:spcAft>
          <a:spcPct val="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603375" indent="-320675" algn="l" defTabSz="1282700" rtl="0" eaLnBrk="1" fontAlgn="base" hangingPunct="1">
        <a:spcBef>
          <a:spcPct val="200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244725" indent="-320675" algn="l" defTabSz="1282700" rtl="0" eaLnBrk="1" fontAlgn="base" hangingPunct="1">
        <a:spcBef>
          <a:spcPct val="200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886075" indent="-320675" algn="l" defTabSz="1282700" rtl="0" eaLnBrk="1" fontAlgn="base" hangingPunct="1">
        <a:spcBef>
          <a:spcPct val="200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529241" indent="-320840" algn="l" defTabSz="1283360" rtl="0" eaLnBrk="1" latinLnBrk="0" hangingPunct="1">
        <a:spcBef>
          <a:spcPct val="20000"/>
        </a:spcBef>
        <a:buFont typeface="Arial" pitchFamily="34" charset="0"/>
        <a:buChar char="•"/>
        <a:defRPr sz="2807" kern="1200">
          <a:solidFill>
            <a:schemeClr val="tx1"/>
          </a:solidFill>
          <a:latin typeface="+mn-lt"/>
          <a:ea typeface="+mn-ea"/>
          <a:cs typeface="+mn-cs"/>
        </a:defRPr>
      </a:lvl6pPr>
      <a:lvl7pPr marL="4170921" indent="-320840" algn="l" defTabSz="1283360" rtl="0" eaLnBrk="1" latinLnBrk="0" hangingPunct="1">
        <a:spcBef>
          <a:spcPct val="20000"/>
        </a:spcBef>
        <a:buFont typeface="Arial" pitchFamily="34" charset="0"/>
        <a:buChar char="•"/>
        <a:defRPr sz="2807" kern="1200">
          <a:solidFill>
            <a:schemeClr val="tx1"/>
          </a:solidFill>
          <a:latin typeface="+mn-lt"/>
          <a:ea typeface="+mn-ea"/>
          <a:cs typeface="+mn-cs"/>
        </a:defRPr>
      </a:lvl7pPr>
      <a:lvl8pPr marL="4812602" indent="-320840" algn="l" defTabSz="1283360" rtl="0" eaLnBrk="1" latinLnBrk="0" hangingPunct="1">
        <a:spcBef>
          <a:spcPct val="20000"/>
        </a:spcBef>
        <a:buFont typeface="Arial" pitchFamily="34" charset="0"/>
        <a:buChar char="•"/>
        <a:defRPr sz="2807" kern="1200">
          <a:solidFill>
            <a:schemeClr val="tx1"/>
          </a:solidFill>
          <a:latin typeface="+mn-lt"/>
          <a:ea typeface="+mn-ea"/>
          <a:cs typeface="+mn-cs"/>
        </a:defRPr>
      </a:lvl8pPr>
      <a:lvl9pPr marL="5454282" indent="-320840" algn="l" defTabSz="1283360" rtl="0" eaLnBrk="1" latinLnBrk="0" hangingPunct="1">
        <a:spcBef>
          <a:spcPct val="20000"/>
        </a:spcBef>
        <a:buFont typeface="Arial" pitchFamily="34" charset="0"/>
        <a:buChar char="•"/>
        <a:defRPr sz="2807" kern="1200">
          <a:solidFill>
            <a:schemeClr val="tx1"/>
          </a:solidFill>
          <a:latin typeface="+mn-lt"/>
          <a:ea typeface="+mn-ea"/>
          <a:cs typeface="+mn-cs"/>
        </a:defRPr>
      </a:lvl9pPr>
    </p:bodyStyle>
    <p:otherStyle>
      <a:defPPr>
        <a:defRPr lang="en-US"/>
      </a:defPPr>
      <a:lvl1pPr marL="0" algn="l" defTabSz="1283360" rtl="0" eaLnBrk="1" latinLnBrk="0" hangingPunct="1">
        <a:defRPr sz="2526" kern="1200">
          <a:solidFill>
            <a:schemeClr val="tx1"/>
          </a:solidFill>
          <a:latin typeface="+mn-lt"/>
          <a:ea typeface="+mn-ea"/>
          <a:cs typeface="+mn-cs"/>
        </a:defRPr>
      </a:lvl1pPr>
      <a:lvl2pPr marL="641680" algn="l" defTabSz="1283360" rtl="0" eaLnBrk="1" latinLnBrk="0" hangingPunct="1">
        <a:defRPr sz="2526" kern="1200">
          <a:solidFill>
            <a:schemeClr val="tx1"/>
          </a:solidFill>
          <a:latin typeface="+mn-lt"/>
          <a:ea typeface="+mn-ea"/>
          <a:cs typeface="+mn-cs"/>
        </a:defRPr>
      </a:lvl2pPr>
      <a:lvl3pPr marL="1283360" algn="l" defTabSz="1283360" rtl="0" eaLnBrk="1" latinLnBrk="0" hangingPunct="1">
        <a:defRPr sz="2526" kern="1200">
          <a:solidFill>
            <a:schemeClr val="tx1"/>
          </a:solidFill>
          <a:latin typeface="+mn-lt"/>
          <a:ea typeface="+mn-ea"/>
          <a:cs typeface="+mn-cs"/>
        </a:defRPr>
      </a:lvl3pPr>
      <a:lvl4pPr marL="1925041" algn="l" defTabSz="1283360" rtl="0" eaLnBrk="1" latinLnBrk="0" hangingPunct="1">
        <a:defRPr sz="2526" kern="1200">
          <a:solidFill>
            <a:schemeClr val="tx1"/>
          </a:solidFill>
          <a:latin typeface="+mn-lt"/>
          <a:ea typeface="+mn-ea"/>
          <a:cs typeface="+mn-cs"/>
        </a:defRPr>
      </a:lvl4pPr>
      <a:lvl5pPr marL="2566721" algn="l" defTabSz="1283360" rtl="0" eaLnBrk="1" latinLnBrk="0" hangingPunct="1">
        <a:defRPr sz="2526" kern="1200">
          <a:solidFill>
            <a:schemeClr val="tx1"/>
          </a:solidFill>
          <a:latin typeface="+mn-lt"/>
          <a:ea typeface="+mn-ea"/>
          <a:cs typeface="+mn-cs"/>
        </a:defRPr>
      </a:lvl5pPr>
      <a:lvl6pPr marL="3208401" algn="l" defTabSz="1283360" rtl="0" eaLnBrk="1" latinLnBrk="0" hangingPunct="1">
        <a:defRPr sz="2526" kern="1200">
          <a:solidFill>
            <a:schemeClr val="tx1"/>
          </a:solidFill>
          <a:latin typeface="+mn-lt"/>
          <a:ea typeface="+mn-ea"/>
          <a:cs typeface="+mn-cs"/>
        </a:defRPr>
      </a:lvl6pPr>
      <a:lvl7pPr marL="3850081" algn="l" defTabSz="1283360" rtl="0" eaLnBrk="1" latinLnBrk="0" hangingPunct="1">
        <a:defRPr sz="2526" kern="1200">
          <a:solidFill>
            <a:schemeClr val="tx1"/>
          </a:solidFill>
          <a:latin typeface="+mn-lt"/>
          <a:ea typeface="+mn-ea"/>
          <a:cs typeface="+mn-cs"/>
        </a:defRPr>
      </a:lvl7pPr>
      <a:lvl8pPr marL="4491761" algn="l" defTabSz="1283360" rtl="0" eaLnBrk="1" latinLnBrk="0" hangingPunct="1">
        <a:defRPr sz="2526" kern="1200">
          <a:solidFill>
            <a:schemeClr val="tx1"/>
          </a:solidFill>
          <a:latin typeface="+mn-lt"/>
          <a:ea typeface="+mn-ea"/>
          <a:cs typeface="+mn-cs"/>
        </a:defRPr>
      </a:lvl8pPr>
      <a:lvl9pPr marL="5133442" algn="l" defTabSz="1283360" rtl="0" eaLnBrk="1" latinLnBrk="0" hangingPunct="1">
        <a:defRPr sz="252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160463" y="384175"/>
            <a:ext cx="10790237" cy="1395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2051" name="Text Placeholder 2"/>
          <p:cNvSpPr>
            <a:spLocks noGrp="1"/>
          </p:cNvSpPr>
          <p:nvPr>
            <p:ph type="body" idx="1"/>
          </p:nvPr>
        </p:nvSpPr>
        <p:spPr bwMode="auto">
          <a:xfrm>
            <a:off x="1160463" y="1920875"/>
            <a:ext cx="10790237" cy="3921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4" name="Date Placeholder 3">
            <a:extLst>
              <a:ext uri="{FF2B5EF4-FFF2-40B4-BE49-F238E27FC236}">
                <a16:creationId xmlns:a16="http://schemas.microsoft.com/office/drawing/2014/main" xmlns="" id="{654C2F40-4BAD-45DF-8F0A-973ED2C7110F}"/>
              </a:ext>
            </a:extLst>
          </p:cNvPr>
          <p:cNvSpPr>
            <a:spLocks noGrp="1"/>
          </p:cNvSpPr>
          <p:nvPr>
            <p:ph type="dt" sz="half" idx="2"/>
          </p:nvPr>
        </p:nvSpPr>
        <p:spPr>
          <a:xfrm>
            <a:off x="882650" y="6689725"/>
            <a:ext cx="2887663" cy="384175"/>
          </a:xfrm>
          <a:prstGeom prst="rect">
            <a:avLst/>
          </a:prstGeom>
        </p:spPr>
        <p:txBody>
          <a:bodyPr vert="horz" lIns="91440" tIns="45720" rIns="91440" bIns="45720" rtlCol="0" anchor="ctr"/>
          <a:lstStyle>
            <a:lvl1pPr algn="l" eaLnBrk="1" fontAlgn="auto" hangingPunct="1">
              <a:spcBef>
                <a:spcPts val="0"/>
              </a:spcBef>
              <a:spcAft>
                <a:spcPts val="0"/>
              </a:spcAft>
              <a:defRPr sz="1684" smtClean="0">
                <a:solidFill>
                  <a:schemeClr val="tx1">
                    <a:tint val="75000"/>
                  </a:schemeClr>
                </a:solidFill>
                <a:latin typeface="+mn-lt"/>
              </a:defRPr>
            </a:lvl1pPr>
          </a:lstStyle>
          <a:p>
            <a:pPr>
              <a:defRPr/>
            </a:pPr>
            <a:fld id="{B745153B-4A01-4D36-9AEE-DA806A966208}" type="datetimeFigureOut">
              <a:rPr lang="en-ZA"/>
              <a:pPr>
                <a:defRPr/>
              </a:pPr>
              <a:t>2023/05/19</a:t>
            </a:fld>
            <a:endParaRPr lang="en-ZA" dirty="0"/>
          </a:p>
        </p:txBody>
      </p:sp>
      <p:sp>
        <p:nvSpPr>
          <p:cNvPr id="5" name="Footer Placeholder 4">
            <a:extLst>
              <a:ext uri="{FF2B5EF4-FFF2-40B4-BE49-F238E27FC236}">
                <a16:creationId xmlns:a16="http://schemas.microsoft.com/office/drawing/2014/main" xmlns="" id="{42AFCF1E-B907-4335-B054-C97599E16F10}"/>
              </a:ext>
            </a:extLst>
          </p:cNvPr>
          <p:cNvSpPr>
            <a:spLocks noGrp="1"/>
          </p:cNvSpPr>
          <p:nvPr>
            <p:ph type="ftr" sz="quarter" idx="3"/>
          </p:nvPr>
        </p:nvSpPr>
        <p:spPr>
          <a:xfrm>
            <a:off x="4251325" y="6689725"/>
            <a:ext cx="4330700" cy="384175"/>
          </a:xfrm>
          <a:prstGeom prst="rect">
            <a:avLst/>
          </a:prstGeom>
        </p:spPr>
        <p:txBody>
          <a:bodyPr vert="horz" lIns="91440" tIns="45720" rIns="91440" bIns="45720" rtlCol="0" anchor="ctr"/>
          <a:lstStyle>
            <a:lvl1pPr algn="ctr" eaLnBrk="1" fontAlgn="auto" hangingPunct="1">
              <a:spcBef>
                <a:spcPts val="0"/>
              </a:spcBef>
              <a:spcAft>
                <a:spcPts val="0"/>
              </a:spcAft>
              <a:defRPr sz="1684">
                <a:solidFill>
                  <a:schemeClr val="tx1">
                    <a:tint val="75000"/>
                  </a:schemeClr>
                </a:solidFill>
                <a:latin typeface="+mn-lt"/>
              </a:defRPr>
            </a:lvl1pPr>
          </a:lstStyle>
          <a:p>
            <a:pPr>
              <a:defRPr/>
            </a:pPr>
            <a:endParaRPr lang="en-ZA" dirty="0"/>
          </a:p>
        </p:txBody>
      </p:sp>
      <p:sp>
        <p:nvSpPr>
          <p:cNvPr id="6" name="Slide Number Placeholder 5">
            <a:extLst>
              <a:ext uri="{FF2B5EF4-FFF2-40B4-BE49-F238E27FC236}">
                <a16:creationId xmlns:a16="http://schemas.microsoft.com/office/drawing/2014/main" xmlns="" id="{5E7F3D80-2C8D-4D09-9FBE-F6C9A0DF77A0}"/>
              </a:ext>
            </a:extLst>
          </p:cNvPr>
          <p:cNvSpPr>
            <a:spLocks noGrp="1"/>
          </p:cNvSpPr>
          <p:nvPr>
            <p:ph type="sldNum" sz="quarter" idx="4"/>
          </p:nvPr>
        </p:nvSpPr>
        <p:spPr>
          <a:xfrm>
            <a:off x="9063038" y="6689725"/>
            <a:ext cx="2887662" cy="384175"/>
          </a:xfrm>
          <a:prstGeom prst="rect">
            <a:avLst/>
          </a:prstGeom>
        </p:spPr>
        <p:txBody>
          <a:bodyPr vert="horz" lIns="91440" tIns="45720" rIns="91440" bIns="45720" rtlCol="0" anchor="ctr"/>
          <a:lstStyle>
            <a:lvl1pPr algn="r" eaLnBrk="1" fontAlgn="auto" hangingPunct="1">
              <a:spcBef>
                <a:spcPts val="0"/>
              </a:spcBef>
              <a:spcAft>
                <a:spcPts val="0"/>
              </a:spcAft>
              <a:defRPr sz="1684" smtClean="0">
                <a:solidFill>
                  <a:schemeClr val="tx1">
                    <a:tint val="75000"/>
                  </a:schemeClr>
                </a:solidFill>
                <a:latin typeface="+mn-lt"/>
              </a:defRPr>
            </a:lvl1pPr>
          </a:lstStyle>
          <a:p>
            <a:pPr>
              <a:defRPr/>
            </a:pPr>
            <a:fld id="{7B3D83B2-F6AD-466D-9ED4-E78AFA557A29}" type="slidenum">
              <a:rPr lang="en-ZA"/>
              <a:pPr>
                <a:defRPr/>
              </a:pPr>
              <a:t>‹#›</a:t>
            </a:fld>
            <a:endParaRPr lang="en-ZA" dirty="0"/>
          </a:p>
        </p:txBody>
      </p:sp>
      <p:pic>
        <p:nvPicPr>
          <p:cNvPr id="2055" name="Picture 12"/>
          <p:cNvPicPr>
            <a:picLocks noChangeAspect="1"/>
          </p:cNvPicPr>
          <p:nvPr/>
        </p:nvPicPr>
        <p:blipFill>
          <a:blip r:embed="rId13" cstate="print">
            <a:extLst>
              <a:ext uri="{28A0092B-C50C-407E-A947-70E740481C1C}">
                <a14:useLocalDpi xmlns:a14="http://schemas.microsoft.com/office/drawing/2010/main" xmlns="" val="0"/>
              </a:ext>
            </a:extLst>
          </a:blip>
          <a:srcRect l="86356" b="32191"/>
          <a:stretch>
            <a:fillRect/>
          </a:stretch>
        </p:blipFill>
        <p:spPr bwMode="auto">
          <a:xfrm>
            <a:off x="11287125" y="4797425"/>
            <a:ext cx="1350963" cy="1116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14"/>
          <p:cNvPicPr>
            <a:picLocks noChangeAspect="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6311900" y="6154738"/>
            <a:ext cx="982663" cy="982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15"/>
          <p:cNvPicPr>
            <a:picLocks noChangeAspect="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81000" y="6192838"/>
            <a:ext cx="3155950" cy="94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8" name="Picture 16"/>
          <p:cNvPicPr>
            <a:picLocks noChangeAspect="1"/>
          </p:cNvPicPr>
          <p:nvPr/>
        </p:nvPicPr>
        <p:blipFill>
          <a:blip r:embed="rId16" cstate="print">
            <a:extLst>
              <a:ext uri="{28A0092B-C50C-407E-A947-70E740481C1C}">
                <a14:useLocalDpi xmlns:a14="http://schemas.microsoft.com/office/drawing/2010/main" xmlns="" val="0"/>
              </a:ext>
            </a:extLst>
          </a:blip>
          <a:srcRect l="6432" t="14789" r="9744" b="17873"/>
          <a:stretch>
            <a:fillRect/>
          </a:stretch>
        </p:blipFill>
        <p:spPr bwMode="auto">
          <a:xfrm>
            <a:off x="10088563" y="6154738"/>
            <a:ext cx="1873250" cy="1063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9" name="Picture 17" descr="Shape, rectangle&#10;&#10;Description automatically generated"/>
          <p:cNvPicPr>
            <a:picLocks noChangeAspect="1"/>
          </p:cNvPicPr>
          <p:nvPr/>
        </p:nvPicPr>
        <p:blipFill>
          <a:blip r:embed="rId13" cstate="print">
            <a:extLst>
              <a:ext uri="{28A0092B-C50C-407E-A947-70E740481C1C}">
                <a14:useLocalDpi xmlns:a14="http://schemas.microsoft.com/office/drawing/2010/main" xmlns="" val="0"/>
              </a:ext>
            </a:extLst>
          </a:blip>
          <a:srcRect t="66818"/>
          <a:stretch>
            <a:fillRect/>
          </a:stretch>
        </p:blipFill>
        <p:spPr bwMode="auto">
          <a:xfrm>
            <a:off x="0" y="5842000"/>
            <a:ext cx="12833350" cy="503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1282700" rtl="0" fontAlgn="base">
        <a:lnSpc>
          <a:spcPct val="90000"/>
        </a:lnSpc>
        <a:spcBef>
          <a:spcPct val="0"/>
        </a:spcBef>
        <a:spcAft>
          <a:spcPct val="0"/>
        </a:spcAft>
        <a:defRPr sz="6000" kern="1200">
          <a:solidFill>
            <a:schemeClr val="tx1"/>
          </a:solidFill>
          <a:latin typeface="Arial" panose="020B0604020202020204" pitchFamily="34" charset="0"/>
          <a:ea typeface="+mj-ea"/>
          <a:cs typeface="Arial" panose="020B0604020202020204" pitchFamily="34" charset="0"/>
        </a:defRPr>
      </a:lvl1pPr>
      <a:lvl2pPr algn="l" defTabSz="1282700" rtl="0" fontAlgn="base">
        <a:lnSpc>
          <a:spcPct val="90000"/>
        </a:lnSpc>
        <a:spcBef>
          <a:spcPct val="0"/>
        </a:spcBef>
        <a:spcAft>
          <a:spcPct val="0"/>
        </a:spcAft>
        <a:defRPr sz="6000">
          <a:solidFill>
            <a:schemeClr val="tx1"/>
          </a:solidFill>
          <a:latin typeface="Arial" panose="020B0604020202020204" pitchFamily="34" charset="0"/>
          <a:cs typeface="Arial" panose="020B0604020202020204" pitchFamily="34" charset="0"/>
        </a:defRPr>
      </a:lvl2pPr>
      <a:lvl3pPr algn="l" defTabSz="1282700" rtl="0" fontAlgn="base">
        <a:lnSpc>
          <a:spcPct val="90000"/>
        </a:lnSpc>
        <a:spcBef>
          <a:spcPct val="0"/>
        </a:spcBef>
        <a:spcAft>
          <a:spcPct val="0"/>
        </a:spcAft>
        <a:defRPr sz="6000">
          <a:solidFill>
            <a:schemeClr val="tx1"/>
          </a:solidFill>
          <a:latin typeface="Arial" panose="020B0604020202020204" pitchFamily="34" charset="0"/>
          <a:cs typeface="Arial" panose="020B0604020202020204" pitchFamily="34" charset="0"/>
        </a:defRPr>
      </a:lvl3pPr>
      <a:lvl4pPr algn="l" defTabSz="1282700" rtl="0" fontAlgn="base">
        <a:lnSpc>
          <a:spcPct val="90000"/>
        </a:lnSpc>
        <a:spcBef>
          <a:spcPct val="0"/>
        </a:spcBef>
        <a:spcAft>
          <a:spcPct val="0"/>
        </a:spcAft>
        <a:defRPr sz="6000">
          <a:solidFill>
            <a:schemeClr val="tx1"/>
          </a:solidFill>
          <a:latin typeface="Arial" panose="020B0604020202020204" pitchFamily="34" charset="0"/>
          <a:cs typeface="Arial" panose="020B0604020202020204" pitchFamily="34" charset="0"/>
        </a:defRPr>
      </a:lvl4pPr>
      <a:lvl5pPr algn="l" defTabSz="1282700" rtl="0" fontAlgn="base">
        <a:lnSpc>
          <a:spcPct val="90000"/>
        </a:lnSpc>
        <a:spcBef>
          <a:spcPct val="0"/>
        </a:spcBef>
        <a:spcAft>
          <a:spcPct val="0"/>
        </a:spcAft>
        <a:defRPr sz="6000">
          <a:solidFill>
            <a:schemeClr val="tx1"/>
          </a:solidFill>
          <a:latin typeface="Arial" panose="020B0604020202020204" pitchFamily="34" charset="0"/>
          <a:cs typeface="Arial" panose="020B0604020202020204" pitchFamily="34" charset="0"/>
        </a:defRPr>
      </a:lvl5pPr>
      <a:lvl6pPr marL="457200" algn="l" defTabSz="1282700" rtl="0" fontAlgn="base">
        <a:lnSpc>
          <a:spcPct val="90000"/>
        </a:lnSpc>
        <a:spcBef>
          <a:spcPct val="0"/>
        </a:spcBef>
        <a:spcAft>
          <a:spcPct val="0"/>
        </a:spcAft>
        <a:defRPr sz="6000">
          <a:solidFill>
            <a:schemeClr val="tx1"/>
          </a:solidFill>
          <a:latin typeface="Arial" panose="020B0604020202020204" pitchFamily="34" charset="0"/>
          <a:cs typeface="Arial" panose="020B0604020202020204" pitchFamily="34" charset="0"/>
        </a:defRPr>
      </a:lvl6pPr>
      <a:lvl7pPr marL="914400" algn="l" defTabSz="1282700" rtl="0" fontAlgn="base">
        <a:lnSpc>
          <a:spcPct val="90000"/>
        </a:lnSpc>
        <a:spcBef>
          <a:spcPct val="0"/>
        </a:spcBef>
        <a:spcAft>
          <a:spcPct val="0"/>
        </a:spcAft>
        <a:defRPr sz="6000">
          <a:solidFill>
            <a:schemeClr val="tx1"/>
          </a:solidFill>
          <a:latin typeface="Arial" panose="020B0604020202020204" pitchFamily="34" charset="0"/>
          <a:cs typeface="Arial" panose="020B0604020202020204" pitchFamily="34" charset="0"/>
        </a:defRPr>
      </a:lvl7pPr>
      <a:lvl8pPr marL="1371600" algn="l" defTabSz="1282700" rtl="0" fontAlgn="base">
        <a:lnSpc>
          <a:spcPct val="90000"/>
        </a:lnSpc>
        <a:spcBef>
          <a:spcPct val="0"/>
        </a:spcBef>
        <a:spcAft>
          <a:spcPct val="0"/>
        </a:spcAft>
        <a:defRPr sz="6000">
          <a:solidFill>
            <a:schemeClr val="tx1"/>
          </a:solidFill>
          <a:latin typeface="Arial" panose="020B0604020202020204" pitchFamily="34" charset="0"/>
          <a:cs typeface="Arial" panose="020B0604020202020204" pitchFamily="34" charset="0"/>
        </a:defRPr>
      </a:lvl8pPr>
      <a:lvl9pPr marL="1828800" algn="l" defTabSz="1282700" rtl="0" fontAlgn="base">
        <a:lnSpc>
          <a:spcPct val="90000"/>
        </a:lnSpc>
        <a:spcBef>
          <a:spcPct val="0"/>
        </a:spcBef>
        <a:spcAft>
          <a:spcPct val="0"/>
        </a:spcAft>
        <a:defRPr sz="6000">
          <a:solidFill>
            <a:schemeClr val="tx1"/>
          </a:solidFill>
          <a:latin typeface="Arial" panose="020B0604020202020204" pitchFamily="34" charset="0"/>
          <a:cs typeface="Arial" panose="020B0604020202020204" pitchFamily="34" charset="0"/>
        </a:defRPr>
      </a:lvl9pPr>
    </p:titleStyle>
    <p:bodyStyle>
      <a:lvl1pPr marL="320675" indent="-320675" algn="l" defTabSz="1282700" rtl="0" fontAlgn="base">
        <a:lnSpc>
          <a:spcPct val="90000"/>
        </a:lnSpc>
        <a:spcBef>
          <a:spcPts val="1400"/>
        </a:spcBef>
        <a:spcAft>
          <a:spcPct val="0"/>
        </a:spcAft>
        <a:buFont typeface="Arial" panose="020B0604020202020204" pitchFamily="34" charset="0"/>
        <a:buChar char="•"/>
        <a:defRPr sz="4000" kern="1200">
          <a:solidFill>
            <a:schemeClr val="tx1"/>
          </a:solidFill>
          <a:latin typeface="Arial" panose="020B0604020202020204" pitchFamily="34" charset="0"/>
          <a:ea typeface="+mn-ea"/>
          <a:cs typeface="Arial" panose="020B0604020202020204" pitchFamily="34" charset="0"/>
        </a:defRPr>
      </a:lvl1pPr>
      <a:lvl2pPr marL="962025" indent="-320675" algn="l" defTabSz="1282700" rtl="0" fontAlgn="base">
        <a:lnSpc>
          <a:spcPct val="90000"/>
        </a:lnSpc>
        <a:spcBef>
          <a:spcPts val="700"/>
        </a:spcBef>
        <a:spcAft>
          <a:spcPct val="0"/>
        </a:spcAft>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2pPr>
      <a:lvl3pPr marL="1603375" indent="-320675" algn="l" defTabSz="1282700" rtl="0" fontAlgn="base">
        <a:lnSpc>
          <a:spcPct val="90000"/>
        </a:lnSpc>
        <a:spcBef>
          <a:spcPts val="700"/>
        </a:spcBef>
        <a:spcAft>
          <a:spcPct val="0"/>
        </a:spcAft>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2244725" indent="-320675" algn="l" defTabSz="1282700" rtl="0" fontAlgn="base">
        <a:lnSpc>
          <a:spcPct val="90000"/>
        </a:lnSpc>
        <a:spcBef>
          <a:spcPts val="700"/>
        </a:spcBef>
        <a:spcAft>
          <a:spcPct val="0"/>
        </a:spcAft>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4pPr>
      <a:lvl5pPr marL="2886075" indent="-320675" algn="l" defTabSz="1282700" rtl="0" fontAlgn="base">
        <a:lnSpc>
          <a:spcPct val="90000"/>
        </a:lnSpc>
        <a:spcBef>
          <a:spcPts val="700"/>
        </a:spcBef>
        <a:spcAft>
          <a:spcPct val="0"/>
        </a:spcAft>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529241" indent="-320840" algn="l" defTabSz="1283360" rtl="0" eaLnBrk="1" latinLnBrk="0" hangingPunct="1">
        <a:lnSpc>
          <a:spcPct val="90000"/>
        </a:lnSpc>
        <a:spcBef>
          <a:spcPts val="702"/>
        </a:spcBef>
        <a:buFont typeface="Arial" panose="020B0604020202020204" pitchFamily="34" charset="0"/>
        <a:buChar char="•"/>
        <a:defRPr sz="2526" kern="1200">
          <a:solidFill>
            <a:schemeClr val="tx1"/>
          </a:solidFill>
          <a:latin typeface="+mn-lt"/>
          <a:ea typeface="+mn-ea"/>
          <a:cs typeface="+mn-cs"/>
        </a:defRPr>
      </a:lvl6pPr>
      <a:lvl7pPr marL="4170921" indent="-320840" algn="l" defTabSz="1283360" rtl="0" eaLnBrk="1" latinLnBrk="0" hangingPunct="1">
        <a:lnSpc>
          <a:spcPct val="90000"/>
        </a:lnSpc>
        <a:spcBef>
          <a:spcPts val="702"/>
        </a:spcBef>
        <a:buFont typeface="Arial" panose="020B0604020202020204" pitchFamily="34" charset="0"/>
        <a:buChar char="•"/>
        <a:defRPr sz="2526" kern="1200">
          <a:solidFill>
            <a:schemeClr val="tx1"/>
          </a:solidFill>
          <a:latin typeface="+mn-lt"/>
          <a:ea typeface="+mn-ea"/>
          <a:cs typeface="+mn-cs"/>
        </a:defRPr>
      </a:lvl7pPr>
      <a:lvl8pPr marL="4812602" indent="-320840" algn="l" defTabSz="1283360" rtl="0" eaLnBrk="1" latinLnBrk="0" hangingPunct="1">
        <a:lnSpc>
          <a:spcPct val="90000"/>
        </a:lnSpc>
        <a:spcBef>
          <a:spcPts val="702"/>
        </a:spcBef>
        <a:buFont typeface="Arial" panose="020B0604020202020204" pitchFamily="34" charset="0"/>
        <a:buChar char="•"/>
        <a:defRPr sz="2526" kern="1200">
          <a:solidFill>
            <a:schemeClr val="tx1"/>
          </a:solidFill>
          <a:latin typeface="+mn-lt"/>
          <a:ea typeface="+mn-ea"/>
          <a:cs typeface="+mn-cs"/>
        </a:defRPr>
      </a:lvl8pPr>
      <a:lvl9pPr marL="5454282" indent="-320840" algn="l" defTabSz="1283360" rtl="0" eaLnBrk="1" latinLnBrk="0" hangingPunct="1">
        <a:lnSpc>
          <a:spcPct val="90000"/>
        </a:lnSpc>
        <a:spcBef>
          <a:spcPts val="702"/>
        </a:spcBef>
        <a:buFont typeface="Arial" panose="020B0604020202020204" pitchFamily="34" charset="0"/>
        <a:buChar char="•"/>
        <a:defRPr sz="2526" kern="1200">
          <a:solidFill>
            <a:schemeClr val="tx1"/>
          </a:solidFill>
          <a:latin typeface="+mn-lt"/>
          <a:ea typeface="+mn-ea"/>
          <a:cs typeface="+mn-cs"/>
        </a:defRPr>
      </a:lvl9pPr>
    </p:bodyStyle>
    <p:otherStyle>
      <a:defPPr>
        <a:defRPr lang="en-US"/>
      </a:defPPr>
      <a:lvl1pPr marL="0" algn="l" defTabSz="1283360" rtl="0" eaLnBrk="1" latinLnBrk="0" hangingPunct="1">
        <a:defRPr sz="2526" kern="1200">
          <a:solidFill>
            <a:schemeClr val="tx1"/>
          </a:solidFill>
          <a:latin typeface="+mn-lt"/>
          <a:ea typeface="+mn-ea"/>
          <a:cs typeface="+mn-cs"/>
        </a:defRPr>
      </a:lvl1pPr>
      <a:lvl2pPr marL="641680" algn="l" defTabSz="1283360" rtl="0" eaLnBrk="1" latinLnBrk="0" hangingPunct="1">
        <a:defRPr sz="2526" kern="1200">
          <a:solidFill>
            <a:schemeClr val="tx1"/>
          </a:solidFill>
          <a:latin typeface="+mn-lt"/>
          <a:ea typeface="+mn-ea"/>
          <a:cs typeface="+mn-cs"/>
        </a:defRPr>
      </a:lvl2pPr>
      <a:lvl3pPr marL="1283360" algn="l" defTabSz="1283360" rtl="0" eaLnBrk="1" latinLnBrk="0" hangingPunct="1">
        <a:defRPr sz="2526" kern="1200">
          <a:solidFill>
            <a:schemeClr val="tx1"/>
          </a:solidFill>
          <a:latin typeface="+mn-lt"/>
          <a:ea typeface="+mn-ea"/>
          <a:cs typeface="+mn-cs"/>
        </a:defRPr>
      </a:lvl3pPr>
      <a:lvl4pPr marL="1925041" algn="l" defTabSz="1283360" rtl="0" eaLnBrk="1" latinLnBrk="0" hangingPunct="1">
        <a:defRPr sz="2526" kern="1200">
          <a:solidFill>
            <a:schemeClr val="tx1"/>
          </a:solidFill>
          <a:latin typeface="+mn-lt"/>
          <a:ea typeface="+mn-ea"/>
          <a:cs typeface="+mn-cs"/>
        </a:defRPr>
      </a:lvl4pPr>
      <a:lvl5pPr marL="2566721" algn="l" defTabSz="1283360" rtl="0" eaLnBrk="1" latinLnBrk="0" hangingPunct="1">
        <a:defRPr sz="2526" kern="1200">
          <a:solidFill>
            <a:schemeClr val="tx1"/>
          </a:solidFill>
          <a:latin typeface="+mn-lt"/>
          <a:ea typeface="+mn-ea"/>
          <a:cs typeface="+mn-cs"/>
        </a:defRPr>
      </a:lvl5pPr>
      <a:lvl6pPr marL="3208401" algn="l" defTabSz="1283360" rtl="0" eaLnBrk="1" latinLnBrk="0" hangingPunct="1">
        <a:defRPr sz="2526" kern="1200">
          <a:solidFill>
            <a:schemeClr val="tx1"/>
          </a:solidFill>
          <a:latin typeface="+mn-lt"/>
          <a:ea typeface="+mn-ea"/>
          <a:cs typeface="+mn-cs"/>
        </a:defRPr>
      </a:lvl6pPr>
      <a:lvl7pPr marL="3850081" algn="l" defTabSz="1283360" rtl="0" eaLnBrk="1" latinLnBrk="0" hangingPunct="1">
        <a:defRPr sz="2526" kern="1200">
          <a:solidFill>
            <a:schemeClr val="tx1"/>
          </a:solidFill>
          <a:latin typeface="+mn-lt"/>
          <a:ea typeface="+mn-ea"/>
          <a:cs typeface="+mn-cs"/>
        </a:defRPr>
      </a:lvl7pPr>
      <a:lvl8pPr marL="4491761" algn="l" defTabSz="1283360" rtl="0" eaLnBrk="1" latinLnBrk="0" hangingPunct="1">
        <a:defRPr sz="2526" kern="1200">
          <a:solidFill>
            <a:schemeClr val="tx1"/>
          </a:solidFill>
          <a:latin typeface="+mn-lt"/>
          <a:ea typeface="+mn-ea"/>
          <a:cs typeface="+mn-cs"/>
        </a:defRPr>
      </a:lvl8pPr>
      <a:lvl9pPr marL="5133442" algn="l" defTabSz="1283360" rtl="0" eaLnBrk="1" latinLnBrk="0" hangingPunct="1">
        <a:defRPr sz="25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E344DB-8D85-4081-AC00-EADE00023A1A}"/>
              </a:ext>
            </a:extLst>
          </p:cNvPr>
          <p:cNvSpPr>
            <a:spLocks noGrp="1"/>
          </p:cNvSpPr>
          <p:nvPr>
            <p:ph type="title"/>
          </p:nvPr>
        </p:nvSpPr>
        <p:spPr>
          <a:xfrm>
            <a:off x="870768" y="944885"/>
            <a:ext cx="11320915" cy="4680520"/>
          </a:xfrm>
        </p:spPr>
        <p:txBody>
          <a:bodyPr/>
          <a:lstStyle/>
          <a:p>
            <a:pPr marL="0" marR="0" lvl="0" indent="0" algn="ctr" defTabSz="1052513" rtl="0" eaLnBrk="1" fontAlgn="base" latinLnBrk="0" hangingPunct="1">
              <a:lnSpc>
                <a:spcPct val="100000"/>
              </a:lnSpc>
              <a:spcBef>
                <a:spcPts val="0"/>
              </a:spcBef>
              <a:spcAft>
                <a:spcPct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lang="en-US" sz="3200" b="1" dirty="0">
                <a:effectLst/>
                <a:ea typeface="Times New Roman" panose="02020603050405020304" pitchFamily="18" charset="0"/>
              </a:rPr>
              <a:t/>
            </a:r>
            <a:br>
              <a:rPr lang="en-US" sz="3200" b="1" dirty="0">
                <a:effectLst/>
                <a:ea typeface="Times New Roman" panose="02020603050405020304" pitchFamily="18" charset="0"/>
              </a:rPr>
            </a:br>
            <a:r>
              <a:rPr lang="en-US" sz="3200" b="1" dirty="0">
                <a:effectLst/>
                <a:ea typeface="Times New Roman" panose="02020603050405020304" pitchFamily="18" charset="0"/>
              </a:rPr>
              <a:t/>
            </a:r>
            <a:br>
              <a:rPr lang="en-US" sz="3200" b="1" dirty="0">
                <a:effectLst/>
                <a:ea typeface="Times New Roman" panose="02020603050405020304" pitchFamily="18" charset="0"/>
              </a:rPr>
            </a:br>
            <a:r>
              <a:rPr lang="en-US" sz="3200" b="1" dirty="0">
                <a:effectLst/>
                <a:ea typeface="Times New Roman" panose="02020603050405020304" pitchFamily="18" charset="0"/>
              </a:rPr>
              <a:t>PLANT HEALTH (PHYTOSANITARY) BILL [B14-2021]</a:t>
            </a:r>
            <a:br>
              <a:rPr lang="en-US" sz="3200" b="1" dirty="0">
                <a:effectLst/>
                <a:ea typeface="Times New Roman" panose="02020603050405020304" pitchFamily="18" charset="0"/>
              </a:rPr>
            </a:br>
            <a:r>
              <a:rPr lang="en-US" sz="3200" b="1" dirty="0">
                <a:effectLst/>
                <a:ea typeface="Times New Roman" panose="02020603050405020304" pitchFamily="18" charset="0"/>
              </a:rPr>
              <a:t/>
            </a:r>
            <a:br>
              <a:rPr lang="en-US" sz="3200" b="1" dirty="0">
                <a:effectLst/>
                <a:ea typeface="Times New Roman" panose="02020603050405020304" pitchFamily="18" charset="0"/>
              </a:rPr>
            </a:br>
            <a:r>
              <a:rPr lang="en-US" sz="3200" b="1" dirty="0">
                <a:effectLst/>
                <a:ea typeface="Times New Roman" panose="02020603050405020304" pitchFamily="18" charset="0"/>
              </a:rPr>
              <a:t>PRESENTATION TO THE PORTFOLIO COMMITTEE ON AGRICULTURE, LAND REFORM AND RURAL DEVELOPMENT</a:t>
            </a:r>
            <a:br>
              <a:rPr lang="en-US" sz="3200" b="1" dirty="0">
                <a:effectLst/>
                <a:ea typeface="Times New Roman" panose="02020603050405020304" pitchFamily="18" charset="0"/>
              </a:rPr>
            </a:br>
            <a:r>
              <a:rPr lang="en-US" sz="3200" b="1" dirty="0">
                <a:effectLst/>
                <a:ea typeface="Times New Roman" panose="02020603050405020304" pitchFamily="18" charset="0"/>
              </a:rPr>
              <a:t/>
            </a:r>
            <a:br>
              <a:rPr lang="en-US" sz="3200" b="1" dirty="0">
                <a:effectLst/>
                <a:ea typeface="Times New Roman" panose="02020603050405020304" pitchFamily="18" charset="0"/>
              </a:rPr>
            </a:br>
            <a:r>
              <a:rPr lang="en-US" sz="3200" b="1" dirty="0">
                <a:effectLst/>
                <a:ea typeface="Times New Roman" panose="02020603050405020304" pitchFamily="18" charset="0"/>
              </a:rPr>
              <a:t/>
            </a:r>
            <a:br>
              <a:rPr lang="en-US" sz="3200" b="1" dirty="0">
                <a:effectLst/>
                <a:ea typeface="Times New Roman" panose="02020603050405020304" pitchFamily="18" charset="0"/>
              </a:rPr>
            </a:br>
            <a:r>
              <a:rPr lang="en-US" sz="3200" b="1" dirty="0">
                <a:effectLst/>
                <a:ea typeface="Times New Roman" panose="02020603050405020304" pitchFamily="18" charset="0"/>
              </a:rPr>
              <a:t>19 MAY 2023</a:t>
            </a:r>
            <a:r>
              <a:rPr kumimoji="0" lang="en-ZA" sz="3200" b="1" i="0" u="none" strike="noStrike" kern="1200" cap="none" spc="0" normalizeH="0" baseline="0" noProof="0" dirty="0">
                <a:ln>
                  <a:noFill/>
                </a:ln>
                <a:solidFill>
                  <a:prstClr val="black"/>
                </a:solidFill>
                <a:effectLst/>
                <a:uLnTx/>
                <a:uFillTx/>
                <a:latin typeface="Arial" charset="0"/>
                <a:ea typeface="+mn-ea"/>
                <a:cs typeface="Arial" charset="0"/>
              </a:rPr>
              <a:t/>
            </a:r>
            <a:br>
              <a:rPr kumimoji="0" lang="en-ZA" sz="32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ZA" sz="2400" b="1" i="0" u="none" strike="noStrike" kern="1200" cap="none" spc="0" normalizeH="0" baseline="0" noProof="0" dirty="0">
                <a:ln>
                  <a:noFill/>
                </a:ln>
                <a:solidFill>
                  <a:prstClr val="black"/>
                </a:solidFill>
                <a:effectLst/>
                <a:uLnTx/>
                <a:uFillTx/>
                <a:latin typeface="Arial" charset="0"/>
                <a:ea typeface="+mn-ea"/>
                <a:cs typeface="Arial" charset="0"/>
              </a:rPr>
              <a:t/>
            </a:r>
            <a:br>
              <a:rPr kumimoji="0" lang="en-ZA" sz="24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ZA" sz="2800" b="1" i="0" u="none" strike="noStrike" kern="1200" cap="none" spc="0" normalizeH="0" baseline="0" noProof="0" dirty="0">
                <a:ln>
                  <a:noFill/>
                </a:ln>
                <a:solidFill>
                  <a:prstClr val="black"/>
                </a:solidFill>
                <a:effectLst/>
                <a:uLnTx/>
                <a:uFillTx/>
                <a:latin typeface="Arial" charset="0"/>
                <a:ea typeface="+mn-ea"/>
                <a:cs typeface="Arial" charset="0"/>
              </a:rPr>
              <a:t/>
            </a:r>
            <a:br>
              <a:rPr kumimoji="0" lang="en-ZA" sz="2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ZA" sz="2800" b="1" i="0" u="none" strike="noStrike" kern="1200" cap="none" spc="0" normalizeH="0" baseline="0" noProof="0" dirty="0">
                <a:ln>
                  <a:noFill/>
                </a:ln>
                <a:solidFill>
                  <a:prstClr val="black"/>
                </a:solidFill>
                <a:effectLst/>
                <a:uLnTx/>
                <a:uFillTx/>
                <a:latin typeface="Arial" charset="0"/>
                <a:ea typeface="+mn-ea"/>
                <a:cs typeface="Arial" charset="0"/>
              </a:rPr>
              <a:t/>
            </a:r>
            <a:br>
              <a:rPr kumimoji="0" lang="en-ZA" sz="2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ZA" sz="2800" b="1" i="0" u="none" strike="noStrike" kern="1200" cap="none" spc="0" normalizeH="0" baseline="0" noProof="0" dirty="0">
                <a:ln>
                  <a:noFill/>
                </a:ln>
                <a:solidFill>
                  <a:prstClr val="black"/>
                </a:solidFill>
                <a:effectLst/>
                <a:uLnTx/>
                <a:uFillTx/>
                <a:latin typeface="Arial" charset="0"/>
                <a:ea typeface="+mn-ea"/>
                <a:cs typeface="Arial" charset="0"/>
              </a:rPr>
              <a:t/>
            </a:r>
            <a:br>
              <a:rPr kumimoji="0" lang="en-ZA" sz="2800" b="1" i="0" u="none" strike="noStrike" kern="1200" cap="none" spc="0" normalizeH="0" baseline="0" noProof="0" dirty="0">
                <a:ln>
                  <a:noFill/>
                </a:ln>
                <a:solidFill>
                  <a:prstClr val="black"/>
                </a:solidFill>
                <a:effectLst/>
                <a:uLnTx/>
                <a:uFillTx/>
                <a:latin typeface="Arial" charset="0"/>
                <a:ea typeface="+mn-ea"/>
                <a:cs typeface="Arial" charset="0"/>
              </a:rPr>
            </a:b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t/>
            </a:r>
            <a:b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rPr>
            </a:br>
            <a:endParaRPr lang="en-ZA" dirty="0"/>
          </a:p>
        </p:txBody>
      </p:sp>
      <p:pic>
        <p:nvPicPr>
          <p:cNvPr id="9" name="Picture 5">
            <a:extLst>
              <a:ext uri="{FF2B5EF4-FFF2-40B4-BE49-F238E27FC236}">
                <a16:creationId xmlns:a16="http://schemas.microsoft.com/office/drawing/2014/main" xmlns="" id="{792172AD-9F0F-4D9F-A354-6DD9D7D8555F}"/>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29043" y="2457053"/>
            <a:ext cx="2736304" cy="23042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4">
            <a:extLst>
              <a:ext uri="{FF2B5EF4-FFF2-40B4-BE49-F238E27FC236}">
                <a16:creationId xmlns:a16="http://schemas.microsoft.com/office/drawing/2014/main" xmlns="" id="{AD756559-EC00-4647-9676-29A0A9591B19}"/>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5506" y="2313037"/>
            <a:ext cx="3402130" cy="2386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33223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A1B62-79A8-ED61-60DD-77B8F9CBA77E}"/>
              </a:ext>
            </a:extLst>
          </p:cNvPr>
          <p:cNvSpPr>
            <a:spLocks noGrp="1"/>
          </p:cNvSpPr>
          <p:nvPr>
            <p:ph type="title"/>
          </p:nvPr>
        </p:nvSpPr>
        <p:spPr/>
        <p:txBody>
          <a:bodyPr/>
          <a:lstStyle/>
          <a:p>
            <a:r>
              <a:rPr lang="en-US" sz="3200" b="1" dirty="0"/>
              <a:t>9. CLAUSE BY CLAUSE ANALYSIS </a:t>
            </a:r>
            <a:endParaRPr lang="en-ZA" sz="3200" b="1" dirty="0"/>
          </a:p>
        </p:txBody>
      </p:sp>
      <p:graphicFrame>
        <p:nvGraphicFramePr>
          <p:cNvPr id="4" name="Table 4">
            <a:extLst>
              <a:ext uri="{FF2B5EF4-FFF2-40B4-BE49-F238E27FC236}">
                <a16:creationId xmlns:a16="http://schemas.microsoft.com/office/drawing/2014/main" xmlns="" id="{A25508CC-FAF4-F61E-30C3-CCBF15B1282C}"/>
              </a:ext>
            </a:extLst>
          </p:cNvPr>
          <p:cNvGraphicFramePr>
            <a:graphicFrameLocks noGrp="1"/>
          </p:cNvGraphicFramePr>
          <p:nvPr>
            <p:ph idx="1"/>
            <p:extLst>
              <p:ext uri="{D42A27DB-BD31-4B8C-83A1-F6EECF244321}">
                <p14:modId xmlns:p14="http://schemas.microsoft.com/office/powerpoint/2010/main" xmlns="" val="1047572010"/>
              </p:ext>
            </p:extLst>
          </p:nvPr>
        </p:nvGraphicFramePr>
        <p:xfrm>
          <a:off x="1160090" y="1492131"/>
          <a:ext cx="11031907" cy="4400925"/>
        </p:xfrm>
        <a:graphic>
          <a:graphicData uri="http://schemas.openxmlformats.org/drawingml/2006/table">
            <a:tbl>
              <a:tblPr firstRow="1" bandRow="1">
                <a:tableStyleId>{5C22544A-7EE6-4342-B048-85BDC9FD1C3A}</a:tableStyleId>
              </a:tblPr>
              <a:tblGrid>
                <a:gridCol w="2361358">
                  <a:extLst>
                    <a:ext uri="{9D8B030D-6E8A-4147-A177-3AD203B41FA5}">
                      <a16:colId xmlns:a16="http://schemas.microsoft.com/office/drawing/2014/main" xmlns="" val="1447299105"/>
                    </a:ext>
                  </a:extLst>
                </a:gridCol>
                <a:gridCol w="3076086">
                  <a:extLst>
                    <a:ext uri="{9D8B030D-6E8A-4147-A177-3AD203B41FA5}">
                      <a16:colId xmlns:a16="http://schemas.microsoft.com/office/drawing/2014/main" xmlns="" val="406976904"/>
                    </a:ext>
                  </a:extLst>
                </a:gridCol>
                <a:gridCol w="5594463">
                  <a:extLst>
                    <a:ext uri="{9D8B030D-6E8A-4147-A177-3AD203B41FA5}">
                      <a16:colId xmlns:a16="http://schemas.microsoft.com/office/drawing/2014/main" xmlns="" val="1243730011"/>
                    </a:ext>
                  </a:extLst>
                </a:gridCol>
              </a:tblGrid>
              <a:tr h="1083570">
                <a:tc>
                  <a:txBody>
                    <a:bodyPr/>
                    <a:lstStyle/>
                    <a:p>
                      <a:r>
                        <a:rPr lang="en-US" sz="1400" dirty="0"/>
                        <a:t>Relevant sections </a:t>
                      </a:r>
                      <a:endParaRPr lang="en-ZA" sz="1400" dirty="0"/>
                    </a:p>
                  </a:txBody>
                  <a:tcPr/>
                </a:tc>
                <a:tc>
                  <a:txBody>
                    <a:bodyPr/>
                    <a:lstStyle/>
                    <a:p>
                      <a:r>
                        <a:rPr lang="en-US" sz="1400" dirty="0"/>
                        <a:t>Provision subject </a:t>
                      </a:r>
                      <a:endParaRPr lang="en-ZA" sz="1400" dirty="0"/>
                    </a:p>
                  </a:txBody>
                  <a:tcPr/>
                </a:tc>
                <a:tc>
                  <a:txBody>
                    <a:bodyPr/>
                    <a:lstStyle/>
                    <a:p>
                      <a:r>
                        <a:rPr lang="en-US" sz="1400" dirty="0"/>
                        <a:t>Explanatory summary </a:t>
                      </a:r>
                      <a:endParaRPr lang="en-ZA" sz="1400" dirty="0"/>
                    </a:p>
                  </a:txBody>
                  <a:tcPr/>
                </a:tc>
                <a:extLst>
                  <a:ext uri="{0D108BD9-81ED-4DB2-BD59-A6C34878D82A}">
                    <a16:rowId xmlns:a16="http://schemas.microsoft.com/office/drawing/2014/main" xmlns="" val="3327710206"/>
                  </a:ext>
                </a:extLst>
              </a:tr>
              <a:tr h="1188699">
                <a:tc>
                  <a:txBody>
                    <a:bodyPr/>
                    <a:lstStyle/>
                    <a:p>
                      <a:r>
                        <a:rPr lang="en-US" sz="1400" dirty="0">
                          <a:latin typeface="Arial" panose="020B0604020202020204" pitchFamily="34" charset="0"/>
                          <a:cs typeface="Arial" panose="020B0604020202020204" pitchFamily="34" charset="0"/>
                        </a:rPr>
                        <a:t>Section 1</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Definition </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Definition are aligned to the International Plant Protection Convention, glossary of phytosanitary terms International Standards for Phytosanitary Measures (ISPMs 5). In this clause certain terms and expressions are defined so that the contents of the Bill may be more clear. </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35636905"/>
                  </a:ext>
                </a:extLst>
              </a:tr>
              <a:tr h="466533">
                <a:tc>
                  <a:txBody>
                    <a:bodyPr/>
                    <a:lstStyle/>
                    <a:p>
                      <a:r>
                        <a:rPr lang="en-US" sz="1400" dirty="0">
                          <a:latin typeface="Arial" panose="020B0604020202020204" pitchFamily="34" charset="0"/>
                          <a:cs typeface="Arial" panose="020B0604020202020204" pitchFamily="34" charset="0"/>
                        </a:rPr>
                        <a:t>Section 2 </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Responsibility of the administration of the Act</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The Minister of Agriculture, Land Reform &amp; Rural Development is responsible for the administration of this Act.</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91330709"/>
                  </a:ext>
                </a:extLst>
              </a:tr>
              <a:tr h="575177">
                <a:tc>
                  <a:txBody>
                    <a:bodyPr/>
                    <a:lstStyle/>
                    <a:p>
                      <a:r>
                        <a:rPr lang="en-US" sz="1400" dirty="0">
                          <a:latin typeface="Arial" panose="020B0604020202020204" pitchFamily="34" charset="0"/>
                          <a:cs typeface="Arial" panose="020B0604020202020204" pitchFamily="34" charset="0"/>
                        </a:rPr>
                        <a:t>Section 3 </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Power of the Minister </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Provides for power of minister to make regulations and control measures to further the objectives of the Act</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74478600"/>
                  </a:ext>
                </a:extLst>
              </a:tr>
              <a:tr h="1035319">
                <a:tc>
                  <a:txBody>
                    <a:bodyPr/>
                    <a:lstStyle/>
                    <a:p>
                      <a:r>
                        <a:rPr lang="en-US" sz="1400" dirty="0">
                          <a:latin typeface="Arial" panose="020B0604020202020204" pitchFamily="34" charset="0"/>
                          <a:cs typeface="Arial" panose="020B0604020202020204" pitchFamily="34" charset="0"/>
                        </a:rPr>
                        <a:t>Section 4 </a:t>
                      </a:r>
                      <a:endParaRPr lang="en-ZA" sz="1400" dirty="0">
                        <a:latin typeface="Arial" panose="020B0604020202020204" pitchFamily="34" charset="0"/>
                        <a:cs typeface="Arial" panose="020B0604020202020204" pitchFamily="34" charset="0"/>
                      </a:endParaRPr>
                    </a:p>
                  </a:txBody>
                  <a:tcPr/>
                </a:tc>
                <a:tc>
                  <a:txBody>
                    <a:bodyPr/>
                    <a:lstStyle/>
                    <a:p>
                      <a:r>
                        <a:rPr lang="en-US" sz="1400" dirty="0">
                          <a:latin typeface="Arial" panose="020B0604020202020204" pitchFamily="34" charset="0"/>
                          <a:cs typeface="Arial" panose="020B0604020202020204" pitchFamily="34" charset="0"/>
                        </a:rPr>
                        <a:t>Prescribing of the control measures</a:t>
                      </a:r>
                      <a:endParaRPr lang="en-ZA" sz="1400" dirty="0">
                        <a:latin typeface="Arial" panose="020B0604020202020204" pitchFamily="34" charset="0"/>
                        <a:cs typeface="Arial" panose="020B0604020202020204" pitchFamily="34" charset="0"/>
                      </a:endParaRPr>
                    </a:p>
                  </a:txBody>
                  <a:tcPr/>
                </a:tc>
                <a:tc>
                  <a:txBody>
                    <a:bodyPr/>
                    <a:lstStyle/>
                    <a:p>
                      <a:pPr algn="l"/>
                      <a:r>
                        <a:rPr lang="en-US" sz="1400" b="0" i="0" u="none" strike="noStrike" baseline="0" dirty="0">
                          <a:latin typeface="Arial" panose="020B0604020202020204" pitchFamily="34" charset="0"/>
                          <a:cs typeface="Arial" panose="020B0604020202020204" pitchFamily="34" charset="0"/>
                        </a:rPr>
                        <a:t>The Minister may prescribe control measures which must be</a:t>
                      </a:r>
                    </a:p>
                    <a:p>
                      <a:pPr algn="l"/>
                      <a:r>
                        <a:rPr lang="en-US" sz="1400" b="0" i="0" u="none" strike="noStrike" baseline="0" dirty="0">
                          <a:latin typeface="Arial" panose="020B0604020202020204" pitchFamily="34" charset="0"/>
                          <a:cs typeface="Arial" panose="020B0604020202020204" pitchFamily="34" charset="0"/>
                        </a:rPr>
                        <a:t>complied with by users of land in order to achieve the objectives of the Bill. These control measures may include quarantine measures and restriction movement of infested material. </a:t>
                      </a:r>
                      <a:endParaRPr lang="en-ZA"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56597897"/>
                  </a:ext>
                </a:extLst>
              </a:tr>
            </a:tbl>
          </a:graphicData>
        </a:graphic>
      </p:graphicFrame>
    </p:spTree>
    <p:extLst>
      <p:ext uri="{BB962C8B-B14F-4D97-AF65-F5344CB8AC3E}">
        <p14:creationId xmlns:p14="http://schemas.microsoft.com/office/powerpoint/2010/main" xmlns="" val="2137690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A1B62-79A8-ED61-60DD-77B8F9CBA77E}"/>
              </a:ext>
            </a:extLst>
          </p:cNvPr>
          <p:cNvSpPr>
            <a:spLocks noGrp="1"/>
          </p:cNvSpPr>
          <p:nvPr>
            <p:ph type="title"/>
          </p:nvPr>
        </p:nvSpPr>
        <p:spPr/>
        <p:txBody>
          <a:bodyPr/>
          <a:lstStyle/>
          <a:p>
            <a:r>
              <a:rPr lang="en-US" sz="3200" b="1" dirty="0"/>
              <a:t>10. CLAUSE BY CLAUSE ANALYSIS </a:t>
            </a:r>
            <a:endParaRPr lang="en-ZA" sz="3200" b="1" dirty="0"/>
          </a:p>
        </p:txBody>
      </p:sp>
      <p:graphicFrame>
        <p:nvGraphicFramePr>
          <p:cNvPr id="4" name="Table 4">
            <a:extLst>
              <a:ext uri="{FF2B5EF4-FFF2-40B4-BE49-F238E27FC236}">
                <a16:creationId xmlns:a16="http://schemas.microsoft.com/office/drawing/2014/main" xmlns="" id="{A25508CC-FAF4-F61E-30C3-CCBF15B1282C}"/>
              </a:ext>
            </a:extLst>
          </p:cNvPr>
          <p:cNvGraphicFramePr>
            <a:graphicFrameLocks noGrp="1"/>
          </p:cNvGraphicFramePr>
          <p:nvPr>
            <p:ph idx="1"/>
            <p:extLst>
              <p:ext uri="{D42A27DB-BD31-4B8C-83A1-F6EECF244321}">
                <p14:modId xmlns:p14="http://schemas.microsoft.com/office/powerpoint/2010/main" xmlns="" val="3496109757"/>
              </p:ext>
            </p:extLst>
          </p:nvPr>
        </p:nvGraphicFramePr>
        <p:xfrm>
          <a:off x="1029586" y="1088901"/>
          <a:ext cx="11003278" cy="4680696"/>
        </p:xfrm>
        <a:graphic>
          <a:graphicData uri="http://schemas.openxmlformats.org/drawingml/2006/table">
            <a:tbl>
              <a:tblPr firstRow="1" bandRow="1">
                <a:tableStyleId>{5C22544A-7EE6-4342-B048-85BDC9FD1C3A}</a:tableStyleId>
              </a:tblPr>
              <a:tblGrid>
                <a:gridCol w="2355230">
                  <a:extLst>
                    <a:ext uri="{9D8B030D-6E8A-4147-A177-3AD203B41FA5}">
                      <a16:colId xmlns:a16="http://schemas.microsoft.com/office/drawing/2014/main" xmlns="" val="1447299105"/>
                    </a:ext>
                  </a:extLst>
                </a:gridCol>
                <a:gridCol w="3068103">
                  <a:extLst>
                    <a:ext uri="{9D8B030D-6E8A-4147-A177-3AD203B41FA5}">
                      <a16:colId xmlns:a16="http://schemas.microsoft.com/office/drawing/2014/main" xmlns="" val="406976904"/>
                    </a:ext>
                  </a:extLst>
                </a:gridCol>
                <a:gridCol w="5579945">
                  <a:extLst>
                    <a:ext uri="{9D8B030D-6E8A-4147-A177-3AD203B41FA5}">
                      <a16:colId xmlns:a16="http://schemas.microsoft.com/office/drawing/2014/main" xmlns="" val="1243730011"/>
                    </a:ext>
                  </a:extLst>
                </a:gridCol>
              </a:tblGrid>
              <a:tr h="1236456">
                <a:tc>
                  <a:txBody>
                    <a:bodyPr/>
                    <a:lstStyle/>
                    <a:p>
                      <a:r>
                        <a:rPr lang="en-US" sz="1600" dirty="0">
                          <a:latin typeface="Arial" panose="020B0604020202020204" pitchFamily="34" charset="0"/>
                          <a:cs typeface="Arial" panose="020B0604020202020204" pitchFamily="34" charset="0"/>
                        </a:rPr>
                        <a:t>Relevant sections </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Provision subject </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Explanatory summary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327710206"/>
                  </a:ext>
                </a:extLst>
              </a:tr>
              <a:tr h="918864">
                <a:tc>
                  <a:txBody>
                    <a:bodyPr/>
                    <a:lstStyle/>
                    <a:p>
                      <a:r>
                        <a:rPr lang="en-US" sz="1600" dirty="0">
                          <a:latin typeface="Arial" panose="020B0604020202020204" pitchFamily="34" charset="0"/>
                          <a:cs typeface="Arial" panose="020B0604020202020204" pitchFamily="34" charset="0"/>
                        </a:rPr>
                        <a:t>Section 5</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Designation of the executive officer </a:t>
                      </a:r>
                      <a:endParaRPr lang="en-ZA" sz="1600" dirty="0">
                        <a:latin typeface="Arial" panose="020B0604020202020204" pitchFamily="34" charset="0"/>
                        <a:cs typeface="Arial" panose="020B0604020202020204" pitchFamily="34" charset="0"/>
                      </a:endParaRPr>
                    </a:p>
                  </a:txBody>
                  <a:tcPr/>
                </a:tc>
                <a:tc>
                  <a:txBody>
                    <a:bodyPr/>
                    <a:lstStyle/>
                    <a:p>
                      <a:r>
                        <a:rPr lang="en-US" sz="1600" b="0" i="0" u="none" strike="noStrike" baseline="0" dirty="0">
                          <a:latin typeface="Arial" panose="020B0604020202020204" pitchFamily="34" charset="0"/>
                          <a:cs typeface="Arial" panose="020B0604020202020204" pitchFamily="34" charset="0"/>
                        </a:rPr>
                        <a:t>Provides for the designation of the executive officer wherein the Minister must designate the Director in the department responsible for phytosanitary measures as the executive officer.</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27296509"/>
                  </a:ext>
                </a:extLst>
              </a:tr>
              <a:tr h="1181396">
                <a:tc>
                  <a:txBody>
                    <a:bodyPr/>
                    <a:lstStyle/>
                    <a:p>
                      <a:r>
                        <a:rPr lang="en-US" sz="1600" dirty="0">
                          <a:latin typeface="Arial" panose="020B0604020202020204" pitchFamily="34" charset="0"/>
                          <a:cs typeface="Arial" panose="020B0604020202020204" pitchFamily="34" charset="0"/>
                        </a:rPr>
                        <a:t>Section 6</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Power of the executive officer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This section empowers an executive officer to instruct a user of land by written order to comply with a control measure in respect of a quarantine area or regulated area determined in that order. These powers include confiscating and destroying of the controlled goods.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61515316"/>
                  </a:ext>
                </a:extLst>
              </a:tr>
              <a:tr h="918864">
                <a:tc>
                  <a:txBody>
                    <a:bodyPr/>
                    <a:lstStyle/>
                    <a:p>
                      <a:r>
                        <a:rPr lang="en-US" sz="1600" dirty="0">
                          <a:latin typeface="Arial" panose="020B0604020202020204" pitchFamily="34" charset="0"/>
                          <a:cs typeface="Arial" panose="020B0604020202020204" pitchFamily="34" charset="0"/>
                        </a:rPr>
                        <a:t>Section 7</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Order with regard to land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Provides for orders with regard to land which must be served in the </a:t>
                      </a:r>
                      <a:r>
                        <a:rPr lang="en-ZA" sz="1600" b="0" i="0" u="none" strike="noStrike" baseline="0" dirty="0">
                          <a:latin typeface="Arial" panose="020B0604020202020204" pitchFamily="34" charset="0"/>
                          <a:cs typeface="Arial" panose="020B0604020202020204" pitchFamily="34" charset="0"/>
                        </a:rPr>
                        <a:t>prescribed manner.  The order may include quarantining and areas, restricting movement and that something be destroyed.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98925212"/>
                  </a:ext>
                </a:extLst>
              </a:tr>
            </a:tbl>
          </a:graphicData>
        </a:graphic>
      </p:graphicFrame>
    </p:spTree>
    <p:extLst>
      <p:ext uri="{BB962C8B-B14F-4D97-AF65-F5344CB8AC3E}">
        <p14:creationId xmlns:p14="http://schemas.microsoft.com/office/powerpoint/2010/main" xmlns="" val="37022200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A1B62-79A8-ED61-60DD-77B8F9CBA77E}"/>
              </a:ext>
            </a:extLst>
          </p:cNvPr>
          <p:cNvSpPr>
            <a:spLocks noGrp="1"/>
          </p:cNvSpPr>
          <p:nvPr>
            <p:ph type="title"/>
          </p:nvPr>
        </p:nvSpPr>
        <p:spPr/>
        <p:txBody>
          <a:bodyPr/>
          <a:lstStyle/>
          <a:p>
            <a:r>
              <a:rPr lang="en-US" sz="3200" b="1" dirty="0"/>
              <a:t>CLAUSE BY CLAUSE ANALYSIS </a:t>
            </a:r>
            <a:endParaRPr lang="en-ZA" sz="3200" b="1" dirty="0"/>
          </a:p>
        </p:txBody>
      </p:sp>
      <p:graphicFrame>
        <p:nvGraphicFramePr>
          <p:cNvPr id="4" name="Table 4">
            <a:extLst>
              <a:ext uri="{FF2B5EF4-FFF2-40B4-BE49-F238E27FC236}">
                <a16:creationId xmlns:a16="http://schemas.microsoft.com/office/drawing/2014/main" xmlns="" id="{A25508CC-FAF4-F61E-30C3-CCBF15B1282C}"/>
              </a:ext>
            </a:extLst>
          </p:cNvPr>
          <p:cNvGraphicFramePr>
            <a:graphicFrameLocks noGrp="1"/>
          </p:cNvGraphicFramePr>
          <p:nvPr>
            <p:ph idx="1"/>
            <p:extLst>
              <p:ext uri="{D42A27DB-BD31-4B8C-83A1-F6EECF244321}">
                <p14:modId xmlns:p14="http://schemas.microsoft.com/office/powerpoint/2010/main" xmlns="" val="2867047300"/>
              </p:ext>
            </p:extLst>
          </p:nvPr>
        </p:nvGraphicFramePr>
        <p:xfrm>
          <a:off x="1087438" y="1492249"/>
          <a:ext cx="11104560" cy="4250419"/>
        </p:xfrm>
        <a:graphic>
          <a:graphicData uri="http://schemas.openxmlformats.org/drawingml/2006/table">
            <a:tbl>
              <a:tblPr firstRow="1" bandRow="1">
                <a:tableStyleId>{5C22544A-7EE6-4342-B048-85BDC9FD1C3A}</a:tableStyleId>
              </a:tblPr>
              <a:tblGrid>
                <a:gridCol w="2376909">
                  <a:extLst>
                    <a:ext uri="{9D8B030D-6E8A-4147-A177-3AD203B41FA5}">
                      <a16:colId xmlns:a16="http://schemas.microsoft.com/office/drawing/2014/main" xmlns="" val="1447299105"/>
                    </a:ext>
                  </a:extLst>
                </a:gridCol>
                <a:gridCol w="3096344">
                  <a:extLst>
                    <a:ext uri="{9D8B030D-6E8A-4147-A177-3AD203B41FA5}">
                      <a16:colId xmlns:a16="http://schemas.microsoft.com/office/drawing/2014/main" xmlns="" val="406976904"/>
                    </a:ext>
                  </a:extLst>
                </a:gridCol>
                <a:gridCol w="5631307">
                  <a:extLst>
                    <a:ext uri="{9D8B030D-6E8A-4147-A177-3AD203B41FA5}">
                      <a16:colId xmlns:a16="http://schemas.microsoft.com/office/drawing/2014/main" xmlns="" val="1243730011"/>
                    </a:ext>
                  </a:extLst>
                </a:gridCol>
              </a:tblGrid>
              <a:tr h="1144655">
                <a:tc>
                  <a:txBody>
                    <a:bodyPr/>
                    <a:lstStyle/>
                    <a:p>
                      <a:r>
                        <a:rPr lang="en-US" sz="1600" dirty="0"/>
                        <a:t>Relevant sections </a:t>
                      </a:r>
                      <a:endParaRPr lang="en-ZA" sz="1600" dirty="0"/>
                    </a:p>
                  </a:txBody>
                  <a:tcPr/>
                </a:tc>
                <a:tc>
                  <a:txBody>
                    <a:bodyPr/>
                    <a:lstStyle/>
                    <a:p>
                      <a:r>
                        <a:rPr lang="en-US" sz="1600" dirty="0"/>
                        <a:t>Provision subject </a:t>
                      </a:r>
                      <a:endParaRPr lang="en-ZA" sz="1600" dirty="0"/>
                    </a:p>
                  </a:txBody>
                  <a:tcPr/>
                </a:tc>
                <a:tc>
                  <a:txBody>
                    <a:bodyPr/>
                    <a:lstStyle/>
                    <a:p>
                      <a:r>
                        <a:rPr lang="en-US" sz="1600" dirty="0"/>
                        <a:t>Explanation summary </a:t>
                      </a:r>
                      <a:endParaRPr lang="en-ZA" sz="1600" dirty="0"/>
                    </a:p>
                  </a:txBody>
                  <a:tcPr/>
                </a:tc>
                <a:extLst>
                  <a:ext uri="{0D108BD9-81ED-4DB2-BD59-A6C34878D82A}">
                    <a16:rowId xmlns:a16="http://schemas.microsoft.com/office/drawing/2014/main" xmlns="" val="3327710206"/>
                  </a:ext>
                </a:extLst>
              </a:tr>
              <a:tr h="972164">
                <a:tc>
                  <a:txBody>
                    <a:bodyPr/>
                    <a:lstStyle/>
                    <a:p>
                      <a:r>
                        <a:rPr lang="en-US" sz="1600" dirty="0">
                          <a:latin typeface="Arial" panose="020B0604020202020204" pitchFamily="34" charset="0"/>
                          <a:cs typeface="Arial" panose="020B0604020202020204" pitchFamily="34" charset="0"/>
                        </a:rPr>
                        <a:t>Section 8</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Power of entry, search, inspection and seizure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Provides that an authorised person may on the authority of a warrant enter, search and inspect any land to combat pests or to carry out a control </a:t>
                      </a:r>
                      <a:r>
                        <a:rPr lang="en-ZA" sz="1600" b="0" i="0" u="none" strike="noStrike" baseline="0" dirty="0">
                          <a:latin typeface="Arial" panose="020B0604020202020204" pitchFamily="34" charset="0"/>
                          <a:cs typeface="Arial" panose="020B0604020202020204" pitchFamily="34" charset="0"/>
                        </a:rPr>
                        <a:t>measure.</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35636905"/>
                  </a:ext>
                </a:extLst>
              </a:tr>
              <a:tr h="1336725">
                <a:tc>
                  <a:txBody>
                    <a:bodyPr/>
                    <a:lstStyle/>
                    <a:p>
                      <a:r>
                        <a:rPr lang="en-US" sz="1600" dirty="0">
                          <a:latin typeface="Arial" panose="020B0604020202020204" pitchFamily="34" charset="0"/>
                          <a:cs typeface="Arial" panose="020B0604020202020204" pitchFamily="34" charset="0"/>
                        </a:rPr>
                        <a:t>Section 9, 8 and 11</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Establishment of the National Plant Protection Organization of South Africa</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Provides for the establishment of the National Plant Protection </a:t>
                      </a:r>
                      <a:r>
                        <a:rPr lang="en-ZA" sz="1600" b="0" i="0" u="none" strike="noStrike" baseline="0" dirty="0">
                          <a:latin typeface="Arial" panose="020B0604020202020204" pitchFamily="34" charset="0"/>
                          <a:cs typeface="Arial" panose="020B0604020202020204" pitchFamily="34" charset="0"/>
                        </a:rPr>
                        <a:t>Organisation of South Africa and </a:t>
                      </a:r>
                      <a:r>
                        <a:rPr lang="en-US" sz="1600" b="0" i="0" u="none" strike="noStrike" baseline="0" dirty="0">
                          <a:latin typeface="Arial" panose="020B0604020202020204" pitchFamily="34" charset="0"/>
                          <a:cs typeface="Arial" panose="020B0604020202020204" pitchFamily="34" charset="0"/>
                        </a:rPr>
                        <a:t>the composition of the National Plant Protection Organisation of South Africa (NPPOZA), required in terms of membership of </a:t>
                      </a:r>
                      <a:r>
                        <a:rPr lang="en-ZA" sz="1600" b="0" i="0" u="none" strike="noStrike" baseline="0" dirty="0">
                          <a:latin typeface="Arial" panose="020B0604020202020204" pitchFamily="34" charset="0"/>
                          <a:cs typeface="Arial" panose="020B0604020202020204" pitchFamily="34" charset="0"/>
                        </a:rPr>
                        <a:t>the IPPC.</a:t>
                      </a:r>
                    </a:p>
                    <a:p>
                      <a:pPr algn="l"/>
                      <a:r>
                        <a:rPr lang="en-ZA" sz="1600" b="0" i="0" u="none" strike="noStrike" baseline="0" dirty="0">
                          <a:latin typeface="Arial" panose="020B0604020202020204" pitchFamily="34" charset="0"/>
                          <a:cs typeface="Arial" panose="020B0604020202020204" pitchFamily="34" charset="0"/>
                        </a:rPr>
                        <a:t>It also </a:t>
                      </a:r>
                      <a:r>
                        <a:rPr lang="en-US" sz="1600" b="0" i="0" u="none" strike="noStrike" baseline="0" dirty="0">
                          <a:latin typeface="Arial" panose="020B0604020202020204" pitchFamily="34" charset="0"/>
                          <a:cs typeface="Arial" panose="020B0604020202020204" pitchFamily="34" charset="0"/>
                        </a:rPr>
                        <a:t>provides for the functions of the NPPOZA in accordance with the IPPC.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91330709"/>
                  </a:ext>
                </a:extLst>
              </a:tr>
              <a:tr h="0">
                <a:tc>
                  <a:txBody>
                    <a:bodyPr/>
                    <a:lstStyle/>
                    <a:p>
                      <a:r>
                        <a:rPr lang="en-US" sz="1600" dirty="0">
                          <a:latin typeface="Arial" panose="020B0604020202020204" pitchFamily="34" charset="0"/>
                          <a:cs typeface="Arial" panose="020B0604020202020204" pitchFamily="34" charset="0"/>
                        </a:rPr>
                        <a:t>Section 12 </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Import regulations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Provides for  import regulations in order to prevent the introduction and </a:t>
                      </a:r>
                      <a:r>
                        <a:rPr lang="en-ZA" sz="1600" b="0" i="0" u="none" strike="noStrike" baseline="0" dirty="0">
                          <a:latin typeface="Arial" panose="020B0604020202020204" pitchFamily="34" charset="0"/>
                          <a:cs typeface="Arial" panose="020B0604020202020204" pitchFamily="34" charset="0"/>
                        </a:rPr>
                        <a:t>spread of regulated pests.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74478600"/>
                  </a:ext>
                </a:extLst>
              </a:tr>
            </a:tbl>
          </a:graphicData>
        </a:graphic>
      </p:graphicFrame>
    </p:spTree>
    <p:extLst>
      <p:ext uri="{BB962C8B-B14F-4D97-AF65-F5344CB8AC3E}">
        <p14:creationId xmlns:p14="http://schemas.microsoft.com/office/powerpoint/2010/main" xmlns="" val="8151570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A1B62-79A8-ED61-60DD-77B8F9CBA77E}"/>
              </a:ext>
            </a:extLst>
          </p:cNvPr>
          <p:cNvSpPr>
            <a:spLocks noGrp="1"/>
          </p:cNvSpPr>
          <p:nvPr>
            <p:ph type="title"/>
          </p:nvPr>
        </p:nvSpPr>
        <p:spPr/>
        <p:txBody>
          <a:bodyPr/>
          <a:lstStyle/>
          <a:p>
            <a:r>
              <a:rPr lang="en-US" sz="3200" b="1" dirty="0"/>
              <a:t>CLAUSE BY CLAUSE ANALYSIS </a:t>
            </a:r>
            <a:endParaRPr lang="en-ZA" sz="3200" b="1" dirty="0"/>
          </a:p>
        </p:txBody>
      </p:sp>
      <p:graphicFrame>
        <p:nvGraphicFramePr>
          <p:cNvPr id="4" name="Table 4">
            <a:extLst>
              <a:ext uri="{FF2B5EF4-FFF2-40B4-BE49-F238E27FC236}">
                <a16:creationId xmlns:a16="http://schemas.microsoft.com/office/drawing/2014/main" xmlns="" id="{A25508CC-FAF4-F61E-30C3-CCBF15B1282C}"/>
              </a:ext>
            </a:extLst>
          </p:cNvPr>
          <p:cNvGraphicFramePr>
            <a:graphicFrameLocks noGrp="1"/>
          </p:cNvGraphicFramePr>
          <p:nvPr>
            <p:ph idx="1"/>
            <p:extLst>
              <p:ext uri="{D42A27DB-BD31-4B8C-83A1-F6EECF244321}">
                <p14:modId xmlns:p14="http://schemas.microsoft.com/office/powerpoint/2010/main" xmlns="" val="1345342149"/>
              </p:ext>
            </p:extLst>
          </p:nvPr>
        </p:nvGraphicFramePr>
        <p:xfrm>
          <a:off x="873227" y="1219793"/>
          <a:ext cx="11104560" cy="4778776"/>
        </p:xfrm>
        <a:graphic>
          <a:graphicData uri="http://schemas.openxmlformats.org/drawingml/2006/table">
            <a:tbl>
              <a:tblPr firstRow="1" bandRow="1">
                <a:tableStyleId>{5C22544A-7EE6-4342-B048-85BDC9FD1C3A}</a:tableStyleId>
              </a:tblPr>
              <a:tblGrid>
                <a:gridCol w="2376909">
                  <a:extLst>
                    <a:ext uri="{9D8B030D-6E8A-4147-A177-3AD203B41FA5}">
                      <a16:colId xmlns:a16="http://schemas.microsoft.com/office/drawing/2014/main" xmlns="" val="1447299105"/>
                    </a:ext>
                  </a:extLst>
                </a:gridCol>
                <a:gridCol w="3096344">
                  <a:extLst>
                    <a:ext uri="{9D8B030D-6E8A-4147-A177-3AD203B41FA5}">
                      <a16:colId xmlns:a16="http://schemas.microsoft.com/office/drawing/2014/main" xmlns="" val="406976904"/>
                    </a:ext>
                  </a:extLst>
                </a:gridCol>
                <a:gridCol w="5631307">
                  <a:extLst>
                    <a:ext uri="{9D8B030D-6E8A-4147-A177-3AD203B41FA5}">
                      <a16:colId xmlns:a16="http://schemas.microsoft.com/office/drawing/2014/main" xmlns="" val="1243730011"/>
                    </a:ext>
                  </a:extLst>
                </a:gridCol>
              </a:tblGrid>
              <a:tr h="1185247">
                <a:tc>
                  <a:txBody>
                    <a:bodyPr/>
                    <a:lstStyle/>
                    <a:p>
                      <a:r>
                        <a:rPr lang="en-US" sz="1600" dirty="0"/>
                        <a:t>Relevant sections </a:t>
                      </a:r>
                      <a:endParaRPr lang="en-ZA" sz="1600" dirty="0"/>
                    </a:p>
                  </a:txBody>
                  <a:tcPr/>
                </a:tc>
                <a:tc>
                  <a:txBody>
                    <a:bodyPr/>
                    <a:lstStyle/>
                    <a:p>
                      <a:r>
                        <a:rPr lang="en-US" sz="1600" dirty="0"/>
                        <a:t>Provision subject </a:t>
                      </a:r>
                      <a:endParaRPr lang="en-ZA" sz="1600" dirty="0"/>
                    </a:p>
                  </a:txBody>
                  <a:tcPr/>
                </a:tc>
                <a:tc>
                  <a:txBody>
                    <a:bodyPr/>
                    <a:lstStyle/>
                    <a:p>
                      <a:r>
                        <a:rPr lang="en-US" sz="1600" dirty="0"/>
                        <a:t>Explanatory summary </a:t>
                      </a:r>
                      <a:endParaRPr lang="en-ZA" sz="1600" dirty="0"/>
                    </a:p>
                  </a:txBody>
                  <a:tcPr/>
                </a:tc>
                <a:extLst>
                  <a:ext uri="{0D108BD9-81ED-4DB2-BD59-A6C34878D82A}">
                    <a16:rowId xmlns:a16="http://schemas.microsoft.com/office/drawing/2014/main" xmlns="" val="3327710206"/>
                  </a:ext>
                </a:extLst>
              </a:tr>
              <a:tr h="880809">
                <a:tc>
                  <a:txBody>
                    <a:bodyPr/>
                    <a:lstStyle/>
                    <a:p>
                      <a:r>
                        <a:rPr lang="en-US" sz="1600" dirty="0">
                          <a:latin typeface="Arial" panose="020B0604020202020204" pitchFamily="34" charset="0"/>
                          <a:cs typeface="Arial" panose="020B0604020202020204" pitchFamily="34" charset="0"/>
                        </a:rPr>
                        <a:t>Sections 13 </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Import of regulated articles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Provides that regulated articles may be imported only on the</a:t>
                      </a:r>
                    </a:p>
                    <a:p>
                      <a:pPr algn="l"/>
                      <a:r>
                        <a:rPr lang="en-US" sz="1600" b="0" i="0" u="none" strike="noStrike" baseline="0" dirty="0">
                          <a:latin typeface="Arial" panose="020B0604020202020204" pitchFamily="34" charset="0"/>
                          <a:cs typeface="Arial" panose="020B0604020202020204" pitchFamily="34" charset="0"/>
                        </a:rPr>
                        <a:t>authority of a permit and under certain conditions. The Minister may by notice in the </a:t>
                      </a:r>
                      <a:r>
                        <a:rPr lang="en-US" sz="1600" b="0" i="1" u="none" strike="noStrike" baseline="0" dirty="0">
                          <a:latin typeface="Arial" panose="020B0604020202020204" pitchFamily="34" charset="0"/>
                          <a:cs typeface="Arial" panose="020B0604020202020204" pitchFamily="34" charset="0"/>
                        </a:rPr>
                        <a:t>Gazette </a:t>
                      </a:r>
                      <a:r>
                        <a:rPr lang="en-US" sz="1600" b="0" i="0" u="none" strike="noStrike" baseline="0" dirty="0">
                          <a:latin typeface="Arial" panose="020B0604020202020204" pitchFamily="34" charset="0"/>
                          <a:cs typeface="Arial" panose="020B0604020202020204" pitchFamily="34" charset="0"/>
                        </a:rPr>
                        <a:t>make provision for certain exceptions.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56597897"/>
                  </a:ext>
                </a:extLst>
              </a:tr>
              <a:tr h="629149">
                <a:tc>
                  <a:txBody>
                    <a:bodyPr/>
                    <a:lstStyle/>
                    <a:p>
                      <a:r>
                        <a:rPr lang="en-US" sz="1600" dirty="0">
                          <a:latin typeface="Arial" panose="020B0604020202020204" pitchFamily="34" charset="0"/>
                          <a:cs typeface="Arial" panose="020B0604020202020204" pitchFamily="34" charset="0"/>
                        </a:rPr>
                        <a:t>Section 14 </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Export of regulated articles </a:t>
                      </a:r>
                      <a:endParaRPr lang="en-ZA" sz="1600" dirty="0">
                        <a:latin typeface="Arial" panose="020B0604020202020204" pitchFamily="34" charset="0"/>
                        <a:cs typeface="Arial" panose="020B0604020202020204" pitchFamily="34" charset="0"/>
                      </a:endParaRPr>
                    </a:p>
                  </a:txBody>
                  <a:tcPr/>
                </a:tc>
                <a:tc>
                  <a:txBody>
                    <a:bodyPr/>
                    <a:lstStyle/>
                    <a:p>
                      <a:r>
                        <a:rPr lang="en-US" sz="1600" b="0" i="0" u="none" strike="noStrike" baseline="0" dirty="0">
                          <a:latin typeface="Arial" panose="020B0604020202020204" pitchFamily="34" charset="0"/>
                          <a:cs typeface="Arial" panose="020B0604020202020204" pitchFamily="34" charset="0"/>
                        </a:rPr>
                        <a:t>Sets out the conditions for exporting regulated articles. Therefore a person exporting shall comply with the import requirements of the importing country.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27296509"/>
                  </a:ext>
                </a:extLst>
              </a:tr>
              <a:tr h="629149">
                <a:tc>
                  <a:txBody>
                    <a:bodyPr/>
                    <a:lstStyle/>
                    <a:p>
                      <a:r>
                        <a:rPr lang="en-US" sz="1600" dirty="0">
                          <a:latin typeface="Arial" panose="020B0604020202020204" pitchFamily="34" charset="0"/>
                          <a:cs typeface="Arial" panose="020B0604020202020204" pitchFamily="34" charset="0"/>
                        </a:rPr>
                        <a:t>Section 15</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Re-export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Provides provisions for the re-export of consignments imported into the Republic for further export to another country.</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61515316"/>
                  </a:ext>
                </a:extLst>
              </a:tr>
              <a:tr h="880809">
                <a:tc>
                  <a:txBody>
                    <a:bodyPr/>
                    <a:lstStyle/>
                    <a:p>
                      <a:r>
                        <a:rPr lang="en-US" sz="1600" dirty="0">
                          <a:latin typeface="Arial" panose="020B0604020202020204" pitchFamily="34" charset="0"/>
                          <a:cs typeface="Arial" panose="020B0604020202020204" pitchFamily="34" charset="0"/>
                        </a:rPr>
                        <a:t>Section 16</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In-Transit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Sets out the requirements and/or conditions that should be adhered to by a person transiting a consignment of regulated articles through the </a:t>
                      </a:r>
                      <a:r>
                        <a:rPr lang="en-ZA" sz="1600" b="0" i="0" u="none" strike="noStrike" baseline="0" dirty="0">
                          <a:latin typeface="Arial" panose="020B0604020202020204" pitchFamily="34" charset="0"/>
                          <a:cs typeface="Arial" panose="020B0604020202020204" pitchFamily="34" charset="0"/>
                        </a:rPr>
                        <a:t>Republic to another country.</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98925212"/>
                  </a:ext>
                </a:extLst>
              </a:tr>
            </a:tbl>
          </a:graphicData>
        </a:graphic>
      </p:graphicFrame>
    </p:spTree>
    <p:extLst>
      <p:ext uri="{BB962C8B-B14F-4D97-AF65-F5344CB8AC3E}">
        <p14:creationId xmlns:p14="http://schemas.microsoft.com/office/powerpoint/2010/main" xmlns="" val="123185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A1B62-79A8-ED61-60DD-77B8F9CBA77E}"/>
              </a:ext>
            </a:extLst>
          </p:cNvPr>
          <p:cNvSpPr>
            <a:spLocks noGrp="1"/>
          </p:cNvSpPr>
          <p:nvPr>
            <p:ph type="title"/>
          </p:nvPr>
        </p:nvSpPr>
        <p:spPr/>
        <p:txBody>
          <a:bodyPr/>
          <a:lstStyle/>
          <a:p>
            <a:r>
              <a:rPr lang="en-US" sz="3200" b="1" dirty="0"/>
              <a:t>CLAUSE BY CLAUSE ANALYSIS </a:t>
            </a:r>
            <a:endParaRPr lang="en-ZA" sz="3200" b="1" dirty="0"/>
          </a:p>
        </p:txBody>
      </p:sp>
      <p:graphicFrame>
        <p:nvGraphicFramePr>
          <p:cNvPr id="4" name="Table 4">
            <a:extLst>
              <a:ext uri="{FF2B5EF4-FFF2-40B4-BE49-F238E27FC236}">
                <a16:creationId xmlns:a16="http://schemas.microsoft.com/office/drawing/2014/main" xmlns="" id="{A25508CC-FAF4-F61E-30C3-CCBF15B1282C}"/>
              </a:ext>
            </a:extLst>
          </p:cNvPr>
          <p:cNvGraphicFramePr>
            <a:graphicFrameLocks noGrp="1"/>
          </p:cNvGraphicFramePr>
          <p:nvPr>
            <p:ph idx="1"/>
            <p:extLst>
              <p:ext uri="{D42A27DB-BD31-4B8C-83A1-F6EECF244321}">
                <p14:modId xmlns:p14="http://schemas.microsoft.com/office/powerpoint/2010/main" xmlns="" val="2959286912"/>
              </p:ext>
            </p:extLst>
          </p:nvPr>
        </p:nvGraphicFramePr>
        <p:xfrm>
          <a:off x="1015686" y="1160909"/>
          <a:ext cx="11175997" cy="5391281"/>
        </p:xfrm>
        <a:graphic>
          <a:graphicData uri="http://schemas.openxmlformats.org/drawingml/2006/table">
            <a:tbl>
              <a:tblPr firstRow="1" bandRow="1">
                <a:tableStyleId>{5C22544A-7EE6-4342-B048-85BDC9FD1C3A}</a:tableStyleId>
              </a:tblPr>
              <a:tblGrid>
                <a:gridCol w="2392200">
                  <a:extLst>
                    <a:ext uri="{9D8B030D-6E8A-4147-A177-3AD203B41FA5}">
                      <a16:colId xmlns:a16="http://schemas.microsoft.com/office/drawing/2014/main" xmlns="" val="1447299105"/>
                    </a:ext>
                  </a:extLst>
                </a:gridCol>
                <a:gridCol w="3116263">
                  <a:extLst>
                    <a:ext uri="{9D8B030D-6E8A-4147-A177-3AD203B41FA5}">
                      <a16:colId xmlns:a16="http://schemas.microsoft.com/office/drawing/2014/main" xmlns="" val="406976904"/>
                    </a:ext>
                  </a:extLst>
                </a:gridCol>
                <a:gridCol w="5667534">
                  <a:extLst>
                    <a:ext uri="{9D8B030D-6E8A-4147-A177-3AD203B41FA5}">
                      <a16:colId xmlns:a16="http://schemas.microsoft.com/office/drawing/2014/main" xmlns="" val="1243730011"/>
                    </a:ext>
                  </a:extLst>
                </a:gridCol>
              </a:tblGrid>
              <a:tr h="1124081">
                <a:tc>
                  <a:txBody>
                    <a:bodyPr/>
                    <a:lstStyle/>
                    <a:p>
                      <a:r>
                        <a:rPr lang="en-US" sz="1600" dirty="0"/>
                        <a:t>Relevant sections </a:t>
                      </a:r>
                      <a:endParaRPr lang="en-ZA" sz="1600" dirty="0"/>
                    </a:p>
                  </a:txBody>
                  <a:tcPr/>
                </a:tc>
                <a:tc>
                  <a:txBody>
                    <a:bodyPr/>
                    <a:lstStyle/>
                    <a:p>
                      <a:r>
                        <a:rPr lang="en-US" sz="1600" dirty="0"/>
                        <a:t>Provision subject </a:t>
                      </a:r>
                      <a:endParaRPr lang="en-ZA" sz="1600" dirty="0"/>
                    </a:p>
                  </a:txBody>
                  <a:tcPr/>
                </a:tc>
                <a:tc>
                  <a:txBody>
                    <a:bodyPr/>
                    <a:lstStyle/>
                    <a:p>
                      <a:r>
                        <a:rPr lang="en-US" sz="1600" dirty="0"/>
                        <a:t>Explanatory summary </a:t>
                      </a:r>
                      <a:endParaRPr lang="en-ZA" sz="1600" dirty="0"/>
                    </a:p>
                  </a:txBody>
                  <a:tcPr/>
                </a:tc>
                <a:extLst>
                  <a:ext uri="{0D108BD9-81ED-4DB2-BD59-A6C34878D82A}">
                    <a16:rowId xmlns:a16="http://schemas.microsoft.com/office/drawing/2014/main" xmlns="" val="3327710206"/>
                  </a:ext>
                </a:extLst>
              </a:tr>
              <a:tr h="676239">
                <a:tc>
                  <a:txBody>
                    <a:bodyPr/>
                    <a:lstStyle/>
                    <a:p>
                      <a:r>
                        <a:rPr lang="en-US" sz="1600" dirty="0">
                          <a:latin typeface="Arial" panose="020B0604020202020204" pitchFamily="34" charset="0"/>
                          <a:cs typeface="Arial" panose="020B0604020202020204" pitchFamily="34" charset="0"/>
                        </a:rPr>
                        <a:t>Section 17 </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Declaration of regulated pests</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Provides for conditions under which the executive officer may </a:t>
                      </a:r>
                      <a:r>
                        <a:rPr lang="en-ZA" sz="1600" b="0" i="0" u="none" strike="noStrike" baseline="0" dirty="0">
                          <a:latin typeface="Arial" panose="020B0604020202020204" pitchFamily="34" charset="0"/>
                          <a:cs typeface="Arial" panose="020B0604020202020204" pitchFamily="34" charset="0"/>
                        </a:rPr>
                        <a:t>declare regulated pests (quarantine pest or regulated non quarantine  pest)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035636905"/>
                  </a:ext>
                </a:extLst>
              </a:tr>
              <a:tr h="835354">
                <a:tc>
                  <a:txBody>
                    <a:bodyPr/>
                    <a:lstStyle/>
                    <a:p>
                      <a:r>
                        <a:rPr lang="en-US" sz="1600" dirty="0">
                          <a:latin typeface="Arial" panose="020B0604020202020204" pitchFamily="34" charset="0"/>
                          <a:cs typeface="Arial" panose="020B0604020202020204" pitchFamily="34" charset="0"/>
                        </a:rPr>
                        <a:t>Section 18</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Compulsory notification of quarantine pest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Provisions are made for the compulsory notification of the</a:t>
                      </a:r>
                    </a:p>
                    <a:p>
                      <a:pPr algn="l"/>
                      <a:r>
                        <a:rPr lang="en-US" sz="1600" b="0" i="0" u="none" strike="noStrike" baseline="0" dirty="0">
                          <a:latin typeface="Arial" panose="020B0604020202020204" pitchFamily="34" charset="0"/>
                          <a:cs typeface="Arial" panose="020B0604020202020204" pitchFamily="34" charset="0"/>
                        </a:rPr>
                        <a:t>presence of certain pests by a user of land. It require that individual report any occurrence of a quarantine or suspicion occurrence of a quarantine pest.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191330709"/>
                  </a:ext>
                </a:extLst>
              </a:tr>
              <a:tr h="835354">
                <a:tc>
                  <a:txBody>
                    <a:bodyPr/>
                    <a:lstStyle/>
                    <a:p>
                      <a:r>
                        <a:rPr lang="en-US" sz="1600" dirty="0">
                          <a:latin typeface="Arial" panose="020B0604020202020204" pitchFamily="34" charset="0"/>
                          <a:cs typeface="Arial" panose="020B0604020202020204" pitchFamily="34" charset="0"/>
                        </a:rPr>
                        <a:t>Section 19, 20 &amp; 21</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Declaration of a quarantine areas and pests free areas, places and sites of production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Sets out conditions under which the executive officer may declare </a:t>
                      </a:r>
                      <a:r>
                        <a:rPr lang="en-ZA" sz="1600" b="0" i="0" u="none" strike="noStrike" baseline="0" dirty="0">
                          <a:latin typeface="Arial" panose="020B0604020202020204" pitchFamily="34" charset="0"/>
                          <a:cs typeface="Arial" panose="020B0604020202020204" pitchFamily="34" charset="0"/>
                        </a:rPr>
                        <a:t>quarantine areas on the basis of pest infestation. Furthermore,</a:t>
                      </a:r>
                      <a:r>
                        <a:rPr lang="en-US" sz="1600" b="0" i="0" u="none" strike="noStrike" baseline="0" dirty="0">
                          <a:latin typeface="Arial" panose="020B0604020202020204" pitchFamily="34" charset="0"/>
                          <a:cs typeface="Arial" panose="020B0604020202020204" pitchFamily="34" charset="0"/>
                        </a:rPr>
                        <a:t> the executive officer may declare certain areas as pest-free areas, or pest-free places and sites of production.</a:t>
                      </a:r>
                      <a:r>
                        <a:rPr lang="en-ZA" sz="1600" b="0" i="0" u="none" strike="noStrike" baseline="0" dirty="0">
                          <a:latin typeface="Arial" panose="020B0604020202020204" pitchFamily="34" charset="0"/>
                          <a:cs typeface="Arial" panose="020B0604020202020204" pitchFamily="34" charset="0"/>
                        </a:rPr>
                        <a:t>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574478600"/>
                  </a:ext>
                </a:extLst>
              </a:tr>
              <a:tr h="835354">
                <a:tc>
                  <a:txBody>
                    <a:bodyPr/>
                    <a:lstStyle/>
                    <a:p>
                      <a:r>
                        <a:rPr lang="en-US" sz="1600" dirty="0">
                          <a:latin typeface="Arial" panose="020B0604020202020204" pitchFamily="34" charset="0"/>
                          <a:cs typeface="Arial" panose="020B0604020202020204" pitchFamily="34" charset="0"/>
                        </a:rPr>
                        <a:t>Sections 22</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Assignment of power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Gives the Minister the power to assign certain powers conferred upon him or her, or to assign any duty imposed upon him or her by this Bill, to a juristic person or organs of state.</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56597897"/>
                  </a:ext>
                </a:extLst>
              </a:tr>
            </a:tbl>
          </a:graphicData>
        </a:graphic>
      </p:graphicFrame>
    </p:spTree>
    <p:extLst>
      <p:ext uri="{BB962C8B-B14F-4D97-AF65-F5344CB8AC3E}">
        <p14:creationId xmlns:p14="http://schemas.microsoft.com/office/powerpoint/2010/main" xmlns="" val="3342740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5A1B62-79A8-ED61-60DD-77B8F9CBA77E}"/>
              </a:ext>
            </a:extLst>
          </p:cNvPr>
          <p:cNvSpPr>
            <a:spLocks noGrp="1"/>
          </p:cNvSpPr>
          <p:nvPr>
            <p:ph type="title"/>
          </p:nvPr>
        </p:nvSpPr>
        <p:spPr/>
        <p:txBody>
          <a:bodyPr/>
          <a:lstStyle/>
          <a:p>
            <a:r>
              <a:rPr lang="en-US" sz="3200" b="1" dirty="0"/>
              <a:t>CLAUSE BY CLAUSE ANALYSIS </a:t>
            </a:r>
            <a:endParaRPr lang="en-ZA" sz="3200" b="1" dirty="0"/>
          </a:p>
        </p:txBody>
      </p:sp>
      <p:graphicFrame>
        <p:nvGraphicFramePr>
          <p:cNvPr id="4" name="Table 4">
            <a:extLst>
              <a:ext uri="{FF2B5EF4-FFF2-40B4-BE49-F238E27FC236}">
                <a16:creationId xmlns:a16="http://schemas.microsoft.com/office/drawing/2014/main" xmlns="" id="{A25508CC-FAF4-F61E-30C3-CCBF15B1282C}"/>
              </a:ext>
            </a:extLst>
          </p:cNvPr>
          <p:cNvGraphicFramePr>
            <a:graphicFrameLocks noGrp="1"/>
          </p:cNvGraphicFramePr>
          <p:nvPr>
            <p:ph idx="1"/>
            <p:extLst>
              <p:ext uri="{D42A27DB-BD31-4B8C-83A1-F6EECF244321}">
                <p14:modId xmlns:p14="http://schemas.microsoft.com/office/powerpoint/2010/main" xmlns="" val="3936901051"/>
              </p:ext>
            </p:extLst>
          </p:nvPr>
        </p:nvGraphicFramePr>
        <p:xfrm>
          <a:off x="1087438" y="1492249"/>
          <a:ext cx="11104560" cy="4205165"/>
        </p:xfrm>
        <a:graphic>
          <a:graphicData uri="http://schemas.openxmlformats.org/drawingml/2006/table">
            <a:tbl>
              <a:tblPr firstRow="1" bandRow="1">
                <a:tableStyleId>{5C22544A-7EE6-4342-B048-85BDC9FD1C3A}</a:tableStyleId>
              </a:tblPr>
              <a:tblGrid>
                <a:gridCol w="2376909">
                  <a:extLst>
                    <a:ext uri="{9D8B030D-6E8A-4147-A177-3AD203B41FA5}">
                      <a16:colId xmlns:a16="http://schemas.microsoft.com/office/drawing/2014/main" xmlns="" val="1447299105"/>
                    </a:ext>
                  </a:extLst>
                </a:gridCol>
                <a:gridCol w="3096344">
                  <a:extLst>
                    <a:ext uri="{9D8B030D-6E8A-4147-A177-3AD203B41FA5}">
                      <a16:colId xmlns:a16="http://schemas.microsoft.com/office/drawing/2014/main" xmlns="" val="406976904"/>
                    </a:ext>
                  </a:extLst>
                </a:gridCol>
                <a:gridCol w="5631307">
                  <a:extLst>
                    <a:ext uri="{9D8B030D-6E8A-4147-A177-3AD203B41FA5}">
                      <a16:colId xmlns:a16="http://schemas.microsoft.com/office/drawing/2014/main" xmlns="" val="1243730011"/>
                    </a:ext>
                  </a:extLst>
                </a:gridCol>
              </a:tblGrid>
              <a:tr h="1260694">
                <a:tc>
                  <a:txBody>
                    <a:bodyPr/>
                    <a:lstStyle/>
                    <a:p>
                      <a:r>
                        <a:rPr lang="en-US" sz="1600" dirty="0"/>
                        <a:t>Relevant sections </a:t>
                      </a:r>
                      <a:endParaRPr lang="en-ZA" sz="1600" dirty="0"/>
                    </a:p>
                  </a:txBody>
                  <a:tcPr/>
                </a:tc>
                <a:tc>
                  <a:txBody>
                    <a:bodyPr/>
                    <a:lstStyle/>
                    <a:p>
                      <a:r>
                        <a:rPr lang="en-US" sz="1600" dirty="0"/>
                        <a:t>Provision subject </a:t>
                      </a:r>
                      <a:endParaRPr lang="en-ZA" sz="1600" dirty="0"/>
                    </a:p>
                  </a:txBody>
                  <a:tcPr/>
                </a:tc>
                <a:tc>
                  <a:txBody>
                    <a:bodyPr/>
                    <a:lstStyle/>
                    <a:p>
                      <a:r>
                        <a:rPr lang="en-US" sz="1600" dirty="0"/>
                        <a:t>Explanatory summary </a:t>
                      </a:r>
                      <a:endParaRPr lang="en-ZA" sz="1600" dirty="0"/>
                    </a:p>
                  </a:txBody>
                  <a:tcPr/>
                </a:tc>
                <a:extLst>
                  <a:ext uri="{0D108BD9-81ED-4DB2-BD59-A6C34878D82A}">
                    <a16:rowId xmlns:a16="http://schemas.microsoft.com/office/drawing/2014/main" xmlns="" val="3327710206"/>
                  </a:ext>
                </a:extLst>
              </a:tr>
              <a:tr h="669198">
                <a:tc>
                  <a:txBody>
                    <a:bodyPr/>
                    <a:lstStyle/>
                    <a:p>
                      <a:r>
                        <a:rPr lang="en-US" sz="1600" dirty="0">
                          <a:latin typeface="Arial" panose="020B0604020202020204" pitchFamily="34" charset="0"/>
                          <a:cs typeface="Arial" panose="020B0604020202020204" pitchFamily="34" charset="0"/>
                        </a:rPr>
                        <a:t>Section 28 </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Offences and penalties </a:t>
                      </a:r>
                      <a:endParaRPr lang="en-ZA" sz="1600" dirty="0">
                        <a:latin typeface="Arial" panose="020B0604020202020204" pitchFamily="34" charset="0"/>
                        <a:cs typeface="Arial" panose="020B0604020202020204" pitchFamily="34" charset="0"/>
                      </a:endParaRPr>
                    </a:p>
                  </a:txBody>
                  <a:tcPr/>
                </a:tc>
                <a:tc>
                  <a:txBody>
                    <a:bodyPr/>
                    <a:lstStyle/>
                    <a:p>
                      <a:r>
                        <a:rPr lang="en-ZA" sz="1600" b="0" i="0" u="none" strike="noStrike" baseline="0" dirty="0">
                          <a:latin typeface="Arial" panose="020B0604020202020204" pitchFamily="34" charset="0"/>
                          <a:cs typeface="Arial" panose="020B0604020202020204" pitchFamily="34" charset="0"/>
                        </a:rPr>
                        <a:t>Prescribes penalties for certain offences to any person who violate the provision of this Act and related regulations. </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27296509"/>
                  </a:ext>
                </a:extLst>
              </a:tr>
              <a:tr h="669198">
                <a:tc>
                  <a:txBody>
                    <a:bodyPr/>
                    <a:lstStyle/>
                    <a:p>
                      <a:r>
                        <a:rPr lang="en-US" sz="1600" dirty="0">
                          <a:latin typeface="Arial" panose="020B0604020202020204" pitchFamily="34" charset="0"/>
                          <a:cs typeface="Arial" panose="020B0604020202020204" pitchFamily="34" charset="0"/>
                        </a:rPr>
                        <a:t>Section 30</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Regulations</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The Minister may make regulations regarding certain</a:t>
                      </a:r>
                    </a:p>
                    <a:p>
                      <a:pPr algn="l"/>
                      <a:r>
                        <a:rPr lang="en-ZA" sz="1600" b="0" i="0" u="none" strike="noStrike" baseline="0" dirty="0">
                          <a:latin typeface="Arial" panose="020B0604020202020204" pitchFamily="34" charset="0"/>
                          <a:cs typeface="Arial" panose="020B0604020202020204" pitchFamily="34" charset="0"/>
                        </a:rPr>
                        <a:t>matters.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361515316"/>
                  </a:ext>
                </a:extLst>
              </a:tr>
              <a:tr h="669198">
                <a:tc>
                  <a:txBody>
                    <a:bodyPr/>
                    <a:lstStyle/>
                    <a:p>
                      <a:r>
                        <a:rPr lang="en-US" sz="1600" dirty="0">
                          <a:latin typeface="Arial" panose="020B0604020202020204" pitchFamily="34" charset="0"/>
                          <a:cs typeface="Arial" panose="020B0604020202020204" pitchFamily="34" charset="0"/>
                        </a:rPr>
                        <a:t>Section 31</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Compensation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Provides for compensation by the Minister regarding certain</a:t>
                      </a:r>
                    </a:p>
                    <a:p>
                      <a:pPr algn="l"/>
                      <a:r>
                        <a:rPr lang="en-ZA" sz="1600" b="0" i="0" u="none" strike="noStrike" baseline="0" dirty="0">
                          <a:latin typeface="Arial" panose="020B0604020202020204" pitchFamily="34" charset="0"/>
                          <a:cs typeface="Arial" panose="020B0604020202020204" pitchFamily="34" charset="0"/>
                        </a:rPr>
                        <a:t>matters in the Bill.</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798925212"/>
                  </a:ext>
                </a:extLst>
              </a:tr>
              <a:tr h="936877">
                <a:tc>
                  <a:txBody>
                    <a:bodyPr/>
                    <a:lstStyle/>
                    <a:p>
                      <a:r>
                        <a:rPr lang="en-US" sz="1600" dirty="0">
                          <a:latin typeface="Arial" panose="020B0604020202020204" pitchFamily="34" charset="0"/>
                          <a:cs typeface="Arial" panose="020B0604020202020204" pitchFamily="34" charset="0"/>
                        </a:rPr>
                        <a:t>Section 32 </a:t>
                      </a:r>
                      <a:endParaRPr lang="en-ZA" sz="1600" dirty="0">
                        <a:latin typeface="Arial" panose="020B0604020202020204" pitchFamily="34" charset="0"/>
                        <a:cs typeface="Arial" panose="020B0604020202020204" pitchFamily="34" charset="0"/>
                      </a:endParaRPr>
                    </a:p>
                  </a:txBody>
                  <a:tcPr/>
                </a:tc>
                <a:tc>
                  <a:txBody>
                    <a:bodyPr/>
                    <a:lstStyle/>
                    <a:p>
                      <a:r>
                        <a:rPr lang="en-US" sz="1600" dirty="0">
                          <a:latin typeface="Arial" panose="020B0604020202020204" pitchFamily="34" charset="0"/>
                          <a:cs typeface="Arial" panose="020B0604020202020204" pitchFamily="34" charset="0"/>
                        </a:rPr>
                        <a:t>Assistance and Cooperation  </a:t>
                      </a:r>
                      <a:endParaRPr lang="en-ZA" sz="1600" dirty="0">
                        <a:latin typeface="Arial" panose="020B0604020202020204" pitchFamily="34" charset="0"/>
                        <a:cs typeface="Arial" panose="020B0604020202020204" pitchFamily="34" charset="0"/>
                      </a:endParaRPr>
                    </a:p>
                  </a:txBody>
                  <a:tcPr/>
                </a:tc>
                <a:tc>
                  <a:txBody>
                    <a:bodyPr/>
                    <a:lstStyle/>
                    <a:p>
                      <a:pPr algn="l"/>
                      <a:r>
                        <a:rPr lang="en-US" sz="1600" b="0" i="0" u="none" strike="noStrike" baseline="0" dirty="0">
                          <a:latin typeface="Arial" panose="020B0604020202020204" pitchFamily="34" charset="0"/>
                          <a:cs typeface="Arial" panose="020B0604020202020204" pitchFamily="34" charset="0"/>
                        </a:rPr>
                        <a:t>Provides for assistance and cooperation to the executive officer by different authorities and parties in order for the executive officer to perform his </a:t>
                      </a:r>
                      <a:r>
                        <a:rPr lang="en-ZA" sz="1600" b="0" i="0" u="none" strike="noStrike" baseline="0" dirty="0">
                          <a:latin typeface="Arial" panose="020B0604020202020204" pitchFamily="34" charset="0"/>
                          <a:cs typeface="Arial" panose="020B0604020202020204" pitchFamily="34" charset="0"/>
                        </a:rPr>
                        <a:t>or her functions.</a:t>
                      </a:r>
                      <a:endParaRPr lang="en-ZA"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2848668683"/>
                  </a:ext>
                </a:extLst>
              </a:tr>
            </a:tbl>
          </a:graphicData>
        </a:graphic>
      </p:graphicFrame>
    </p:spTree>
    <p:extLst>
      <p:ext uri="{BB962C8B-B14F-4D97-AF65-F5344CB8AC3E}">
        <p14:creationId xmlns:p14="http://schemas.microsoft.com/office/powerpoint/2010/main" xmlns="" val="32786859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108DB7-A1D6-C21A-A802-44293FF3F9E8}"/>
              </a:ext>
            </a:extLst>
          </p:cNvPr>
          <p:cNvSpPr>
            <a:spLocks noGrp="1"/>
          </p:cNvSpPr>
          <p:nvPr>
            <p:ph type="title"/>
          </p:nvPr>
        </p:nvSpPr>
        <p:spPr/>
        <p:txBody>
          <a:bodyPr/>
          <a:lstStyle/>
          <a:p>
            <a:r>
              <a:rPr kumimoji="0" lang="en-US" altLang="en-US" sz="3200" b="1" i="0" u="none" strike="noStrike" kern="1200" cap="none" spc="0" normalizeH="0" baseline="0" noProof="0" dirty="0">
                <a:ln>
                  <a:noFill/>
                </a:ln>
                <a:uLnTx/>
                <a:uFillTx/>
                <a:ea typeface="ＭＳ Ｐゴシック" charset="0"/>
              </a:rPr>
              <a:t>11. DEPARTMENTS/ STAKEHOLDERS CONSULTED</a:t>
            </a:r>
            <a:endParaRPr lang="en-ZA" b="1" dirty="0"/>
          </a:p>
        </p:txBody>
      </p:sp>
      <p:sp>
        <p:nvSpPr>
          <p:cNvPr id="3" name="Content Placeholder 2">
            <a:extLst>
              <a:ext uri="{FF2B5EF4-FFF2-40B4-BE49-F238E27FC236}">
                <a16:creationId xmlns:a16="http://schemas.microsoft.com/office/drawing/2014/main" xmlns="" id="{18129734-DB7E-43EE-C97F-87D4367FF05F}"/>
              </a:ext>
            </a:extLst>
          </p:cNvPr>
          <p:cNvSpPr>
            <a:spLocks noGrp="1"/>
          </p:cNvSpPr>
          <p:nvPr>
            <p:ph idx="1"/>
          </p:nvPr>
        </p:nvSpPr>
        <p:spPr>
          <a:xfrm>
            <a:off x="1087121" y="1232917"/>
            <a:ext cx="11104562" cy="4349750"/>
          </a:xfrm>
        </p:spPr>
        <p:txBody>
          <a:bodyPr/>
          <a:lstStyle/>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National departments (e.g. the then Department of Trade and Industry, Department of E</a:t>
            </a:r>
            <a:r>
              <a:rPr lang="en-ZA" sz="1800" dirty="0">
                <a:solidFill>
                  <a:prstClr val="black"/>
                </a:solidFill>
                <a:ea typeface="ＭＳ Ｐゴシック" charset="0"/>
              </a:rPr>
              <a:t>nvironmental Affairs</a:t>
            </a: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State Law Adviser  </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Provincial Departments of Agriculture</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a:ea typeface="ＭＳ Ｐゴシック" charset="0"/>
                <a:cs typeface="+mn-cs"/>
              </a:rPr>
              <a:t>Perishable Products Export Control Board (PPECB) </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Research institutes </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South African Local Government Association</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National House of Traditional Leaders </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Agricultural industry: Deciduous, Citrus and Subtropical industry etc.</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a:ea typeface="ＭＳ Ｐゴシック" charset="0"/>
                <a:cs typeface="+mn-cs"/>
              </a:rPr>
              <a:t>South African National Seed Organisation (</a:t>
            </a: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SANSOR) </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Grain SA</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Importers and Exporters </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Trading partners </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sz="1800" b="0" i="0" u="none" strike="noStrike" kern="1200" cap="none" spc="0" normalizeH="0" baseline="0" noProof="0" dirty="0">
                <a:ln>
                  <a:noFill/>
                </a:ln>
                <a:solidFill>
                  <a:prstClr val="black"/>
                </a:solidFill>
                <a:effectLst/>
                <a:uLnTx/>
                <a:uFillTx/>
                <a:latin typeface="Arial" pitchFamily="34" charset="0"/>
                <a:ea typeface="ＭＳ Ｐゴシック" charset="0"/>
                <a:cs typeface="Arial" pitchFamily="34" charset="0"/>
              </a:rPr>
              <a:t>General public</a:t>
            </a:r>
          </a:p>
          <a:p>
            <a:endParaRPr lang="en-ZA" dirty="0"/>
          </a:p>
        </p:txBody>
      </p:sp>
    </p:spTree>
    <p:extLst>
      <p:ext uri="{BB962C8B-B14F-4D97-AF65-F5344CB8AC3E}">
        <p14:creationId xmlns:p14="http://schemas.microsoft.com/office/powerpoint/2010/main" xmlns="" val="1152112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F4AC85-F5DD-EC4F-5D67-C7DBC08C55FB}"/>
              </a:ext>
            </a:extLst>
          </p:cNvPr>
          <p:cNvSpPr>
            <a:spLocks noGrp="1"/>
          </p:cNvSpPr>
          <p:nvPr>
            <p:ph type="title"/>
          </p:nvPr>
        </p:nvSpPr>
        <p:spPr/>
        <p:txBody>
          <a:bodyPr/>
          <a:lstStyle/>
          <a:p>
            <a:r>
              <a:rPr kumimoji="0" lang="en-ZA" sz="3200" b="1" i="0" u="none" strike="noStrike" kern="1200" cap="none" spc="0" normalizeH="0" baseline="0" noProof="0" dirty="0">
                <a:ln>
                  <a:noFill/>
                </a:ln>
                <a:effectLst/>
                <a:uLnTx/>
                <a:uFillTx/>
                <a:ea typeface="+mn-ea"/>
              </a:rPr>
              <a:t>12. FINANCIAL  IMPLICATIONS </a:t>
            </a:r>
            <a:endParaRPr lang="en-ZA" b="1" dirty="0"/>
          </a:p>
        </p:txBody>
      </p:sp>
      <p:sp>
        <p:nvSpPr>
          <p:cNvPr id="3" name="Content Placeholder 2">
            <a:extLst>
              <a:ext uri="{FF2B5EF4-FFF2-40B4-BE49-F238E27FC236}">
                <a16:creationId xmlns:a16="http://schemas.microsoft.com/office/drawing/2014/main" xmlns="" id="{01DFFDC2-64B6-7EA1-5FF4-CB5AB84388F6}"/>
              </a:ext>
            </a:extLst>
          </p:cNvPr>
          <p:cNvSpPr>
            <a:spLocks noGrp="1"/>
          </p:cNvSpPr>
          <p:nvPr>
            <p:ph idx="1"/>
          </p:nvPr>
        </p:nvSpPr>
        <p:spPr/>
        <p:txBody>
          <a:bodyPr/>
          <a:lstStyle/>
          <a:p>
            <a:pPr marL="342900" marR="0" lvl="0" indent="-342900" algn="l" defTabSz="493776" rtl="0" eaLnBrk="1" fontAlgn="auto" latinLnBrk="0" hangingPunct="1">
              <a:lnSpc>
                <a:spcPct val="150000"/>
              </a:lnSpc>
              <a:spcBef>
                <a:spcPct val="2000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Arial"/>
                <a:ea typeface="Times New Roman"/>
                <a:cs typeface="+mn-cs"/>
              </a:rPr>
              <a:t>The implementation of the Bill has no additional implication in terms of human and financial resources since the NPPO of South Africa has already been established and is funded. </a:t>
            </a:r>
            <a:endParaRPr kumimoji="0" lang="en-ZA" sz="2000" b="0" i="0" u="none" strike="noStrike" kern="1200" cap="none" spc="0" normalizeH="0" baseline="0" noProof="0" dirty="0">
              <a:ln>
                <a:noFill/>
              </a:ln>
              <a:solidFill>
                <a:prstClr val="black"/>
              </a:solidFill>
              <a:effectLst/>
              <a:uLnTx/>
              <a:uFillTx/>
              <a:latin typeface="Helvetica"/>
              <a:ea typeface="Helvetica"/>
              <a:cs typeface="+mn-cs"/>
            </a:endParaRPr>
          </a:p>
          <a:p>
            <a:pPr marL="342900" marR="0" lvl="0" indent="-342900" algn="l" defTabSz="493776" rtl="0" eaLnBrk="1" fontAlgn="auto" latinLnBrk="0" hangingPunct="1">
              <a:lnSpc>
                <a:spcPct val="110000"/>
              </a:lnSpc>
              <a:spcBef>
                <a:spcPct val="2000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Arial"/>
                <a:ea typeface="Times New Roman"/>
                <a:cs typeface="+mn-cs"/>
              </a:rPr>
              <a:t>Key activities such surveillance and response will be catered for under the current MTEF allocation and further prioritization over multiple MTEF. </a:t>
            </a:r>
            <a:endParaRPr kumimoji="0" lang="en-ZA" sz="2000" b="0" i="0" u="none" strike="noStrike" kern="1200" cap="none" spc="0" normalizeH="0" baseline="0" noProof="0" dirty="0">
              <a:ln>
                <a:noFill/>
              </a:ln>
              <a:solidFill>
                <a:prstClr val="black"/>
              </a:solidFill>
              <a:effectLst/>
              <a:uLnTx/>
              <a:uFillTx/>
              <a:latin typeface="Helvetica"/>
              <a:ea typeface="Helvetica"/>
              <a:cs typeface="+mn-cs"/>
            </a:endParaRPr>
          </a:p>
          <a:p>
            <a:pPr marL="342900" marR="0" lvl="0" indent="-342900" algn="l" defTabSz="493776" rtl="0" eaLnBrk="1" fontAlgn="auto" latinLnBrk="0" hangingPunct="1">
              <a:lnSpc>
                <a:spcPct val="110000"/>
              </a:lnSpc>
              <a:spcBef>
                <a:spcPct val="20000"/>
              </a:spcBef>
              <a:spcAft>
                <a:spcPts val="0"/>
              </a:spcAft>
              <a:buClrTx/>
              <a:buSzTx/>
              <a:buFont typeface="Wingdings" panose="05000000000000000000" pitchFamily="2" charset="2"/>
              <a:buChar char="q"/>
              <a:tabLst/>
              <a:defRPr/>
            </a:pPr>
            <a:r>
              <a:rPr kumimoji="0" lang="en-US" sz="2000" b="0" i="0" u="none" strike="noStrike" kern="1200" cap="none" spc="0" normalizeH="0" baseline="0" noProof="0" dirty="0">
                <a:ln>
                  <a:noFill/>
                </a:ln>
                <a:solidFill>
                  <a:prstClr val="black"/>
                </a:solidFill>
                <a:effectLst/>
                <a:uLnTx/>
                <a:uFillTx/>
                <a:latin typeface="Helvetica"/>
                <a:ea typeface="Helvetica"/>
                <a:cs typeface="+mn-cs"/>
              </a:rPr>
              <a:t> </a:t>
            </a:r>
            <a:r>
              <a:rPr kumimoji="0" lang="en-US" sz="2400" b="0" i="0" u="none" strike="noStrike" kern="1200" cap="none" spc="0" normalizeH="0" baseline="0" noProof="0" dirty="0">
                <a:ln>
                  <a:noFill/>
                </a:ln>
                <a:effectLst/>
                <a:uLnTx/>
                <a:uFillTx/>
                <a:latin typeface="Arial"/>
                <a:ea typeface="Times New Roman"/>
                <a:cs typeface="+mn-cs"/>
              </a:rPr>
              <a:t>The Branch has received additional MTEF allocation (2020 to 2023) to respond to biosecurity threats, strengthen inspection services at points of entry, revitalise laboratories and quarantine stations. R</a:t>
            </a:r>
            <a:r>
              <a:rPr lang="en-US" sz="2400" dirty="0">
                <a:latin typeface="Arial"/>
                <a:ea typeface="Times New Roman"/>
                <a:cs typeface="+mn-cs"/>
              </a:rPr>
              <a:t>eprioritization of allocations continues to support the phytosanitary system.</a:t>
            </a:r>
            <a:endParaRPr kumimoji="0" lang="en-ZA" sz="2160" b="0" i="0" u="none" strike="noStrike" kern="1200" cap="none" spc="0" normalizeH="0" baseline="0" noProof="0" dirty="0">
              <a:ln>
                <a:noFill/>
              </a:ln>
              <a:effectLst/>
              <a:uLnTx/>
              <a:uFillTx/>
              <a:latin typeface="Calibri"/>
              <a:ea typeface="+mn-ea"/>
              <a:cs typeface="+mn-cs"/>
            </a:endParaRPr>
          </a:p>
          <a:p>
            <a:pPr marL="0" indent="0">
              <a:buNone/>
            </a:pPr>
            <a:endParaRPr lang="en-ZA" dirty="0"/>
          </a:p>
        </p:txBody>
      </p:sp>
    </p:spTree>
    <p:extLst>
      <p:ext uri="{BB962C8B-B14F-4D97-AF65-F5344CB8AC3E}">
        <p14:creationId xmlns:p14="http://schemas.microsoft.com/office/powerpoint/2010/main" xmlns="" val="578492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BFAB35-29CA-2F9E-5EC3-321580F8F81D}"/>
              </a:ext>
            </a:extLst>
          </p:cNvPr>
          <p:cNvSpPr>
            <a:spLocks noGrp="1"/>
          </p:cNvSpPr>
          <p:nvPr>
            <p:ph type="title"/>
          </p:nvPr>
        </p:nvSpPr>
        <p:spPr/>
        <p:txBody>
          <a:bodyPr/>
          <a:lstStyle/>
          <a:p>
            <a:r>
              <a:rPr kumimoji="0" lang="en-ZA" altLang="en-US" sz="3200" b="1" i="0" u="none" strike="noStrike" kern="1200" cap="none" spc="0" normalizeH="0" baseline="0" noProof="0" dirty="0">
                <a:ln>
                  <a:noFill/>
                </a:ln>
                <a:uLnTx/>
                <a:uFillTx/>
                <a:ea typeface="ＭＳ Ｐゴシック" pitchFamily="34" charset="-128"/>
              </a:rPr>
              <a:t>13. DECISIONS REQUIRED FROM THE PC</a:t>
            </a:r>
            <a:endParaRPr lang="en-ZA" b="1" dirty="0"/>
          </a:p>
        </p:txBody>
      </p:sp>
      <p:sp>
        <p:nvSpPr>
          <p:cNvPr id="3" name="Content Placeholder 2">
            <a:extLst>
              <a:ext uri="{FF2B5EF4-FFF2-40B4-BE49-F238E27FC236}">
                <a16:creationId xmlns:a16="http://schemas.microsoft.com/office/drawing/2014/main" xmlns="" id="{FB28A83A-C064-0DEA-01D7-C95A0213FF62}"/>
              </a:ext>
            </a:extLst>
          </p:cNvPr>
          <p:cNvSpPr>
            <a:spLocks noGrp="1"/>
          </p:cNvSpPr>
          <p:nvPr>
            <p:ph idx="1"/>
          </p:nvPr>
        </p:nvSpPr>
        <p:spPr/>
        <p:txBody>
          <a:bodyPr/>
          <a:lstStyle/>
          <a:p>
            <a:pPr marL="342900" marR="0" lvl="0" indent="-342900" algn="just" defTabSz="1052143" rtl="0" eaLnBrk="0" fontAlgn="base" latinLnBrk="0" hangingPunct="0">
              <a:lnSpc>
                <a:spcPct val="150000"/>
              </a:lnSpc>
              <a:spcBef>
                <a:spcPct val="20000"/>
              </a:spcBef>
              <a:spcAft>
                <a:spcPts val="0"/>
              </a:spcAft>
              <a:buClrTx/>
              <a:buSzTx/>
              <a:buFont typeface="Wingdings" panose="05000000000000000000" pitchFamily="2" charset="2"/>
              <a:buChar char="q"/>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Calibri"/>
                <a:cs typeface="Arial" pitchFamily="34" charset="0"/>
              </a:rPr>
              <a:t>It is recommended that:</a:t>
            </a:r>
          </a:p>
          <a:p>
            <a:pPr marL="800100" marR="0" lvl="0" indent="-342900" algn="just" defTabSz="493776" rtl="0" eaLnBrk="1" fontAlgn="auto" latinLnBrk="0" hangingPunct="1">
              <a:lnSpc>
                <a:spcPct val="150000"/>
              </a:lnSpc>
              <a:spcBef>
                <a:spcPct val="20000"/>
              </a:spcBef>
              <a:spcAft>
                <a:spcPts val="0"/>
              </a:spcAft>
              <a:buClrTx/>
              <a:buSzTx/>
              <a:tabLst/>
              <a:defRPr/>
            </a:pPr>
            <a:r>
              <a:rPr kumimoji="0" lang="en-US" sz="2400" b="0" i="0" u="none" strike="noStrike" kern="1200" cap="none" spc="0" normalizeH="0" baseline="0" noProof="0" dirty="0">
                <a:ln>
                  <a:noFill/>
                </a:ln>
                <a:solidFill>
                  <a:srgbClr val="000000"/>
                </a:solidFill>
                <a:effectLst/>
                <a:uLnTx/>
                <a:uFillTx/>
                <a:latin typeface="Arial"/>
                <a:ea typeface="Helvetica"/>
                <a:cs typeface="+mn-cs"/>
              </a:rPr>
              <a:t>the Portfolio Committee of Agriculture, Land Reform and Rural Development considers the briefing information on the Plant Health (Phytosanitary) Bill </a:t>
            </a:r>
            <a:endParaRPr lang="en-ZA" dirty="0"/>
          </a:p>
        </p:txBody>
      </p:sp>
    </p:spTree>
    <p:extLst>
      <p:ext uri="{BB962C8B-B14F-4D97-AF65-F5344CB8AC3E}">
        <p14:creationId xmlns:p14="http://schemas.microsoft.com/office/powerpoint/2010/main" xmlns="" val="3965972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ZA" sz="5000" dirty="0">
              <a:solidFill>
                <a:srgbClr val="00B050"/>
              </a:solidFill>
            </a:endParaRPr>
          </a:p>
        </p:txBody>
      </p:sp>
      <p:sp>
        <p:nvSpPr>
          <p:cNvPr id="3" name="Content Placeholder 2"/>
          <p:cNvSpPr>
            <a:spLocks noGrp="1"/>
          </p:cNvSpPr>
          <p:nvPr>
            <p:ph idx="1"/>
          </p:nvPr>
        </p:nvSpPr>
        <p:spPr/>
        <p:txBody>
          <a:bodyPr/>
          <a:lstStyle/>
          <a:p>
            <a:pPr algn="ctr"/>
            <a:endParaRPr lang="en-US" dirty="0"/>
          </a:p>
          <a:p>
            <a:pPr algn="ctr"/>
            <a:endParaRPr lang="en-US" dirty="0"/>
          </a:p>
          <a:p>
            <a:pPr marL="0" lvl="0" indent="0" algn="ctr" defTabSz="493776" fontAlgn="auto">
              <a:lnSpc>
                <a:spcPct val="110000"/>
              </a:lnSpc>
              <a:spcAft>
                <a:spcPts val="0"/>
              </a:spcAft>
              <a:buNone/>
            </a:pPr>
            <a:r>
              <a:rPr lang="en-US" sz="5000" dirty="0">
                <a:solidFill>
                  <a:prstClr val="black"/>
                </a:solidFill>
                <a:latin typeface="Calibri"/>
                <a:cs typeface="+mn-cs"/>
              </a:rPr>
              <a:t>THANK YOU</a:t>
            </a:r>
          </a:p>
          <a:p>
            <a:pPr marL="0" lvl="0" indent="0" algn="ctr" defTabSz="493776" fontAlgn="auto">
              <a:lnSpc>
                <a:spcPct val="110000"/>
              </a:lnSpc>
              <a:spcAft>
                <a:spcPts val="0"/>
              </a:spcAft>
              <a:buNone/>
            </a:pPr>
            <a:r>
              <a:rPr lang="en-US" sz="5000" dirty="0">
                <a:solidFill>
                  <a:prstClr val="black"/>
                </a:solidFill>
                <a:latin typeface="Calibri"/>
                <a:cs typeface="+mn-cs"/>
              </a:rPr>
              <a:t> </a:t>
            </a:r>
            <a:endParaRPr lang="en-ZA" sz="5000" dirty="0">
              <a:solidFill>
                <a:prstClr val="black"/>
              </a:solidFill>
              <a:latin typeface="Calibri"/>
              <a:cs typeface="+mn-cs"/>
            </a:endParaRPr>
          </a:p>
          <a:p>
            <a:pPr algn="ctr"/>
            <a:endParaRPr lang="en-ZA" dirty="0"/>
          </a:p>
        </p:txBody>
      </p:sp>
    </p:spTree>
    <p:extLst>
      <p:ext uri="{BB962C8B-B14F-4D97-AF65-F5344CB8AC3E}">
        <p14:creationId xmlns:p14="http://schemas.microsoft.com/office/powerpoint/2010/main" xmlns="" val="217243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3A89B2-A196-E42F-7631-33EE60CF0DDE}"/>
              </a:ext>
            </a:extLst>
          </p:cNvPr>
          <p:cNvSpPr>
            <a:spLocks noGrp="1"/>
          </p:cNvSpPr>
          <p:nvPr>
            <p:ph type="title"/>
          </p:nvPr>
        </p:nvSpPr>
        <p:spPr/>
        <p:txBody>
          <a:bodyPr/>
          <a:lstStyle/>
          <a:p>
            <a:r>
              <a:rPr kumimoji="0" lang="en-ZA" sz="3200" b="1" i="0" u="none" strike="noStrike" kern="1200" cap="none" spc="0" normalizeH="0" baseline="0" noProof="0" dirty="0">
                <a:ln>
                  <a:noFill/>
                </a:ln>
                <a:effectLst/>
                <a:uLnTx/>
                <a:uFillTx/>
                <a:ea typeface="+mn-ea"/>
              </a:rPr>
              <a:t>1. PURPOSE </a:t>
            </a:r>
            <a:endParaRPr lang="en-ZA" sz="3200" dirty="0"/>
          </a:p>
        </p:txBody>
      </p:sp>
      <p:sp>
        <p:nvSpPr>
          <p:cNvPr id="3" name="Content Placeholder 2">
            <a:extLst>
              <a:ext uri="{FF2B5EF4-FFF2-40B4-BE49-F238E27FC236}">
                <a16:creationId xmlns:a16="http://schemas.microsoft.com/office/drawing/2014/main" xmlns="" id="{C90FD6EA-D881-DEEC-B02B-1C481C9EA4F2}"/>
              </a:ext>
            </a:extLst>
          </p:cNvPr>
          <p:cNvSpPr>
            <a:spLocks noGrp="1"/>
          </p:cNvSpPr>
          <p:nvPr>
            <p:ph idx="1"/>
          </p:nvPr>
        </p:nvSpPr>
        <p:spPr/>
        <p:txBody>
          <a:bodyPr/>
          <a:lstStyle/>
          <a:p>
            <a:pPr marL="800100" marR="0" lvl="0" indent="-342900" algn="just" defTabSz="493776" rtl="0" eaLnBrk="1" fontAlgn="auto" latinLnBrk="0" hangingPunct="1">
              <a:lnSpc>
                <a:spcPct val="150000"/>
              </a:lnSpc>
              <a:spcBef>
                <a:spcPct val="2000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Arial"/>
                <a:ea typeface="Helvetica"/>
                <a:cs typeface="+mn-cs"/>
              </a:rPr>
              <a:t>To </a:t>
            </a:r>
            <a:r>
              <a:rPr lang="en-US" sz="2400" dirty="0">
                <a:solidFill>
                  <a:prstClr val="black"/>
                </a:solidFill>
                <a:latin typeface="Arial"/>
                <a:ea typeface="Helvetica"/>
                <a:cs typeface="+mn-cs"/>
              </a:rPr>
              <a:t>brief the Portfolio Committee (PC) on Agriculture, Land Reform and Rural Development on the Plant Health (Phytosanitary) Bill </a:t>
            </a:r>
            <a:endParaRPr lang="en-ZA" dirty="0"/>
          </a:p>
        </p:txBody>
      </p:sp>
    </p:spTree>
    <p:extLst>
      <p:ext uri="{BB962C8B-B14F-4D97-AF65-F5344CB8AC3E}">
        <p14:creationId xmlns:p14="http://schemas.microsoft.com/office/powerpoint/2010/main" xmlns="" val="271651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86C63E9-86D5-0A5C-5897-D180301A84F2}"/>
              </a:ext>
            </a:extLst>
          </p:cNvPr>
          <p:cNvSpPr>
            <a:spLocks noGrp="1"/>
          </p:cNvSpPr>
          <p:nvPr>
            <p:ph type="title"/>
          </p:nvPr>
        </p:nvSpPr>
        <p:spPr/>
        <p:txBody>
          <a:bodyPr/>
          <a:lstStyle/>
          <a:p>
            <a:r>
              <a:rPr lang="en-US" sz="3200" b="1" cap="small" dirty="0">
                <a:ea typeface="+mn-ea"/>
              </a:rPr>
              <a:t>2</a:t>
            </a:r>
            <a:r>
              <a:rPr kumimoji="0" lang="en-US" sz="3200" b="1" i="0" u="none" strike="noStrike" kern="1200" cap="small" spc="0" normalizeH="0" baseline="0" noProof="0" dirty="0">
                <a:ln>
                  <a:noFill/>
                </a:ln>
                <a:uLnTx/>
                <a:uFillTx/>
                <a:ea typeface="+mn-ea"/>
              </a:rPr>
              <a:t>. Introduction</a:t>
            </a:r>
            <a:endParaRPr lang="en-ZA" b="1" dirty="0"/>
          </a:p>
        </p:txBody>
      </p:sp>
      <p:sp>
        <p:nvSpPr>
          <p:cNvPr id="3" name="Content Placeholder 2">
            <a:extLst>
              <a:ext uri="{FF2B5EF4-FFF2-40B4-BE49-F238E27FC236}">
                <a16:creationId xmlns:a16="http://schemas.microsoft.com/office/drawing/2014/main" xmlns="" id="{9F4F1D09-939D-ABFB-A7B4-44CAA12475A1}"/>
              </a:ext>
            </a:extLst>
          </p:cNvPr>
          <p:cNvSpPr>
            <a:spLocks noGrp="1"/>
          </p:cNvSpPr>
          <p:nvPr>
            <p:ph idx="1"/>
          </p:nvPr>
        </p:nvSpPr>
        <p:spPr/>
        <p:txBody>
          <a:bodyPr/>
          <a:lstStyle/>
          <a:p>
            <a:pPr marL="0" marR="0" lvl="0" indent="0" algn="l" defTabSz="1052513" rtl="0" eaLnBrk="1" fontAlgn="base" latinLnBrk="0" hangingPunct="1">
              <a:lnSpc>
                <a:spcPct val="140000"/>
              </a:lnSpc>
              <a:spcBef>
                <a:spcPts val="0"/>
              </a:spcBef>
              <a:spcAft>
                <a:spcPct val="0"/>
              </a:spcAft>
              <a:buClrTx/>
              <a:buSzTx/>
              <a:buNone/>
              <a:tabLst/>
              <a:defRPr/>
            </a:pPr>
            <a:r>
              <a:rPr kumimoji="0" lang="en-US" altLang="en-US" sz="2000" b="1" i="0" u="none" strike="noStrike" kern="1200" cap="none" spc="0" normalizeH="0" baseline="0" noProof="0" dirty="0">
                <a:ln>
                  <a:noFill/>
                </a:ln>
                <a:solidFill>
                  <a:srgbClr val="000000"/>
                </a:solidFill>
                <a:effectLst/>
                <a:uLnTx/>
                <a:uFillTx/>
                <a:latin typeface="Arial" charset="0"/>
                <a:ea typeface="+mn-ea"/>
                <a:cs typeface="Arial" charset="0"/>
              </a:rPr>
              <a:t>Key concepts/ Definitions</a:t>
            </a:r>
          </a:p>
          <a:p>
            <a:pPr marL="342900" marR="0" lvl="0" indent="-342900" algn="l" defTabSz="1052513" rtl="0" eaLnBrk="1" fontAlgn="base" latinLnBrk="0" hangingPunct="1">
              <a:lnSpc>
                <a:spcPct val="140000"/>
              </a:lnSpc>
              <a:spcBef>
                <a:spcPts val="0"/>
              </a:spcBef>
              <a:spcAft>
                <a:spcPct val="0"/>
              </a:spcAft>
              <a:buClrTx/>
              <a:buSzTx/>
              <a:buFont typeface="Wingdings" pitchFamily="2" charset="2"/>
              <a:buChar char="q"/>
              <a:tabLst/>
              <a:defRPr/>
            </a:pPr>
            <a:r>
              <a:rPr kumimoji="0" lang="en-US" altLang="en-US" sz="2000" b="1" i="0" u="none" strike="noStrike" kern="1200" cap="none" spc="0" normalizeH="0" baseline="0" noProof="0" dirty="0">
                <a:ln>
                  <a:noFill/>
                </a:ln>
                <a:solidFill>
                  <a:srgbClr val="000000"/>
                </a:solidFill>
                <a:effectLst/>
                <a:uLnTx/>
                <a:uFillTx/>
                <a:latin typeface="Arial" charset="0"/>
                <a:ea typeface="+mn-ea"/>
                <a:cs typeface="Arial" charset="0"/>
              </a:rPr>
              <a:t>Phytosanitary</a:t>
            </a:r>
            <a:r>
              <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altLang="en-US" sz="2000" b="1" i="0" u="none" strike="noStrike" kern="1200" cap="none" spc="0" normalizeH="0" baseline="0" noProof="0" dirty="0">
                <a:ln>
                  <a:noFill/>
                </a:ln>
                <a:solidFill>
                  <a:srgbClr val="000000"/>
                </a:solidFill>
                <a:effectLst/>
                <a:uLnTx/>
                <a:uFillTx/>
                <a:latin typeface="Arial" charset="0"/>
                <a:ea typeface="+mn-ea"/>
                <a:cs typeface="Arial" charset="0"/>
              </a:rPr>
              <a:t>measures</a:t>
            </a:r>
            <a:r>
              <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rPr>
              <a:t>- refers to official measures, regulations or procedures aimed at:</a:t>
            </a:r>
          </a:p>
          <a:p>
            <a:pPr marL="606425" marR="0" lvl="2" indent="-342900" algn="l" defTabSz="1052513" rtl="0" eaLnBrk="1" fontAlgn="base" latinLnBrk="0" hangingPunct="1">
              <a:lnSpc>
                <a:spcPct val="90000"/>
              </a:lnSpc>
              <a:spcBef>
                <a:spcPts val="0"/>
              </a:spcBef>
              <a:spcAft>
                <a:spcPct val="0"/>
              </a:spcAft>
              <a:buClrTx/>
              <a:buSzTx/>
              <a:buFont typeface="Arial" charset="0"/>
              <a:buChar char="−"/>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rPr>
              <a:t>preventing introduction and/or spread of quarantine pests, and </a:t>
            </a:r>
          </a:p>
          <a:p>
            <a:pPr marL="606425" marR="0" lvl="2" indent="-342900" algn="l" defTabSz="1052513" rtl="0" eaLnBrk="1" fontAlgn="base" latinLnBrk="0" hangingPunct="1">
              <a:lnSpc>
                <a:spcPct val="90000"/>
              </a:lnSpc>
              <a:spcBef>
                <a:spcPts val="0"/>
              </a:spcBef>
              <a:spcAft>
                <a:spcPct val="0"/>
              </a:spcAft>
              <a:buClrTx/>
              <a:buSzTx/>
              <a:buFont typeface="Arial" charset="0"/>
              <a:buChar char="−"/>
              <a:tabLst/>
              <a:defRPr/>
            </a:pPr>
            <a:r>
              <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rPr>
              <a:t>limiting the economic impact of regulated non-quarantine pests.</a:t>
            </a:r>
          </a:p>
          <a:p>
            <a:pPr marL="342900" marR="0" lvl="0" indent="-342900" algn="just" defTabSz="1052513" rtl="0" eaLnBrk="1" fontAlgn="base" latinLnBrk="0" hangingPunct="1">
              <a:lnSpc>
                <a:spcPct val="90000"/>
              </a:lnSpc>
              <a:spcBef>
                <a:spcPts val="0"/>
              </a:spcBef>
              <a:spcAft>
                <a:spcPct val="0"/>
              </a:spcAft>
              <a:buClrTx/>
              <a:buSzTx/>
              <a:buFont typeface="Wingdings" pitchFamily="2" charset="2"/>
              <a:buChar char="q"/>
              <a:tabLst/>
              <a:defRPr/>
            </a:pPr>
            <a:r>
              <a:rPr kumimoji="0" lang="en-US" altLang="en-US" sz="2000" b="1" i="0" u="none" strike="noStrike" kern="1200" cap="none" spc="0" normalizeH="0" baseline="0" noProof="0" dirty="0">
                <a:ln>
                  <a:noFill/>
                </a:ln>
                <a:solidFill>
                  <a:srgbClr val="000000"/>
                </a:solidFill>
                <a:effectLst/>
                <a:uLnTx/>
                <a:uFillTx/>
                <a:latin typeface="Arial" charset="0"/>
                <a:ea typeface="+mn-ea"/>
                <a:cs typeface="Times New Roman" pitchFamily="18" charset="0"/>
              </a:rPr>
              <a:t>Quarantine pest</a:t>
            </a:r>
            <a:r>
              <a:rPr kumimoji="0" lang="en-US" altLang="en-US" sz="2000" b="0" i="0" u="none" strike="noStrike" kern="1200" cap="none" spc="0" normalizeH="0" baseline="0" noProof="0" dirty="0">
                <a:ln>
                  <a:noFill/>
                </a:ln>
                <a:solidFill>
                  <a:srgbClr val="000000"/>
                </a:solidFill>
                <a:effectLst/>
                <a:uLnTx/>
                <a:uFillTx/>
                <a:latin typeface="Arial" charset="0"/>
                <a:ea typeface="+mn-ea"/>
                <a:cs typeface="Times New Roman" pitchFamily="18" charset="0"/>
              </a:rPr>
              <a:t>-</a:t>
            </a:r>
            <a:r>
              <a:rPr kumimoji="0" lang="en-US" altLang="en-US" sz="2000" b="1" i="0" u="none" strike="noStrike" kern="1200" cap="none" spc="0" normalizeH="0" baseline="0" noProof="0" dirty="0">
                <a:ln>
                  <a:noFill/>
                </a:ln>
                <a:solidFill>
                  <a:srgbClr val="000000"/>
                </a:solidFill>
                <a:effectLst/>
                <a:uLnTx/>
                <a:uFillTx/>
                <a:latin typeface="Arial" charset="0"/>
                <a:ea typeface="+mn-ea"/>
                <a:cs typeface="Times New Roman" pitchFamily="18" charset="0"/>
              </a:rPr>
              <a:t> </a:t>
            </a:r>
            <a:r>
              <a:rPr kumimoji="0" lang="en-US" altLang="en-US" sz="2000" b="0" i="0" u="none" strike="noStrike" kern="1200" cap="none" spc="0" normalizeH="0" baseline="0" noProof="0" dirty="0">
                <a:ln>
                  <a:noFill/>
                </a:ln>
                <a:solidFill>
                  <a:srgbClr val="000000"/>
                </a:solidFill>
                <a:effectLst/>
                <a:uLnTx/>
                <a:uFillTx/>
                <a:latin typeface="Arial" charset="0"/>
                <a:ea typeface="+mn-ea"/>
                <a:cs typeface="Times New Roman" pitchFamily="18" charset="0"/>
              </a:rPr>
              <a:t>means a pest of potential economic importance to the area endangered thereby and not yet present there or present but not widely distributed and being officially controlled.</a:t>
            </a:r>
          </a:p>
          <a:p>
            <a:pPr marL="342900" marR="0" lvl="0" indent="-342900" algn="l" defTabSz="1052513" rtl="0" eaLnBrk="1" fontAlgn="base" latinLnBrk="0" hangingPunct="1">
              <a:lnSpc>
                <a:spcPct val="140000"/>
              </a:lnSpc>
              <a:spcBef>
                <a:spcPts val="0"/>
              </a:spcBef>
              <a:spcAft>
                <a:spcPct val="0"/>
              </a:spcAft>
              <a:buClrTx/>
              <a:buSzTx/>
              <a:buFont typeface="Wingdings" pitchFamily="2" charset="2"/>
              <a:buChar char="q"/>
              <a:tabLst/>
              <a:defRPr/>
            </a:pPr>
            <a:r>
              <a:rPr kumimoji="0" lang="en-US" altLang="en-US" sz="2000" b="1" i="0" u="none" strike="noStrike" kern="1200" cap="none" spc="0" normalizeH="0" baseline="0" noProof="0" dirty="0">
                <a:ln>
                  <a:noFill/>
                </a:ln>
                <a:solidFill>
                  <a:srgbClr val="000000"/>
                </a:solidFill>
                <a:effectLst/>
                <a:uLnTx/>
                <a:uFillTx/>
                <a:latin typeface="Arial" charset="0"/>
                <a:ea typeface="+mn-ea"/>
                <a:cs typeface="Arial" charset="0"/>
              </a:rPr>
              <a:t>Regulated pest</a:t>
            </a:r>
            <a:r>
              <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rPr>
              <a:t>-</a:t>
            </a:r>
            <a:r>
              <a:rPr kumimoji="0" lang="en-US" altLang="en-US" sz="2000" b="1" i="0" u="none" strike="noStrike" kern="1200" cap="none" spc="0" normalizeH="0" baseline="0" noProof="0" dirty="0">
                <a:ln>
                  <a:noFill/>
                </a:ln>
                <a:solidFill>
                  <a:srgbClr val="000000"/>
                </a:solidFill>
                <a:effectLst/>
                <a:uLnTx/>
                <a:uFillTx/>
                <a:latin typeface="Arial" charset="0"/>
                <a:ea typeface="+mn-ea"/>
                <a:cs typeface="Arial" charset="0"/>
              </a:rPr>
              <a:t> </a:t>
            </a:r>
            <a:r>
              <a:rPr kumimoji="0" lang="en-US" altLang="en-US" sz="2000" b="0" i="0" u="none" strike="noStrike" kern="1200" cap="none" spc="0" normalizeH="0" baseline="0" noProof="0" dirty="0">
                <a:ln>
                  <a:noFill/>
                </a:ln>
                <a:solidFill>
                  <a:srgbClr val="000000"/>
                </a:solidFill>
                <a:effectLst/>
                <a:uLnTx/>
                <a:uFillTx/>
                <a:latin typeface="Arial" charset="0"/>
                <a:ea typeface="+mn-ea"/>
                <a:cs typeface="Arial" charset="0"/>
              </a:rPr>
              <a:t>means a quarantine pest or a regulated non-quarantine pest.</a:t>
            </a:r>
          </a:p>
          <a:p>
            <a:pPr marL="342900" marR="0" lvl="0" indent="-342900" algn="l" defTabSz="1052513" rtl="0" eaLnBrk="0" fontAlgn="base" latinLnBrk="0" hangingPunct="0">
              <a:lnSpc>
                <a:spcPct val="100000"/>
              </a:lnSpc>
              <a:spcBef>
                <a:spcPts val="0"/>
              </a:spcBef>
              <a:spcAft>
                <a:spcPct val="0"/>
              </a:spcAft>
              <a:buClrTx/>
              <a:buSzTx/>
              <a:buFont typeface="Wingdings" pitchFamily="2" charset="2"/>
              <a:buChar char="q"/>
              <a:tabLst/>
              <a:defRPr/>
            </a:pPr>
            <a:r>
              <a:rPr kumimoji="0" lang="en-ZA" alt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South Africa is a signatory member of:</a:t>
            </a:r>
          </a:p>
          <a:p>
            <a:pPr marL="606425" marR="0" lvl="2" indent="-342900" algn="l" defTabSz="1052513" rtl="0" eaLnBrk="0" fontAlgn="base" latinLnBrk="0" hangingPunct="0">
              <a:lnSpc>
                <a:spcPct val="100000"/>
              </a:lnSpc>
              <a:spcBef>
                <a:spcPts val="0"/>
              </a:spcBef>
              <a:spcAft>
                <a:spcPct val="0"/>
              </a:spcAft>
              <a:buClrTx/>
              <a:buSzTx/>
              <a:buFont typeface="Arial" charset="0"/>
              <a:buChar char="−"/>
              <a:tabLst/>
              <a:defRPr/>
            </a:pPr>
            <a:r>
              <a:rPr kumimoji="0" lang="en-ZA" alt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The World Trade Organization Agreement on the Application of Sanitary &amp; Phytosanitary Measures (WTO-SPS Agreement) and</a:t>
            </a:r>
          </a:p>
          <a:p>
            <a:pPr marL="606425" marR="0" lvl="2" indent="-342900" algn="l" defTabSz="1052513" rtl="0" eaLnBrk="0" fontAlgn="base" latinLnBrk="0" hangingPunct="0">
              <a:lnSpc>
                <a:spcPct val="100000"/>
              </a:lnSpc>
              <a:spcBef>
                <a:spcPts val="0"/>
              </a:spcBef>
              <a:spcAft>
                <a:spcPct val="0"/>
              </a:spcAft>
              <a:buClrTx/>
              <a:buSzTx/>
              <a:buFont typeface="Arial" charset="0"/>
              <a:buChar char="−"/>
              <a:tabLst/>
              <a:defRPr/>
            </a:pPr>
            <a:r>
              <a:rPr kumimoji="0" lang="en-ZA" altLang="en-US" sz="2000" b="0" i="0" u="none" strike="noStrike" kern="1200" cap="none" spc="0" normalizeH="0" baseline="0" noProof="0" dirty="0">
                <a:ln>
                  <a:noFill/>
                </a:ln>
                <a:solidFill>
                  <a:srgbClr val="000000"/>
                </a:solidFill>
                <a:effectLst/>
                <a:uLnTx/>
                <a:uFillTx/>
                <a:latin typeface="Arial" charset="0"/>
                <a:ea typeface="ＭＳ Ｐゴシック" pitchFamily="34" charset="-128"/>
                <a:cs typeface="Arial" charset="0"/>
              </a:rPr>
              <a:t>The International Plant Protection Convention  (IPPC).</a:t>
            </a:r>
          </a:p>
          <a:p>
            <a:endParaRPr lang="en-ZA" dirty="0"/>
          </a:p>
        </p:txBody>
      </p:sp>
    </p:spTree>
    <p:extLst>
      <p:ext uri="{BB962C8B-B14F-4D97-AF65-F5344CB8AC3E}">
        <p14:creationId xmlns:p14="http://schemas.microsoft.com/office/powerpoint/2010/main" xmlns="" val="911779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73CF51-E748-4F97-A45B-0DC6F3C0B597}"/>
              </a:ext>
            </a:extLst>
          </p:cNvPr>
          <p:cNvSpPr>
            <a:spLocks noGrp="1"/>
          </p:cNvSpPr>
          <p:nvPr>
            <p:ph type="title"/>
          </p:nvPr>
        </p:nvSpPr>
        <p:spPr/>
        <p:txBody>
          <a:bodyPr/>
          <a:lstStyle/>
          <a:p>
            <a:r>
              <a:rPr lang="en-US" sz="3200" b="1" dirty="0"/>
              <a:t>3. PROBLEM STATEMENT </a:t>
            </a:r>
            <a:endParaRPr lang="en-ZA" sz="3200" b="1" dirty="0"/>
          </a:p>
        </p:txBody>
      </p:sp>
      <p:sp>
        <p:nvSpPr>
          <p:cNvPr id="3" name="Content Placeholder 2">
            <a:extLst>
              <a:ext uri="{FF2B5EF4-FFF2-40B4-BE49-F238E27FC236}">
                <a16:creationId xmlns:a16="http://schemas.microsoft.com/office/drawing/2014/main" xmlns="" id="{13035809-EECC-4384-A07E-086CDD4A8AD9}"/>
              </a:ext>
            </a:extLst>
          </p:cNvPr>
          <p:cNvSpPr>
            <a:spLocks noGrp="1"/>
          </p:cNvSpPr>
          <p:nvPr>
            <p:ph idx="1"/>
          </p:nvPr>
        </p:nvSpPr>
        <p:spPr/>
        <p:txBody>
          <a:bodyPr/>
          <a:lstStyle/>
          <a:p>
            <a:pPr marR="0" lvl="0" algn="just" defTabSz="914400" rtl="0" eaLnBrk="0" fontAlgn="base" latinLnBrk="0" hangingPunct="0">
              <a:lnSpc>
                <a:spcPct val="100000"/>
              </a:lnSpc>
              <a:spcBef>
                <a:spcPts val="600"/>
              </a:spcBef>
              <a:spcAft>
                <a:spcPct val="0"/>
              </a:spcAft>
              <a:buClr>
                <a:srgbClr val="3891A7"/>
              </a:buClr>
              <a:buSzPct val="80000"/>
              <a:buFont typeface="Wingdings" panose="05000000000000000000" pitchFamily="2" charset="2"/>
              <a:buChar char="q"/>
              <a:tabLst>
                <a:tab pos="449263" algn="l"/>
                <a:tab pos="900113" algn="l"/>
              </a:tabLst>
              <a:defRPr/>
            </a:pPr>
            <a:r>
              <a:rPr kumimoji="0" lang="en-US" altLang="en-US" sz="2400" b="0" i="0" u="none" strike="noStrike" kern="1200" cap="none" spc="0" normalizeH="0" baseline="0" noProof="0" dirty="0">
                <a:ln>
                  <a:noFill/>
                </a:ln>
                <a:effectLst/>
                <a:uLnTx/>
                <a:uFillTx/>
                <a:latin typeface="Arial" charset="0"/>
                <a:ea typeface="Times New Roman" pitchFamily="18" charset="0"/>
                <a:cs typeface="Arial" charset="0"/>
              </a:rPr>
              <a:t>The introduction and spread of potentially damaging pests in South Africa  could have a significantly negative impact on South African bio-security, agricultural production  and food security as well as on market access.</a:t>
            </a:r>
          </a:p>
          <a:p>
            <a:pPr marR="0" lvl="0" algn="just" defTabSz="914400" rtl="0" eaLnBrk="0" fontAlgn="base" latinLnBrk="0" hangingPunct="0">
              <a:lnSpc>
                <a:spcPct val="100000"/>
              </a:lnSpc>
              <a:spcBef>
                <a:spcPts val="600"/>
              </a:spcBef>
              <a:spcAft>
                <a:spcPct val="0"/>
              </a:spcAft>
              <a:buClr>
                <a:srgbClr val="3891A7"/>
              </a:buClr>
              <a:buSzPct val="80000"/>
              <a:buFont typeface="Wingdings" panose="05000000000000000000" pitchFamily="2" charset="2"/>
              <a:buChar char="q"/>
              <a:tabLst>
                <a:tab pos="449263" algn="l"/>
                <a:tab pos="900113" algn="l"/>
              </a:tabLst>
              <a:defRPr/>
            </a:pPr>
            <a:r>
              <a:rPr kumimoji="0" lang="en-US" altLang="en-US" sz="2400" b="0" i="0" u="none" strike="noStrike" kern="1200" cap="none" spc="0" normalizeH="0" baseline="0" noProof="0" dirty="0">
                <a:ln>
                  <a:noFill/>
                </a:ln>
                <a:effectLst/>
                <a:uLnTx/>
                <a:uFillTx/>
                <a:latin typeface="Arial" charset="0"/>
                <a:ea typeface="Times New Roman" pitchFamily="18" charset="0"/>
                <a:cs typeface="Arial" charset="0"/>
              </a:rPr>
              <a:t>Deficiencies of the existing Agricultural Pests Act, 1983 (Act No.36 of 1983):</a:t>
            </a:r>
          </a:p>
          <a:p>
            <a:pPr lvl="1" algn="just" defTabSz="914400" eaLnBrk="0" hangingPunct="0">
              <a:spcBef>
                <a:spcPts val="600"/>
              </a:spcBef>
              <a:buClr>
                <a:srgbClr val="3891A7"/>
              </a:buClr>
              <a:buSzPct val="80000"/>
              <a:buFont typeface="Wingdings" panose="05000000000000000000" pitchFamily="2" charset="2"/>
              <a:buChar char="q"/>
              <a:tabLst>
                <a:tab pos="449263" algn="l"/>
                <a:tab pos="900113" algn="l"/>
              </a:tabLst>
              <a:defRPr/>
            </a:pPr>
            <a:r>
              <a:rPr lang="en-US" altLang="en-US" sz="2000" dirty="0">
                <a:latin typeface="Arial" charset="0"/>
                <a:ea typeface="Times New Roman" pitchFamily="18" charset="0"/>
                <a:cs typeface="Arial" charset="0"/>
              </a:rPr>
              <a:t>Predates the Constitution of the Republic of South Africa;</a:t>
            </a:r>
          </a:p>
          <a:p>
            <a:pPr lvl="1" algn="just" defTabSz="914400" eaLnBrk="0" hangingPunct="0">
              <a:spcBef>
                <a:spcPts val="600"/>
              </a:spcBef>
              <a:buClr>
                <a:srgbClr val="3891A7"/>
              </a:buClr>
              <a:buSzPct val="80000"/>
              <a:buFont typeface="Wingdings" panose="05000000000000000000" pitchFamily="2" charset="2"/>
              <a:buChar char="q"/>
              <a:tabLst>
                <a:tab pos="449263" algn="l"/>
                <a:tab pos="900113" algn="l"/>
              </a:tabLst>
              <a:defRPr/>
            </a:pPr>
            <a:r>
              <a:rPr lang="en-US" altLang="en-US" sz="2000" dirty="0">
                <a:latin typeface="Arial" charset="0"/>
                <a:ea typeface="Times New Roman" pitchFamily="18" charset="0"/>
                <a:cs typeface="Arial" charset="0"/>
              </a:rPr>
              <a:t>P</a:t>
            </a:r>
            <a:r>
              <a:rPr kumimoji="0" lang="en-US" altLang="en-US" sz="2000" b="0" i="0" u="none" strike="noStrike" kern="1200" cap="none" spc="0" normalizeH="0" baseline="0" noProof="0" dirty="0">
                <a:ln>
                  <a:noFill/>
                </a:ln>
                <a:effectLst/>
                <a:uLnTx/>
                <a:uFillTx/>
                <a:latin typeface="Arial" charset="0"/>
                <a:ea typeface="Times New Roman" pitchFamily="18" charset="0"/>
                <a:cs typeface="Arial" charset="0"/>
              </a:rPr>
              <a:t>redates the International Plant Protection Convention (IPPC, 1997);</a:t>
            </a:r>
          </a:p>
          <a:p>
            <a:pPr lvl="1" algn="just" defTabSz="914400" eaLnBrk="0" hangingPunct="0">
              <a:spcBef>
                <a:spcPts val="600"/>
              </a:spcBef>
              <a:buClr>
                <a:srgbClr val="3891A7"/>
              </a:buClr>
              <a:buSzPct val="80000"/>
              <a:buFont typeface="Wingdings" panose="05000000000000000000" pitchFamily="2" charset="2"/>
              <a:buChar char="q"/>
              <a:tabLst>
                <a:tab pos="449263" algn="l"/>
                <a:tab pos="900113" algn="l"/>
              </a:tabLst>
              <a:defRPr/>
            </a:pPr>
            <a:r>
              <a:rPr kumimoji="0" lang="en-US" altLang="en-US" sz="2000" b="0" i="0" u="none" strike="noStrike" kern="1200" cap="none" spc="0" normalizeH="0" baseline="0" noProof="0" dirty="0">
                <a:ln>
                  <a:noFill/>
                </a:ln>
                <a:effectLst/>
                <a:uLnTx/>
                <a:uFillTx/>
                <a:latin typeface="Arial" charset="0"/>
                <a:ea typeface="Times New Roman" pitchFamily="18" charset="0"/>
                <a:cs typeface="Arial" charset="0"/>
              </a:rPr>
              <a:t>Definitions not aligned to the IPPC standards;</a:t>
            </a:r>
          </a:p>
          <a:p>
            <a:pPr lvl="1" algn="just" defTabSz="914400" eaLnBrk="0" hangingPunct="0">
              <a:spcBef>
                <a:spcPts val="600"/>
              </a:spcBef>
              <a:buClr>
                <a:srgbClr val="3891A7"/>
              </a:buClr>
              <a:buSzPct val="80000"/>
              <a:buFont typeface="Wingdings" panose="05000000000000000000" pitchFamily="2" charset="2"/>
              <a:buChar char="q"/>
              <a:tabLst>
                <a:tab pos="449263" algn="l"/>
                <a:tab pos="900113" algn="l"/>
              </a:tabLst>
              <a:defRPr/>
            </a:pPr>
            <a:r>
              <a:rPr kumimoji="0" lang="en-US" altLang="en-US" sz="2000" b="0" i="0" u="none" strike="noStrike" kern="1200" cap="none" spc="0" normalizeH="0" baseline="0" noProof="0" dirty="0">
                <a:ln>
                  <a:noFill/>
                </a:ln>
                <a:effectLst/>
                <a:uLnTx/>
                <a:uFillTx/>
                <a:latin typeface="Arial" charset="0"/>
                <a:ea typeface="Times New Roman" pitchFamily="18" charset="0"/>
                <a:cs typeface="Arial" charset="0"/>
              </a:rPr>
              <a:t>No provision for the National Plant Protection Organisation of SA (NPPOZA)  in accordance with the IPPC (Article IV), and its functions</a:t>
            </a:r>
          </a:p>
          <a:p>
            <a:pPr lvl="1" algn="just" defTabSz="914400" eaLnBrk="0" hangingPunct="0">
              <a:spcBef>
                <a:spcPts val="600"/>
              </a:spcBef>
              <a:buClr>
                <a:srgbClr val="3891A7"/>
              </a:buClr>
              <a:buSzPct val="80000"/>
              <a:buFont typeface="Wingdings" panose="05000000000000000000" pitchFamily="2" charset="2"/>
              <a:buChar char="q"/>
              <a:tabLst>
                <a:tab pos="449263" algn="l"/>
                <a:tab pos="900113" algn="l"/>
              </a:tabLst>
              <a:defRPr/>
            </a:pPr>
            <a:r>
              <a:rPr kumimoji="0" lang="en-US" altLang="en-US" sz="2000" b="0" i="0" u="none" strike="noStrike" kern="1200" cap="none" spc="0" normalizeH="0" baseline="0" noProof="0" dirty="0">
                <a:ln>
                  <a:noFill/>
                </a:ln>
                <a:effectLst/>
                <a:uLnTx/>
                <a:uFillTx/>
                <a:latin typeface="Arial" charset="0"/>
                <a:ea typeface="Times New Roman" pitchFamily="18" charset="0"/>
                <a:cs typeface="Arial" charset="0"/>
              </a:rPr>
              <a:t>No provision for export control, re-export and in-transit control (emphasis was on import- and national control).</a:t>
            </a:r>
          </a:p>
          <a:p>
            <a:pPr marR="0" lvl="0" algn="just" defTabSz="914400" rtl="0" eaLnBrk="0" fontAlgn="base" latinLnBrk="0" hangingPunct="0">
              <a:lnSpc>
                <a:spcPct val="100000"/>
              </a:lnSpc>
              <a:spcBef>
                <a:spcPts val="600"/>
              </a:spcBef>
              <a:spcAft>
                <a:spcPct val="0"/>
              </a:spcAft>
              <a:buClr>
                <a:srgbClr val="3891A7"/>
              </a:buClr>
              <a:buSzPct val="80000"/>
              <a:buFont typeface="Wingdings" panose="05000000000000000000" pitchFamily="2" charset="2"/>
              <a:buChar char="q"/>
              <a:tabLst>
                <a:tab pos="449263" algn="l"/>
                <a:tab pos="900113" algn="l"/>
              </a:tabLst>
              <a:defRPr/>
            </a:pPr>
            <a:endParaRPr kumimoji="0" lang="en-US" altLang="en-US" sz="2400" b="0" i="0" u="none" strike="noStrike" kern="1200" cap="none" spc="0" normalizeH="0" baseline="0" noProof="0" dirty="0">
              <a:ln>
                <a:noFill/>
              </a:ln>
              <a:effectLst/>
              <a:uLnTx/>
              <a:uFillTx/>
              <a:latin typeface="Arial" charset="0"/>
              <a:ea typeface="Times New Roman" pitchFamily="18" charset="0"/>
              <a:cs typeface="Arial" charset="0"/>
            </a:endParaRPr>
          </a:p>
        </p:txBody>
      </p:sp>
    </p:spTree>
    <p:extLst>
      <p:ext uri="{BB962C8B-B14F-4D97-AF65-F5344CB8AC3E}">
        <p14:creationId xmlns:p14="http://schemas.microsoft.com/office/powerpoint/2010/main" xmlns="" val="348733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50F35D-5EFB-0923-083B-68BACCEDA2A3}"/>
              </a:ext>
            </a:extLst>
          </p:cNvPr>
          <p:cNvSpPr>
            <a:spLocks noGrp="1"/>
          </p:cNvSpPr>
          <p:nvPr>
            <p:ph type="title"/>
          </p:nvPr>
        </p:nvSpPr>
        <p:spPr>
          <a:xfrm>
            <a:off x="870768" y="289070"/>
            <a:ext cx="11162531" cy="871839"/>
          </a:xfrm>
        </p:spPr>
        <p:txBody>
          <a:bodyPr/>
          <a:lstStyle/>
          <a:p>
            <a:r>
              <a:rPr lang="en-ZA" sz="3200" b="1" dirty="0">
                <a:ea typeface="+mn-ea"/>
              </a:rPr>
              <a:t>4</a:t>
            </a:r>
            <a:r>
              <a:rPr kumimoji="0" lang="en-ZA" sz="3200" b="1" i="0" u="none" strike="noStrike" kern="1200" cap="none" spc="0" normalizeH="0" baseline="0" noProof="0" dirty="0">
                <a:ln>
                  <a:noFill/>
                </a:ln>
                <a:effectLst/>
                <a:uLnTx/>
                <a:uFillTx/>
                <a:ea typeface="+mn-ea"/>
              </a:rPr>
              <a:t>. TIMELINE FOR PROCESSING THE PLANT HEALTH BILL</a:t>
            </a:r>
            <a:endParaRPr lang="en-ZA" sz="3200" dirty="0"/>
          </a:p>
        </p:txBody>
      </p:sp>
      <p:graphicFrame>
        <p:nvGraphicFramePr>
          <p:cNvPr id="12" name="Content Placeholder 11">
            <a:extLst>
              <a:ext uri="{FF2B5EF4-FFF2-40B4-BE49-F238E27FC236}">
                <a16:creationId xmlns:a16="http://schemas.microsoft.com/office/drawing/2014/main" xmlns="" id="{9DB3E350-3D10-D537-3DA6-03EC3B18F19D}"/>
              </a:ext>
            </a:extLst>
          </p:cNvPr>
          <p:cNvGraphicFramePr>
            <a:graphicFrameLocks noGrp="1"/>
          </p:cNvGraphicFramePr>
          <p:nvPr>
            <p:ph idx="1"/>
            <p:extLst>
              <p:ext uri="{D42A27DB-BD31-4B8C-83A1-F6EECF244321}">
                <p14:modId xmlns:p14="http://schemas.microsoft.com/office/powerpoint/2010/main" xmlns="" val="4171015718"/>
              </p:ext>
            </p:extLst>
          </p:nvPr>
        </p:nvGraphicFramePr>
        <p:xfrm>
          <a:off x="870767" y="1160909"/>
          <a:ext cx="11320915" cy="4652473"/>
        </p:xfrm>
        <a:graphic>
          <a:graphicData uri="http://schemas.openxmlformats.org/drawingml/2006/table">
            <a:tbl>
              <a:tblPr firstRow="1" firstCol="1" bandRow="1"/>
              <a:tblGrid>
                <a:gridCol w="9660279">
                  <a:extLst>
                    <a:ext uri="{9D8B030D-6E8A-4147-A177-3AD203B41FA5}">
                      <a16:colId xmlns:a16="http://schemas.microsoft.com/office/drawing/2014/main" xmlns="" val="3108885657"/>
                    </a:ext>
                  </a:extLst>
                </a:gridCol>
                <a:gridCol w="1660636">
                  <a:extLst>
                    <a:ext uri="{9D8B030D-6E8A-4147-A177-3AD203B41FA5}">
                      <a16:colId xmlns:a16="http://schemas.microsoft.com/office/drawing/2014/main" xmlns="" val="2581712463"/>
                    </a:ext>
                  </a:extLst>
                </a:gridCol>
              </a:tblGrid>
              <a:tr h="599424">
                <a:tc>
                  <a:txBody>
                    <a:bodyPr/>
                    <a:lstStyle/>
                    <a:p>
                      <a:r>
                        <a:rPr lang="en-ZA" sz="900" b="1" kern="1200" dirty="0">
                          <a:effectLst/>
                          <a:latin typeface="Calibri" panose="020F0502020204030204" pitchFamily="34" charset="0"/>
                          <a:ea typeface="+mn-ea"/>
                          <a:cs typeface="+mn-cs"/>
                        </a:rPr>
                        <a:t>MILESTONE OF THE PLANT HEALTH BILL </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ZA" sz="900" b="1" kern="1200" dirty="0">
                          <a:effectLst/>
                          <a:latin typeface="Calibri" panose="020F0502020204030204" pitchFamily="34" charset="0"/>
                          <a:ea typeface="+mn-ea"/>
                          <a:cs typeface="+mn-cs"/>
                        </a:rPr>
                        <a:t>DATE ACCOMPLISHED </a:t>
                      </a:r>
                      <a:endParaRPr lang="en-ZA" sz="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80708057"/>
                  </a:ext>
                </a:extLst>
              </a:tr>
              <a:tr h="166367">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Publication in the Government Gazette for public comments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i="1" kern="1200" dirty="0">
                          <a:effectLst/>
                          <a:latin typeface="Calibri" panose="020F0502020204030204" pitchFamily="34" charset="0"/>
                          <a:ea typeface="+mn-ea"/>
                          <a:cs typeface="+mn-cs"/>
                        </a:rPr>
                        <a:t>26 Oct. 2012</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0403079"/>
                  </a:ext>
                </a:extLst>
              </a:tr>
              <a:tr h="332534">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National Workshop with key stakeholders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12 March 2013</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79810464"/>
                  </a:ext>
                </a:extLst>
              </a:tr>
              <a:tr h="332534">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Notification via WTO-SPS transparency system: 60 days for comment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December 2013</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867553"/>
                  </a:ext>
                </a:extLst>
              </a:tr>
              <a:tr h="166367">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1st precertification of the Bill: OCSLA</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July 2014</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41121099"/>
                  </a:ext>
                </a:extLst>
              </a:tr>
              <a:tr h="223419">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Presentation to DG Cluster and recommendation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01 Oct. 2014</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75846228"/>
                  </a:ext>
                </a:extLst>
              </a:tr>
              <a:tr h="332534">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Socio-Economic Impact Assessment (SEIAs) certification to proceed with parliamentary process</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20 Oct. 2015</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44421973"/>
                  </a:ext>
                </a:extLst>
              </a:tr>
              <a:tr h="332534">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Cabinet approval of the Plant Health (Phytosanitary) Bill to proceed with the Parliamentary process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17 Feb. 2016</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59123276"/>
                  </a:ext>
                </a:extLst>
              </a:tr>
              <a:tr h="223419">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Final certification: OCSLA</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24 Oct. 2016</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34652080"/>
                  </a:ext>
                </a:extLst>
              </a:tr>
              <a:tr h="332534">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Introduction of the Bill in the National Assembly</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06 March 2017</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80633842"/>
                  </a:ext>
                </a:extLst>
              </a:tr>
              <a:tr h="332534">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Withdrawal of the Bill in accordance with Rule 334: to allow the portfolio committee in order to conclude on business before it ahead of the National election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06 May 2018</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614756503"/>
                  </a:ext>
                </a:extLst>
              </a:tr>
              <a:tr h="332534">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2nd certification of the Bill by OCSLA: the Bill was found to be constitutional and that it does not conflict any other national law</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20 Sept. 2019</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88887198"/>
                  </a:ext>
                </a:extLst>
              </a:tr>
              <a:tr h="332534">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Presentation to the ESIEID DG Cluster for recommendation. The Bill was again fully recommended and supported to be submitted to Cabinet.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19 Oct.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867340012"/>
                  </a:ext>
                </a:extLst>
              </a:tr>
              <a:tr h="223419">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Socio Economic Impact Assessment: Certificate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Nov.  2020</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279087"/>
                  </a:ext>
                </a:extLst>
              </a:tr>
              <a:tr h="223419">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Presentation of the Bill to Cabinet for approval and Recommendation</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May 2021</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52388319"/>
                  </a:ext>
                </a:extLst>
              </a:tr>
              <a:tr h="166367">
                <a:tc>
                  <a:txBody>
                    <a:bodyPr/>
                    <a:lstStyle/>
                    <a:p>
                      <a:pPr>
                        <a:lnSpc>
                          <a:spcPct val="107000"/>
                        </a:lnSpc>
                        <a:spcAft>
                          <a:spcPts val="800"/>
                        </a:spcAft>
                      </a:pPr>
                      <a:r>
                        <a:rPr lang="en-ZA" sz="1000" b="1" dirty="0">
                          <a:effectLst/>
                          <a:latin typeface="Calibri" panose="020F0502020204030204" pitchFamily="34" charset="0"/>
                          <a:ea typeface="Calibri" panose="020F0502020204030204" pitchFamily="34" charset="0"/>
                          <a:cs typeface="Times New Roman" panose="02020603050405020304" pitchFamily="18" charset="0"/>
                        </a:rPr>
                        <a:t>Bill introduced in the National Assembly  </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en-ZA" sz="1000" dirty="0">
                          <a:effectLst/>
                          <a:latin typeface="Calibri" panose="020F0502020204030204" pitchFamily="34" charset="0"/>
                          <a:ea typeface="Calibri" panose="020F0502020204030204" pitchFamily="34" charset="0"/>
                          <a:cs typeface="Times New Roman" panose="02020603050405020304" pitchFamily="18" charset="0"/>
                        </a:rPr>
                        <a:t>July 2021</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804" marR="558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291778"/>
                  </a:ext>
                </a:extLst>
              </a:tr>
            </a:tbl>
          </a:graphicData>
        </a:graphic>
      </p:graphicFrame>
    </p:spTree>
    <p:extLst>
      <p:ext uri="{BB962C8B-B14F-4D97-AF65-F5344CB8AC3E}">
        <p14:creationId xmlns:p14="http://schemas.microsoft.com/office/powerpoint/2010/main" xmlns="" val="800452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363EAFB-EA8A-A777-8F83-0D50E9FB25D5}"/>
              </a:ext>
            </a:extLst>
          </p:cNvPr>
          <p:cNvSpPr>
            <a:spLocks noGrp="1"/>
          </p:cNvSpPr>
          <p:nvPr>
            <p:ph type="title"/>
          </p:nvPr>
        </p:nvSpPr>
        <p:spPr/>
        <p:txBody>
          <a:bodyPr/>
          <a:lstStyle/>
          <a:p>
            <a:r>
              <a:rPr kumimoji="0" lang="en-US" altLang="en-US" sz="3200" b="1" kern="1200" cap="none" spc="0" normalizeH="0" baseline="0" noProof="0" dirty="0">
                <a:ln>
                  <a:noFill/>
                </a:ln>
                <a:uLnTx/>
                <a:uFillTx/>
                <a:ea typeface="ＭＳ Ｐゴシック" charset="0"/>
              </a:rPr>
              <a:t>5. OVERVIEW OF THE AGRICULTURAL PESTS ACT, 1983 (ACT NO.36 OF 1983): being repealed</a:t>
            </a:r>
            <a:endParaRPr lang="en-ZA" b="1" dirty="0"/>
          </a:p>
        </p:txBody>
      </p:sp>
      <p:pic>
        <p:nvPicPr>
          <p:cNvPr id="5" name="Content Placeholder 4">
            <a:extLst>
              <a:ext uri="{FF2B5EF4-FFF2-40B4-BE49-F238E27FC236}">
                <a16:creationId xmlns:a16="http://schemas.microsoft.com/office/drawing/2014/main" xmlns="" id="{4CF29ACE-03EE-0266-1A8B-858FA576ECFB}"/>
              </a:ext>
            </a:extLst>
          </p:cNvPr>
          <p:cNvPicPr>
            <a:picLocks noGrp="1" noChangeAspect="1"/>
          </p:cNvPicPr>
          <p:nvPr>
            <p:ph idx="1"/>
          </p:nvPr>
        </p:nvPicPr>
        <p:blipFill>
          <a:blip r:embed="rId2" cstate="print"/>
          <a:stretch>
            <a:fillRect/>
          </a:stretch>
        </p:blipFill>
        <p:spPr>
          <a:xfrm>
            <a:off x="1943579" y="1492250"/>
            <a:ext cx="9392279" cy="4349750"/>
          </a:xfrm>
          <a:prstGeom prst="rect">
            <a:avLst/>
          </a:prstGeom>
        </p:spPr>
      </p:pic>
    </p:spTree>
    <p:extLst>
      <p:ext uri="{BB962C8B-B14F-4D97-AF65-F5344CB8AC3E}">
        <p14:creationId xmlns:p14="http://schemas.microsoft.com/office/powerpoint/2010/main" xmlns="" val="2883497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2C43F5B-BC99-3664-9207-A44CABAEB852}"/>
              </a:ext>
            </a:extLst>
          </p:cNvPr>
          <p:cNvSpPr>
            <a:spLocks noGrp="1"/>
          </p:cNvSpPr>
          <p:nvPr>
            <p:ph type="title"/>
          </p:nvPr>
        </p:nvSpPr>
        <p:spPr/>
        <p:txBody>
          <a:bodyPr/>
          <a:lstStyle/>
          <a:p>
            <a:r>
              <a:rPr kumimoji="0" lang="en-US" altLang="en-US" sz="3200" b="1" i="0" strike="noStrike" kern="1200" cap="none" spc="0" normalizeH="0" baseline="0" noProof="0" dirty="0">
                <a:ln>
                  <a:noFill/>
                </a:ln>
                <a:uLnTx/>
                <a:uFillTx/>
                <a:ea typeface="+mn-ea"/>
              </a:rPr>
              <a:t>6. PROPOSED AMENDMENTS </a:t>
            </a:r>
            <a:endParaRPr lang="en-ZA" b="1" dirty="0"/>
          </a:p>
        </p:txBody>
      </p:sp>
      <p:sp>
        <p:nvSpPr>
          <p:cNvPr id="3" name="Content Placeholder 2">
            <a:extLst>
              <a:ext uri="{FF2B5EF4-FFF2-40B4-BE49-F238E27FC236}">
                <a16:creationId xmlns:a16="http://schemas.microsoft.com/office/drawing/2014/main" xmlns="" id="{791EFC8A-5A17-4103-8066-82CD9A56B768}"/>
              </a:ext>
            </a:extLst>
          </p:cNvPr>
          <p:cNvSpPr>
            <a:spLocks noGrp="1"/>
          </p:cNvSpPr>
          <p:nvPr>
            <p:ph idx="1"/>
          </p:nvPr>
        </p:nvSpPr>
        <p:spPr/>
        <p:txBody>
          <a:bodyPr/>
          <a:lstStyle/>
          <a:p>
            <a:pPr marL="0" indent="0">
              <a:buNone/>
            </a:pPr>
            <a:endParaRPr lang="en-ZA" dirty="0"/>
          </a:p>
        </p:txBody>
      </p:sp>
      <p:pic>
        <p:nvPicPr>
          <p:cNvPr id="4" name="Picture 2">
            <a:extLst>
              <a:ext uri="{FF2B5EF4-FFF2-40B4-BE49-F238E27FC236}">
                <a16:creationId xmlns:a16="http://schemas.microsoft.com/office/drawing/2014/main" xmlns="" id="{057DE52F-E68E-D15F-5B33-7CEA20174F29}"/>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2019" y="1232917"/>
            <a:ext cx="10645716" cy="44589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73781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DFF00-3494-51AF-3ACF-5CFE42200CE5}"/>
              </a:ext>
            </a:extLst>
          </p:cNvPr>
          <p:cNvSpPr>
            <a:spLocks noGrp="1"/>
          </p:cNvSpPr>
          <p:nvPr>
            <p:ph type="title"/>
          </p:nvPr>
        </p:nvSpPr>
        <p:spPr/>
        <p:txBody>
          <a:bodyPr/>
          <a:lstStyle/>
          <a:p>
            <a:r>
              <a:rPr kumimoji="0" lang="en-US" altLang="en-US" sz="3200" b="1" i="0" u="none" strike="noStrike" kern="1200" cap="none" spc="0" normalizeH="0" baseline="0" noProof="0" dirty="0">
                <a:ln>
                  <a:noFill/>
                </a:ln>
                <a:effectLst>
                  <a:outerShdw blurRad="50000" dist="30000" dir="5400000" algn="tl" rotWithShape="0">
                    <a:srgbClr val="000000">
                      <a:alpha val="30000"/>
                    </a:srgbClr>
                  </a:outerShdw>
                </a:effectLst>
                <a:uLnTx/>
                <a:uFillTx/>
                <a:ea typeface="+mn-ea"/>
              </a:rPr>
              <a:t>7. OBJECTIVES OF THE BILL</a:t>
            </a:r>
            <a:endParaRPr lang="en-ZA" sz="3200" b="1" dirty="0"/>
          </a:p>
        </p:txBody>
      </p:sp>
      <p:sp>
        <p:nvSpPr>
          <p:cNvPr id="3" name="Content Placeholder 2">
            <a:extLst>
              <a:ext uri="{FF2B5EF4-FFF2-40B4-BE49-F238E27FC236}">
                <a16:creationId xmlns:a16="http://schemas.microsoft.com/office/drawing/2014/main" xmlns="" id="{1D05FF8E-BD18-1FEE-4520-8D085F80A4E8}"/>
              </a:ext>
            </a:extLst>
          </p:cNvPr>
          <p:cNvSpPr>
            <a:spLocks noGrp="1"/>
          </p:cNvSpPr>
          <p:nvPr>
            <p:ph idx="1"/>
          </p:nvPr>
        </p:nvSpPr>
        <p:spPr/>
        <p:txBody>
          <a:bodyPr/>
          <a:lstStyle/>
          <a:p>
            <a:pPr marL="342900" marR="0" lvl="0" indent="-342900" algn="just" defTabSz="1052143" rtl="0" eaLnBrk="0" fontAlgn="base" latinLnBrk="0" hangingPunct="0">
              <a:lnSpc>
                <a:spcPct val="100000"/>
              </a:lnSpc>
              <a:spcBef>
                <a:spcPct val="20000"/>
              </a:spcBef>
              <a:spcAft>
                <a:spcPts val="0"/>
              </a:spcAft>
              <a:buClrTx/>
              <a:buSzTx/>
              <a:buFont typeface="Wingdings" panose="05000000000000000000" pitchFamily="2" charset="2"/>
              <a:buChar char="q"/>
              <a:tabLst/>
              <a:defRPr/>
            </a:pPr>
            <a:r>
              <a:rPr kumimoji="0" lang="en-US" sz="2400" b="0" i="0" u="none" strike="noStrike" kern="1200" cap="none" spc="0" normalizeH="0" baseline="0" noProof="0" dirty="0">
                <a:ln>
                  <a:noFill/>
                </a:ln>
                <a:solidFill>
                  <a:prstClr val="black"/>
                </a:solidFill>
                <a:effectLst/>
                <a:uLnTx/>
                <a:uFillTx/>
                <a:latin typeface="Arial"/>
                <a:ea typeface="Times New Roman"/>
                <a:cs typeface="Times New Roman"/>
              </a:rPr>
              <a:t>To provide for phytosanitary measures to prevent the introduction, establishment and spread of regulated pests </a:t>
            </a:r>
            <a:r>
              <a:rPr kumimoji="0" lang="en-ZA" altLang="en-US" sz="2400" b="0" i="0" u="none"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rPr>
              <a:t>in order to safeguard South African agriculture and plant natural resources .</a:t>
            </a:r>
          </a:p>
          <a:p>
            <a:pPr marL="342900" marR="0" lvl="0" indent="-342900" algn="l" defTabSz="1052143" rtl="0" eaLnBrk="0" fontAlgn="base" latinLnBrk="0" hangingPunct="0">
              <a:lnSpc>
                <a:spcPct val="100000"/>
              </a:lnSpc>
              <a:spcBef>
                <a:spcPct val="20000"/>
              </a:spcBef>
              <a:spcAft>
                <a:spcPct val="0"/>
              </a:spcAft>
              <a:buClrTx/>
              <a:buSzTx/>
              <a:buFont typeface="Wingdings" panose="05000000000000000000" pitchFamily="2" charset="2"/>
              <a:buChar char="q"/>
              <a:tabLst/>
              <a:defRPr/>
            </a:pPr>
            <a:r>
              <a:rPr kumimoji="0" lang="en-ZA" altLang="en-US" sz="2400" b="0" i="0" u="none"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rPr>
              <a:t>In turn, this supports:</a:t>
            </a:r>
          </a:p>
          <a:p>
            <a:pPr marL="606211" marR="0" lvl="2" indent="-342778" algn="l" defTabSz="105214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2400" b="0" i="0" u="none"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rPr>
              <a:t>Safe and fair international and domestic trade</a:t>
            </a:r>
          </a:p>
          <a:p>
            <a:pPr marL="606211" marR="0" lvl="2" indent="-342778" algn="l" defTabSz="105214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2400" b="0" i="0" u="none"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rPr>
              <a:t>Maintenance of current export markets and establishment of new markets </a:t>
            </a:r>
          </a:p>
          <a:p>
            <a:pPr marL="606211" marR="0" lvl="2" indent="-342778" algn="l" defTabSz="105214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2400" b="0" i="0" u="none"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rPr>
              <a:t>Crop production/Food security programmes</a:t>
            </a:r>
          </a:p>
          <a:p>
            <a:pPr marL="606211" marR="0" lvl="2" indent="-342778" algn="l" defTabSz="105214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2400" b="0" i="0" u="none"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rPr>
              <a:t>Economic growth and development </a:t>
            </a:r>
          </a:p>
          <a:p>
            <a:pPr marL="606211" marR="0" lvl="2" indent="-342778" algn="l" defTabSz="1052143"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altLang="en-US" sz="2400" b="0" i="0" u="none" strike="noStrike" kern="1200" cap="none" spc="0" normalizeH="0" baseline="0" noProof="0" dirty="0">
                <a:ln>
                  <a:noFill/>
                </a:ln>
                <a:solidFill>
                  <a:srgbClr val="000000"/>
                </a:solidFill>
                <a:effectLst/>
                <a:uLnTx/>
                <a:uFillTx/>
                <a:latin typeface="Arial" pitchFamily="34" charset="0"/>
                <a:ea typeface="ＭＳ Ｐゴシック" charset="0"/>
                <a:cs typeface="Arial" pitchFamily="34" charset="0"/>
              </a:rPr>
              <a:t>Job creation</a:t>
            </a:r>
          </a:p>
          <a:p>
            <a:pPr marL="0" indent="0">
              <a:buNone/>
            </a:pPr>
            <a:endParaRPr lang="en-ZA" dirty="0"/>
          </a:p>
        </p:txBody>
      </p:sp>
    </p:spTree>
    <p:extLst>
      <p:ext uri="{BB962C8B-B14F-4D97-AF65-F5344CB8AC3E}">
        <p14:creationId xmlns:p14="http://schemas.microsoft.com/office/powerpoint/2010/main" xmlns="" val="1369113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89BE0A-2C6A-7EE8-486F-91B470A973BC}"/>
              </a:ext>
            </a:extLst>
          </p:cNvPr>
          <p:cNvSpPr>
            <a:spLocks noGrp="1"/>
          </p:cNvSpPr>
          <p:nvPr>
            <p:ph type="title"/>
          </p:nvPr>
        </p:nvSpPr>
        <p:spPr/>
        <p:txBody>
          <a:bodyPr/>
          <a:lstStyle/>
          <a:p>
            <a:r>
              <a:rPr kumimoji="0" lang="en-US" altLang="en-US" sz="3200" b="1" i="0" u="none" strike="noStrike" kern="1200" cap="none" spc="0" normalizeH="0" baseline="0" noProof="0" dirty="0">
                <a:ln>
                  <a:noFill/>
                </a:ln>
                <a:uLnTx/>
                <a:uFillTx/>
                <a:ea typeface="ＭＳ Ｐゴシック" charset="0"/>
              </a:rPr>
              <a:t>8. SUMMARY OF THE PLANT HEALTH BILL: OVERVIEW </a:t>
            </a:r>
            <a:endParaRPr lang="en-ZA" b="1" dirty="0"/>
          </a:p>
        </p:txBody>
      </p:sp>
      <p:graphicFrame>
        <p:nvGraphicFramePr>
          <p:cNvPr id="4" name="Content Placeholder 5">
            <a:extLst>
              <a:ext uri="{FF2B5EF4-FFF2-40B4-BE49-F238E27FC236}">
                <a16:creationId xmlns:a16="http://schemas.microsoft.com/office/drawing/2014/main" xmlns="" id="{5471F61D-EC93-6A1F-4BFB-A7710A394E24}"/>
              </a:ext>
            </a:extLst>
          </p:cNvPr>
          <p:cNvGraphicFramePr>
            <a:graphicFrameLocks noGrp="1"/>
          </p:cNvGraphicFramePr>
          <p:nvPr>
            <p:ph idx="1"/>
            <p:extLst>
              <p:ext uri="{D42A27DB-BD31-4B8C-83A1-F6EECF244321}">
                <p14:modId xmlns:p14="http://schemas.microsoft.com/office/powerpoint/2010/main" xmlns="" val="3798013574"/>
              </p:ext>
            </p:extLst>
          </p:nvPr>
        </p:nvGraphicFramePr>
        <p:xfrm>
          <a:off x="1087438" y="1492251"/>
          <a:ext cx="11104562" cy="4278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Right 4">
            <a:extLst>
              <a:ext uri="{FF2B5EF4-FFF2-40B4-BE49-F238E27FC236}">
                <a16:creationId xmlns:a16="http://schemas.microsoft.com/office/drawing/2014/main" xmlns="" id="{98DF943B-77B3-2DEF-CB62-2A7C62978759}"/>
              </a:ext>
            </a:extLst>
          </p:cNvPr>
          <p:cNvSpPr/>
          <p:nvPr/>
        </p:nvSpPr>
        <p:spPr>
          <a:xfrm>
            <a:off x="7208763" y="1952997"/>
            <a:ext cx="144016"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3747689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owerPoint Presentation widescreen (002).pot [Compatibility Mode]" id="{8567C35F-7776-4DB4-8E02-138FA08BBF5D}" vid="{F0B95512-7EB2-45CE-9ED9-95EF6F7999F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owerPoint Presentation widescreen (002).pot [Compatibility Mode]" id="{8567C35F-7776-4DB4-8E02-138FA08BBF5D}" vid="{655B7A9D-9894-439F-8699-4002FF1569B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C783DC1E9F6E4896572BF519808D75" ma:contentTypeVersion="1" ma:contentTypeDescription="Create a new document." ma:contentTypeScope="" ma:versionID="34178f868a128a3e3529de1c2123e9fb">
  <xsd:schema xmlns:xsd="http://www.w3.org/2001/XMLSchema" xmlns:xs="http://www.w3.org/2001/XMLSchema" xmlns:p="http://schemas.microsoft.com/office/2006/metadata/properties" xmlns:ns2="a824ac08-f939-47c6-bc98-0b6878d8b354" targetNamespace="http://schemas.microsoft.com/office/2006/metadata/properties" ma:root="true" ma:fieldsID="381e808834544d4c55ba2d0aa8a48197" ns2:_="">
    <xsd:import namespace="a824ac08-f939-47c6-bc98-0b6878d8b354"/>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24ac08-f939-47c6-bc98-0b6878d8b354" elementFormDefault="qualified">
    <xsd:import namespace="http://schemas.microsoft.com/office/2006/documentManagement/types"/>
    <xsd:import namespace="http://schemas.microsoft.com/office/infopath/2007/PartnerControls"/>
    <xsd:element name="Category" ma:index="8" nillable="true" ma:displayName="Category" ma:default="Ministerial" ma:format="Dropdown" ma:internalName="Category">
      <xsd:simpleType>
        <xsd:restriction base="dms:Choice">
          <xsd:enumeration value="Ministerial"/>
          <xsd:enumeration value="DG's Office"/>
          <xsd:enumeration value="Generi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8CBE92-122D-4CA0-88FC-14966DB08E3D}">
  <ds:schemaRefs>
    <ds:schemaRef ds:uri="http://schemas.microsoft.com/sharepoint/v3/contenttype/forms"/>
  </ds:schemaRefs>
</ds:datastoreItem>
</file>

<file path=customXml/itemProps2.xml><?xml version="1.0" encoding="utf-8"?>
<ds:datastoreItem xmlns:ds="http://schemas.openxmlformats.org/officeDocument/2006/customXml" ds:itemID="{A4DA93D3-4A9A-4BEA-B17D-F738701805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824ac08-f939-47c6-bc98-0b6878d8b3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Presentation widescreen (002) (1)</Template>
  <TotalTime>2352</TotalTime>
  <Words>1805</Words>
  <Application>Microsoft Office PowerPoint</Application>
  <PresentationFormat>Custom</PresentationFormat>
  <Paragraphs>202</Paragraphs>
  <Slides>19</Slides>
  <Notes>0</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Custom Design</vt:lpstr>
      <vt:lpstr>         PLANT HEALTH (PHYTOSANITARY) BILL [B14-2021]  PRESENTATION TO THE PORTFOLIO COMMITTEE ON AGRICULTURE, LAND REFORM AND RURAL DEVELOPMENT   19 MAY 2023            </vt:lpstr>
      <vt:lpstr>1. PURPOSE </vt:lpstr>
      <vt:lpstr>2. Introduction</vt:lpstr>
      <vt:lpstr>3. PROBLEM STATEMENT </vt:lpstr>
      <vt:lpstr>4. TIMELINE FOR PROCESSING THE PLANT HEALTH BILL</vt:lpstr>
      <vt:lpstr>5. OVERVIEW OF THE AGRICULTURAL PESTS ACT, 1983 (ACT NO.36 OF 1983): being repealed</vt:lpstr>
      <vt:lpstr>6. PROPOSED AMENDMENTS </vt:lpstr>
      <vt:lpstr>7. OBJECTIVES OF THE BILL</vt:lpstr>
      <vt:lpstr>8. SUMMARY OF THE PLANT HEALTH BILL: OVERVIEW </vt:lpstr>
      <vt:lpstr>9. CLAUSE BY CLAUSE ANALYSIS </vt:lpstr>
      <vt:lpstr>10. CLAUSE BY CLAUSE ANALYSIS </vt:lpstr>
      <vt:lpstr>CLAUSE BY CLAUSE ANALYSIS </vt:lpstr>
      <vt:lpstr>CLAUSE BY CLAUSE ANALYSIS </vt:lpstr>
      <vt:lpstr>CLAUSE BY CLAUSE ANALYSIS </vt:lpstr>
      <vt:lpstr>CLAUSE BY CLAUSE ANALYSIS </vt:lpstr>
      <vt:lpstr>11. DEPARTMENTS/ STAKEHOLDERS CONSULTED</vt:lpstr>
      <vt:lpstr>12. FINANCIAL  IMPLICATIONS </vt:lpstr>
      <vt:lpstr>13. DECISIONS REQUIRED FROM THE PC</vt:lpstr>
      <vt:lpstr>Slide 19</vt:lpstr>
    </vt:vector>
  </TitlesOfParts>
  <Company>HP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Nengovhela</dc:creator>
  <cp:lastModifiedBy>USER</cp:lastModifiedBy>
  <cp:revision>42</cp:revision>
  <cp:lastPrinted>2023-05-17T09:13:41Z</cp:lastPrinted>
  <dcterms:created xsi:type="dcterms:W3CDTF">2022-05-17T06:37:26Z</dcterms:created>
  <dcterms:modified xsi:type="dcterms:W3CDTF">2023-05-19T11:19:25Z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0x01010070C783DC1E9F6E4896572BF519808D75</vt:lpwstr>
  </property>
  <property fmtid="{D5CDD505-2E9C-101B-9397-08002B2CF9AE}" pid="3" name="Category">
    <vt:lpwstr>Generic</vt:lpwstr>
  </property>
</Properties>
</file>