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2" r:id="rId4"/>
  </p:sldMasterIdLst>
  <p:notesMasterIdLst>
    <p:notesMasterId r:id="rId37"/>
  </p:notesMasterIdLst>
  <p:sldIdLst>
    <p:sldId id="270" r:id="rId5"/>
    <p:sldId id="295" r:id="rId6"/>
    <p:sldId id="326" r:id="rId7"/>
    <p:sldId id="306" r:id="rId8"/>
    <p:sldId id="275" r:id="rId9"/>
    <p:sldId id="309" r:id="rId10"/>
    <p:sldId id="331" r:id="rId11"/>
    <p:sldId id="332" r:id="rId12"/>
    <p:sldId id="333" r:id="rId13"/>
    <p:sldId id="339" r:id="rId14"/>
    <p:sldId id="340" r:id="rId15"/>
    <p:sldId id="349" r:id="rId16"/>
    <p:sldId id="350" r:id="rId17"/>
    <p:sldId id="335" r:id="rId18"/>
    <p:sldId id="346" r:id="rId19"/>
    <p:sldId id="310" r:id="rId20"/>
    <p:sldId id="318" r:id="rId21"/>
    <p:sldId id="319" r:id="rId22"/>
    <p:sldId id="320" r:id="rId23"/>
    <p:sldId id="348" r:id="rId24"/>
    <p:sldId id="323" r:id="rId25"/>
    <p:sldId id="324" r:id="rId26"/>
    <p:sldId id="327" r:id="rId27"/>
    <p:sldId id="328" r:id="rId28"/>
    <p:sldId id="347" r:id="rId29"/>
    <p:sldId id="329" r:id="rId30"/>
    <p:sldId id="288" r:id="rId31"/>
    <p:sldId id="314" r:id="rId32"/>
    <p:sldId id="322" r:id="rId33"/>
    <p:sldId id="284" r:id="rId34"/>
    <p:sldId id="274" r:id="rId35"/>
    <p:sldId id="321" r:id="rId36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6699"/>
    <a:srgbClr val="009999"/>
    <a:srgbClr val="0066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A7021F-E609-49DE-BE44-A6752C0CD712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CF952F4-24AE-48CE-B6BF-949A09289C31}">
      <dgm:prSet phldrT="[Text]" custT="1"/>
      <dgm:spPr/>
      <dgm:t>
        <a:bodyPr/>
        <a:lstStyle/>
        <a:p>
          <a:r>
            <a: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Stage 1</a:t>
          </a:r>
        </a:p>
      </dgm:t>
    </dgm:pt>
    <dgm:pt modelId="{FF9C799E-694B-41A9-9EA5-9B37E7C78E42}" type="parTrans" cxnId="{B0EA8BC9-41C6-49C9-892C-48CDED87C85F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3541C4-FEE7-4695-885E-37739B380AF4}" type="sibTrans" cxnId="{B0EA8BC9-41C6-49C9-892C-48CDED87C85F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8BC9FC-B9DF-4741-8BEC-70C24D889B1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Inception</a:t>
          </a:r>
        </a:p>
      </dgm:t>
    </dgm:pt>
    <dgm:pt modelId="{1BD4C748-5045-49D8-9C99-543BEFBBD696}" type="parTrans" cxnId="{C83A97B9-5770-46D3-82B0-BF2984C4158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28196B-D169-4CF5-9B81-A75830FCD193}" type="sibTrans" cxnId="{C83A97B9-5770-46D3-82B0-BF2984C4158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EC4109-73FA-44F6-873C-42A70E7280AF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Needs Assessment Preliminary scope &amp; Programme </a:t>
          </a:r>
        </a:p>
      </dgm:t>
    </dgm:pt>
    <dgm:pt modelId="{8F58E300-4F0A-4516-9E42-C9CD05E1ED60}" type="parTrans" cxnId="{CB764AB2-0DB8-4FD2-948E-409B5842EB32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EF1C30-ECEC-4004-833D-51E8C2D5B317}" type="sibTrans" cxnId="{CB764AB2-0DB8-4FD2-948E-409B5842EB32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2DF20B-E188-4FD5-9110-13757913CE55}">
      <dgm:prSet phldrT="[Text]" custT="1"/>
      <dgm:spPr/>
      <dgm:t>
        <a:bodyPr/>
        <a:lstStyle/>
        <a:p>
          <a:r>
            <a: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Stage 2 </a:t>
          </a:r>
          <a:endParaRPr lang="en-US" sz="2000" b="1" u="sng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8D6345-C494-4B96-B831-39F2D1765217}" type="parTrans" cxnId="{FF17E76A-8FFB-41AF-ADA1-75CD16658B8E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826668-DB25-4993-B7BC-D855379EC234}" type="sibTrans" cxnId="{FF17E76A-8FFB-41AF-ADA1-75CD16658B8E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B1875A-C473-46D8-818E-29535D119C32}">
      <dgm:prSet phldrT="[Text]"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Concept &amp; Viability</a:t>
          </a:r>
        </a:p>
      </dgm:t>
    </dgm:pt>
    <dgm:pt modelId="{C71D32FD-7593-475E-9515-C501730021D1}" type="parTrans" cxnId="{8F109C22-E3EA-4BEE-9A44-8CE8B0DDE961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EA0EF7-527F-48A1-B468-C9B355599CE2}" type="sibTrans" cxnId="{8F109C22-E3EA-4BEE-9A44-8CE8B0DDE961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E023CC-8F3B-4542-96F4-671D15F1EEAD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Layouts</a:t>
          </a:r>
        </a:p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Detailed Feasibility (options) &amp; Baseline Risk Assessment</a:t>
          </a:r>
        </a:p>
      </dgm:t>
    </dgm:pt>
    <dgm:pt modelId="{3E3F46C8-CB04-45FF-AF9B-24A2400B1A7C}" type="parTrans" cxnId="{0CB7B133-3BD4-4A71-B9E6-BC41CF725DA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F670D3-52B2-4F35-B195-E3503517AB2D}" type="sibTrans" cxnId="{0CB7B133-3BD4-4A71-B9E6-BC41CF725DA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85F8E6-30A3-4458-AB13-87390AC9387B}">
      <dgm:prSet phldrT="[Text]" custT="1"/>
      <dgm:spPr/>
      <dgm:t>
        <a:bodyPr/>
        <a:lstStyle/>
        <a:p>
          <a:r>
            <a: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Stage 3</a:t>
          </a:r>
        </a:p>
      </dgm:t>
    </dgm:pt>
    <dgm:pt modelId="{6E2B0661-3C99-45BD-B00F-89D84EFD2EBB}" type="parTrans" cxnId="{3A61F03D-1C2C-40BC-A7DB-B4B78A95247B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A634A7-C497-4E62-9EA8-6DC667A275F5}" type="sibTrans" cxnId="{3A61F03D-1C2C-40BC-A7DB-B4B78A95247B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11FED0-F991-4D60-B9F4-F16D2AB6A3F5}">
      <dgm:prSet phldrT="[Text]" custT="1"/>
      <dgm:spPr/>
      <dgm:t>
        <a:bodyPr/>
        <a:lstStyle/>
        <a:p>
          <a:r>
            <a:rPr lang="en-US" sz="1500" dirty="0">
              <a:latin typeface="Arial" panose="020B0604020202020204" pitchFamily="34" charset="0"/>
              <a:cs typeface="Arial" panose="020B0604020202020204" pitchFamily="34" charset="0"/>
            </a:rPr>
            <a:t>Design Development</a:t>
          </a:r>
        </a:p>
      </dgm:t>
    </dgm:pt>
    <dgm:pt modelId="{90114957-E905-44E6-A11C-CE85D5A671C4}" type="parTrans" cxnId="{350BE3E3-E809-4A72-91A0-0009A65334CD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064A5E-460B-409C-A57B-829A94319ED5}" type="sibTrans" cxnId="{350BE3E3-E809-4A72-91A0-0009A65334CD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23FC1E-F611-4FE0-9C56-12A7EEDB706B}">
      <dgm:prSet phldrT="[Text]" custT="1"/>
      <dgm:spPr/>
      <dgm:t>
        <a:bodyPr/>
        <a:lstStyle/>
        <a:p>
          <a:r>
            <a:rPr lang="en-ZA" sz="1500" dirty="0">
              <a:latin typeface="Arial" panose="020B0604020202020204" pitchFamily="34" charset="0"/>
              <a:cs typeface="Arial" panose="020B0604020202020204" pitchFamily="34" charset="0"/>
            </a:rPr>
            <a:t>Co-ordinate and integrate  detailed designs</a:t>
          </a:r>
          <a:endParaRPr lang="en-US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77F29F-7615-4732-B6B2-CE1688C4F2AA}" type="parTrans" cxnId="{9338E7D4-25D5-4AE7-9574-DEA95C2AA68D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16399C-E1CE-4BCD-9983-509C71E1B738}" type="sibTrans" cxnId="{9338E7D4-25D5-4AE7-9574-DEA95C2AA68D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E4FC18-65D6-4EDD-82D2-DBE58A883A13}" type="pres">
      <dgm:prSet presAssocID="{14A7021F-E609-49DE-BE44-A6752C0CD71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35D9B1-8DD9-4CFE-9021-C151A967AE03}" type="pres">
      <dgm:prSet presAssocID="{7CF952F4-24AE-48CE-B6BF-949A09289C31}" presName="compNode" presStyleCnt="0"/>
      <dgm:spPr/>
    </dgm:pt>
    <dgm:pt modelId="{F2E80C4B-0E0A-424F-BD00-3C80B7DB8F6E}" type="pres">
      <dgm:prSet presAssocID="{7CF952F4-24AE-48CE-B6BF-949A09289C31}" presName="aNode" presStyleLbl="bgShp" presStyleIdx="0" presStyleCnt="3" custScaleX="66775"/>
      <dgm:spPr/>
      <dgm:t>
        <a:bodyPr/>
        <a:lstStyle/>
        <a:p>
          <a:endParaRPr lang="en-US"/>
        </a:p>
      </dgm:t>
    </dgm:pt>
    <dgm:pt modelId="{03950B56-2BAE-47A4-A2DF-B54E2FC7D2EA}" type="pres">
      <dgm:prSet presAssocID="{7CF952F4-24AE-48CE-B6BF-949A09289C31}" presName="textNode" presStyleLbl="bgShp" presStyleIdx="0" presStyleCnt="3"/>
      <dgm:spPr/>
      <dgm:t>
        <a:bodyPr/>
        <a:lstStyle/>
        <a:p>
          <a:endParaRPr lang="en-US"/>
        </a:p>
      </dgm:t>
    </dgm:pt>
    <dgm:pt modelId="{5EA93B2F-AFAB-49CF-AA0C-7B88251406C9}" type="pres">
      <dgm:prSet presAssocID="{7CF952F4-24AE-48CE-B6BF-949A09289C31}" presName="compChildNode" presStyleCnt="0"/>
      <dgm:spPr/>
    </dgm:pt>
    <dgm:pt modelId="{38B1E44D-B6AF-4754-835F-03DF4EE1AB6A}" type="pres">
      <dgm:prSet presAssocID="{7CF952F4-24AE-48CE-B6BF-949A09289C31}" presName="theInnerList" presStyleCnt="0"/>
      <dgm:spPr/>
    </dgm:pt>
    <dgm:pt modelId="{0D6CD50F-D8B2-4DB7-BBA4-26E480DE227A}" type="pres">
      <dgm:prSet presAssocID="{ED8BC9FC-B9DF-4741-8BEC-70C24D889B1A}" presName="childNode" presStyleLbl="node1" presStyleIdx="0" presStyleCnt="6" custScaleX="74543" custScaleY="522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ADE170-10AE-4D84-8D75-A37EBA91BB1D}" type="pres">
      <dgm:prSet presAssocID="{ED8BC9FC-B9DF-4741-8BEC-70C24D889B1A}" presName="aSpace2" presStyleCnt="0"/>
      <dgm:spPr/>
    </dgm:pt>
    <dgm:pt modelId="{F7EC9836-40E6-4194-906F-4B183277C1C9}" type="pres">
      <dgm:prSet presAssocID="{91EC4109-73FA-44F6-873C-42A70E7280AF}" presName="childNode" presStyleLbl="node1" presStyleIdx="1" presStyleCnt="6" custScaleX="65365" custScaleY="89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4A7F2F-5355-40C2-97C9-AAB70E7B4216}" type="pres">
      <dgm:prSet presAssocID="{7CF952F4-24AE-48CE-B6BF-949A09289C31}" presName="aSpace" presStyleCnt="0"/>
      <dgm:spPr/>
    </dgm:pt>
    <dgm:pt modelId="{3B48D395-B112-4EB2-A05B-FC7EB952E226}" type="pres">
      <dgm:prSet presAssocID="{202DF20B-E188-4FD5-9110-13757913CE55}" presName="compNode" presStyleCnt="0"/>
      <dgm:spPr/>
    </dgm:pt>
    <dgm:pt modelId="{85AC6CF5-C53D-4A00-9B33-99625A3D0990}" type="pres">
      <dgm:prSet presAssocID="{202DF20B-E188-4FD5-9110-13757913CE55}" presName="aNode" presStyleLbl="bgShp" presStyleIdx="1" presStyleCnt="3" custScaleX="68623"/>
      <dgm:spPr/>
      <dgm:t>
        <a:bodyPr/>
        <a:lstStyle/>
        <a:p>
          <a:endParaRPr lang="en-US"/>
        </a:p>
      </dgm:t>
    </dgm:pt>
    <dgm:pt modelId="{5EBC1F66-968A-426F-90C9-D4FF51C47262}" type="pres">
      <dgm:prSet presAssocID="{202DF20B-E188-4FD5-9110-13757913CE55}" presName="textNode" presStyleLbl="bgShp" presStyleIdx="1" presStyleCnt="3"/>
      <dgm:spPr/>
      <dgm:t>
        <a:bodyPr/>
        <a:lstStyle/>
        <a:p>
          <a:endParaRPr lang="en-US"/>
        </a:p>
      </dgm:t>
    </dgm:pt>
    <dgm:pt modelId="{AAD99A53-A2B1-426E-9927-2F8744DC835A}" type="pres">
      <dgm:prSet presAssocID="{202DF20B-E188-4FD5-9110-13757913CE55}" presName="compChildNode" presStyleCnt="0"/>
      <dgm:spPr/>
    </dgm:pt>
    <dgm:pt modelId="{0EFFF5D8-4918-416C-ABA4-085815D53BFF}" type="pres">
      <dgm:prSet presAssocID="{202DF20B-E188-4FD5-9110-13757913CE55}" presName="theInnerList" presStyleCnt="0"/>
      <dgm:spPr/>
    </dgm:pt>
    <dgm:pt modelId="{ACCE2A43-1782-46CD-9F27-B8EFA7C428AB}" type="pres">
      <dgm:prSet presAssocID="{BCB1875A-C473-46D8-818E-29535D119C32}" presName="childNode" presStyleLbl="node1" presStyleIdx="2" presStyleCnt="6" custScaleX="70965" custScaleY="542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B4F850-6F1F-4D94-BAD3-A2010966E31F}" type="pres">
      <dgm:prSet presAssocID="{BCB1875A-C473-46D8-818E-29535D119C32}" presName="aSpace2" presStyleCnt="0"/>
      <dgm:spPr/>
    </dgm:pt>
    <dgm:pt modelId="{D38C5D71-B595-48A0-B5FE-5B348C543FF6}" type="pres">
      <dgm:prSet presAssocID="{39E023CC-8F3B-4542-96F4-671D15F1EEAD}" presName="childNode" presStyleLbl="node1" presStyleIdx="3" presStyleCnt="6" custScaleX="70220" custScaleY="970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8830A6-A2FB-4FF7-A3EA-E6AEE231EF1A}" type="pres">
      <dgm:prSet presAssocID="{202DF20B-E188-4FD5-9110-13757913CE55}" presName="aSpace" presStyleCnt="0"/>
      <dgm:spPr/>
    </dgm:pt>
    <dgm:pt modelId="{6DD83389-2D2D-404F-8BB6-190F1E0607C8}" type="pres">
      <dgm:prSet presAssocID="{0D85F8E6-30A3-4458-AB13-87390AC9387B}" presName="compNode" presStyleCnt="0"/>
      <dgm:spPr/>
    </dgm:pt>
    <dgm:pt modelId="{16412F06-BBFB-46FD-A1BA-1B05C529FFA0}" type="pres">
      <dgm:prSet presAssocID="{0D85F8E6-30A3-4458-AB13-87390AC9387B}" presName="aNode" presStyleLbl="bgShp" presStyleIdx="2" presStyleCnt="3" custScaleX="65330"/>
      <dgm:spPr/>
      <dgm:t>
        <a:bodyPr/>
        <a:lstStyle/>
        <a:p>
          <a:endParaRPr lang="en-US"/>
        </a:p>
      </dgm:t>
    </dgm:pt>
    <dgm:pt modelId="{DB4157E0-E334-42DE-9449-FC6393F5D2F6}" type="pres">
      <dgm:prSet presAssocID="{0D85F8E6-30A3-4458-AB13-87390AC9387B}" presName="textNode" presStyleLbl="bgShp" presStyleIdx="2" presStyleCnt="3"/>
      <dgm:spPr/>
      <dgm:t>
        <a:bodyPr/>
        <a:lstStyle/>
        <a:p>
          <a:endParaRPr lang="en-US"/>
        </a:p>
      </dgm:t>
    </dgm:pt>
    <dgm:pt modelId="{7BC5D5E5-B16F-492D-BC83-AB8D592F6E1A}" type="pres">
      <dgm:prSet presAssocID="{0D85F8E6-30A3-4458-AB13-87390AC9387B}" presName="compChildNode" presStyleCnt="0"/>
      <dgm:spPr/>
    </dgm:pt>
    <dgm:pt modelId="{5004AA7B-1043-4F78-9182-8AFCE1C71966}" type="pres">
      <dgm:prSet presAssocID="{0D85F8E6-30A3-4458-AB13-87390AC9387B}" presName="theInnerList" presStyleCnt="0"/>
      <dgm:spPr/>
    </dgm:pt>
    <dgm:pt modelId="{88885EF8-6E85-47E2-8E48-47515832C872}" type="pres">
      <dgm:prSet presAssocID="{2711FED0-F991-4D60-B9F4-F16D2AB6A3F5}" presName="childNode" presStyleLbl="node1" presStyleIdx="4" presStyleCnt="6" custScaleX="69214" custScaleY="479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E35D3E-496B-4E99-9391-3E941EC9D7D5}" type="pres">
      <dgm:prSet presAssocID="{2711FED0-F991-4D60-B9F4-F16D2AB6A3F5}" presName="aSpace2" presStyleCnt="0"/>
      <dgm:spPr/>
    </dgm:pt>
    <dgm:pt modelId="{7ABB7E13-9875-4799-B674-3AB19934CD9B}" type="pres">
      <dgm:prSet presAssocID="{7E23FC1E-F611-4FE0-9C56-12A7EEDB706B}" presName="childNode" presStyleLbl="node1" presStyleIdx="5" presStyleCnt="6" custScaleX="63792" custScaleY="895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8F9752-12DA-4224-AD40-7658ED0D9DDE}" type="presOf" srcId="{202DF20B-E188-4FD5-9110-13757913CE55}" destId="{5EBC1F66-968A-426F-90C9-D4FF51C47262}" srcOrd="1" destOrd="0" presId="urn:microsoft.com/office/officeart/2005/8/layout/lProcess2"/>
    <dgm:cxn modelId="{388C61C0-CAC5-4870-AE3B-5DFA57F8E943}" type="presOf" srcId="{BCB1875A-C473-46D8-818E-29535D119C32}" destId="{ACCE2A43-1782-46CD-9F27-B8EFA7C428AB}" srcOrd="0" destOrd="0" presId="urn:microsoft.com/office/officeart/2005/8/layout/lProcess2"/>
    <dgm:cxn modelId="{CB764AB2-0DB8-4FD2-948E-409B5842EB32}" srcId="{7CF952F4-24AE-48CE-B6BF-949A09289C31}" destId="{91EC4109-73FA-44F6-873C-42A70E7280AF}" srcOrd="1" destOrd="0" parTransId="{8F58E300-4F0A-4516-9E42-C9CD05E1ED60}" sibTransId="{25EF1C30-ECEC-4004-833D-51E8C2D5B317}"/>
    <dgm:cxn modelId="{9338E7D4-25D5-4AE7-9574-DEA95C2AA68D}" srcId="{0D85F8E6-30A3-4458-AB13-87390AC9387B}" destId="{7E23FC1E-F611-4FE0-9C56-12A7EEDB706B}" srcOrd="1" destOrd="0" parTransId="{1977F29F-7615-4732-B6B2-CE1688C4F2AA}" sibTransId="{8316399C-E1CE-4BCD-9983-509C71E1B738}"/>
    <dgm:cxn modelId="{37E8ECC0-3F37-4615-A55B-71E1CDE7C81C}" type="presOf" srcId="{202DF20B-E188-4FD5-9110-13757913CE55}" destId="{85AC6CF5-C53D-4A00-9B33-99625A3D0990}" srcOrd="0" destOrd="0" presId="urn:microsoft.com/office/officeart/2005/8/layout/lProcess2"/>
    <dgm:cxn modelId="{2CF2D511-B989-4E07-BE45-648FEE92F55B}" type="presOf" srcId="{2711FED0-F991-4D60-B9F4-F16D2AB6A3F5}" destId="{88885EF8-6E85-47E2-8E48-47515832C872}" srcOrd="0" destOrd="0" presId="urn:microsoft.com/office/officeart/2005/8/layout/lProcess2"/>
    <dgm:cxn modelId="{B0A43BD5-0AC2-4DBD-A014-0AF83F312F8D}" type="presOf" srcId="{ED8BC9FC-B9DF-4741-8BEC-70C24D889B1A}" destId="{0D6CD50F-D8B2-4DB7-BBA4-26E480DE227A}" srcOrd="0" destOrd="0" presId="urn:microsoft.com/office/officeart/2005/8/layout/lProcess2"/>
    <dgm:cxn modelId="{350BE3E3-E809-4A72-91A0-0009A65334CD}" srcId="{0D85F8E6-30A3-4458-AB13-87390AC9387B}" destId="{2711FED0-F991-4D60-B9F4-F16D2AB6A3F5}" srcOrd="0" destOrd="0" parTransId="{90114957-E905-44E6-A11C-CE85D5A671C4}" sibTransId="{7E064A5E-460B-409C-A57B-829A94319ED5}"/>
    <dgm:cxn modelId="{8F109C22-E3EA-4BEE-9A44-8CE8B0DDE961}" srcId="{202DF20B-E188-4FD5-9110-13757913CE55}" destId="{BCB1875A-C473-46D8-818E-29535D119C32}" srcOrd="0" destOrd="0" parTransId="{C71D32FD-7593-475E-9515-C501730021D1}" sibTransId="{F3EA0EF7-527F-48A1-B468-C9B355599CE2}"/>
    <dgm:cxn modelId="{0CB7B133-3BD4-4A71-B9E6-BC41CF725DA0}" srcId="{202DF20B-E188-4FD5-9110-13757913CE55}" destId="{39E023CC-8F3B-4542-96F4-671D15F1EEAD}" srcOrd="1" destOrd="0" parTransId="{3E3F46C8-CB04-45FF-AF9B-24A2400B1A7C}" sibTransId="{34F670D3-52B2-4F35-B195-E3503517AB2D}"/>
    <dgm:cxn modelId="{68F5FD8C-6F33-4874-855A-8F9F483ECEF1}" type="presOf" srcId="{0D85F8E6-30A3-4458-AB13-87390AC9387B}" destId="{DB4157E0-E334-42DE-9449-FC6393F5D2F6}" srcOrd="1" destOrd="0" presId="urn:microsoft.com/office/officeart/2005/8/layout/lProcess2"/>
    <dgm:cxn modelId="{6D631DCA-57F1-4AFD-A202-ABEA9E7BD289}" type="presOf" srcId="{91EC4109-73FA-44F6-873C-42A70E7280AF}" destId="{F7EC9836-40E6-4194-906F-4B183277C1C9}" srcOrd="0" destOrd="0" presId="urn:microsoft.com/office/officeart/2005/8/layout/lProcess2"/>
    <dgm:cxn modelId="{1E7B2A24-8D6C-44D9-A120-54D3F03CF0FB}" type="presOf" srcId="{7CF952F4-24AE-48CE-B6BF-949A09289C31}" destId="{03950B56-2BAE-47A4-A2DF-B54E2FC7D2EA}" srcOrd="1" destOrd="0" presId="urn:microsoft.com/office/officeart/2005/8/layout/lProcess2"/>
    <dgm:cxn modelId="{B0EA8BC9-41C6-49C9-892C-48CDED87C85F}" srcId="{14A7021F-E609-49DE-BE44-A6752C0CD712}" destId="{7CF952F4-24AE-48CE-B6BF-949A09289C31}" srcOrd="0" destOrd="0" parTransId="{FF9C799E-694B-41A9-9EA5-9B37E7C78E42}" sibTransId="{833541C4-FEE7-4695-885E-37739B380AF4}"/>
    <dgm:cxn modelId="{30E122EF-3B5B-465D-8530-4ED6F56CC97C}" type="presOf" srcId="{14A7021F-E609-49DE-BE44-A6752C0CD712}" destId="{BCE4FC18-65D6-4EDD-82D2-DBE58A883A13}" srcOrd="0" destOrd="0" presId="urn:microsoft.com/office/officeart/2005/8/layout/lProcess2"/>
    <dgm:cxn modelId="{FF17E76A-8FFB-41AF-ADA1-75CD16658B8E}" srcId="{14A7021F-E609-49DE-BE44-A6752C0CD712}" destId="{202DF20B-E188-4FD5-9110-13757913CE55}" srcOrd="1" destOrd="0" parTransId="{758D6345-C494-4B96-B831-39F2D1765217}" sibTransId="{06826668-DB25-4993-B7BC-D855379EC234}"/>
    <dgm:cxn modelId="{B6DC0CAE-8682-43D3-8DC5-4760EFCA281C}" type="presOf" srcId="{39E023CC-8F3B-4542-96F4-671D15F1EEAD}" destId="{D38C5D71-B595-48A0-B5FE-5B348C543FF6}" srcOrd="0" destOrd="0" presId="urn:microsoft.com/office/officeart/2005/8/layout/lProcess2"/>
    <dgm:cxn modelId="{3A61F03D-1C2C-40BC-A7DB-B4B78A95247B}" srcId="{14A7021F-E609-49DE-BE44-A6752C0CD712}" destId="{0D85F8E6-30A3-4458-AB13-87390AC9387B}" srcOrd="2" destOrd="0" parTransId="{6E2B0661-3C99-45BD-B00F-89D84EFD2EBB}" sibTransId="{07A634A7-C497-4E62-9EA8-6DC667A275F5}"/>
    <dgm:cxn modelId="{DE59A604-B2B7-4535-AAE6-A742A52EE02F}" type="presOf" srcId="{7E23FC1E-F611-4FE0-9C56-12A7EEDB706B}" destId="{7ABB7E13-9875-4799-B674-3AB19934CD9B}" srcOrd="0" destOrd="0" presId="urn:microsoft.com/office/officeart/2005/8/layout/lProcess2"/>
    <dgm:cxn modelId="{765CE9AB-7B04-4D0A-A8BD-BC1736C86228}" type="presOf" srcId="{0D85F8E6-30A3-4458-AB13-87390AC9387B}" destId="{16412F06-BBFB-46FD-A1BA-1B05C529FFA0}" srcOrd="0" destOrd="0" presId="urn:microsoft.com/office/officeart/2005/8/layout/lProcess2"/>
    <dgm:cxn modelId="{C83A97B9-5770-46D3-82B0-BF2984C41589}" srcId="{7CF952F4-24AE-48CE-B6BF-949A09289C31}" destId="{ED8BC9FC-B9DF-4741-8BEC-70C24D889B1A}" srcOrd="0" destOrd="0" parTransId="{1BD4C748-5045-49D8-9C99-543BEFBBD696}" sibTransId="{6E28196B-D169-4CF5-9B81-A75830FCD193}"/>
    <dgm:cxn modelId="{54526342-5A5C-4AE4-BD2E-40DC38BCFDA1}" type="presOf" srcId="{7CF952F4-24AE-48CE-B6BF-949A09289C31}" destId="{F2E80C4B-0E0A-424F-BD00-3C80B7DB8F6E}" srcOrd="0" destOrd="0" presId="urn:microsoft.com/office/officeart/2005/8/layout/lProcess2"/>
    <dgm:cxn modelId="{BBCBA7DC-301E-4A2F-8BE0-B06E46696C23}" type="presParOf" srcId="{BCE4FC18-65D6-4EDD-82D2-DBE58A883A13}" destId="{F035D9B1-8DD9-4CFE-9021-C151A967AE03}" srcOrd="0" destOrd="0" presId="urn:microsoft.com/office/officeart/2005/8/layout/lProcess2"/>
    <dgm:cxn modelId="{82984B4D-A5C9-4409-9BEC-1B76DBEC964C}" type="presParOf" srcId="{F035D9B1-8DD9-4CFE-9021-C151A967AE03}" destId="{F2E80C4B-0E0A-424F-BD00-3C80B7DB8F6E}" srcOrd="0" destOrd="0" presId="urn:microsoft.com/office/officeart/2005/8/layout/lProcess2"/>
    <dgm:cxn modelId="{A9442110-0913-4DB6-9ED7-1E16E03B9CBA}" type="presParOf" srcId="{F035D9B1-8DD9-4CFE-9021-C151A967AE03}" destId="{03950B56-2BAE-47A4-A2DF-B54E2FC7D2EA}" srcOrd="1" destOrd="0" presId="urn:microsoft.com/office/officeart/2005/8/layout/lProcess2"/>
    <dgm:cxn modelId="{7FC87345-D532-474A-9D09-269BFD3B372B}" type="presParOf" srcId="{F035D9B1-8DD9-4CFE-9021-C151A967AE03}" destId="{5EA93B2F-AFAB-49CF-AA0C-7B88251406C9}" srcOrd="2" destOrd="0" presId="urn:microsoft.com/office/officeart/2005/8/layout/lProcess2"/>
    <dgm:cxn modelId="{ECA8AC69-5627-4456-A74B-44DCEB7B2BAA}" type="presParOf" srcId="{5EA93B2F-AFAB-49CF-AA0C-7B88251406C9}" destId="{38B1E44D-B6AF-4754-835F-03DF4EE1AB6A}" srcOrd="0" destOrd="0" presId="urn:microsoft.com/office/officeart/2005/8/layout/lProcess2"/>
    <dgm:cxn modelId="{53C00A1D-226B-4173-8A06-272BC3F7669C}" type="presParOf" srcId="{38B1E44D-B6AF-4754-835F-03DF4EE1AB6A}" destId="{0D6CD50F-D8B2-4DB7-BBA4-26E480DE227A}" srcOrd="0" destOrd="0" presId="urn:microsoft.com/office/officeart/2005/8/layout/lProcess2"/>
    <dgm:cxn modelId="{8DF4401A-1CD6-4591-AA79-38E0A74DC9B9}" type="presParOf" srcId="{38B1E44D-B6AF-4754-835F-03DF4EE1AB6A}" destId="{D3ADE170-10AE-4D84-8D75-A37EBA91BB1D}" srcOrd="1" destOrd="0" presId="urn:microsoft.com/office/officeart/2005/8/layout/lProcess2"/>
    <dgm:cxn modelId="{BB8DF486-69D0-421C-A5E0-A5D0CC70370E}" type="presParOf" srcId="{38B1E44D-B6AF-4754-835F-03DF4EE1AB6A}" destId="{F7EC9836-40E6-4194-906F-4B183277C1C9}" srcOrd="2" destOrd="0" presId="urn:microsoft.com/office/officeart/2005/8/layout/lProcess2"/>
    <dgm:cxn modelId="{56F45CC0-FD6C-4509-A31C-04F3088B0A17}" type="presParOf" srcId="{BCE4FC18-65D6-4EDD-82D2-DBE58A883A13}" destId="{1D4A7F2F-5355-40C2-97C9-AAB70E7B4216}" srcOrd="1" destOrd="0" presId="urn:microsoft.com/office/officeart/2005/8/layout/lProcess2"/>
    <dgm:cxn modelId="{BF5D4F51-9F91-4FDA-9AB2-524B265FC110}" type="presParOf" srcId="{BCE4FC18-65D6-4EDD-82D2-DBE58A883A13}" destId="{3B48D395-B112-4EB2-A05B-FC7EB952E226}" srcOrd="2" destOrd="0" presId="urn:microsoft.com/office/officeart/2005/8/layout/lProcess2"/>
    <dgm:cxn modelId="{7AB21FD2-DE31-4C0C-8BA7-116D14AD9D00}" type="presParOf" srcId="{3B48D395-B112-4EB2-A05B-FC7EB952E226}" destId="{85AC6CF5-C53D-4A00-9B33-99625A3D0990}" srcOrd="0" destOrd="0" presId="urn:microsoft.com/office/officeart/2005/8/layout/lProcess2"/>
    <dgm:cxn modelId="{0B05A4BB-BACF-45BE-BB42-C62C04A79F14}" type="presParOf" srcId="{3B48D395-B112-4EB2-A05B-FC7EB952E226}" destId="{5EBC1F66-968A-426F-90C9-D4FF51C47262}" srcOrd="1" destOrd="0" presId="urn:microsoft.com/office/officeart/2005/8/layout/lProcess2"/>
    <dgm:cxn modelId="{9434DF0B-5418-4569-B9D7-EB7D07E9508C}" type="presParOf" srcId="{3B48D395-B112-4EB2-A05B-FC7EB952E226}" destId="{AAD99A53-A2B1-426E-9927-2F8744DC835A}" srcOrd="2" destOrd="0" presId="urn:microsoft.com/office/officeart/2005/8/layout/lProcess2"/>
    <dgm:cxn modelId="{55E351BF-2036-4A4E-96DA-C7B9FA265422}" type="presParOf" srcId="{AAD99A53-A2B1-426E-9927-2F8744DC835A}" destId="{0EFFF5D8-4918-416C-ABA4-085815D53BFF}" srcOrd="0" destOrd="0" presId="urn:microsoft.com/office/officeart/2005/8/layout/lProcess2"/>
    <dgm:cxn modelId="{814E7720-9CC5-4DD8-A777-15AEEA6D7E3D}" type="presParOf" srcId="{0EFFF5D8-4918-416C-ABA4-085815D53BFF}" destId="{ACCE2A43-1782-46CD-9F27-B8EFA7C428AB}" srcOrd="0" destOrd="0" presId="urn:microsoft.com/office/officeart/2005/8/layout/lProcess2"/>
    <dgm:cxn modelId="{7C2AED78-2E12-4418-8A89-FA63A74AC670}" type="presParOf" srcId="{0EFFF5D8-4918-416C-ABA4-085815D53BFF}" destId="{52B4F850-6F1F-4D94-BAD3-A2010966E31F}" srcOrd="1" destOrd="0" presId="urn:microsoft.com/office/officeart/2005/8/layout/lProcess2"/>
    <dgm:cxn modelId="{106330BB-40A8-4757-8252-BFC0AF5CDF6F}" type="presParOf" srcId="{0EFFF5D8-4918-416C-ABA4-085815D53BFF}" destId="{D38C5D71-B595-48A0-B5FE-5B348C543FF6}" srcOrd="2" destOrd="0" presId="urn:microsoft.com/office/officeart/2005/8/layout/lProcess2"/>
    <dgm:cxn modelId="{847C4C3B-8EE4-4B4E-8BCD-B993EE607F46}" type="presParOf" srcId="{BCE4FC18-65D6-4EDD-82D2-DBE58A883A13}" destId="{7F8830A6-A2FB-4FF7-A3EA-E6AEE231EF1A}" srcOrd="3" destOrd="0" presId="urn:microsoft.com/office/officeart/2005/8/layout/lProcess2"/>
    <dgm:cxn modelId="{181E0862-7192-4A35-A3CE-89AB202D9DB7}" type="presParOf" srcId="{BCE4FC18-65D6-4EDD-82D2-DBE58A883A13}" destId="{6DD83389-2D2D-404F-8BB6-190F1E0607C8}" srcOrd="4" destOrd="0" presId="urn:microsoft.com/office/officeart/2005/8/layout/lProcess2"/>
    <dgm:cxn modelId="{B149BD29-530C-4FA8-A4F0-4CC311ADBBAB}" type="presParOf" srcId="{6DD83389-2D2D-404F-8BB6-190F1E0607C8}" destId="{16412F06-BBFB-46FD-A1BA-1B05C529FFA0}" srcOrd="0" destOrd="0" presId="urn:microsoft.com/office/officeart/2005/8/layout/lProcess2"/>
    <dgm:cxn modelId="{61A07344-5243-43F2-A1C4-998EEDE57469}" type="presParOf" srcId="{6DD83389-2D2D-404F-8BB6-190F1E0607C8}" destId="{DB4157E0-E334-42DE-9449-FC6393F5D2F6}" srcOrd="1" destOrd="0" presId="urn:microsoft.com/office/officeart/2005/8/layout/lProcess2"/>
    <dgm:cxn modelId="{120DA2FA-CCF3-4BE6-ACC5-9898AAC33299}" type="presParOf" srcId="{6DD83389-2D2D-404F-8BB6-190F1E0607C8}" destId="{7BC5D5E5-B16F-492D-BC83-AB8D592F6E1A}" srcOrd="2" destOrd="0" presId="urn:microsoft.com/office/officeart/2005/8/layout/lProcess2"/>
    <dgm:cxn modelId="{E2961259-A709-41A0-8727-7C7E488BBAE7}" type="presParOf" srcId="{7BC5D5E5-B16F-492D-BC83-AB8D592F6E1A}" destId="{5004AA7B-1043-4F78-9182-8AFCE1C71966}" srcOrd="0" destOrd="0" presId="urn:microsoft.com/office/officeart/2005/8/layout/lProcess2"/>
    <dgm:cxn modelId="{51E8721A-284B-4F3E-BCB6-FFD4E574154B}" type="presParOf" srcId="{5004AA7B-1043-4F78-9182-8AFCE1C71966}" destId="{88885EF8-6E85-47E2-8E48-47515832C872}" srcOrd="0" destOrd="0" presId="urn:microsoft.com/office/officeart/2005/8/layout/lProcess2"/>
    <dgm:cxn modelId="{6A8ABE91-B6E1-4F78-BCB7-8FA379617534}" type="presParOf" srcId="{5004AA7B-1043-4F78-9182-8AFCE1C71966}" destId="{3FE35D3E-496B-4E99-9391-3E941EC9D7D5}" srcOrd="1" destOrd="0" presId="urn:microsoft.com/office/officeart/2005/8/layout/lProcess2"/>
    <dgm:cxn modelId="{69FEC893-F62A-4687-B233-790E90BC628F}" type="presParOf" srcId="{5004AA7B-1043-4F78-9182-8AFCE1C71966}" destId="{7ABB7E13-9875-4799-B674-3AB19934CD9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A7021F-E609-49DE-BE44-A6752C0CD712}" type="doc">
      <dgm:prSet loTypeId="urn:microsoft.com/office/officeart/2005/8/layout/lProcess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CF952F4-24AE-48CE-B6BF-949A09289C31}">
      <dgm:prSet phldrT="[Text]" custT="1"/>
      <dgm:spPr/>
      <dgm:t>
        <a:bodyPr/>
        <a:lstStyle/>
        <a:p>
          <a:r>
            <a: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Stage 4</a:t>
          </a:r>
        </a:p>
      </dgm:t>
    </dgm:pt>
    <dgm:pt modelId="{FF9C799E-694B-41A9-9EA5-9B37E7C78E42}" type="parTrans" cxnId="{B0EA8BC9-41C6-49C9-892C-48CDED87C85F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3541C4-FEE7-4695-885E-37739B380AF4}" type="sibTrans" cxnId="{B0EA8BC9-41C6-49C9-892C-48CDED87C85F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8BC9FC-B9DF-4741-8BEC-70C24D889B1A}">
      <dgm:prSet phldrT="[Text]" custT="1"/>
      <dgm:spPr/>
      <dgm:t>
        <a:bodyPr/>
        <a:lstStyle/>
        <a:p>
          <a:r>
            <a:rPr lang="en-US" sz="1500" dirty="0">
              <a:latin typeface="Arial" panose="020B0604020202020204" pitchFamily="34" charset="0"/>
              <a:cs typeface="Arial" panose="020B0604020202020204" pitchFamily="34" charset="0"/>
            </a:rPr>
            <a:t>Documentation</a:t>
          </a:r>
        </a:p>
      </dgm:t>
    </dgm:pt>
    <dgm:pt modelId="{1BD4C748-5045-49D8-9C99-543BEFBBD696}" type="parTrans" cxnId="{C83A97B9-5770-46D3-82B0-BF2984C41589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28196B-D169-4CF5-9B81-A75830FCD193}" type="sibTrans" cxnId="{C83A97B9-5770-46D3-82B0-BF2984C41589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EC4109-73FA-44F6-873C-42A70E7280AF}">
      <dgm:prSet phldrT="[Text]" custT="1"/>
      <dgm:spPr/>
      <dgm:t>
        <a:bodyPr/>
        <a:lstStyle/>
        <a:p>
          <a:r>
            <a:rPr lang="en-US" sz="1500" dirty="0">
              <a:latin typeface="Arial" panose="020B0604020202020204" pitchFamily="34" charset="0"/>
              <a:cs typeface="Arial" panose="020B0604020202020204" pitchFamily="34" charset="0"/>
            </a:rPr>
            <a:t>Procurement Plan &amp; Documents.</a:t>
          </a:r>
        </a:p>
        <a:p>
          <a:r>
            <a:rPr lang="en-US" sz="1500" dirty="0">
              <a:latin typeface="Arial" panose="020B0604020202020204" pitchFamily="34" charset="0"/>
              <a:cs typeface="Arial" panose="020B0604020202020204" pitchFamily="34" charset="0"/>
            </a:rPr>
            <a:t>Manage tender process</a:t>
          </a:r>
        </a:p>
      </dgm:t>
    </dgm:pt>
    <dgm:pt modelId="{8F58E300-4F0A-4516-9E42-C9CD05E1ED60}" type="parTrans" cxnId="{CB764AB2-0DB8-4FD2-948E-409B5842EB32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EF1C30-ECEC-4004-833D-51E8C2D5B317}" type="sibTrans" cxnId="{CB764AB2-0DB8-4FD2-948E-409B5842EB32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2DF20B-E188-4FD5-9110-13757913CE55}">
      <dgm:prSet phldrT="[Text]" custT="1"/>
      <dgm:spPr/>
      <dgm:t>
        <a:bodyPr/>
        <a:lstStyle/>
        <a:p>
          <a:r>
            <a: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Stage 5</a:t>
          </a:r>
        </a:p>
      </dgm:t>
    </dgm:pt>
    <dgm:pt modelId="{758D6345-C494-4B96-B831-39F2D1765217}" type="parTrans" cxnId="{FF17E76A-8FFB-41AF-ADA1-75CD16658B8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826668-DB25-4993-B7BC-D855379EC234}" type="sibTrans" cxnId="{FF17E76A-8FFB-41AF-ADA1-75CD16658B8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B1875A-C473-46D8-818E-29535D119C32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Construction</a:t>
          </a:r>
        </a:p>
      </dgm:t>
    </dgm:pt>
    <dgm:pt modelId="{C71D32FD-7593-475E-9515-C501730021D1}" type="parTrans" cxnId="{8F109C22-E3EA-4BEE-9A44-8CE8B0DDE961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EA0EF7-527F-48A1-B468-C9B355599CE2}" type="sibTrans" cxnId="{8F109C22-E3EA-4BEE-9A44-8CE8B0DDE961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E023CC-8F3B-4542-96F4-671D15F1EEAD}">
      <dgm:prSet phldrT="[Text]" custT="1"/>
      <dgm:spPr/>
      <dgm:t>
        <a:bodyPr/>
        <a:lstStyle/>
        <a:p>
          <a:r>
            <a:rPr lang="en-US" sz="1500" dirty="0">
              <a:latin typeface="Arial" panose="020B0604020202020204" pitchFamily="34" charset="0"/>
              <a:cs typeface="Arial" panose="020B0604020202020204" pitchFamily="34" charset="0"/>
            </a:rPr>
            <a:t>Execution of works &amp; supervision &amp; Contract Administration</a:t>
          </a:r>
        </a:p>
      </dgm:t>
    </dgm:pt>
    <dgm:pt modelId="{3E3F46C8-CB04-45FF-AF9B-24A2400B1A7C}" type="parTrans" cxnId="{0CB7B133-3BD4-4A71-B9E6-BC41CF725DA0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F670D3-52B2-4F35-B195-E3503517AB2D}" type="sibTrans" cxnId="{0CB7B133-3BD4-4A71-B9E6-BC41CF725DA0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85F8E6-30A3-4458-AB13-87390AC9387B}">
      <dgm:prSet phldrT="[Text]" custT="1"/>
      <dgm:spPr/>
      <dgm:t>
        <a:bodyPr/>
        <a:lstStyle/>
        <a:p>
          <a:r>
            <a: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Stage 6</a:t>
          </a:r>
        </a:p>
      </dgm:t>
    </dgm:pt>
    <dgm:pt modelId="{6E2B0661-3C99-45BD-B00F-89D84EFD2EBB}" type="parTrans" cxnId="{3A61F03D-1C2C-40BC-A7DB-B4B78A95247B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A634A7-C497-4E62-9EA8-6DC667A275F5}" type="sibTrans" cxnId="{3A61F03D-1C2C-40BC-A7DB-B4B78A95247B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11FED0-F991-4D60-B9F4-F16D2AB6A3F5}">
      <dgm:prSet phldrT="[Text]" custT="1"/>
      <dgm:spPr/>
      <dgm:t>
        <a:bodyPr/>
        <a:lstStyle/>
        <a:p>
          <a:r>
            <a:rPr lang="en-US" sz="1500" dirty="0">
              <a:latin typeface="Arial" panose="020B0604020202020204" pitchFamily="34" charset="0"/>
              <a:cs typeface="Arial" panose="020B0604020202020204" pitchFamily="34" charset="0"/>
            </a:rPr>
            <a:t>Closeout</a:t>
          </a:r>
        </a:p>
      </dgm:t>
    </dgm:pt>
    <dgm:pt modelId="{90114957-E905-44E6-A11C-CE85D5A671C4}" type="parTrans" cxnId="{350BE3E3-E809-4A72-91A0-0009A65334CD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064A5E-460B-409C-A57B-829A94319ED5}" type="sibTrans" cxnId="{350BE3E3-E809-4A72-91A0-0009A65334CD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23FC1E-F611-4FE0-9C56-12A7EEDB706B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Commissioning</a:t>
          </a:r>
        </a:p>
        <a:p>
          <a:r>
            <a:rPr lang="en-US" sz="1500" dirty="0">
              <a:latin typeface="Arial" panose="020B0604020202020204" pitchFamily="34" charset="0"/>
              <a:cs typeface="Arial" panose="020B0604020202020204" pitchFamily="34" charset="0"/>
            </a:rPr>
            <a:t>Final Account, closeout, as-</a:t>
          </a:r>
          <a:r>
            <a:rPr lang="en-US" sz="1500" dirty="0" err="1">
              <a:latin typeface="Arial" panose="020B0604020202020204" pitchFamily="34" charset="0"/>
              <a:cs typeface="Arial" panose="020B0604020202020204" pitchFamily="34" charset="0"/>
            </a:rPr>
            <a:t>builts</a:t>
          </a:r>
          <a:r>
            <a:rPr lang="en-US" sz="1500" dirty="0">
              <a:latin typeface="Arial" panose="020B0604020202020204" pitchFamily="34" charset="0"/>
              <a:cs typeface="Arial" panose="020B0604020202020204" pitchFamily="34" charset="0"/>
            </a:rPr>
            <a:t> &amp; Manuals </a:t>
          </a:r>
        </a:p>
      </dgm:t>
    </dgm:pt>
    <dgm:pt modelId="{1977F29F-7615-4732-B6B2-CE1688C4F2AA}" type="parTrans" cxnId="{9338E7D4-25D5-4AE7-9574-DEA95C2AA68D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16399C-E1CE-4BCD-9983-509C71E1B738}" type="sibTrans" cxnId="{9338E7D4-25D5-4AE7-9574-DEA95C2AA68D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E4FC18-65D6-4EDD-82D2-DBE58A883A13}" type="pres">
      <dgm:prSet presAssocID="{14A7021F-E609-49DE-BE44-A6752C0CD71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35D9B1-8DD9-4CFE-9021-C151A967AE03}" type="pres">
      <dgm:prSet presAssocID="{7CF952F4-24AE-48CE-B6BF-949A09289C31}" presName="compNode" presStyleCnt="0"/>
      <dgm:spPr/>
    </dgm:pt>
    <dgm:pt modelId="{F2E80C4B-0E0A-424F-BD00-3C80B7DB8F6E}" type="pres">
      <dgm:prSet presAssocID="{7CF952F4-24AE-48CE-B6BF-949A09289C31}" presName="aNode" presStyleLbl="bgShp" presStyleIdx="0" presStyleCnt="3"/>
      <dgm:spPr/>
      <dgm:t>
        <a:bodyPr/>
        <a:lstStyle/>
        <a:p>
          <a:endParaRPr lang="en-US"/>
        </a:p>
      </dgm:t>
    </dgm:pt>
    <dgm:pt modelId="{03950B56-2BAE-47A4-A2DF-B54E2FC7D2EA}" type="pres">
      <dgm:prSet presAssocID="{7CF952F4-24AE-48CE-B6BF-949A09289C31}" presName="textNode" presStyleLbl="bgShp" presStyleIdx="0" presStyleCnt="3"/>
      <dgm:spPr/>
      <dgm:t>
        <a:bodyPr/>
        <a:lstStyle/>
        <a:p>
          <a:endParaRPr lang="en-US"/>
        </a:p>
      </dgm:t>
    </dgm:pt>
    <dgm:pt modelId="{5EA93B2F-AFAB-49CF-AA0C-7B88251406C9}" type="pres">
      <dgm:prSet presAssocID="{7CF952F4-24AE-48CE-B6BF-949A09289C31}" presName="compChildNode" presStyleCnt="0"/>
      <dgm:spPr/>
    </dgm:pt>
    <dgm:pt modelId="{38B1E44D-B6AF-4754-835F-03DF4EE1AB6A}" type="pres">
      <dgm:prSet presAssocID="{7CF952F4-24AE-48CE-B6BF-949A09289C31}" presName="theInnerList" presStyleCnt="0"/>
      <dgm:spPr/>
    </dgm:pt>
    <dgm:pt modelId="{0D6CD50F-D8B2-4DB7-BBA4-26E480DE227A}" type="pres">
      <dgm:prSet presAssocID="{ED8BC9FC-B9DF-4741-8BEC-70C24D889B1A}" presName="childNode" presStyleLbl="node1" presStyleIdx="0" presStyleCnt="6" custScaleX="110605" custScaleY="656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ADE170-10AE-4D84-8D75-A37EBA91BB1D}" type="pres">
      <dgm:prSet presAssocID="{ED8BC9FC-B9DF-4741-8BEC-70C24D889B1A}" presName="aSpace2" presStyleCnt="0"/>
      <dgm:spPr/>
    </dgm:pt>
    <dgm:pt modelId="{F7EC9836-40E6-4194-906F-4B183277C1C9}" type="pres">
      <dgm:prSet presAssocID="{91EC4109-73FA-44F6-873C-42A70E7280AF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4A7F2F-5355-40C2-97C9-AAB70E7B4216}" type="pres">
      <dgm:prSet presAssocID="{7CF952F4-24AE-48CE-B6BF-949A09289C31}" presName="aSpace" presStyleCnt="0"/>
      <dgm:spPr/>
    </dgm:pt>
    <dgm:pt modelId="{3B48D395-B112-4EB2-A05B-FC7EB952E226}" type="pres">
      <dgm:prSet presAssocID="{202DF20B-E188-4FD5-9110-13757913CE55}" presName="compNode" presStyleCnt="0"/>
      <dgm:spPr/>
    </dgm:pt>
    <dgm:pt modelId="{85AC6CF5-C53D-4A00-9B33-99625A3D0990}" type="pres">
      <dgm:prSet presAssocID="{202DF20B-E188-4FD5-9110-13757913CE55}" presName="aNode" presStyleLbl="bgShp" presStyleIdx="1" presStyleCnt="3" custScaleX="96512" custLinFactNeighborX="3691"/>
      <dgm:spPr/>
      <dgm:t>
        <a:bodyPr/>
        <a:lstStyle/>
        <a:p>
          <a:endParaRPr lang="en-US"/>
        </a:p>
      </dgm:t>
    </dgm:pt>
    <dgm:pt modelId="{5EBC1F66-968A-426F-90C9-D4FF51C47262}" type="pres">
      <dgm:prSet presAssocID="{202DF20B-E188-4FD5-9110-13757913CE55}" presName="textNode" presStyleLbl="bgShp" presStyleIdx="1" presStyleCnt="3"/>
      <dgm:spPr/>
      <dgm:t>
        <a:bodyPr/>
        <a:lstStyle/>
        <a:p>
          <a:endParaRPr lang="en-US"/>
        </a:p>
      </dgm:t>
    </dgm:pt>
    <dgm:pt modelId="{AAD99A53-A2B1-426E-9927-2F8744DC835A}" type="pres">
      <dgm:prSet presAssocID="{202DF20B-E188-4FD5-9110-13757913CE55}" presName="compChildNode" presStyleCnt="0"/>
      <dgm:spPr/>
    </dgm:pt>
    <dgm:pt modelId="{0EFFF5D8-4918-416C-ABA4-085815D53BFF}" type="pres">
      <dgm:prSet presAssocID="{202DF20B-E188-4FD5-9110-13757913CE55}" presName="theInnerList" presStyleCnt="0"/>
      <dgm:spPr/>
    </dgm:pt>
    <dgm:pt modelId="{ACCE2A43-1782-46CD-9F27-B8EFA7C428AB}" type="pres">
      <dgm:prSet presAssocID="{BCB1875A-C473-46D8-818E-29535D119C32}" presName="childNode" presStyleLbl="node1" presStyleIdx="2" presStyleCnt="6" custScaleX="109417" custScaleY="598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B4F850-6F1F-4D94-BAD3-A2010966E31F}" type="pres">
      <dgm:prSet presAssocID="{BCB1875A-C473-46D8-818E-29535D119C32}" presName="aSpace2" presStyleCnt="0"/>
      <dgm:spPr/>
    </dgm:pt>
    <dgm:pt modelId="{D38C5D71-B595-48A0-B5FE-5B348C543FF6}" type="pres">
      <dgm:prSet presAssocID="{39E023CC-8F3B-4542-96F4-671D15F1EEAD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8830A6-A2FB-4FF7-A3EA-E6AEE231EF1A}" type="pres">
      <dgm:prSet presAssocID="{202DF20B-E188-4FD5-9110-13757913CE55}" presName="aSpace" presStyleCnt="0"/>
      <dgm:spPr/>
    </dgm:pt>
    <dgm:pt modelId="{6DD83389-2D2D-404F-8BB6-190F1E0607C8}" type="pres">
      <dgm:prSet presAssocID="{0D85F8E6-30A3-4458-AB13-87390AC9387B}" presName="compNode" presStyleCnt="0"/>
      <dgm:spPr/>
    </dgm:pt>
    <dgm:pt modelId="{16412F06-BBFB-46FD-A1BA-1B05C529FFA0}" type="pres">
      <dgm:prSet presAssocID="{0D85F8E6-30A3-4458-AB13-87390AC9387B}" presName="aNode" presStyleLbl="bgShp" presStyleIdx="2" presStyleCnt="3" custLinFactNeighborX="-326"/>
      <dgm:spPr/>
      <dgm:t>
        <a:bodyPr/>
        <a:lstStyle/>
        <a:p>
          <a:endParaRPr lang="en-US"/>
        </a:p>
      </dgm:t>
    </dgm:pt>
    <dgm:pt modelId="{DB4157E0-E334-42DE-9449-FC6393F5D2F6}" type="pres">
      <dgm:prSet presAssocID="{0D85F8E6-30A3-4458-AB13-87390AC9387B}" presName="textNode" presStyleLbl="bgShp" presStyleIdx="2" presStyleCnt="3"/>
      <dgm:spPr/>
      <dgm:t>
        <a:bodyPr/>
        <a:lstStyle/>
        <a:p>
          <a:endParaRPr lang="en-US"/>
        </a:p>
      </dgm:t>
    </dgm:pt>
    <dgm:pt modelId="{7BC5D5E5-B16F-492D-BC83-AB8D592F6E1A}" type="pres">
      <dgm:prSet presAssocID="{0D85F8E6-30A3-4458-AB13-87390AC9387B}" presName="compChildNode" presStyleCnt="0"/>
      <dgm:spPr/>
    </dgm:pt>
    <dgm:pt modelId="{5004AA7B-1043-4F78-9182-8AFCE1C71966}" type="pres">
      <dgm:prSet presAssocID="{0D85F8E6-30A3-4458-AB13-87390AC9387B}" presName="theInnerList" presStyleCnt="0"/>
      <dgm:spPr/>
    </dgm:pt>
    <dgm:pt modelId="{88885EF8-6E85-47E2-8E48-47515832C872}" type="pres">
      <dgm:prSet presAssocID="{2711FED0-F991-4D60-B9F4-F16D2AB6A3F5}" presName="childNode" presStyleLbl="node1" presStyleIdx="4" presStyleCnt="6" custScaleX="114718" custScaleY="579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E35D3E-496B-4E99-9391-3E941EC9D7D5}" type="pres">
      <dgm:prSet presAssocID="{2711FED0-F991-4D60-B9F4-F16D2AB6A3F5}" presName="aSpace2" presStyleCnt="0"/>
      <dgm:spPr/>
    </dgm:pt>
    <dgm:pt modelId="{7ABB7E13-9875-4799-B674-3AB19934CD9B}" type="pres">
      <dgm:prSet presAssocID="{7E23FC1E-F611-4FE0-9C56-12A7EEDB706B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8F9752-12DA-4224-AD40-7658ED0D9DDE}" type="presOf" srcId="{202DF20B-E188-4FD5-9110-13757913CE55}" destId="{5EBC1F66-968A-426F-90C9-D4FF51C47262}" srcOrd="1" destOrd="0" presId="urn:microsoft.com/office/officeart/2005/8/layout/lProcess2"/>
    <dgm:cxn modelId="{388C61C0-CAC5-4870-AE3B-5DFA57F8E943}" type="presOf" srcId="{BCB1875A-C473-46D8-818E-29535D119C32}" destId="{ACCE2A43-1782-46CD-9F27-B8EFA7C428AB}" srcOrd="0" destOrd="0" presId="urn:microsoft.com/office/officeart/2005/8/layout/lProcess2"/>
    <dgm:cxn modelId="{CB764AB2-0DB8-4FD2-948E-409B5842EB32}" srcId="{7CF952F4-24AE-48CE-B6BF-949A09289C31}" destId="{91EC4109-73FA-44F6-873C-42A70E7280AF}" srcOrd="1" destOrd="0" parTransId="{8F58E300-4F0A-4516-9E42-C9CD05E1ED60}" sibTransId="{25EF1C30-ECEC-4004-833D-51E8C2D5B317}"/>
    <dgm:cxn modelId="{9338E7D4-25D5-4AE7-9574-DEA95C2AA68D}" srcId="{0D85F8E6-30A3-4458-AB13-87390AC9387B}" destId="{7E23FC1E-F611-4FE0-9C56-12A7EEDB706B}" srcOrd="1" destOrd="0" parTransId="{1977F29F-7615-4732-B6B2-CE1688C4F2AA}" sibTransId="{8316399C-E1CE-4BCD-9983-509C71E1B738}"/>
    <dgm:cxn modelId="{37E8ECC0-3F37-4615-A55B-71E1CDE7C81C}" type="presOf" srcId="{202DF20B-E188-4FD5-9110-13757913CE55}" destId="{85AC6CF5-C53D-4A00-9B33-99625A3D0990}" srcOrd="0" destOrd="0" presId="urn:microsoft.com/office/officeart/2005/8/layout/lProcess2"/>
    <dgm:cxn modelId="{2CF2D511-B989-4E07-BE45-648FEE92F55B}" type="presOf" srcId="{2711FED0-F991-4D60-B9F4-F16D2AB6A3F5}" destId="{88885EF8-6E85-47E2-8E48-47515832C872}" srcOrd="0" destOrd="0" presId="urn:microsoft.com/office/officeart/2005/8/layout/lProcess2"/>
    <dgm:cxn modelId="{B0A43BD5-0AC2-4DBD-A014-0AF83F312F8D}" type="presOf" srcId="{ED8BC9FC-B9DF-4741-8BEC-70C24D889B1A}" destId="{0D6CD50F-D8B2-4DB7-BBA4-26E480DE227A}" srcOrd="0" destOrd="0" presId="urn:microsoft.com/office/officeart/2005/8/layout/lProcess2"/>
    <dgm:cxn modelId="{350BE3E3-E809-4A72-91A0-0009A65334CD}" srcId="{0D85F8E6-30A3-4458-AB13-87390AC9387B}" destId="{2711FED0-F991-4D60-B9F4-F16D2AB6A3F5}" srcOrd="0" destOrd="0" parTransId="{90114957-E905-44E6-A11C-CE85D5A671C4}" sibTransId="{7E064A5E-460B-409C-A57B-829A94319ED5}"/>
    <dgm:cxn modelId="{8F109C22-E3EA-4BEE-9A44-8CE8B0DDE961}" srcId="{202DF20B-E188-4FD5-9110-13757913CE55}" destId="{BCB1875A-C473-46D8-818E-29535D119C32}" srcOrd="0" destOrd="0" parTransId="{C71D32FD-7593-475E-9515-C501730021D1}" sibTransId="{F3EA0EF7-527F-48A1-B468-C9B355599CE2}"/>
    <dgm:cxn modelId="{0CB7B133-3BD4-4A71-B9E6-BC41CF725DA0}" srcId="{202DF20B-E188-4FD5-9110-13757913CE55}" destId="{39E023CC-8F3B-4542-96F4-671D15F1EEAD}" srcOrd="1" destOrd="0" parTransId="{3E3F46C8-CB04-45FF-AF9B-24A2400B1A7C}" sibTransId="{34F670D3-52B2-4F35-B195-E3503517AB2D}"/>
    <dgm:cxn modelId="{68F5FD8C-6F33-4874-855A-8F9F483ECEF1}" type="presOf" srcId="{0D85F8E6-30A3-4458-AB13-87390AC9387B}" destId="{DB4157E0-E334-42DE-9449-FC6393F5D2F6}" srcOrd="1" destOrd="0" presId="urn:microsoft.com/office/officeart/2005/8/layout/lProcess2"/>
    <dgm:cxn modelId="{6D631DCA-57F1-4AFD-A202-ABEA9E7BD289}" type="presOf" srcId="{91EC4109-73FA-44F6-873C-42A70E7280AF}" destId="{F7EC9836-40E6-4194-906F-4B183277C1C9}" srcOrd="0" destOrd="0" presId="urn:microsoft.com/office/officeart/2005/8/layout/lProcess2"/>
    <dgm:cxn modelId="{1E7B2A24-8D6C-44D9-A120-54D3F03CF0FB}" type="presOf" srcId="{7CF952F4-24AE-48CE-B6BF-949A09289C31}" destId="{03950B56-2BAE-47A4-A2DF-B54E2FC7D2EA}" srcOrd="1" destOrd="0" presId="urn:microsoft.com/office/officeart/2005/8/layout/lProcess2"/>
    <dgm:cxn modelId="{B0EA8BC9-41C6-49C9-892C-48CDED87C85F}" srcId="{14A7021F-E609-49DE-BE44-A6752C0CD712}" destId="{7CF952F4-24AE-48CE-B6BF-949A09289C31}" srcOrd="0" destOrd="0" parTransId="{FF9C799E-694B-41A9-9EA5-9B37E7C78E42}" sibTransId="{833541C4-FEE7-4695-885E-37739B380AF4}"/>
    <dgm:cxn modelId="{30E122EF-3B5B-465D-8530-4ED6F56CC97C}" type="presOf" srcId="{14A7021F-E609-49DE-BE44-A6752C0CD712}" destId="{BCE4FC18-65D6-4EDD-82D2-DBE58A883A13}" srcOrd="0" destOrd="0" presId="urn:microsoft.com/office/officeart/2005/8/layout/lProcess2"/>
    <dgm:cxn modelId="{FF17E76A-8FFB-41AF-ADA1-75CD16658B8E}" srcId="{14A7021F-E609-49DE-BE44-A6752C0CD712}" destId="{202DF20B-E188-4FD5-9110-13757913CE55}" srcOrd="1" destOrd="0" parTransId="{758D6345-C494-4B96-B831-39F2D1765217}" sibTransId="{06826668-DB25-4993-B7BC-D855379EC234}"/>
    <dgm:cxn modelId="{B6DC0CAE-8682-43D3-8DC5-4760EFCA281C}" type="presOf" srcId="{39E023CC-8F3B-4542-96F4-671D15F1EEAD}" destId="{D38C5D71-B595-48A0-B5FE-5B348C543FF6}" srcOrd="0" destOrd="0" presId="urn:microsoft.com/office/officeart/2005/8/layout/lProcess2"/>
    <dgm:cxn modelId="{3A61F03D-1C2C-40BC-A7DB-B4B78A95247B}" srcId="{14A7021F-E609-49DE-BE44-A6752C0CD712}" destId="{0D85F8E6-30A3-4458-AB13-87390AC9387B}" srcOrd="2" destOrd="0" parTransId="{6E2B0661-3C99-45BD-B00F-89D84EFD2EBB}" sibTransId="{07A634A7-C497-4E62-9EA8-6DC667A275F5}"/>
    <dgm:cxn modelId="{DE59A604-B2B7-4535-AAE6-A742A52EE02F}" type="presOf" srcId="{7E23FC1E-F611-4FE0-9C56-12A7EEDB706B}" destId="{7ABB7E13-9875-4799-B674-3AB19934CD9B}" srcOrd="0" destOrd="0" presId="urn:microsoft.com/office/officeart/2005/8/layout/lProcess2"/>
    <dgm:cxn modelId="{765CE9AB-7B04-4D0A-A8BD-BC1736C86228}" type="presOf" srcId="{0D85F8E6-30A3-4458-AB13-87390AC9387B}" destId="{16412F06-BBFB-46FD-A1BA-1B05C529FFA0}" srcOrd="0" destOrd="0" presId="urn:microsoft.com/office/officeart/2005/8/layout/lProcess2"/>
    <dgm:cxn modelId="{C83A97B9-5770-46D3-82B0-BF2984C41589}" srcId="{7CF952F4-24AE-48CE-B6BF-949A09289C31}" destId="{ED8BC9FC-B9DF-4741-8BEC-70C24D889B1A}" srcOrd="0" destOrd="0" parTransId="{1BD4C748-5045-49D8-9C99-543BEFBBD696}" sibTransId="{6E28196B-D169-4CF5-9B81-A75830FCD193}"/>
    <dgm:cxn modelId="{54526342-5A5C-4AE4-BD2E-40DC38BCFDA1}" type="presOf" srcId="{7CF952F4-24AE-48CE-B6BF-949A09289C31}" destId="{F2E80C4B-0E0A-424F-BD00-3C80B7DB8F6E}" srcOrd="0" destOrd="0" presId="urn:microsoft.com/office/officeart/2005/8/layout/lProcess2"/>
    <dgm:cxn modelId="{BBCBA7DC-301E-4A2F-8BE0-B06E46696C23}" type="presParOf" srcId="{BCE4FC18-65D6-4EDD-82D2-DBE58A883A13}" destId="{F035D9B1-8DD9-4CFE-9021-C151A967AE03}" srcOrd="0" destOrd="0" presId="urn:microsoft.com/office/officeart/2005/8/layout/lProcess2"/>
    <dgm:cxn modelId="{82984B4D-A5C9-4409-9BEC-1B76DBEC964C}" type="presParOf" srcId="{F035D9B1-8DD9-4CFE-9021-C151A967AE03}" destId="{F2E80C4B-0E0A-424F-BD00-3C80B7DB8F6E}" srcOrd="0" destOrd="0" presId="urn:microsoft.com/office/officeart/2005/8/layout/lProcess2"/>
    <dgm:cxn modelId="{A9442110-0913-4DB6-9ED7-1E16E03B9CBA}" type="presParOf" srcId="{F035D9B1-8DD9-4CFE-9021-C151A967AE03}" destId="{03950B56-2BAE-47A4-A2DF-B54E2FC7D2EA}" srcOrd="1" destOrd="0" presId="urn:microsoft.com/office/officeart/2005/8/layout/lProcess2"/>
    <dgm:cxn modelId="{7FC87345-D532-474A-9D09-269BFD3B372B}" type="presParOf" srcId="{F035D9B1-8DD9-4CFE-9021-C151A967AE03}" destId="{5EA93B2F-AFAB-49CF-AA0C-7B88251406C9}" srcOrd="2" destOrd="0" presId="urn:microsoft.com/office/officeart/2005/8/layout/lProcess2"/>
    <dgm:cxn modelId="{ECA8AC69-5627-4456-A74B-44DCEB7B2BAA}" type="presParOf" srcId="{5EA93B2F-AFAB-49CF-AA0C-7B88251406C9}" destId="{38B1E44D-B6AF-4754-835F-03DF4EE1AB6A}" srcOrd="0" destOrd="0" presId="urn:microsoft.com/office/officeart/2005/8/layout/lProcess2"/>
    <dgm:cxn modelId="{53C00A1D-226B-4173-8A06-272BC3F7669C}" type="presParOf" srcId="{38B1E44D-B6AF-4754-835F-03DF4EE1AB6A}" destId="{0D6CD50F-D8B2-4DB7-BBA4-26E480DE227A}" srcOrd="0" destOrd="0" presId="urn:microsoft.com/office/officeart/2005/8/layout/lProcess2"/>
    <dgm:cxn modelId="{8DF4401A-1CD6-4591-AA79-38E0A74DC9B9}" type="presParOf" srcId="{38B1E44D-B6AF-4754-835F-03DF4EE1AB6A}" destId="{D3ADE170-10AE-4D84-8D75-A37EBA91BB1D}" srcOrd="1" destOrd="0" presId="urn:microsoft.com/office/officeart/2005/8/layout/lProcess2"/>
    <dgm:cxn modelId="{BB8DF486-69D0-421C-A5E0-A5D0CC70370E}" type="presParOf" srcId="{38B1E44D-B6AF-4754-835F-03DF4EE1AB6A}" destId="{F7EC9836-40E6-4194-906F-4B183277C1C9}" srcOrd="2" destOrd="0" presId="urn:microsoft.com/office/officeart/2005/8/layout/lProcess2"/>
    <dgm:cxn modelId="{56F45CC0-FD6C-4509-A31C-04F3088B0A17}" type="presParOf" srcId="{BCE4FC18-65D6-4EDD-82D2-DBE58A883A13}" destId="{1D4A7F2F-5355-40C2-97C9-AAB70E7B4216}" srcOrd="1" destOrd="0" presId="urn:microsoft.com/office/officeart/2005/8/layout/lProcess2"/>
    <dgm:cxn modelId="{BF5D4F51-9F91-4FDA-9AB2-524B265FC110}" type="presParOf" srcId="{BCE4FC18-65D6-4EDD-82D2-DBE58A883A13}" destId="{3B48D395-B112-4EB2-A05B-FC7EB952E226}" srcOrd="2" destOrd="0" presId="urn:microsoft.com/office/officeart/2005/8/layout/lProcess2"/>
    <dgm:cxn modelId="{7AB21FD2-DE31-4C0C-8BA7-116D14AD9D00}" type="presParOf" srcId="{3B48D395-B112-4EB2-A05B-FC7EB952E226}" destId="{85AC6CF5-C53D-4A00-9B33-99625A3D0990}" srcOrd="0" destOrd="0" presId="urn:microsoft.com/office/officeart/2005/8/layout/lProcess2"/>
    <dgm:cxn modelId="{0B05A4BB-BACF-45BE-BB42-C62C04A79F14}" type="presParOf" srcId="{3B48D395-B112-4EB2-A05B-FC7EB952E226}" destId="{5EBC1F66-968A-426F-90C9-D4FF51C47262}" srcOrd="1" destOrd="0" presId="urn:microsoft.com/office/officeart/2005/8/layout/lProcess2"/>
    <dgm:cxn modelId="{9434DF0B-5418-4569-B9D7-EB7D07E9508C}" type="presParOf" srcId="{3B48D395-B112-4EB2-A05B-FC7EB952E226}" destId="{AAD99A53-A2B1-426E-9927-2F8744DC835A}" srcOrd="2" destOrd="0" presId="urn:microsoft.com/office/officeart/2005/8/layout/lProcess2"/>
    <dgm:cxn modelId="{55E351BF-2036-4A4E-96DA-C7B9FA265422}" type="presParOf" srcId="{AAD99A53-A2B1-426E-9927-2F8744DC835A}" destId="{0EFFF5D8-4918-416C-ABA4-085815D53BFF}" srcOrd="0" destOrd="0" presId="urn:microsoft.com/office/officeart/2005/8/layout/lProcess2"/>
    <dgm:cxn modelId="{814E7720-9CC5-4DD8-A777-15AEEA6D7E3D}" type="presParOf" srcId="{0EFFF5D8-4918-416C-ABA4-085815D53BFF}" destId="{ACCE2A43-1782-46CD-9F27-B8EFA7C428AB}" srcOrd="0" destOrd="0" presId="urn:microsoft.com/office/officeart/2005/8/layout/lProcess2"/>
    <dgm:cxn modelId="{7C2AED78-2E12-4418-8A89-FA63A74AC670}" type="presParOf" srcId="{0EFFF5D8-4918-416C-ABA4-085815D53BFF}" destId="{52B4F850-6F1F-4D94-BAD3-A2010966E31F}" srcOrd="1" destOrd="0" presId="urn:microsoft.com/office/officeart/2005/8/layout/lProcess2"/>
    <dgm:cxn modelId="{106330BB-40A8-4757-8252-BFC0AF5CDF6F}" type="presParOf" srcId="{0EFFF5D8-4918-416C-ABA4-085815D53BFF}" destId="{D38C5D71-B595-48A0-B5FE-5B348C543FF6}" srcOrd="2" destOrd="0" presId="urn:microsoft.com/office/officeart/2005/8/layout/lProcess2"/>
    <dgm:cxn modelId="{847C4C3B-8EE4-4B4E-8BCD-B993EE607F46}" type="presParOf" srcId="{BCE4FC18-65D6-4EDD-82D2-DBE58A883A13}" destId="{7F8830A6-A2FB-4FF7-A3EA-E6AEE231EF1A}" srcOrd="3" destOrd="0" presId="urn:microsoft.com/office/officeart/2005/8/layout/lProcess2"/>
    <dgm:cxn modelId="{181E0862-7192-4A35-A3CE-89AB202D9DB7}" type="presParOf" srcId="{BCE4FC18-65D6-4EDD-82D2-DBE58A883A13}" destId="{6DD83389-2D2D-404F-8BB6-190F1E0607C8}" srcOrd="4" destOrd="0" presId="urn:microsoft.com/office/officeart/2005/8/layout/lProcess2"/>
    <dgm:cxn modelId="{B149BD29-530C-4FA8-A4F0-4CC311ADBBAB}" type="presParOf" srcId="{6DD83389-2D2D-404F-8BB6-190F1E0607C8}" destId="{16412F06-BBFB-46FD-A1BA-1B05C529FFA0}" srcOrd="0" destOrd="0" presId="urn:microsoft.com/office/officeart/2005/8/layout/lProcess2"/>
    <dgm:cxn modelId="{61A07344-5243-43F2-A1C4-998EEDE57469}" type="presParOf" srcId="{6DD83389-2D2D-404F-8BB6-190F1E0607C8}" destId="{DB4157E0-E334-42DE-9449-FC6393F5D2F6}" srcOrd="1" destOrd="0" presId="urn:microsoft.com/office/officeart/2005/8/layout/lProcess2"/>
    <dgm:cxn modelId="{120DA2FA-CCF3-4BE6-ACC5-9898AAC33299}" type="presParOf" srcId="{6DD83389-2D2D-404F-8BB6-190F1E0607C8}" destId="{7BC5D5E5-B16F-492D-BC83-AB8D592F6E1A}" srcOrd="2" destOrd="0" presId="urn:microsoft.com/office/officeart/2005/8/layout/lProcess2"/>
    <dgm:cxn modelId="{E2961259-A709-41A0-8727-7C7E488BBAE7}" type="presParOf" srcId="{7BC5D5E5-B16F-492D-BC83-AB8D592F6E1A}" destId="{5004AA7B-1043-4F78-9182-8AFCE1C71966}" srcOrd="0" destOrd="0" presId="urn:microsoft.com/office/officeart/2005/8/layout/lProcess2"/>
    <dgm:cxn modelId="{51E8721A-284B-4F3E-BCB6-FFD4E574154B}" type="presParOf" srcId="{5004AA7B-1043-4F78-9182-8AFCE1C71966}" destId="{88885EF8-6E85-47E2-8E48-47515832C872}" srcOrd="0" destOrd="0" presId="urn:microsoft.com/office/officeart/2005/8/layout/lProcess2"/>
    <dgm:cxn modelId="{6A8ABE91-B6E1-4F78-BCB7-8FA379617534}" type="presParOf" srcId="{5004AA7B-1043-4F78-9182-8AFCE1C71966}" destId="{3FE35D3E-496B-4E99-9391-3E941EC9D7D5}" srcOrd="1" destOrd="0" presId="urn:microsoft.com/office/officeart/2005/8/layout/lProcess2"/>
    <dgm:cxn modelId="{69FEC893-F62A-4687-B233-790E90BC628F}" type="presParOf" srcId="{5004AA7B-1043-4F78-9182-8AFCE1C71966}" destId="{7ABB7E13-9875-4799-B674-3AB19934CD9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80C4B-0E0A-424F-BD00-3C80B7DB8F6E}">
      <dsp:nvSpPr>
        <dsp:cNvPr id="0" name=""/>
        <dsp:cNvSpPr/>
      </dsp:nvSpPr>
      <dsp:spPr>
        <a:xfrm>
          <a:off x="1047" y="0"/>
          <a:ext cx="1790596" cy="4635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Stage 1</a:t>
          </a:r>
        </a:p>
      </dsp:txBody>
      <dsp:txXfrm>
        <a:off x="1047" y="0"/>
        <a:ext cx="1790596" cy="1390738"/>
      </dsp:txXfrm>
    </dsp:sp>
    <dsp:sp modelId="{0D6CD50F-D8B2-4DB7-BBA4-26E480DE227A}">
      <dsp:nvSpPr>
        <dsp:cNvPr id="0" name=""/>
        <dsp:cNvSpPr/>
      </dsp:nvSpPr>
      <dsp:spPr>
        <a:xfrm>
          <a:off x="96786" y="1390768"/>
          <a:ext cx="1599118" cy="10048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Inception</a:t>
          </a:r>
        </a:p>
      </dsp:txBody>
      <dsp:txXfrm>
        <a:off x="126216" y="1420198"/>
        <a:ext cx="1540258" cy="945955"/>
      </dsp:txXfrm>
    </dsp:sp>
    <dsp:sp modelId="{F7EC9836-40E6-4194-906F-4B183277C1C9}">
      <dsp:nvSpPr>
        <dsp:cNvPr id="0" name=""/>
        <dsp:cNvSpPr/>
      </dsp:nvSpPr>
      <dsp:spPr>
        <a:xfrm>
          <a:off x="195230" y="2691206"/>
          <a:ext cx="1402229" cy="1712770"/>
        </a:xfrm>
        <a:prstGeom prst="roundRect">
          <a:avLst>
            <a:gd name="adj" fmla="val 10000"/>
          </a:avLst>
        </a:prstGeom>
        <a:solidFill>
          <a:schemeClr val="accent3">
            <a:hueOff val="239601"/>
            <a:satOff val="-1451"/>
            <a:lumOff val="1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Needs Assessment Preliminary scope &amp; Programme </a:t>
          </a:r>
        </a:p>
      </dsp:txBody>
      <dsp:txXfrm>
        <a:off x="236300" y="2732276"/>
        <a:ext cx="1320089" cy="1630630"/>
      </dsp:txXfrm>
    </dsp:sp>
    <dsp:sp modelId="{85AC6CF5-C53D-4A00-9B33-99625A3D0990}">
      <dsp:nvSpPr>
        <dsp:cNvPr id="0" name=""/>
        <dsp:cNvSpPr/>
      </dsp:nvSpPr>
      <dsp:spPr>
        <a:xfrm>
          <a:off x="1992758" y="0"/>
          <a:ext cx="1840150" cy="4635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Stage 2 </a:t>
          </a:r>
          <a:endParaRPr lang="en-US" sz="2000" b="1" u="sng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92758" y="0"/>
        <a:ext cx="1840150" cy="1390738"/>
      </dsp:txXfrm>
    </dsp:sp>
    <dsp:sp modelId="{ACCE2A43-1782-46CD-9F27-B8EFA7C428AB}">
      <dsp:nvSpPr>
        <dsp:cNvPr id="0" name=""/>
        <dsp:cNvSpPr/>
      </dsp:nvSpPr>
      <dsp:spPr>
        <a:xfrm>
          <a:off x="2151653" y="1391151"/>
          <a:ext cx="1522361" cy="980685"/>
        </a:xfrm>
        <a:prstGeom prst="roundRect">
          <a:avLst>
            <a:gd name="adj" fmla="val 10000"/>
          </a:avLst>
        </a:prstGeom>
        <a:solidFill>
          <a:schemeClr val="accent3">
            <a:hueOff val="479202"/>
            <a:satOff val="-2902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Concept &amp; Viability</a:t>
          </a:r>
        </a:p>
      </dsp:txBody>
      <dsp:txXfrm>
        <a:off x="2180376" y="1419874"/>
        <a:ext cx="1464915" cy="923239"/>
      </dsp:txXfrm>
    </dsp:sp>
    <dsp:sp modelId="{D38C5D71-B595-48A0-B5FE-5B348C543FF6}">
      <dsp:nvSpPr>
        <dsp:cNvPr id="0" name=""/>
        <dsp:cNvSpPr/>
      </dsp:nvSpPr>
      <dsp:spPr>
        <a:xfrm>
          <a:off x="2159644" y="2649803"/>
          <a:ext cx="1506380" cy="1753790"/>
        </a:xfrm>
        <a:prstGeom prst="roundRect">
          <a:avLst>
            <a:gd name="adj" fmla="val 10000"/>
          </a:avLst>
        </a:prstGeom>
        <a:solidFill>
          <a:schemeClr val="accent3">
            <a:hueOff val="718803"/>
            <a:satOff val="-4353"/>
            <a:lumOff val="5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Layouts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Detailed Feasibility (options) &amp; Baseline Risk Assessment</a:t>
          </a:r>
        </a:p>
      </dsp:txBody>
      <dsp:txXfrm>
        <a:off x="2203764" y="2693923"/>
        <a:ext cx="1418140" cy="1665550"/>
      </dsp:txXfrm>
    </dsp:sp>
    <dsp:sp modelId="{16412F06-BBFB-46FD-A1BA-1B05C529FFA0}">
      <dsp:nvSpPr>
        <dsp:cNvPr id="0" name=""/>
        <dsp:cNvSpPr/>
      </dsp:nvSpPr>
      <dsp:spPr>
        <a:xfrm>
          <a:off x="4034024" y="0"/>
          <a:ext cx="1751847" cy="4635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Stage 3</a:t>
          </a:r>
        </a:p>
      </dsp:txBody>
      <dsp:txXfrm>
        <a:off x="4034024" y="0"/>
        <a:ext cx="1751847" cy="1390738"/>
      </dsp:txXfrm>
    </dsp:sp>
    <dsp:sp modelId="{88885EF8-6E85-47E2-8E48-47515832C872}">
      <dsp:nvSpPr>
        <dsp:cNvPr id="0" name=""/>
        <dsp:cNvSpPr/>
      </dsp:nvSpPr>
      <dsp:spPr>
        <a:xfrm>
          <a:off x="4167549" y="1390799"/>
          <a:ext cx="1484799" cy="944501"/>
        </a:xfrm>
        <a:prstGeom prst="roundRect">
          <a:avLst>
            <a:gd name="adj" fmla="val 10000"/>
          </a:avLst>
        </a:prstGeom>
        <a:solidFill>
          <a:schemeClr val="accent3">
            <a:hueOff val="958404"/>
            <a:satOff val="-5804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Design Development</a:t>
          </a:r>
        </a:p>
      </dsp:txBody>
      <dsp:txXfrm>
        <a:off x="4195212" y="1418462"/>
        <a:ext cx="1429473" cy="889175"/>
      </dsp:txXfrm>
    </dsp:sp>
    <dsp:sp modelId="{7ABB7E13-9875-4799-B674-3AB19934CD9B}">
      <dsp:nvSpPr>
        <dsp:cNvPr id="0" name=""/>
        <dsp:cNvSpPr/>
      </dsp:nvSpPr>
      <dsp:spPr>
        <a:xfrm>
          <a:off x="4225706" y="2638619"/>
          <a:ext cx="1368484" cy="1765325"/>
        </a:xfrm>
        <a:prstGeom prst="roundRect">
          <a:avLst>
            <a:gd name="adj" fmla="val 10000"/>
          </a:avLst>
        </a:prstGeom>
        <a:solidFill>
          <a:schemeClr val="accent3">
            <a:hueOff val="1198005"/>
            <a:satOff val="-7255"/>
            <a:lumOff val="8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500" kern="1200" dirty="0">
              <a:latin typeface="Arial" panose="020B0604020202020204" pitchFamily="34" charset="0"/>
              <a:cs typeface="Arial" panose="020B0604020202020204" pitchFamily="34" charset="0"/>
            </a:rPr>
            <a:t>Co-ordinate and integrate  detailed designs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65788" y="2678701"/>
        <a:ext cx="1288320" cy="1685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80C4B-0E0A-424F-BD00-3C80B7DB8F6E}">
      <dsp:nvSpPr>
        <dsp:cNvPr id="0" name=""/>
        <dsp:cNvSpPr/>
      </dsp:nvSpPr>
      <dsp:spPr>
        <a:xfrm>
          <a:off x="1785" y="0"/>
          <a:ext cx="1716870" cy="463579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Stage 4</a:t>
          </a:r>
        </a:p>
      </dsp:txBody>
      <dsp:txXfrm>
        <a:off x="1785" y="0"/>
        <a:ext cx="1716870" cy="1390738"/>
      </dsp:txXfrm>
    </dsp:sp>
    <dsp:sp modelId="{0D6CD50F-D8B2-4DB7-BBA4-26E480DE227A}">
      <dsp:nvSpPr>
        <dsp:cNvPr id="0" name=""/>
        <dsp:cNvSpPr/>
      </dsp:nvSpPr>
      <dsp:spPr>
        <a:xfrm>
          <a:off x="100642" y="1392171"/>
          <a:ext cx="1519156" cy="10920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Documentation</a:t>
          </a:r>
        </a:p>
      </dsp:txBody>
      <dsp:txXfrm>
        <a:off x="132626" y="1424155"/>
        <a:ext cx="1455188" cy="1028056"/>
      </dsp:txXfrm>
    </dsp:sp>
    <dsp:sp modelId="{F7EC9836-40E6-4194-906F-4B183277C1C9}">
      <dsp:nvSpPr>
        <dsp:cNvPr id="0" name=""/>
        <dsp:cNvSpPr/>
      </dsp:nvSpPr>
      <dsp:spPr>
        <a:xfrm>
          <a:off x="173472" y="2739979"/>
          <a:ext cx="1373496" cy="1662593"/>
        </a:xfrm>
        <a:prstGeom prst="roundRect">
          <a:avLst>
            <a:gd name="adj" fmla="val 10000"/>
          </a:avLst>
        </a:prstGeom>
        <a:solidFill>
          <a:schemeClr val="accent2">
            <a:hueOff val="7808"/>
            <a:satOff val="-5375"/>
            <a:lumOff val="-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Procurement Plan &amp; Documents.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Manage tender process</a:t>
          </a:r>
        </a:p>
      </dsp:txBody>
      <dsp:txXfrm>
        <a:off x="213700" y="2780207"/>
        <a:ext cx="1293040" cy="1582137"/>
      </dsp:txXfrm>
    </dsp:sp>
    <dsp:sp modelId="{85AC6CF5-C53D-4A00-9B33-99625A3D0990}">
      <dsp:nvSpPr>
        <dsp:cNvPr id="0" name=""/>
        <dsp:cNvSpPr/>
      </dsp:nvSpPr>
      <dsp:spPr>
        <a:xfrm>
          <a:off x="1910790" y="0"/>
          <a:ext cx="1656986" cy="463579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Stage 5</a:t>
          </a:r>
        </a:p>
      </dsp:txBody>
      <dsp:txXfrm>
        <a:off x="1910790" y="0"/>
        <a:ext cx="1656986" cy="1390738"/>
      </dsp:txXfrm>
    </dsp:sp>
    <dsp:sp modelId="{ACCE2A43-1782-46CD-9F27-B8EFA7C428AB}">
      <dsp:nvSpPr>
        <dsp:cNvPr id="0" name=""/>
        <dsp:cNvSpPr/>
      </dsp:nvSpPr>
      <dsp:spPr>
        <a:xfrm>
          <a:off x="1924495" y="1391811"/>
          <a:ext cx="1502838" cy="1028232"/>
        </a:xfrm>
        <a:prstGeom prst="roundRect">
          <a:avLst>
            <a:gd name="adj" fmla="val 10000"/>
          </a:avLst>
        </a:prstGeom>
        <a:solidFill>
          <a:schemeClr val="accent2">
            <a:hueOff val="15615"/>
            <a:satOff val="-10750"/>
            <a:lumOff val="-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Construction</a:t>
          </a:r>
        </a:p>
      </dsp:txBody>
      <dsp:txXfrm>
        <a:off x="1954611" y="1421927"/>
        <a:ext cx="1442606" cy="968000"/>
      </dsp:txXfrm>
    </dsp:sp>
    <dsp:sp modelId="{D38C5D71-B595-48A0-B5FE-5B348C543FF6}">
      <dsp:nvSpPr>
        <dsp:cNvPr id="0" name=""/>
        <dsp:cNvSpPr/>
      </dsp:nvSpPr>
      <dsp:spPr>
        <a:xfrm>
          <a:off x="1989166" y="2684429"/>
          <a:ext cx="1373496" cy="1718504"/>
        </a:xfrm>
        <a:prstGeom prst="roundRect">
          <a:avLst>
            <a:gd name="adj" fmla="val 10000"/>
          </a:avLst>
        </a:prstGeom>
        <a:solidFill>
          <a:schemeClr val="accent2">
            <a:hueOff val="23423"/>
            <a:satOff val="-16126"/>
            <a:lumOff val="-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Execution of works &amp; supervision &amp; Contract Administration</a:t>
          </a:r>
        </a:p>
      </dsp:txBody>
      <dsp:txXfrm>
        <a:off x="2029394" y="2724657"/>
        <a:ext cx="1293040" cy="1638048"/>
      </dsp:txXfrm>
    </dsp:sp>
    <dsp:sp modelId="{16412F06-BBFB-46FD-A1BA-1B05C529FFA0}">
      <dsp:nvSpPr>
        <dsp:cNvPr id="0" name=""/>
        <dsp:cNvSpPr/>
      </dsp:nvSpPr>
      <dsp:spPr>
        <a:xfrm>
          <a:off x="3627576" y="0"/>
          <a:ext cx="1716870" cy="463579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Stage 6</a:t>
          </a:r>
        </a:p>
      </dsp:txBody>
      <dsp:txXfrm>
        <a:off x="3627576" y="0"/>
        <a:ext cx="1716870" cy="1390738"/>
      </dsp:txXfrm>
    </dsp:sp>
    <dsp:sp modelId="{88885EF8-6E85-47E2-8E48-47515832C872}">
      <dsp:nvSpPr>
        <dsp:cNvPr id="0" name=""/>
        <dsp:cNvSpPr/>
      </dsp:nvSpPr>
      <dsp:spPr>
        <a:xfrm>
          <a:off x="3703784" y="1392264"/>
          <a:ext cx="1575647" cy="1006955"/>
        </a:xfrm>
        <a:prstGeom prst="roundRect">
          <a:avLst>
            <a:gd name="adj" fmla="val 10000"/>
          </a:avLst>
        </a:prstGeom>
        <a:solidFill>
          <a:schemeClr val="accent2">
            <a:hueOff val="31230"/>
            <a:satOff val="-21501"/>
            <a:lumOff val="-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Closeout</a:t>
          </a:r>
        </a:p>
      </dsp:txBody>
      <dsp:txXfrm>
        <a:off x="3733277" y="1421757"/>
        <a:ext cx="1516661" cy="947969"/>
      </dsp:txXfrm>
    </dsp:sp>
    <dsp:sp modelId="{7ABB7E13-9875-4799-B674-3AB19934CD9B}">
      <dsp:nvSpPr>
        <dsp:cNvPr id="0" name=""/>
        <dsp:cNvSpPr/>
      </dsp:nvSpPr>
      <dsp:spPr>
        <a:xfrm>
          <a:off x="3804860" y="2666320"/>
          <a:ext cx="1373496" cy="1736159"/>
        </a:xfrm>
        <a:prstGeom prst="roundRect">
          <a:avLst>
            <a:gd name="adj" fmla="val 10000"/>
          </a:avLst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Commissioning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Final Account, closeout, as-</a:t>
          </a:r>
          <a:r>
            <a:rPr lang="en-U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builts</a:t>
          </a: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 &amp; Manuals </a:t>
          </a:r>
        </a:p>
      </dsp:txBody>
      <dsp:txXfrm>
        <a:off x="3845088" y="2706548"/>
        <a:ext cx="1293040" cy="1655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475" cy="498773"/>
          </a:xfrm>
          <a:prstGeom prst="rect">
            <a:avLst/>
          </a:prstGeom>
        </p:spPr>
        <p:txBody>
          <a:bodyPr vert="horz" lIns="91567" tIns="45785" rIns="91567" bIns="45785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9" y="1"/>
            <a:ext cx="2950475" cy="498773"/>
          </a:xfrm>
          <a:prstGeom prst="rect">
            <a:avLst/>
          </a:prstGeom>
        </p:spPr>
        <p:txBody>
          <a:bodyPr vert="horz" lIns="91567" tIns="45785" rIns="91567" bIns="45785" rtlCol="0"/>
          <a:lstStyle>
            <a:lvl1pPr algn="r">
              <a:defRPr sz="1200"/>
            </a:lvl1pPr>
          </a:lstStyle>
          <a:p>
            <a:fld id="{95C24F1D-410E-402F-8E59-A754B9E2EAB3}" type="datetimeFigureOut">
              <a:rPr lang="en-ZA" smtClean="0"/>
              <a:t>2023/05/11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7" tIns="45785" rIns="91567" bIns="45785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69"/>
            <a:ext cx="5447030" cy="3914240"/>
          </a:xfrm>
          <a:prstGeom prst="rect">
            <a:avLst/>
          </a:prstGeom>
        </p:spPr>
        <p:txBody>
          <a:bodyPr vert="horz" lIns="91567" tIns="45785" rIns="91567" bIns="4578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2156"/>
            <a:ext cx="2950475" cy="498772"/>
          </a:xfrm>
          <a:prstGeom prst="rect">
            <a:avLst/>
          </a:prstGeom>
        </p:spPr>
        <p:txBody>
          <a:bodyPr vert="horz" lIns="91567" tIns="45785" rIns="91567" bIns="45785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9" y="9442156"/>
            <a:ext cx="2950475" cy="498772"/>
          </a:xfrm>
          <a:prstGeom prst="rect">
            <a:avLst/>
          </a:prstGeom>
        </p:spPr>
        <p:txBody>
          <a:bodyPr vert="horz" lIns="91567" tIns="45785" rIns="91567" bIns="45785" rtlCol="0" anchor="b"/>
          <a:lstStyle>
            <a:lvl1pPr algn="r">
              <a:defRPr sz="1200"/>
            </a:lvl1pPr>
          </a:lstStyle>
          <a:p>
            <a:fld id="{06073E1C-DA4F-4A6F-9B01-E8154115E53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4051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5678">
              <a:defRPr/>
            </a:pPr>
            <a:fld id="{B4F8E6C4-4D57-4FE0-AD55-51C2D584C7C0}" type="slidenum">
              <a:rPr lang="en-ZA">
                <a:solidFill>
                  <a:prstClr val="black"/>
                </a:solidFill>
                <a:latin typeface="Calibri" panose="020F0502020204030204"/>
              </a:rPr>
              <a:pPr defTabSz="915678">
                <a:defRPr/>
              </a:pPr>
              <a:t>1</a:t>
            </a:fld>
            <a:endParaRPr lang="en-ZA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3845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A861-EC98-4BB6-9B0A-013135ED8E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6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9C5A-0895-4636-894D-0203212D3A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3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9EF31-B593-4693-9533-FF84490A45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94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B3074-141B-5946-B9E1-42EFC0E7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C490977-A34B-46F3-BFA4-BAEDD7BCAFE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1139" y="819511"/>
            <a:ext cx="11160000" cy="275493"/>
          </a:xfrm>
          <a:prstGeom prst="rect">
            <a:avLst/>
          </a:prstGeom>
        </p:spPr>
        <p:txBody>
          <a:bodyPr lIns="72000" tIns="36000" rIns="72000" bIns="36000" anchor="b">
            <a:noAutofit/>
          </a:bodyPr>
          <a:lstStyle>
            <a:lvl1pPr marL="0" indent="0" algn="l">
              <a:buNone/>
              <a:defRPr sz="1600" b="1" i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3B72F2-15DE-42CC-9B95-02B569D4C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5CBB275C-4CF8-42F7-9D0E-C5AFE182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8712"/>
            <a:ext cx="1104181" cy="365125"/>
          </a:xfrm>
        </p:spPr>
        <p:txBody>
          <a:bodyPr/>
          <a:lstStyle/>
          <a:p>
            <a:fld id="{0D712AE6-0A2C-8540-9ACB-1C6BCF181E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286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5999553A-CAF8-4B46-8B69-C1DED98298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9779" y="4292877"/>
            <a:ext cx="11112442" cy="88696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B0C1002-EDED-47C7-BBA2-0EBFE1FC14DB}"/>
              </a:ext>
            </a:extLst>
          </p:cNvPr>
          <p:cNvSpPr/>
          <p:nvPr userDrawn="1"/>
        </p:nvSpPr>
        <p:spPr>
          <a:xfrm>
            <a:off x="6382512" y="4736362"/>
            <a:ext cx="1709928" cy="21305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61FF7F-8841-44E5-9A7F-42D7389C7783}"/>
              </a:ext>
            </a:extLst>
          </p:cNvPr>
          <p:cNvSpPr/>
          <p:nvPr userDrawn="1"/>
        </p:nvSpPr>
        <p:spPr>
          <a:xfrm>
            <a:off x="8659367" y="4736362"/>
            <a:ext cx="1709928" cy="21305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4049FD-E1B8-46F0-9261-1D12DC233166}"/>
              </a:ext>
            </a:extLst>
          </p:cNvPr>
          <p:cNvSpPr/>
          <p:nvPr userDrawn="1"/>
        </p:nvSpPr>
        <p:spPr>
          <a:xfrm>
            <a:off x="1828800" y="4736362"/>
            <a:ext cx="1709928" cy="21305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8E1F2E-68BD-42F8-B40C-38178837E627}"/>
              </a:ext>
            </a:extLst>
          </p:cNvPr>
          <p:cNvSpPr/>
          <p:nvPr userDrawn="1"/>
        </p:nvSpPr>
        <p:spPr>
          <a:xfrm>
            <a:off x="4105656" y="4736362"/>
            <a:ext cx="1709928" cy="21305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4FE88-C8D9-446D-9CCF-05BB3D62C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6791" y="374068"/>
            <a:ext cx="8818418" cy="469116"/>
          </a:xfrm>
        </p:spPr>
        <p:txBody>
          <a:bodyPr lIns="0" tIns="0" rIns="0" bIns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585CCA-7E8D-4801-BD69-EE6074D6F7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87513" y="899824"/>
            <a:ext cx="8816975" cy="33738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51A24C-5AE7-4C88-A756-96BF7217B67D}"/>
              </a:ext>
            </a:extLst>
          </p:cNvPr>
          <p:cNvCxnSpPr/>
          <p:nvPr userDrawn="1"/>
        </p:nvCxnSpPr>
        <p:spPr>
          <a:xfrm>
            <a:off x="1061013" y="4736362"/>
            <a:ext cx="101160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>
            <a:extLst>
              <a:ext uri="{FF2B5EF4-FFF2-40B4-BE49-F238E27FC236}">
                <a16:creationId xmlns:a16="http://schemas.microsoft.com/office/drawing/2014/main" id="{A8E93428-4ED9-4325-A388-C3ADA2D317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72150" y="1624253"/>
            <a:ext cx="1353312" cy="910641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F6F2B9C-2242-4858-9F13-D35A8AA12D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21221" y="2336241"/>
            <a:ext cx="1353550" cy="9108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4EDCF5A-7BDE-4D6B-ABD0-3AB65F1C2F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2878156" y="3067948"/>
            <a:ext cx="1353550" cy="9108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E05A8C23-CD04-4CC0-81F0-B51ED25D6F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8101" y="1624094"/>
            <a:ext cx="1353550" cy="9108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8BA30145-14AC-4F49-90EC-CCD6C9B034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67653" y="2336241"/>
            <a:ext cx="1353550" cy="9108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FC502391-D2FD-42C0-A3AD-CFBA0E74FD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5422647" y="3067948"/>
            <a:ext cx="1353550" cy="9108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DC5D8DB9-127D-4F50-9EFA-69CCD2DD3F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264290" y="1624094"/>
            <a:ext cx="1353550" cy="9108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2B68CE4F-9334-460A-AC16-FD7B9D4834F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114085" y="2336241"/>
            <a:ext cx="1353550" cy="9108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5FA82588-8741-4458-86A7-BD172C98E26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7967138" y="3067948"/>
            <a:ext cx="1353550" cy="9108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2826DC-5450-4E6F-B4D7-AB820553447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810478" y="1624094"/>
            <a:ext cx="1353550" cy="9108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A29C7905-A84A-435C-ACA8-104D43D8218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660516" y="2336241"/>
            <a:ext cx="1353550" cy="9108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69367B0D-F81F-4674-A1B1-5A454262144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H="1">
            <a:off x="10511628" y="3067948"/>
            <a:ext cx="1353550" cy="9108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2F06B201-75A9-4318-9FB7-162ACF26891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549153" y="3977811"/>
            <a:ext cx="3534" cy="576072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83B5AB1-7EBB-41FA-91A7-C559D3C99B65}"/>
              </a:ext>
            </a:extLst>
          </p:cNvPr>
          <p:cNvCxnSpPr/>
          <p:nvPr userDrawn="1"/>
        </p:nvCxnSpPr>
        <p:spPr>
          <a:xfrm>
            <a:off x="1848806" y="2530720"/>
            <a:ext cx="0" cy="207568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E9CD576-7A1C-4CD4-9D8A-7B399C2CA3B1}"/>
              </a:ext>
            </a:extLst>
          </p:cNvPr>
          <p:cNvCxnSpPr>
            <a:cxnSpLocks/>
          </p:cNvCxnSpPr>
          <p:nvPr userDrawn="1"/>
        </p:nvCxnSpPr>
        <p:spPr>
          <a:xfrm>
            <a:off x="2697996" y="3247041"/>
            <a:ext cx="0" cy="131415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BD786A0-A137-4606-ADCE-C6927B42099B}"/>
              </a:ext>
            </a:extLst>
          </p:cNvPr>
          <p:cNvCxnSpPr/>
          <p:nvPr userDrawn="1"/>
        </p:nvCxnSpPr>
        <p:spPr>
          <a:xfrm>
            <a:off x="9487312" y="2530720"/>
            <a:ext cx="0" cy="207568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815CBB7-9DB2-4084-9FAD-EAF1EC4885E3}"/>
              </a:ext>
            </a:extLst>
          </p:cNvPr>
          <p:cNvCxnSpPr>
            <a:cxnSpLocks/>
          </p:cNvCxnSpPr>
          <p:nvPr userDrawn="1"/>
        </p:nvCxnSpPr>
        <p:spPr>
          <a:xfrm>
            <a:off x="10335814" y="3247041"/>
            <a:ext cx="0" cy="131415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F26B1C5-95B6-45FA-A9CD-A905D2137F41}"/>
              </a:ext>
            </a:extLst>
          </p:cNvPr>
          <p:cNvCxnSpPr>
            <a:cxnSpLocks/>
            <a:stCxn id="55" idx="2"/>
          </p:cNvCxnSpPr>
          <p:nvPr userDrawn="1"/>
        </p:nvCxnSpPr>
        <p:spPr>
          <a:xfrm flipH="1">
            <a:off x="11188261" y="3978748"/>
            <a:ext cx="142" cy="58244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7AFA7F4-DFBA-48DD-A963-33300EA6DCB7}"/>
              </a:ext>
            </a:extLst>
          </p:cNvPr>
          <p:cNvCxnSpPr/>
          <p:nvPr userDrawn="1"/>
        </p:nvCxnSpPr>
        <p:spPr>
          <a:xfrm>
            <a:off x="6941144" y="2530720"/>
            <a:ext cx="0" cy="207568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9273F8B-484B-4948-A3EB-B4FEDFB903E9}"/>
              </a:ext>
            </a:extLst>
          </p:cNvPr>
          <p:cNvCxnSpPr/>
          <p:nvPr userDrawn="1"/>
        </p:nvCxnSpPr>
        <p:spPr>
          <a:xfrm>
            <a:off x="4394975" y="2530720"/>
            <a:ext cx="0" cy="207568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Graphic 71">
            <a:extLst>
              <a:ext uri="{FF2B5EF4-FFF2-40B4-BE49-F238E27FC236}">
                <a16:creationId xmlns:a16="http://schemas.microsoft.com/office/drawing/2014/main" id="{FA075AB9-B34D-4B15-BCFC-4BF1B6243A9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090242" y="3946744"/>
            <a:ext cx="3534" cy="576072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CD61995-16DF-4B2C-89CB-A72CAF07D9B3}"/>
              </a:ext>
            </a:extLst>
          </p:cNvPr>
          <p:cNvCxnSpPr>
            <a:cxnSpLocks/>
          </p:cNvCxnSpPr>
          <p:nvPr userDrawn="1"/>
        </p:nvCxnSpPr>
        <p:spPr>
          <a:xfrm>
            <a:off x="5243935" y="3215974"/>
            <a:ext cx="0" cy="131415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raphic 73">
            <a:extLst>
              <a:ext uri="{FF2B5EF4-FFF2-40B4-BE49-F238E27FC236}">
                <a16:creationId xmlns:a16="http://schemas.microsoft.com/office/drawing/2014/main" id="{C8CEB2D1-FD5A-4675-9E26-EEA68EFB9B8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631332" y="3977811"/>
            <a:ext cx="3534" cy="576072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F8628E3-930B-41FE-A903-DB4F8A73E3F2}"/>
              </a:ext>
            </a:extLst>
          </p:cNvPr>
          <p:cNvCxnSpPr>
            <a:cxnSpLocks/>
          </p:cNvCxnSpPr>
          <p:nvPr userDrawn="1"/>
        </p:nvCxnSpPr>
        <p:spPr>
          <a:xfrm>
            <a:off x="7789874" y="3247041"/>
            <a:ext cx="0" cy="131415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Placeholder 76">
            <a:extLst>
              <a:ext uri="{FF2B5EF4-FFF2-40B4-BE49-F238E27FC236}">
                <a16:creationId xmlns:a16="http://schemas.microsoft.com/office/drawing/2014/main" id="{E5A98CC2-08EF-44B9-8B89-5C4625721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212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DEC</a:t>
            </a:r>
            <a:endParaRPr lang="ru-RU" dirty="0"/>
          </a:p>
        </p:txBody>
      </p:sp>
      <p:sp>
        <p:nvSpPr>
          <p:cNvPr id="80" name="Text Placeholder 76">
            <a:extLst>
              <a:ext uri="{FF2B5EF4-FFF2-40B4-BE49-F238E27FC236}">
                <a16:creationId xmlns:a16="http://schemas.microsoft.com/office/drawing/2014/main" id="{F4DC2690-03AF-4032-8ED5-C3D1D4EC32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8131" y="4480330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DEC</a:t>
            </a:r>
            <a:endParaRPr lang="ru-RU" dirty="0"/>
          </a:p>
        </p:txBody>
      </p:sp>
      <p:sp>
        <p:nvSpPr>
          <p:cNvPr id="81" name="Text Placeholder 76">
            <a:extLst>
              <a:ext uri="{FF2B5EF4-FFF2-40B4-BE49-F238E27FC236}">
                <a16:creationId xmlns:a16="http://schemas.microsoft.com/office/drawing/2014/main" id="{0AF910D7-25F6-4C1D-BD02-BA0984AD56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36674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JUN</a:t>
            </a:r>
            <a:endParaRPr lang="ru-RU" dirty="0"/>
          </a:p>
        </p:txBody>
      </p:sp>
      <p:sp>
        <p:nvSpPr>
          <p:cNvPr id="82" name="Text Placeholder 76">
            <a:extLst>
              <a:ext uri="{FF2B5EF4-FFF2-40B4-BE49-F238E27FC236}">
                <a16:creationId xmlns:a16="http://schemas.microsoft.com/office/drawing/2014/main" id="{978CD251-9E38-4039-B45B-81542FDA1D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789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JAN</a:t>
            </a:r>
            <a:endParaRPr lang="ru-RU" dirty="0"/>
          </a:p>
        </p:txBody>
      </p:sp>
      <p:sp>
        <p:nvSpPr>
          <p:cNvPr id="83" name="Text Placeholder 76">
            <a:extLst>
              <a:ext uri="{FF2B5EF4-FFF2-40B4-BE49-F238E27FC236}">
                <a16:creationId xmlns:a16="http://schemas.microsoft.com/office/drawing/2014/main" id="{8862AB59-B495-40FF-A96A-A50D5CB73D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9520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APR</a:t>
            </a:r>
            <a:endParaRPr lang="ru-RU" dirty="0"/>
          </a:p>
        </p:txBody>
      </p:sp>
      <p:sp>
        <p:nvSpPr>
          <p:cNvPr id="84" name="Text Placeholder 76">
            <a:extLst>
              <a:ext uri="{FF2B5EF4-FFF2-40B4-BE49-F238E27FC236}">
                <a16:creationId xmlns:a16="http://schemas.microsoft.com/office/drawing/2014/main" id="{4C07DD8A-3623-4BD9-8482-B9476DAB2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8097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MAY</a:t>
            </a:r>
            <a:endParaRPr lang="ru-RU" dirty="0"/>
          </a:p>
        </p:txBody>
      </p:sp>
      <p:sp>
        <p:nvSpPr>
          <p:cNvPr id="85" name="Text Placeholder 76">
            <a:extLst>
              <a:ext uri="{FF2B5EF4-FFF2-40B4-BE49-F238E27FC236}">
                <a16:creationId xmlns:a16="http://schemas.microsoft.com/office/drawing/2014/main" id="{18C43019-5630-404E-8141-4CD73CCF36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42366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FEB</a:t>
            </a:r>
            <a:endParaRPr lang="ru-RU" dirty="0"/>
          </a:p>
        </p:txBody>
      </p:sp>
      <p:sp>
        <p:nvSpPr>
          <p:cNvPr id="86" name="Text Placeholder 76">
            <a:extLst>
              <a:ext uri="{FF2B5EF4-FFF2-40B4-BE49-F238E27FC236}">
                <a16:creationId xmlns:a16="http://schemas.microsoft.com/office/drawing/2014/main" id="{0D5E5F87-7E75-4564-A62F-925E01D0E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85251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JUL</a:t>
            </a:r>
            <a:endParaRPr lang="ru-RU" dirty="0"/>
          </a:p>
        </p:txBody>
      </p:sp>
      <p:sp>
        <p:nvSpPr>
          <p:cNvPr id="87" name="Text Placeholder 76">
            <a:extLst>
              <a:ext uri="{FF2B5EF4-FFF2-40B4-BE49-F238E27FC236}">
                <a16:creationId xmlns:a16="http://schemas.microsoft.com/office/drawing/2014/main" id="{FE474046-809E-41C2-A82A-63A59EC94E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3828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AUG</a:t>
            </a:r>
            <a:endParaRPr lang="ru-RU" dirty="0"/>
          </a:p>
        </p:txBody>
      </p:sp>
      <p:sp>
        <p:nvSpPr>
          <p:cNvPr id="88" name="Text Placeholder 76">
            <a:extLst>
              <a:ext uri="{FF2B5EF4-FFF2-40B4-BE49-F238E27FC236}">
                <a16:creationId xmlns:a16="http://schemas.microsoft.com/office/drawing/2014/main" id="{57AE7F50-477B-4B5E-89D9-3CE27F8BDE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0943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MAR</a:t>
            </a:r>
            <a:endParaRPr lang="ru-RU" dirty="0"/>
          </a:p>
        </p:txBody>
      </p:sp>
      <p:sp>
        <p:nvSpPr>
          <p:cNvPr id="89" name="Text Placeholder 76">
            <a:extLst>
              <a:ext uri="{FF2B5EF4-FFF2-40B4-BE49-F238E27FC236}">
                <a16:creationId xmlns:a16="http://schemas.microsoft.com/office/drawing/2014/main" id="{9F4C2F2B-2B5A-4AA7-8AF9-86FD697DC9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405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SEP</a:t>
            </a:r>
            <a:endParaRPr lang="ru-RU" dirty="0"/>
          </a:p>
        </p:txBody>
      </p:sp>
      <p:sp>
        <p:nvSpPr>
          <p:cNvPr id="90" name="Text Placeholder 76">
            <a:extLst>
              <a:ext uri="{FF2B5EF4-FFF2-40B4-BE49-F238E27FC236}">
                <a16:creationId xmlns:a16="http://schemas.microsoft.com/office/drawing/2014/main" id="{C66035AF-713A-4F11-A3A3-6D662CF569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30982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OCT</a:t>
            </a:r>
            <a:endParaRPr lang="ru-RU" dirty="0"/>
          </a:p>
        </p:txBody>
      </p:sp>
      <p:sp>
        <p:nvSpPr>
          <p:cNvPr id="91" name="Text Placeholder 76">
            <a:extLst>
              <a:ext uri="{FF2B5EF4-FFF2-40B4-BE49-F238E27FC236}">
                <a16:creationId xmlns:a16="http://schemas.microsoft.com/office/drawing/2014/main" id="{A469C081-9B6B-48BC-993C-A6E3B0B19B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79559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NOV</a:t>
            </a:r>
            <a:endParaRPr lang="ru-RU" dirty="0"/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89B19B41-BDC6-46D8-975C-2D06E14B616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7935" y="1847243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94" name="Text Placeholder 92">
            <a:extLst>
              <a:ext uri="{FF2B5EF4-FFF2-40B4-BE49-F238E27FC236}">
                <a16:creationId xmlns:a16="http://schemas.microsoft.com/office/drawing/2014/main" id="{7001B197-A958-4E16-AD2D-63EC156A4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77934" y="2050924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96" name="Text Placeholder 92">
            <a:extLst>
              <a:ext uri="{FF2B5EF4-FFF2-40B4-BE49-F238E27FC236}">
                <a16:creationId xmlns:a16="http://schemas.microsoft.com/office/drawing/2014/main" id="{88A84FA1-0D73-49A8-A3D2-E005CD4835F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21758" y="1828193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97" name="Text Placeholder 92">
            <a:extLst>
              <a:ext uri="{FF2B5EF4-FFF2-40B4-BE49-F238E27FC236}">
                <a16:creationId xmlns:a16="http://schemas.microsoft.com/office/drawing/2014/main" id="{1A902C94-49C3-42E7-B3C0-054980C59F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21757" y="2050924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98" name="Text Placeholder 92">
            <a:extLst>
              <a:ext uri="{FF2B5EF4-FFF2-40B4-BE49-F238E27FC236}">
                <a16:creationId xmlns:a16="http://schemas.microsoft.com/office/drawing/2014/main" id="{6A588BD3-5A93-4BE0-A97C-3F91F703D8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65581" y="1847243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99" name="Text Placeholder 92">
            <a:extLst>
              <a:ext uri="{FF2B5EF4-FFF2-40B4-BE49-F238E27FC236}">
                <a16:creationId xmlns:a16="http://schemas.microsoft.com/office/drawing/2014/main" id="{CF518451-83D4-424A-A603-376701099B1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65580" y="2050924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00" name="Text Placeholder 92">
            <a:extLst>
              <a:ext uri="{FF2B5EF4-FFF2-40B4-BE49-F238E27FC236}">
                <a16:creationId xmlns:a16="http://schemas.microsoft.com/office/drawing/2014/main" id="{67D5CA08-D877-4DB8-B59F-E80836A7834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09404" y="1847243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01" name="Text Placeholder 92">
            <a:extLst>
              <a:ext uri="{FF2B5EF4-FFF2-40B4-BE49-F238E27FC236}">
                <a16:creationId xmlns:a16="http://schemas.microsoft.com/office/drawing/2014/main" id="{4787E4F4-A253-4A99-8126-FBAA70686F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09403" y="2050924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02" name="Text Placeholder 92">
            <a:extLst>
              <a:ext uri="{FF2B5EF4-FFF2-40B4-BE49-F238E27FC236}">
                <a16:creationId xmlns:a16="http://schemas.microsoft.com/office/drawing/2014/main" id="{AE0790DD-E8BD-43EC-AA51-7CB68DD20E9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21221" y="2563689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03" name="Text Placeholder 92">
            <a:extLst>
              <a:ext uri="{FF2B5EF4-FFF2-40B4-BE49-F238E27FC236}">
                <a16:creationId xmlns:a16="http://schemas.microsoft.com/office/drawing/2014/main" id="{2577F593-79D3-424D-A032-7ECBD1D6FA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21220" y="2767370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04" name="Text Placeholder 92">
            <a:extLst>
              <a:ext uri="{FF2B5EF4-FFF2-40B4-BE49-F238E27FC236}">
                <a16:creationId xmlns:a16="http://schemas.microsoft.com/office/drawing/2014/main" id="{3CB5E2EE-85C4-4CB5-8BE5-865C93896A7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69663" y="2563689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05" name="Text Placeholder 92">
            <a:extLst>
              <a:ext uri="{FF2B5EF4-FFF2-40B4-BE49-F238E27FC236}">
                <a16:creationId xmlns:a16="http://schemas.microsoft.com/office/drawing/2014/main" id="{727741F9-FB7A-4DF0-81F7-BC37853C7AA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69662" y="2767370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06" name="Text Placeholder 92">
            <a:extLst>
              <a:ext uri="{FF2B5EF4-FFF2-40B4-BE49-F238E27FC236}">
                <a16:creationId xmlns:a16="http://schemas.microsoft.com/office/drawing/2014/main" id="{9AA76CF9-6430-4F34-A84A-8AEDB9AC532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18105" y="2563689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07" name="Text Placeholder 92">
            <a:extLst>
              <a:ext uri="{FF2B5EF4-FFF2-40B4-BE49-F238E27FC236}">
                <a16:creationId xmlns:a16="http://schemas.microsoft.com/office/drawing/2014/main" id="{F8718C69-DBC9-43FE-B643-B1F6ACA11C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18104" y="2767370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08" name="Text Placeholder 92">
            <a:extLst>
              <a:ext uri="{FF2B5EF4-FFF2-40B4-BE49-F238E27FC236}">
                <a16:creationId xmlns:a16="http://schemas.microsoft.com/office/drawing/2014/main" id="{7D1759ED-E404-427D-B97C-E51C74C374F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666547" y="2563689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09" name="Text Placeholder 92">
            <a:extLst>
              <a:ext uri="{FF2B5EF4-FFF2-40B4-BE49-F238E27FC236}">
                <a16:creationId xmlns:a16="http://schemas.microsoft.com/office/drawing/2014/main" id="{F49372DD-8792-4F5E-A97E-777095F8FA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666546" y="2767370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10" name="Text Placeholder 92">
            <a:extLst>
              <a:ext uri="{FF2B5EF4-FFF2-40B4-BE49-F238E27FC236}">
                <a16:creationId xmlns:a16="http://schemas.microsoft.com/office/drawing/2014/main" id="{96DC320A-FF03-4C0F-841F-A1A83760806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883749" y="3286645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11" name="Text Placeholder 92">
            <a:extLst>
              <a:ext uri="{FF2B5EF4-FFF2-40B4-BE49-F238E27FC236}">
                <a16:creationId xmlns:a16="http://schemas.microsoft.com/office/drawing/2014/main" id="{F7EF0281-DC79-47E0-9F16-7739D368B24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883748" y="3490326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12" name="Text Placeholder 92">
            <a:extLst>
              <a:ext uri="{FF2B5EF4-FFF2-40B4-BE49-F238E27FC236}">
                <a16:creationId xmlns:a16="http://schemas.microsoft.com/office/drawing/2014/main" id="{D7C68C9E-596F-4C21-9730-FCD6C1A3C4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26018" y="3286645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13" name="Text Placeholder 92">
            <a:extLst>
              <a:ext uri="{FF2B5EF4-FFF2-40B4-BE49-F238E27FC236}">
                <a16:creationId xmlns:a16="http://schemas.microsoft.com/office/drawing/2014/main" id="{CC380F73-C90F-4AAA-AE5B-063016DC71C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426017" y="3490326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14" name="Text Placeholder 92">
            <a:extLst>
              <a:ext uri="{FF2B5EF4-FFF2-40B4-BE49-F238E27FC236}">
                <a16:creationId xmlns:a16="http://schemas.microsoft.com/office/drawing/2014/main" id="{9520F3C5-0987-4517-B0EE-4E412FD9C0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68287" y="3267595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15" name="Text Placeholder 92">
            <a:extLst>
              <a:ext uri="{FF2B5EF4-FFF2-40B4-BE49-F238E27FC236}">
                <a16:creationId xmlns:a16="http://schemas.microsoft.com/office/drawing/2014/main" id="{18B7EE9A-2CF8-4F1B-989E-4D6B081D3F4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8286" y="3471276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16" name="Text Placeholder 92">
            <a:extLst>
              <a:ext uri="{FF2B5EF4-FFF2-40B4-BE49-F238E27FC236}">
                <a16:creationId xmlns:a16="http://schemas.microsoft.com/office/drawing/2014/main" id="{358A9693-91C8-4CDB-AC04-2FE5D32AC5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10556" y="3286645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17" name="Text Placeholder 92">
            <a:extLst>
              <a:ext uri="{FF2B5EF4-FFF2-40B4-BE49-F238E27FC236}">
                <a16:creationId xmlns:a16="http://schemas.microsoft.com/office/drawing/2014/main" id="{88F651C4-2FDC-4A2D-B5D1-1E752BEBDCF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510555" y="3490326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20" name="Text Placeholder 92">
            <a:extLst>
              <a:ext uri="{FF2B5EF4-FFF2-40B4-BE49-F238E27FC236}">
                <a16:creationId xmlns:a16="http://schemas.microsoft.com/office/drawing/2014/main" id="{06775BE6-0710-4B20-8C16-DBF3B866006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31981" y="3574380"/>
            <a:ext cx="1347519" cy="433916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PROJECT</a:t>
            </a:r>
            <a:br>
              <a:rPr lang="en-US" dirty="0"/>
            </a:br>
            <a:r>
              <a:rPr lang="en-US" dirty="0"/>
              <a:t>START</a:t>
            </a:r>
          </a:p>
        </p:txBody>
      </p:sp>
      <p:sp>
        <p:nvSpPr>
          <p:cNvPr id="122" name="Text Placeholder 92">
            <a:extLst>
              <a:ext uri="{FF2B5EF4-FFF2-40B4-BE49-F238E27FC236}">
                <a16:creationId xmlns:a16="http://schemas.microsoft.com/office/drawing/2014/main" id="{777F0E57-9D42-4F72-8D6D-4BE03FC71F0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010005" y="5393477"/>
            <a:ext cx="1347519" cy="393143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spcBef>
                <a:spcPts val="200"/>
              </a:spcBef>
              <a:buNone/>
              <a:defRPr sz="3500" b="1">
                <a:solidFill>
                  <a:schemeClr val="tx2">
                    <a:lumMod val="10000"/>
                    <a:lumOff val="90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Q1</a:t>
            </a:r>
            <a:endParaRPr lang="ru-RU" dirty="0"/>
          </a:p>
        </p:txBody>
      </p:sp>
      <p:sp>
        <p:nvSpPr>
          <p:cNvPr id="123" name="Text Placeholder 92">
            <a:extLst>
              <a:ext uri="{FF2B5EF4-FFF2-40B4-BE49-F238E27FC236}">
                <a16:creationId xmlns:a16="http://schemas.microsoft.com/office/drawing/2014/main" id="{AC38C51F-FEF5-4ABC-A91E-2BEAAD0B16E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010005" y="5903775"/>
            <a:ext cx="1347519" cy="48567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200"/>
              </a:spcBef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Quarter goals description</a:t>
            </a:r>
            <a:endParaRPr lang="ru-RU" dirty="0"/>
          </a:p>
        </p:txBody>
      </p:sp>
      <p:sp>
        <p:nvSpPr>
          <p:cNvPr id="124" name="Text Placeholder 92">
            <a:extLst>
              <a:ext uri="{FF2B5EF4-FFF2-40B4-BE49-F238E27FC236}">
                <a16:creationId xmlns:a16="http://schemas.microsoft.com/office/drawing/2014/main" id="{89620B00-4C09-4C77-BB19-F22F0928D3A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86861" y="5411487"/>
            <a:ext cx="1347519" cy="393143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spcBef>
                <a:spcPts val="200"/>
              </a:spcBef>
              <a:buNone/>
              <a:defRPr sz="3500" b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Q2</a:t>
            </a:r>
            <a:endParaRPr lang="ru-RU" dirty="0"/>
          </a:p>
        </p:txBody>
      </p:sp>
      <p:sp>
        <p:nvSpPr>
          <p:cNvPr id="125" name="Text Placeholder 92">
            <a:extLst>
              <a:ext uri="{FF2B5EF4-FFF2-40B4-BE49-F238E27FC236}">
                <a16:creationId xmlns:a16="http://schemas.microsoft.com/office/drawing/2014/main" id="{7F740E72-128A-47CB-944C-6364E308697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286861" y="5921785"/>
            <a:ext cx="1347519" cy="48567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200"/>
              </a:spcBef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Quarter goals description</a:t>
            </a:r>
            <a:endParaRPr lang="ru-RU" dirty="0"/>
          </a:p>
        </p:txBody>
      </p:sp>
      <p:sp>
        <p:nvSpPr>
          <p:cNvPr id="126" name="Text Placeholder 92">
            <a:extLst>
              <a:ext uri="{FF2B5EF4-FFF2-40B4-BE49-F238E27FC236}">
                <a16:creationId xmlns:a16="http://schemas.microsoft.com/office/drawing/2014/main" id="{9A2F611C-4E32-4954-A71A-9D325D3635F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563717" y="5394195"/>
            <a:ext cx="1347519" cy="393143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spcBef>
                <a:spcPts val="200"/>
              </a:spcBef>
              <a:buNone/>
              <a:defRPr sz="3500" b="1">
                <a:solidFill>
                  <a:schemeClr val="accent2">
                    <a:lumMod val="10000"/>
                    <a:lumOff val="90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Q3</a:t>
            </a:r>
            <a:endParaRPr lang="ru-RU" dirty="0"/>
          </a:p>
        </p:txBody>
      </p:sp>
      <p:sp>
        <p:nvSpPr>
          <p:cNvPr id="127" name="Text Placeholder 92">
            <a:extLst>
              <a:ext uri="{FF2B5EF4-FFF2-40B4-BE49-F238E27FC236}">
                <a16:creationId xmlns:a16="http://schemas.microsoft.com/office/drawing/2014/main" id="{6BECFCA3-3003-4E1C-B95A-77F0E24555D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63717" y="5904493"/>
            <a:ext cx="1347519" cy="48567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200"/>
              </a:spcBef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Quarter goals description</a:t>
            </a:r>
            <a:endParaRPr lang="ru-RU" dirty="0"/>
          </a:p>
        </p:txBody>
      </p:sp>
      <p:sp>
        <p:nvSpPr>
          <p:cNvPr id="128" name="Text Placeholder 92">
            <a:extLst>
              <a:ext uri="{FF2B5EF4-FFF2-40B4-BE49-F238E27FC236}">
                <a16:creationId xmlns:a16="http://schemas.microsoft.com/office/drawing/2014/main" id="{ADC5ADB7-1218-43F3-8DF4-23F099ECCEB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840572" y="5411487"/>
            <a:ext cx="1347519" cy="393143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spcBef>
                <a:spcPts val="200"/>
              </a:spcBef>
              <a:buNone/>
              <a:defRPr sz="3500" b="1">
                <a:solidFill>
                  <a:schemeClr val="accent4">
                    <a:lumMod val="10000"/>
                    <a:lumOff val="90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Q4</a:t>
            </a:r>
            <a:endParaRPr lang="ru-RU" dirty="0"/>
          </a:p>
        </p:txBody>
      </p:sp>
      <p:sp>
        <p:nvSpPr>
          <p:cNvPr id="129" name="Text Placeholder 92">
            <a:extLst>
              <a:ext uri="{FF2B5EF4-FFF2-40B4-BE49-F238E27FC236}">
                <a16:creationId xmlns:a16="http://schemas.microsoft.com/office/drawing/2014/main" id="{371EA831-AF53-4C92-875F-48C5C459B32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840572" y="5921785"/>
            <a:ext cx="1347519" cy="48567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200"/>
              </a:spcBef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Quarter goals description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6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18FD-755F-4155-A927-B670E49A2E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1D83-34EB-A744-81D0-D8E8519C4A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40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3E114-206D-4F98-A826-C7BBC8E69E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1D83-34EB-A744-81D0-D8E8519C4A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72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977F-E957-4D98-8117-21A0A0CA52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1D83-34EB-A744-81D0-D8E8519C4A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87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EB04-A5DC-48D7-A56E-5345E908DD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1D83-34EB-A744-81D0-D8E8519C4A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08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D7B8-1A36-44DA-A563-D77B6ADDDF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1D83-34EB-A744-81D0-D8E8519C4A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64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AF1F-45BD-4290-A610-67034C58EA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1D83-34EB-A744-81D0-D8E8519C4A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0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DF2E-9464-40A1-921B-BBD4C313B0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94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552C-35E8-4C9B-8E02-C52BA3EBEB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1D83-34EB-A744-81D0-D8E8519C4A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25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3F9F7-DEE4-42F5-84A6-BCAB74B9E3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1D83-34EB-A744-81D0-D8E8519C4A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89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9D3B-F060-49C3-BFDB-FE96209B55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1D83-34EB-A744-81D0-D8E8519C4A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0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76F3F-C038-4ECF-B704-941D92F0A8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1D83-34EB-A744-81D0-D8E8519C4A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10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E3EA-B74B-4326-84F9-A93BDCAE3D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1D83-34EB-A744-81D0-D8E8519C4A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61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A861-EC98-4BB6-9B0A-013135ED8E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30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DF2E-9464-40A1-921B-BBD4C313B0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45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1E10-DA10-4A0B-A19B-C1B76F7336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3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B35F-C66F-4EE9-90C4-C65903B449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63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3614-F85C-405F-9540-7BC462CEEA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50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1E10-DA10-4A0B-A19B-C1B76F7336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64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4722-26A2-4212-B99E-F47DBF2017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85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EFC9-01E7-449C-ACBC-4E8E3A737A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549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FF59-16BA-4DD4-81A1-876D00FFEB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7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90EC-5999-4143-B331-7860E931D3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94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9C5A-0895-4636-894D-0203212D3A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25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9EF31-B593-4693-9533-FF84490A45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81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B3074-141B-5946-B9E1-42EFC0E7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C490977-A34B-46F3-BFA4-BAEDD7BCAFE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1139" y="819511"/>
            <a:ext cx="11160000" cy="275493"/>
          </a:xfrm>
          <a:prstGeom prst="rect">
            <a:avLst/>
          </a:prstGeom>
        </p:spPr>
        <p:txBody>
          <a:bodyPr lIns="72000" tIns="36000" rIns="72000" bIns="36000" anchor="b">
            <a:noAutofit/>
          </a:bodyPr>
          <a:lstStyle>
            <a:lvl1pPr marL="0" indent="0" algn="l">
              <a:buNone/>
              <a:defRPr sz="1600" b="1" i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3B72F2-15DE-42CC-9B95-02B569D4C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5CBB275C-4CF8-42F7-9D0E-C5AFE182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8712"/>
            <a:ext cx="1104181" cy="365125"/>
          </a:xfrm>
        </p:spPr>
        <p:txBody>
          <a:bodyPr/>
          <a:lstStyle/>
          <a:p>
            <a:fld id="{0D712AE6-0A2C-8540-9ACB-1C6BCF181E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96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5999553A-CAF8-4B46-8B69-C1DED98298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9779" y="4292877"/>
            <a:ext cx="11112442" cy="88696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B0C1002-EDED-47C7-BBA2-0EBFE1FC14DB}"/>
              </a:ext>
            </a:extLst>
          </p:cNvPr>
          <p:cNvSpPr/>
          <p:nvPr userDrawn="1"/>
        </p:nvSpPr>
        <p:spPr>
          <a:xfrm>
            <a:off x="6382512" y="4736362"/>
            <a:ext cx="1709928" cy="21305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61FF7F-8841-44E5-9A7F-42D7389C7783}"/>
              </a:ext>
            </a:extLst>
          </p:cNvPr>
          <p:cNvSpPr/>
          <p:nvPr userDrawn="1"/>
        </p:nvSpPr>
        <p:spPr>
          <a:xfrm>
            <a:off x="8659367" y="4736362"/>
            <a:ext cx="1709928" cy="21305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4049FD-E1B8-46F0-9261-1D12DC233166}"/>
              </a:ext>
            </a:extLst>
          </p:cNvPr>
          <p:cNvSpPr/>
          <p:nvPr userDrawn="1"/>
        </p:nvSpPr>
        <p:spPr>
          <a:xfrm>
            <a:off x="1828800" y="4736362"/>
            <a:ext cx="1709928" cy="21305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8E1F2E-68BD-42F8-B40C-38178837E627}"/>
              </a:ext>
            </a:extLst>
          </p:cNvPr>
          <p:cNvSpPr/>
          <p:nvPr userDrawn="1"/>
        </p:nvSpPr>
        <p:spPr>
          <a:xfrm>
            <a:off x="4105656" y="4736362"/>
            <a:ext cx="1709928" cy="21305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4FE88-C8D9-446D-9CCF-05BB3D62C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6791" y="374068"/>
            <a:ext cx="8818418" cy="469116"/>
          </a:xfrm>
        </p:spPr>
        <p:txBody>
          <a:bodyPr lIns="0" tIns="0" rIns="0" bIns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585CCA-7E8D-4801-BD69-EE6074D6F7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87513" y="899824"/>
            <a:ext cx="8816975" cy="33738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51A24C-5AE7-4C88-A756-96BF7217B67D}"/>
              </a:ext>
            </a:extLst>
          </p:cNvPr>
          <p:cNvCxnSpPr/>
          <p:nvPr userDrawn="1"/>
        </p:nvCxnSpPr>
        <p:spPr>
          <a:xfrm>
            <a:off x="1061013" y="4736362"/>
            <a:ext cx="101160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>
            <a:extLst>
              <a:ext uri="{FF2B5EF4-FFF2-40B4-BE49-F238E27FC236}">
                <a16:creationId xmlns:a16="http://schemas.microsoft.com/office/drawing/2014/main" id="{A8E93428-4ED9-4325-A388-C3ADA2D317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72150" y="1624253"/>
            <a:ext cx="1353312" cy="910641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F6F2B9C-2242-4858-9F13-D35A8AA12D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21221" y="2336241"/>
            <a:ext cx="1353550" cy="9108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4EDCF5A-7BDE-4D6B-ABD0-3AB65F1C2F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2878156" y="3067948"/>
            <a:ext cx="1353550" cy="9108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E05A8C23-CD04-4CC0-81F0-B51ED25D6F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8101" y="1624094"/>
            <a:ext cx="1353550" cy="9108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8BA30145-14AC-4F49-90EC-CCD6C9B034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67653" y="2336241"/>
            <a:ext cx="1353550" cy="9108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FC502391-D2FD-42C0-A3AD-CFBA0E74FD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5422647" y="3067948"/>
            <a:ext cx="1353550" cy="9108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DC5D8DB9-127D-4F50-9EFA-69CCD2DD3F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264290" y="1624094"/>
            <a:ext cx="1353550" cy="9108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2B68CE4F-9334-460A-AC16-FD7B9D4834F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114085" y="2336241"/>
            <a:ext cx="1353550" cy="9108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5FA82588-8741-4458-86A7-BD172C98E26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7967138" y="3067948"/>
            <a:ext cx="1353550" cy="9108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2826DC-5450-4E6F-B4D7-AB820553447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810478" y="1624094"/>
            <a:ext cx="1353550" cy="9108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A29C7905-A84A-435C-ACA8-104D43D8218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660516" y="2336241"/>
            <a:ext cx="1353550" cy="9108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69367B0D-F81F-4674-A1B1-5A454262144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H="1">
            <a:off x="10511628" y="3067948"/>
            <a:ext cx="1353550" cy="9108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2F06B201-75A9-4318-9FB7-162ACF26891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549153" y="3977811"/>
            <a:ext cx="3534" cy="576072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83B5AB1-7EBB-41FA-91A7-C559D3C99B65}"/>
              </a:ext>
            </a:extLst>
          </p:cNvPr>
          <p:cNvCxnSpPr/>
          <p:nvPr userDrawn="1"/>
        </p:nvCxnSpPr>
        <p:spPr>
          <a:xfrm>
            <a:off x="1848806" y="2530720"/>
            <a:ext cx="0" cy="207568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E9CD576-7A1C-4CD4-9D8A-7B399C2CA3B1}"/>
              </a:ext>
            </a:extLst>
          </p:cNvPr>
          <p:cNvCxnSpPr>
            <a:cxnSpLocks/>
          </p:cNvCxnSpPr>
          <p:nvPr userDrawn="1"/>
        </p:nvCxnSpPr>
        <p:spPr>
          <a:xfrm>
            <a:off x="2697996" y="3247041"/>
            <a:ext cx="0" cy="131415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BD786A0-A137-4606-ADCE-C6927B42099B}"/>
              </a:ext>
            </a:extLst>
          </p:cNvPr>
          <p:cNvCxnSpPr/>
          <p:nvPr userDrawn="1"/>
        </p:nvCxnSpPr>
        <p:spPr>
          <a:xfrm>
            <a:off x="9487312" y="2530720"/>
            <a:ext cx="0" cy="207568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815CBB7-9DB2-4084-9FAD-EAF1EC4885E3}"/>
              </a:ext>
            </a:extLst>
          </p:cNvPr>
          <p:cNvCxnSpPr>
            <a:cxnSpLocks/>
          </p:cNvCxnSpPr>
          <p:nvPr userDrawn="1"/>
        </p:nvCxnSpPr>
        <p:spPr>
          <a:xfrm>
            <a:off x="10335814" y="3247041"/>
            <a:ext cx="0" cy="131415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F26B1C5-95B6-45FA-A9CD-A905D2137F41}"/>
              </a:ext>
            </a:extLst>
          </p:cNvPr>
          <p:cNvCxnSpPr>
            <a:cxnSpLocks/>
            <a:stCxn id="55" idx="2"/>
          </p:cNvCxnSpPr>
          <p:nvPr userDrawn="1"/>
        </p:nvCxnSpPr>
        <p:spPr>
          <a:xfrm flipH="1">
            <a:off x="11188261" y="3978748"/>
            <a:ext cx="142" cy="58244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7AFA7F4-DFBA-48DD-A963-33300EA6DCB7}"/>
              </a:ext>
            </a:extLst>
          </p:cNvPr>
          <p:cNvCxnSpPr/>
          <p:nvPr userDrawn="1"/>
        </p:nvCxnSpPr>
        <p:spPr>
          <a:xfrm>
            <a:off x="6941144" y="2530720"/>
            <a:ext cx="0" cy="207568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9273F8B-484B-4948-A3EB-B4FEDFB903E9}"/>
              </a:ext>
            </a:extLst>
          </p:cNvPr>
          <p:cNvCxnSpPr/>
          <p:nvPr userDrawn="1"/>
        </p:nvCxnSpPr>
        <p:spPr>
          <a:xfrm>
            <a:off x="4394975" y="2530720"/>
            <a:ext cx="0" cy="207568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Graphic 71">
            <a:extLst>
              <a:ext uri="{FF2B5EF4-FFF2-40B4-BE49-F238E27FC236}">
                <a16:creationId xmlns:a16="http://schemas.microsoft.com/office/drawing/2014/main" id="{FA075AB9-B34D-4B15-BCFC-4BF1B6243A9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090242" y="3946744"/>
            <a:ext cx="3534" cy="576072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CD61995-16DF-4B2C-89CB-A72CAF07D9B3}"/>
              </a:ext>
            </a:extLst>
          </p:cNvPr>
          <p:cNvCxnSpPr>
            <a:cxnSpLocks/>
          </p:cNvCxnSpPr>
          <p:nvPr userDrawn="1"/>
        </p:nvCxnSpPr>
        <p:spPr>
          <a:xfrm>
            <a:off x="5243935" y="3215974"/>
            <a:ext cx="0" cy="131415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raphic 73">
            <a:extLst>
              <a:ext uri="{FF2B5EF4-FFF2-40B4-BE49-F238E27FC236}">
                <a16:creationId xmlns:a16="http://schemas.microsoft.com/office/drawing/2014/main" id="{C8CEB2D1-FD5A-4675-9E26-EEA68EFB9B8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631332" y="3977811"/>
            <a:ext cx="3534" cy="576072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F8628E3-930B-41FE-A903-DB4F8A73E3F2}"/>
              </a:ext>
            </a:extLst>
          </p:cNvPr>
          <p:cNvCxnSpPr>
            <a:cxnSpLocks/>
          </p:cNvCxnSpPr>
          <p:nvPr userDrawn="1"/>
        </p:nvCxnSpPr>
        <p:spPr>
          <a:xfrm>
            <a:off x="7789874" y="3247041"/>
            <a:ext cx="0" cy="131415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Placeholder 76">
            <a:extLst>
              <a:ext uri="{FF2B5EF4-FFF2-40B4-BE49-F238E27FC236}">
                <a16:creationId xmlns:a16="http://schemas.microsoft.com/office/drawing/2014/main" id="{E5A98CC2-08EF-44B9-8B89-5C4625721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212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DEC</a:t>
            </a:r>
            <a:endParaRPr lang="ru-RU" dirty="0"/>
          </a:p>
        </p:txBody>
      </p:sp>
      <p:sp>
        <p:nvSpPr>
          <p:cNvPr id="80" name="Text Placeholder 76">
            <a:extLst>
              <a:ext uri="{FF2B5EF4-FFF2-40B4-BE49-F238E27FC236}">
                <a16:creationId xmlns:a16="http://schemas.microsoft.com/office/drawing/2014/main" id="{F4DC2690-03AF-4032-8ED5-C3D1D4EC32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8131" y="4480330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DEC</a:t>
            </a:r>
            <a:endParaRPr lang="ru-RU" dirty="0"/>
          </a:p>
        </p:txBody>
      </p:sp>
      <p:sp>
        <p:nvSpPr>
          <p:cNvPr id="81" name="Text Placeholder 76">
            <a:extLst>
              <a:ext uri="{FF2B5EF4-FFF2-40B4-BE49-F238E27FC236}">
                <a16:creationId xmlns:a16="http://schemas.microsoft.com/office/drawing/2014/main" id="{0AF910D7-25F6-4C1D-BD02-BA0984AD56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36674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JUN</a:t>
            </a:r>
            <a:endParaRPr lang="ru-RU" dirty="0"/>
          </a:p>
        </p:txBody>
      </p:sp>
      <p:sp>
        <p:nvSpPr>
          <p:cNvPr id="82" name="Text Placeholder 76">
            <a:extLst>
              <a:ext uri="{FF2B5EF4-FFF2-40B4-BE49-F238E27FC236}">
                <a16:creationId xmlns:a16="http://schemas.microsoft.com/office/drawing/2014/main" id="{978CD251-9E38-4039-B45B-81542FDA1D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789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JAN</a:t>
            </a:r>
            <a:endParaRPr lang="ru-RU" dirty="0"/>
          </a:p>
        </p:txBody>
      </p:sp>
      <p:sp>
        <p:nvSpPr>
          <p:cNvPr id="83" name="Text Placeholder 76">
            <a:extLst>
              <a:ext uri="{FF2B5EF4-FFF2-40B4-BE49-F238E27FC236}">
                <a16:creationId xmlns:a16="http://schemas.microsoft.com/office/drawing/2014/main" id="{8862AB59-B495-40FF-A96A-A50D5CB73D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9520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APR</a:t>
            </a:r>
            <a:endParaRPr lang="ru-RU" dirty="0"/>
          </a:p>
        </p:txBody>
      </p:sp>
      <p:sp>
        <p:nvSpPr>
          <p:cNvPr id="84" name="Text Placeholder 76">
            <a:extLst>
              <a:ext uri="{FF2B5EF4-FFF2-40B4-BE49-F238E27FC236}">
                <a16:creationId xmlns:a16="http://schemas.microsoft.com/office/drawing/2014/main" id="{4C07DD8A-3623-4BD9-8482-B9476DAB2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8097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MAY</a:t>
            </a:r>
            <a:endParaRPr lang="ru-RU" dirty="0"/>
          </a:p>
        </p:txBody>
      </p:sp>
      <p:sp>
        <p:nvSpPr>
          <p:cNvPr id="85" name="Text Placeholder 76">
            <a:extLst>
              <a:ext uri="{FF2B5EF4-FFF2-40B4-BE49-F238E27FC236}">
                <a16:creationId xmlns:a16="http://schemas.microsoft.com/office/drawing/2014/main" id="{18C43019-5630-404E-8141-4CD73CCF36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42366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FEB</a:t>
            </a:r>
            <a:endParaRPr lang="ru-RU" dirty="0"/>
          </a:p>
        </p:txBody>
      </p:sp>
      <p:sp>
        <p:nvSpPr>
          <p:cNvPr id="86" name="Text Placeholder 76">
            <a:extLst>
              <a:ext uri="{FF2B5EF4-FFF2-40B4-BE49-F238E27FC236}">
                <a16:creationId xmlns:a16="http://schemas.microsoft.com/office/drawing/2014/main" id="{0D5E5F87-7E75-4564-A62F-925E01D0E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85251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JUL</a:t>
            </a:r>
            <a:endParaRPr lang="ru-RU" dirty="0"/>
          </a:p>
        </p:txBody>
      </p:sp>
      <p:sp>
        <p:nvSpPr>
          <p:cNvPr id="87" name="Text Placeholder 76">
            <a:extLst>
              <a:ext uri="{FF2B5EF4-FFF2-40B4-BE49-F238E27FC236}">
                <a16:creationId xmlns:a16="http://schemas.microsoft.com/office/drawing/2014/main" id="{FE474046-809E-41C2-A82A-63A59EC94E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3828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AUG</a:t>
            </a:r>
            <a:endParaRPr lang="ru-RU" dirty="0"/>
          </a:p>
        </p:txBody>
      </p:sp>
      <p:sp>
        <p:nvSpPr>
          <p:cNvPr id="88" name="Text Placeholder 76">
            <a:extLst>
              <a:ext uri="{FF2B5EF4-FFF2-40B4-BE49-F238E27FC236}">
                <a16:creationId xmlns:a16="http://schemas.microsoft.com/office/drawing/2014/main" id="{57AE7F50-477B-4B5E-89D9-3CE27F8BDE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0943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MAR</a:t>
            </a:r>
            <a:endParaRPr lang="ru-RU" dirty="0"/>
          </a:p>
        </p:txBody>
      </p:sp>
      <p:sp>
        <p:nvSpPr>
          <p:cNvPr id="89" name="Text Placeholder 76">
            <a:extLst>
              <a:ext uri="{FF2B5EF4-FFF2-40B4-BE49-F238E27FC236}">
                <a16:creationId xmlns:a16="http://schemas.microsoft.com/office/drawing/2014/main" id="{9F4C2F2B-2B5A-4AA7-8AF9-86FD697DC9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405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SEP</a:t>
            </a:r>
            <a:endParaRPr lang="ru-RU" dirty="0"/>
          </a:p>
        </p:txBody>
      </p:sp>
      <p:sp>
        <p:nvSpPr>
          <p:cNvPr id="90" name="Text Placeholder 76">
            <a:extLst>
              <a:ext uri="{FF2B5EF4-FFF2-40B4-BE49-F238E27FC236}">
                <a16:creationId xmlns:a16="http://schemas.microsoft.com/office/drawing/2014/main" id="{C66035AF-713A-4F11-A3A3-6D662CF569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30982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OCT</a:t>
            </a:r>
            <a:endParaRPr lang="ru-RU" dirty="0"/>
          </a:p>
        </p:txBody>
      </p:sp>
      <p:sp>
        <p:nvSpPr>
          <p:cNvPr id="91" name="Text Placeholder 76">
            <a:extLst>
              <a:ext uri="{FF2B5EF4-FFF2-40B4-BE49-F238E27FC236}">
                <a16:creationId xmlns:a16="http://schemas.microsoft.com/office/drawing/2014/main" id="{A469C081-9B6B-48BC-993C-A6E3B0B19B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79559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NOV</a:t>
            </a:r>
            <a:endParaRPr lang="ru-RU" dirty="0"/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89B19B41-BDC6-46D8-975C-2D06E14B616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7935" y="1847243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94" name="Text Placeholder 92">
            <a:extLst>
              <a:ext uri="{FF2B5EF4-FFF2-40B4-BE49-F238E27FC236}">
                <a16:creationId xmlns:a16="http://schemas.microsoft.com/office/drawing/2014/main" id="{7001B197-A958-4E16-AD2D-63EC156A4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77934" y="2050924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96" name="Text Placeholder 92">
            <a:extLst>
              <a:ext uri="{FF2B5EF4-FFF2-40B4-BE49-F238E27FC236}">
                <a16:creationId xmlns:a16="http://schemas.microsoft.com/office/drawing/2014/main" id="{88A84FA1-0D73-49A8-A3D2-E005CD4835F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21758" y="1828193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97" name="Text Placeholder 92">
            <a:extLst>
              <a:ext uri="{FF2B5EF4-FFF2-40B4-BE49-F238E27FC236}">
                <a16:creationId xmlns:a16="http://schemas.microsoft.com/office/drawing/2014/main" id="{1A902C94-49C3-42E7-B3C0-054980C59F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21757" y="2050924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98" name="Text Placeholder 92">
            <a:extLst>
              <a:ext uri="{FF2B5EF4-FFF2-40B4-BE49-F238E27FC236}">
                <a16:creationId xmlns:a16="http://schemas.microsoft.com/office/drawing/2014/main" id="{6A588BD3-5A93-4BE0-A97C-3F91F703D8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65581" y="1847243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99" name="Text Placeholder 92">
            <a:extLst>
              <a:ext uri="{FF2B5EF4-FFF2-40B4-BE49-F238E27FC236}">
                <a16:creationId xmlns:a16="http://schemas.microsoft.com/office/drawing/2014/main" id="{CF518451-83D4-424A-A603-376701099B1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65580" y="2050924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00" name="Text Placeholder 92">
            <a:extLst>
              <a:ext uri="{FF2B5EF4-FFF2-40B4-BE49-F238E27FC236}">
                <a16:creationId xmlns:a16="http://schemas.microsoft.com/office/drawing/2014/main" id="{67D5CA08-D877-4DB8-B59F-E80836A7834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09404" y="1847243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01" name="Text Placeholder 92">
            <a:extLst>
              <a:ext uri="{FF2B5EF4-FFF2-40B4-BE49-F238E27FC236}">
                <a16:creationId xmlns:a16="http://schemas.microsoft.com/office/drawing/2014/main" id="{4787E4F4-A253-4A99-8126-FBAA70686F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09403" y="2050924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02" name="Text Placeholder 92">
            <a:extLst>
              <a:ext uri="{FF2B5EF4-FFF2-40B4-BE49-F238E27FC236}">
                <a16:creationId xmlns:a16="http://schemas.microsoft.com/office/drawing/2014/main" id="{AE0790DD-E8BD-43EC-AA51-7CB68DD20E9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21221" y="2563689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03" name="Text Placeholder 92">
            <a:extLst>
              <a:ext uri="{FF2B5EF4-FFF2-40B4-BE49-F238E27FC236}">
                <a16:creationId xmlns:a16="http://schemas.microsoft.com/office/drawing/2014/main" id="{2577F593-79D3-424D-A032-7ECBD1D6FA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21220" y="2767370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04" name="Text Placeholder 92">
            <a:extLst>
              <a:ext uri="{FF2B5EF4-FFF2-40B4-BE49-F238E27FC236}">
                <a16:creationId xmlns:a16="http://schemas.microsoft.com/office/drawing/2014/main" id="{3CB5E2EE-85C4-4CB5-8BE5-865C93896A7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69663" y="2563689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05" name="Text Placeholder 92">
            <a:extLst>
              <a:ext uri="{FF2B5EF4-FFF2-40B4-BE49-F238E27FC236}">
                <a16:creationId xmlns:a16="http://schemas.microsoft.com/office/drawing/2014/main" id="{727741F9-FB7A-4DF0-81F7-BC37853C7AA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69662" y="2767370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06" name="Text Placeholder 92">
            <a:extLst>
              <a:ext uri="{FF2B5EF4-FFF2-40B4-BE49-F238E27FC236}">
                <a16:creationId xmlns:a16="http://schemas.microsoft.com/office/drawing/2014/main" id="{9AA76CF9-6430-4F34-A84A-8AEDB9AC532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18105" y="2563689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07" name="Text Placeholder 92">
            <a:extLst>
              <a:ext uri="{FF2B5EF4-FFF2-40B4-BE49-F238E27FC236}">
                <a16:creationId xmlns:a16="http://schemas.microsoft.com/office/drawing/2014/main" id="{F8718C69-DBC9-43FE-B643-B1F6ACA11C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18104" y="2767370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08" name="Text Placeholder 92">
            <a:extLst>
              <a:ext uri="{FF2B5EF4-FFF2-40B4-BE49-F238E27FC236}">
                <a16:creationId xmlns:a16="http://schemas.microsoft.com/office/drawing/2014/main" id="{7D1759ED-E404-427D-B97C-E51C74C374F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666547" y="2563689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09" name="Text Placeholder 92">
            <a:extLst>
              <a:ext uri="{FF2B5EF4-FFF2-40B4-BE49-F238E27FC236}">
                <a16:creationId xmlns:a16="http://schemas.microsoft.com/office/drawing/2014/main" id="{F49372DD-8792-4F5E-A97E-777095F8FA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666546" y="2767370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10" name="Text Placeholder 92">
            <a:extLst>
              <a:ext uri="{FF2B5EF4-FFF2-40B4-BE49-F238E27FC236}">
                <a16:creationId xmlns:a16="http://schemas.microsoft.com/office/drawing/2014/main" id="{96DC320A-FF03-4C0F-841F-A1A83760806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883749" y="3286645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11" name="Text Placeholder 92">
            <a:extLst>
              <a:ext uri="{FF2B5EF4-FFF2-40B4-BE49-F238E27FC236}">
                <a16:creationId xmlns:a16="http://schemas.microsoft.com/office/drawing/2014/main" id="{F7EF0281-DC79-47E0-9F16-7739D368B24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883748" y="3490326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12" name="Text Placeholder 92">
            <a:extLst>
              <a:ext uri="{FF2B5EF4-FFF2-40B4-BE49-F238E27FC236}">
                <a16:creationId xmlns:a16="http://schemas.microsoft.com/office/drawing/2014/main" id="{D7C68C9E-596F-4C21-9730-FCD6C1A3C4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26018" y="3286645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13" name="Text Placeholder 92">
            <a:extLst>
              <a:ext uri="{FF2B5EF4-FFF2-40B4-BE49-F238E27FC236}">
                <a16:creationId xmlns:a16="http://schemas.microsoft.com/office/drawing/2014/main" id="{CC380F73-C90F-4AAA-AE5B-063016DC71C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426017" y="3490326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14" name="Text Placeholder 92">
            <a:extLst>
              <a:ext uri="{FF2B5EF4-FFF2-40B4-BE49-F238E27FC236}">
                <a16:creationId xmlns:a16="http://schemas.microsoft.com/office/drawing/2014/main" id="{9520F3C5-0987-4517-B0EE-4E412FD9C0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68287" y="3267595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15" name="Text Placeholder 92">
            <a:extLst>
              <a:ext uri="{FF2B5EF4-FFF2-40B4-BE49-F238E27FC236}">
                <a16:creationId xmlns:a16="http://schemas.microsoft.com/office/drawing/2014/main" id="{18B7EE9A-2CF8-4F1B-989E-4D6B081D3F4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8286" y="3471276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16" name="Text Placeholder 92">
            <a:extLst>
              <a:ext uri="{FF2B5EF4-FFF2-40B4-BE49-F238E27FC236}">
                <a16:creationId xmlns:a16="http://schemas.microsoft.com/office/drawing/2014/main" id="{358A9693-91C8-4CDB-AC04-2FE5D32AC5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10556" y="3286645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17" name="Text Placeholder 92">
            <a:extLst>
              <a:ext uri="{FF2B5EF4-FFF2-40B4-BE49-F238E27FC236}">
                <a16:creationId xmlns:a16="http://schemas.microsoft.com/office/drawing/2014/main" id="{88F651C4-2FDC-4A2D-B5D1-1E752BEBDCF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510555" y="3490326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20" name="Text Placeholder 92">
            <a:extLst>
              <a:ext uri="{FF2B5EF4-FFF2-40B4-BE49-F238E27FC236}">
                <a16:creationId xmlns:a16="http://schemas.microsoft.com/office/drawing/2014/main" id="{06775BE6-0710-4B20-8C16-DBF3B866006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31981" y="3574380"/>
            <a:ext cx="1347519" cy="433916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PROJECT</a:t>
            </a:r>
            <a:br>
              <a:rPr lang="en-US" dirty="0"/>
            </a:br>
            <a:r>
              <a:rPr lang="en-US" dirty="0"/>
              <a:t>START</a:t>
            </a:r>
          </a:p>
        </p:txBody>
      </p:sp>
      <p:sp>
        <p:nvSpPr>
          <p:cNvPr id="122" name="Text Placeholder 92">
            <a:extLst>
              <a:ext uri="{FF2B5EF4-FFF2-40B4-BE49-F238E27FC236}">
                <a16:creationId xmlns:a16="http://schemas.microsoft.com/office/drawing/2014/main" id="{777F0E57-9D42-4F72-8D6D-4BE03FC71F0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010005" y="5393477"/>
            <a:ext cx="1347519" cy="393143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spcBef>
                <a:spcPts val="200"/>
              </a:spcBef>
              <a:buNone/>
              <a:defRPr sz="3500" b="1">
                <a:solidFill>
                  <a:schemeClr val="tx2">
                    <a:lumMod val="10000"/>
                    <a:lumOff val="90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Q1</a:t>
            </a:r>
            <a:endParaRPr lang="ru-RU" dirty="0"/>
          </a:p>
        </p:txBody>
      </p:sp>
      <p:sp>
        <p:nvSpPr>
          <p:cNvPr id="123" name="Text Placeholder 92">
            <a:extLst>
              <a:ext uri="{FF2B5EF4-FFF2-40B4-BE49-F238E27FC236}">
                <a16:creationId xmlns:a16="http://schemas.microsoft.com/office/drawing/2014/main" id="{AC38C51F-FEF5-4ABC-A91E-2BEAAD0B16E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010005" y="5903775"/>
            <a:ext cx="1347519" cy="48567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200"/>
              </a:spcBef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Quarter goals description</a:t>
            </a:r>
            <a:endParaRPr lang="ru-RU" dirty="0"/>
          </a:p>
        </p:txBody>
      </p:sp>
      <p:sp>
        <p:nvSpPr>
          <p:cNvPr id="124" name="Text Placeholder 92">
            <a:extLst>
              <a:ext uri="{FF2B5EF4-FFF2-40B4-BE49-F238E27FC236}">
                <a16:creationId xmlns:a16="http://schemas.microsoft.com/office/drawing/2014/main" id="{89620B00-4C09-4C77-BB19-F22F0928D3A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86861" y="5411487"/>
            <a:ext cx="1347519" cy="393143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spcBef>
                <a:spcPts val="200"/>
              </a:spcBef>
              <a:buNone/>
              <a:defRPr sz="3500" b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Q2</a:t>
            </a:r>
            <a:endParaRPr lang="ru-RU" dirty="0"/>
          </a:p>
        </p:txBody>
      </p:sp>
      <p:sp>
        <p:nvSpPr>
          <p:cNvPr id="125" name="Text Placeholder 92">
            <a:extLst>
              <a:ext uri="{FF2B5EF4-FFF2-40B4-BE49-F238E27FC236}">
                <a16:creationId xmlns:a16="http://schemas.microsoft.com/office/drawing/2014/main" id="{7F740E72-128A-47CB-944C-6364E308697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286861" y="5921785"/>
            <a:ext cx="1347519" cy="48567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200"/>
              </a:spcBef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Quarter goals description</a:t>
            </a:r>
            <a:endParaRPr lang="ru-RU" dirty="0"/>
          </a:p>
        </p:txBody>
      </p:sp>
      <p:sp>
        <p:nvSpPr>
          <p:cNvPr id="126" name="Text Placeholder 92">
            <a:extLst>
              <a:ext uri="{FF2B5EF4-FFF2-40B4-BE49-F238E27FC236}">
                <a16:creationId xmlns:a16="http://schemas.microsoft.com/office/drawing/2014/main" id="{9A2F611C-4E32-4954-A71A-9D325D3635F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563717" y="5394195"/>
            <a:ext cx="1347519" cy="393143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spcBef>
                <a:spcPts val="200"/>
              </a:spcBef>
              <a:buNone/>
              <a:defRPr sz="3500" b="1">
                <a:solidFill>
                  <a:schemeClr val="accent2">
                    <a:lumMod val="10000"/>
                    <a:lumOff val="90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Q3</a:t>
            </a:r>
            <a:endParaRPr lang="ru-RU" dirty="0"/>
          </a:p>
        </p:txBody>
      </p:sp>
      <p:sp>
        <p:nvSpPr>
          <p:cNvPr id="127" name="Text Placeholder 92">
            <a:extLst>
              <a:ext uri="{FF2B5EF4-FFF2-40B4-BE49-F238E27FC236}">
                <a16:creationId xmlns:a16="http://schemas.microsoft.com/office/drawing/2014/main" id="{6BECFCA3-3003-4E1C-B95A-77F0E24555D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63717" y="5904493"/>
            <a:ext cx="1347519" cy="48567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200"/>
              </a:spcBef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Quarter goals description</a:t>
            </a:r>
            <a:endParaRPr lang="ru-RU" dirty="0"/>
          </a:p>
        </p:txBody>
      </p:sp>
      <p:sp>
        <p:nvSpPr>
          <p:cNvPr id="128" name="Text Placeholder 92">
            <a:extLst>
              <a:ext uri="{FF2B5EF4-FFF2-40B4-BE49-F238E27FC236}">
                <a16:creationId xmlns:a16="http://schemas.microsoft.com/office/drawing/2014/main" id="{ADC5ADB7-1218-43F3-8DF4-23F099ECCEB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840572" y="5411487"/>
            <a:ext cx="1347519" cy="393143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spcBef>
                <a:spcPts val="200"/>
              </a:spcBef>
              <a:buNone/>
              <a:defRPr sz="3500" b="1">
                <a:solidFill>
                  <a:schemeClr val="accent4">
                    <a:lumMod val="10000"/>
                    <a:lumOff val="90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Q4</a:t>
            </a:r>
            <a:endParaRPr lang="ru-RU" dirty="0"/>
          </a:p>
        </p:txBody>
      </p:sp>
      <p:sp>
        <p:nvSpPr>
          <p:cNvPr id="129" name="Text Placeholder 92">
            <a:extLst>
              <a:ext uri="{FF2B5EF4-FFF2-40B4-BE49-F238E27FC236}">
                <a16:creationId xmlns:a16="http://schemas.microsoft.com/office/drawing/2014/main" id="{371EA831-AF53-4C92-875F-48C5C459B32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840572" y="5921785"/>
            <a:ext cx="1347519" cy="48567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200"/>
              </a:spcBef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Quarter goals description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412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A861-EC98-4BB6-9B0A-013135ED8E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92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DF2E-9464-40A1-921B-BBD4C313B0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21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B35F-C66F-4EE9-90C4-C65903B449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64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1E10-DA10-4A0B-A19B-C1B76F7336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13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B35F-C66F-4EE9-90C4-C65903B449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960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3614-F85C-405F-9540-7BC462CEEA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224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4722-26A2-4212-B99E-F47DBF2017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695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EFC9-01E7-449C-ACBC-4E8E3A737A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34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FF59-16BA-4DD4-81A1-876D00FFEB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831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90EC-5999-4143-B331-7860E931D3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6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9C5A-0895-4636-894D-0203212D3A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187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9EF31-B593-4693-9533-FF84490A45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728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B3074-141B-5946-B9E1-42EFC0E7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C490977-A34B-46F3-BFA4-BAEDD7BCAFE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1139" y="819511"/>
            <a:ext cx="11160000" cy="275493"/>
          </a:xfrm>
          <a:prstGeom prst="rect">
            <a:avLst/>
          </a:prstGeom>
        </p:spPr>
        <p:txBody>
          <a:bodyPr lIns="72000" tIns="36000" rIns="72000" bIns="36000" anchor="b">
            <a:noAutofit/>
          </a:bodyPr>
          <a:lstStyle>
            <a:lvl1pPr marL="0" indent="0" algn="l">
              <a:buNone/>
              <a:defRPr sz="1600" b="1" i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3B72F2-15DE-42CC-9B95-02B569D4C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5CBB275C-4CF8-42F7-9D0E-C5AFE182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8712"/>
            <a:ext cx="1104181" cy="365125"/>
          </a:xfrm>
        </p:spPr>
        <p:txBody>
          <a:bodyPr/>
          <a:lstStyle/>
          <a:p>
            <a:fld id="{0D712AE6-0A2C-8540-9ACB-1C6BCF181E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27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3614-F85C-405F-9540-7BC462CEEA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492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5999553A-CAF8-4B46-8B69-C1DED98298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9779" y="4292877"/>
            <a:ext cx="11112442" cy="88696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B0C1002-EDED-47C7-BBA2-0EBFE1FC14DB}"/>
              </a:ext>
            </a:extLst>
          </p:cNvPr>
          <p:cNvSpPr/>
          <p:nvPr userDrawn="1"/>
        </p:nvSpPr>
        <p:spPr>
          <a:xfrm>
            <a:off x="6382512" y="4736362"/>
            <a:ext cx="1709928" cy="21305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61FF7F-8841-44E5-9A7F-42D7389C7783}"/>
              </a:ext>
            </a:extLst>
          </p:cNvPr>
          <p:cNvSpPr/>
          <p:nvPr userDrawn="1"/>
        </p:nvSpPr>
        <p:spPr>
          <a:xfrm>
            <a:off x="8659367" y="4736362"/>
            <a:ext cx="1709928" cy="21305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4049FD-E1B8-46F0-9261-1D12DC233166}"/>
              </a:ext>
            </a:extLst>
          </p:cNvPr>
          <p:cNvSpPr/>
          <p:nvPr userDrawn="1"/>
        </p:nvSpPr>
        <p:spPr>
          <a:xfrm>
            <a:off x="1828800" y="4736362"/>
            <a:ext cx="1709928" cy="21305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8E1F2E-68BD-42F8-B40C-38178837E627}"/>
              </a:ext>
            </a:extLst>
          </p:cNvPr>
          <p:cNvSpPr/>
          <p:nvPr userDrawn="1"/>
        </p:nvSpPr>
        <p:spPr>
          <a:xfrm>
            <a:off x="4105656" y="4736362"/>
            <a:ext cx="1709928" cy="21305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4FE88-C8D9-446D-9CCF-05BB3D62C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6791" y="374068"/>
            <a:ext cx="8818418" cy="469116"/>
          </a:xfrm>
        </p:spPr>
        <p:txBody>
          <a:bodyPr lIns="0" tIns="0" rIns="0" bIns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585CCA-7E8D-4801-BD69-EE6074D6F7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87513" y="899824"/>
            <a:ext cx="8816975" cy="33738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51A24C-5AE7-4C88-A756-96BF7217B67D}"/>
              </a:ext>
            </a:extLst>
          </p:cNvPr>
          <p:cNvCxnSpPr/>
          <p:nvPr userDrawn="1"/>
        </p:nvCxnSpPr>
        <p:spPr>
          <a:xfrm>
            <a:off x="1061013" y="4736362"/>
            <a:ext cx="101160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>
            <a:extLst>
              <a:ext uri="{FF2B5EF4-FFF2-40B4-BE49-F238E27FC236}">
                <a16:creationId xmlns:a16="http://schemas.microsoft.com/office/drawing/2014/main" id="{A8E93428-4ED9-4325-A388-C3ADA2D317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72150" y="1624253"/>
            <a:ext cx="1353312" cy="910641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F6F2B9C-2242-4858-9F13-D35A8AA12D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21221" y="2336241"/>
            <a:ext cx="1353550" cy="9108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4EDCF5A-7BDE-4D6B-ABD0-3AB65F1C2F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2878156" y="3067948"/>
            <a:ext cx="1353550" cy="9108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E05A8C23-CD04-4CC0-81F0-B51ED25D6F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8101" y="1624094"/>
            <a:ext cx="1353550" cy="9108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8BA30145-14AC-4F49-90EC-CCD6C9B034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67653" y="2336241"/>
            <a:ext cx="1353550" cy="9108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FC502391-D2FD-42C0-A3AD-CFBA0E74FD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5422647" y="3067948"/>
            <a:ext cx="1353550" cy="9108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DC5D8DB9-127D-4F50-9EFA-69CCD2DD3F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264290" y="1624094"/>
            <a:ext cx="1353550" cy="9108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2B68CE4F-9334-460A-AC16-FD7B9D4834F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114085" y="2336241"/>
            <a:ext cx="1353550" cy="9108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5FA82588-8741-4458-86A7-BD172C98E26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7967138" y="3067948"/>
            <a:ext cx="1353550" cy="9108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2826DC-5450-4E6F-B4D7-AB820553447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810478" y="1624094"/>
            <a:ext cx="1353550" cy="9108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A29C7905-A84A-435C-ACA8-104D43D8218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660516" y="2336241"/>
            <a:ext cx="1353550" cy="9108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69367B0D-F81F-4674-A1B1-5A454262144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H="1">
            <a:off x="10511628" y="3067948"/>
            <a:ext cx="1353550" cy="9108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2F06B201-75A9-4318-9FB7-162ACF26891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549153" y="3977811"/>
            <a:ext cx="3534" cy="576072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83B5AB1-7EBB-41FA-91A7-C559D3C99B65}"/>
              </a:ext>
            </a:extLst>
          </p:cNvPr>
          <p:cNvCxnSpPr/>
          <p:nvPr userDrawn="1"/>
        </p:nvCxnSpPr>
        <p:spPr>
          <a:xfrm>
            <a:off x="1848806" y="2530720"/>
            <a:ext cx="0" cy="207568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E9CD576-7A1C-4CD4-9D8A-7B399C2CA3B1}"/>
              </a:ext>
            </a:extLst>
          </p:cNvPr>
          <p:cNvCxnSpPr>
            <a:cxnSpLocks/>
          </p:cNvCxnSpPr>
          <p:nvPr userDrawn="1"/>
        </p:nvCxnSpPr>
        <p:spPr>
          <a:xfrm>
            <a:off x="2697996" y="3247041"/>
            <a:ext cx="0" cy="131415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BD786A0-A137-4606-ADCE-C6927B42099B}"/>
              </a:ext>
            </a:extLst>
          </p:cNvPr>
          <p:cNvCxnSpPr/>
          <p:nvPr userDrawn="1"/>
        </p:nvCxnSpPr>
        <p:spPr>
          <a:xfrm>
            <a:off x="9487312" y="2530720"/>
            <a:ext cx="0" cy="207568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815CBB7-9DB2-4084-9FAD-EAF1EC4885E3}"/>
              </a:ext>
            </a:extLst>
          </p:cNvPr>
          <p:cNvCxnSpPr>
            <a:cxnSpLocks/>
          </p:cNvCxnSpPr>
          <p:nvPr userDrawn="1"/>
        </p:nvCxnSpPr>
        <p:spPr>
          <a:xfrm>
            <a:off x="10335814" y="3247041"/>
            <a:ext cx="0" cy="131415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F26B1C5-95B6-45FA-A9CD-A905D2137F41}"/>
              </a:ext>
            </a:extLst>
          </p:cNvPr>
          <p:cNvCxnSpPr>
            <a:cxnSpLocks/>
            <a:stCxn id="55" idx="2"/>
          </p:cNvCxnSpPr>
          <p:nvPr userDrawn="1"/>
        </p:nvCxnSpPr>
        <p:spPr>
          <a:xfrm flipH="1">
            <a:off x="11188261" y="3978748"/>
            <a:ext cx="142" cy="58244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7AFA7F4-DFBA-48DD-A963-33300EA6DCB7}"/>
              </a:ext>
            </a:extLst>
          </p:cNvPr>
          <p:cNvCxnSpPr/>
          <p:nvPr userDrawn="1"/>
        </p:nvCxnSpPr>
        <p:spPr>
          <a:xfrm>
            <a:off x="6941144" y="2530720"/>
            <a:ext cx="0" cy="207568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9273F8B-484B-4948-A3EB-B4FEDFB903E9}"/>
              </a:ext>
            </a:extLst>
          </p:cNvPr>
          <p:cNvCxnSpPr/>
          <p:nvPr userDrawn="1"/>
        </p:nvCxnSpPr>
        <p:spPr>
          <a:xfrm>
            <a:off x="4394975" y="2530720"/>
            <a:ext cx="0" cy="207568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Graphic 71">
            <a:extLst>
              <a:ext uri="{FF2B5EF4-FFF2-40B4-BE49-F238E27FC236}">
                <a16:creationId xmlns:a16="http://schemas.microsoft.com/office/drawing/2014/main" id="{FA075AB9-B34D-4B15-BCFC-4BF1B6243A9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090242" y="3946744"/>
            <a:ext cx="3534" cy="576072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CD61995-16DF-4B2C-89CB-A72CAF07D9B3}"/>
              </a:ext>
            </a:extLst>
          </p:cNvPr>
          <p:cNvCxnSpPr>
            <a:cxnSpLocks/>
          </p:cNvCxnSpPr>
          <p:nvPr userDrawn="1"/>
        </p:nvCxnSpPr>
        <p:spPr>
          <a:xfrm>
            <a:off x="5243935" y="3215974"/>
            <a:ext cx="0" cy="131415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raphic 73">
            <a:extLst>
              <a:ext uri="{FF2B5EF4-FFF2-40B4-BE49-F238E27FC236}">
                <a16:creationId xmlns:a16="http://schemas.microsoft.com/office/drawing/2014/main" id="{C8CEB2D1-FD5A-4675-9E26-EEA68EFB9B8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631332" y="3977811"/>
            <a:ext cx="3534" cy="576072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F8628E3-930B-41FE-A903-DB4F8A73E3F2}"/>
              </a:ext>
            </a:extLst>
          </p:cNvPr>
          <p:cNvCxnSpPr>
            <a:cxnSpLocks/>
          </p:cNvCxnSpPr>
          <p:nvPr userDrawn="1"/>
        </p:nvCxnSpPr>
        <p:spPr>
          <a:xfrm>
            <a:off x="7789874" y="3247041"/>
            <a:ext cx="0" cy="131415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Placeholder 76">
            <a:extLst>
              <a:ext uri="{FF2B5EF4-FFF2-40B4-BE49-F238E27FC236}">
                <a16:creationId xmlns:a16="http://schemas.microsoft.com/office/drawing/2014/main" id="{E5A98CC2-08EF-44B9-8B89-5C4625721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212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DEC</a:t>
            </a:r>
            <a:endParaRPr lang="ru-RU" dirty="0"/>
          </a:p>
        </p:txBody>
      </p:sp>
      <p:sp>
        <p:nvSpPr>
          <p:cNvPr id="80" name="Text Placeholder 76">
            <a:extLst>
              <a:ext uri="{FF2B5EF4-FFF2-40B4-BE49-F238E27FC236}">
                <a16:creationId xmlns:a16="http://schemas.microsoft.com/office/drawing/2014/main" id="{F4DC2690-03AF-4032-8ED5-C3D1D4EC32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8131" y="4480330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DEC</a:t>
            </a:r>
            <a:endParaRPr lang="ru-RU" dirty="0"/>
          </a:p>
        </p:txBody>
      </p:sp>
      <p:sp>
        <p:nvSpPr>
          <p:cNvPr id="81" name="Text Placeholder 76">
            <a:extLst>
              <a:ext uri="{FF2B5EF4-FFF2-40B4-BE49-F238E27FC236}">
                <a16:creationId xmlns:a16="http://schemas.microsoft.com/office/drawing/2014/main" id="{0AF910D7-25F6-4C1D-BD02-BA0984AD56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36674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JUN</a:t>
            </a:r>
            <a:endParaRPr lang="ru-RU" dirty="0"/>
          </a:p>
        </p:txBody>
      </p:sp>
      <p:sp>
        <p:nvSpPr>
          <p:cNvPr id="82" name="Text Placeholder 76">
            <a:extLst>
              <a:ext uri="{FF2B5EF4-FFF2-40B4-BE49-F238E27FC236}">
                <a16:creationId xmlns:a16="http://schemas.microsoft.com/office/drawing/2014/main" id="{978CD251-9E38-4039-B45B-81542FDA1D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789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JAN</a:t>
            </a:r>
            <a:endParaRPr lang="ru-RU" dirty="0"/>
          </a:p>
        </p:txBody>
      </p:sp>
      <p:sp>
        <p:nvSpPr>
          <p:cNvPr id="83" name="Text Placeholder 76">
            <a:extLst>
              <a:ext uri="{FF2B5EF4-FFF2-40B4-BE49-F238E27FC236}">
                <a16:creationId xmlns:a16="http://schemas.microsoft.com/office/drawing/2014/main" id="{8862AB59-B495-40FF-A96A-A50D5CB73D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9520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APR</a:t>
            </a:r>
            <a:endParaRPr lang="ru-RU" dirty="0"/>
          </a:p>
        </p:txBody>
      </p:sp>
      <p:sp>
        <p:nvSpPr>
          <p:cNvPr id="84" name="Text Placeholder 76">
            <a:extLst>
              <a:ext uri="{FF2B5EF4-FFF2-40B4-BE49-F238E27FC236}">
                <a16:creationId xmlns:a16="http://schemas.microsoft.com/office/drawing/2014/main" id="{4C07DD8A-3623-4BD9-8482-B9476DAB2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8097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MAY</a:t>
            </a:r>
            <a:endParaRPr lang="ru-RU" dirty="0"/>
          </a:p>
        </p:txBody>
      </p:sp>
      <p:sp>
        <p:nvSpPr>
          <p:cNvPr id="85" name="Text Placeholder 76">
            <a:extLst>
              <a:ext uri="{FF2B5EF4-FFF2-40B4-BE49-F238E27FC236}">
                <a16:creationId xmlns:a16="http://schemas.microsoft.com/office/drawing/2014/main" id="{18C43019-5630-404E-8141-4CD73CCF36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42366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FEB</a:t>
            </a:r>
            <a:endParaRPr lang="ru-RU" dirty="0"/>
          </a:p>
        </p:txBody>
      </p:sp>
      <p:sp>
        <p:nvSpPr>
          <p:cNvPr id="86" name="Text Placeholder 76">
            <a:extLst>
              <a:ext uri="{FF2B5EF4-FFF2-40B4-BE49-F238E27FC236}">
                <a16:creationId xmlns:a16="http://schemas.microsoft.com/office/drawing/2014/main" id="{0D5E5F87-7E75-4564-A62F-925E01D0E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85251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JUL</a:t>
            </a:r>
            <a:endParaRPr lang="ru-RU" dirty="0"/>
          </a:p>
        </p:txBody>
      </p:sp>
      <p:sp>
        <p:nvSpPr>
          <p:cNvPr id="87" name="Text Placeholder 76">
            <a:extLst>
              <a:ext uri="{FF2B5EF4-FFF2-40B4-BE49-F238E27FC236}">
                <a16:creationId xmlns:a16="http://schemas.microsoft.com/office/drawing/2014/main" id="{FE474046-809E-41C2-A82A-63A59EC94E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3828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AUG</a:t>
            </a:r>
            <a:endParaRPr lang="ru-RU" dirty="0"/>
          </a:p>
        </p:txBody>
      </p:sp>
      <p:sp>
        <p:nvSpPr>
          <p:cNvPr id="88" name="Text Placeholder 76">
            <a:extLst>
              <a:ext uri="{FF2B5EF4-FFF2-40B4-BE49-F238E27FC236}">
                <a16:creationId xmlns:a16="http://schemas.microsoft.com/office/drawing/2014/main" id="{57AE7F50-477B-4B5E-89D9-3CE27F8BDE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0943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MAR</a:t>
            </a:r>
            <a:endParaRPr lang="ru-RU" dirty="0"/>
          </a:p>
        </p:txBody>
      </p:sp>
      <p:sp>
        <p:nvSpPr>
          <p:cNvPr id="89" name="Text Placeholder 76">
            <a:extLst>
              <a:ext uri="{FF2B5EF4-FFF2-40B4-BE49-F238E27FC236}">
                <a16:creationId xmlns:a16="http://schemas.microsoft.com/office/drawing/2014/main" id="{9F4C2F2B-2B5A-4AA7-8AF9-86FD697DC9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405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SEP</a:t>
            </a:r>
            <a:endParaRPr lang="ru-RU" dirty="0"/>
          </a:p>
        </p:txBody>
      </p:sp>
      <p:sp>
        <p:nvSpPr>
          <p:cNvPr id="90" name="Text Placeholder 76">
            <a:extLst>
              <a:ext uri="{FF2B5EF4-FFF2-40B4-BE49-F238E27FC236}">
                <a16:creationId xmlns:a16="http://schemas.microsoft.com/office/drawing/2014/main" id="{C66035AF-713A-4F11-A3A3-6D662CF569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30982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OCT</a:t>
            </a:r>
            <a:endParaRPr lang="ru-RU" dirty="0"/>
          </a:p>
        </p:txBody>
      </p:sp>
      <p:sp>
        <p:nvSpPr>
          <p:cNvPr id="91" name="Text Placeholder 76">
            <a:extLst>
              <a:ext uri="{FF2B5EF4-FFF2-40B4-BE49-F238E27FC236}">
                <a16:creationId xmlns:a16="http://schemas.microsoft.com/office/drawing/2014/main" id="{A469C081-9B6B-48BC-993C-A6E3B0B19B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79559" y="4480761"/>
            <a:ext cx="512064" cy="5112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defRPr sz="1500" b="1">
                <a:latin typeface="+mj-lt"/>
              </a:defRPr>
            </a:lvl2pPr>
            <a:lvl3pPr>
              <a:defRPr sz="1500" b="1">
                <a:latin typeface="+mj-lt"/>
              </a:defRPr>
            </a:lvl3pPr>
            <a:lvl4pPr>
              <a:defRPr sz="1500" b="1">
                <a:latin typeface="+mj-lt"/>
              </a:defRPr>
            </a:lvl4pPr>
            <a:lvl5pPr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NOV</a:t>
            </a:r>
            <a:endParaRPr lang="ru-RU" dirty="0"/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89B19B41-BDC6-46D8-975C-2D06E14B616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7935" y="1847243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94" name="Text Placeholder 92">
            <a:extLst>
              <a:ext uri="{FF2B5EF4-FFF2-40B4-BE49-F238E27FC236}">
                <a16:creationId xmlns:a16="http://schemas.microsoft.com/office/drawing/2014/main" id="{7001B197-A958-4E16-AD2D-63EC156A4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77934" y="2050924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96" name="Text Placeholder 92">
            <a:extLst>
              <a:ext uri="{FF2B5EF4-FFF2-40B4-BE49-F238E27FC236}">
                <a16:creationId xmlns:a16="http://schemas.microsoft.com/office/drawing/2014/main" id="{88A84FA1-0D73-49A8-A3D2-E005CD4835F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21758" y="1828193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97" name="Text Placeholder 92">
            <a:extLst>
              <a:ext uri="{FF2B5EF4-FFF2-40B4-BE49-F238E27FC236}">
                <a16:creationId xmlns:a16="http://schemas.microsoft.com/office/drawing/2014/main" id="{1A902C94-49C3-42E7-B3C0-054980C59F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21757" y="2050924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98" name="Text Placeholder 92">
            <a:extLst>
              <a:ext uri="{FF2B5EF4-FFF2-40B4-BE49-F238E27FC236}">
                <a16:creationId xmlns:a16="http://schemas.microsoft.com/office/drawing/2014/main" id="{6A588BD3-5A93-4BE0-A97C-3F91F703D8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65581" y="1847243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99" name="Text Placeholder 92">
            <a:extLst>
              <a:ext uri="{FF2B5EF4-FFF2-40B4-BE49-F238E27FC236}">
                <a16:creationId xmlns:a16="http://schemas.microsoft.com/office/drawing/2014/main" id="{CF518451-83D4-424A-A603-376701099B1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65580" y="2050924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00" name="Text Placeholder 92">
            <a:extLst>
              <a:ext uri="{FF2B5EF4-FFF2-40B4-BE49-F238E27FC236}">
                <a16:creationId xmlns:a16="http://schemas.microsoft.com/office/drawing/2014/main" id="{67D5CA08-D877-4DB8-B59F-E80836A7834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09404" y="1847243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01" name="Text Placeholder 92">
            <a:extLst>
              <a:ext uri="{FF2B5EF4-FFF2-40B4-BE49-F238E27FC236}">
                <a16:creationId xmlns:a16="http://schemas.microsoft.com/office/drawing/2014/main" id="{4787E4F4-A253-4A99-8126-FBAA70686F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09403" y="2050924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02" name="Text Placeholder 92">
            <a:extLst>
              <a:ext uri="{FF2B5EF4-FFF2-40B4-BE49-F238E27FC236}">
                <a16:creationId xmlns:a16="http://schemas.microsoft.com/office/drawing/2014/main" id="{AE0790DD-E8BD-43EC-AA51-7CB68DD20E9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21221" y="2563689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03" name="Text Placeholder 92">
            <a:extLst>
              <a:ext uri="{FF2B5EF4-FFF2-40B4-BE49-F238E27FC236}">
                <a16:creationId xmlns:a16="http://schemas.microsoft.com/office/drawing/2014/main" id="{2577F593-79D3-424D-A032-7ECBD1D6FA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21220" y="2767370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04" name="Text Placeholder 92">
            <a:extLst>
              <a:ext uri="{FF2B5EF4-FFF2-40B4-BE49-F238E27FC236}">
                <a16:creationId xmlns:a16="http://schemas.microsoft.com/office/drawing/2014/main" id="{3CB5E2EE-85C4-4CB5-8BE5-865C93896A7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69663" y="2563689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05" name="Text Placeholder 92">
            <a:extLst>
              <a:ext uri="{FF2B5EF4-FFF2-40B4-BE49-F238E27FC236}">
                <a16:creationId xmlns:a16="http://schemas.microsoft.com/office/drawing/2014/main" id="{727741F9-FB7A-4DF0-81F7-BC37853C7AA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69662" y="2767370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06" name="Text Placeholder 92">
            <a:extLst>
              <a:ext uri="{FF2B5EF4-FFF2-40B4-BE49-F238E27FC236}">
                <a16:creationId xmlns:a16="http://schemas.microsoft.com/office/drawing/2014/main" id="{9AA76CF9-6430-4F34-A84A-8AEDB9AC532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18105" y="2563689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07" name="Text Placeholder 92">
            <a:extLst>
              <a:ext uri="{FF2B5EF4-FFF2-40B4-BE49-F238E27FC236}">
                <a16:creationId xmlns:a16="http://schemas.microsoft.com/office/drawing/2014/main" id="{F8718C69-DBC9-43FE-B643-B1F6ACA11C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18104" y="2767370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08" name="Text Placeholder 92">
            <a:extLst>
              <a:ext uri="{FF2B5EF4-FFF2-40B4-BE49-F238E27FC236}">
                <a16:creationId xmlns:a16="http://schemas.microsoft.com/office/drawing/2014/main" id="{7D1759ED-E404-427D-B97C-E51C74C374F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666547" y="2563689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09" name="Text Placeholder 92">
            <a:extLst>
              <a:ext uri="{FF2B5EF4-FFF2-40B4-BE49-F238E27FC236}">
                <a16:creationId xmlns:a16="http://schemas.microsoft.com/office/drawing/2014/main" id="{F49372DD-8792-4F5E-A97E-777095F8FA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666546" y="2767370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10" name="Text Placeholder 92">
            <a:extLst>
              <a:ext uri="{FF2B5EF4-FFF2-40B4-BE49-F238E27FC236}">
                <a16:creationId xmlns:a16="http://schemas.microsoft.com/office/drawing/2014/main" id="{96DC320A-FF03-4C0F-841F-A1A83760806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883749" y="3286645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11" name="Text Placeholder 92">
            <a:extLst>
              <a:ext uri="{FF2B5EF4-FFF2-40B4-BE49-F238E27FC236}">
                <a16:creationId xmlns:a16="http://schemas.microsoft.com/office/drawing/2014/main" id="{F7EF0281-DC79-47E0-9F16-7739D368B24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883748" y="3490326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12" name="Text Placeholder 92">
            <a:extLst>
              <a:ext uri="{FF2B5EF4-FFF2-40B4-BE49-F238E27FC236}">
                <a16:creationId xmlns:a16="http://schemas.microsoft.com/office/drawing/2014/main" id="{D7C68C9E-596F-4C21-9730-FCD6C1A3C4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26018" y="3286645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13" name="Text Placeholder 92">
            <a:extLst>
              <a:ext uri="{FF2B5EF4-FFF2-40B4-BE49-F238E27FC236}">
                <a16:creationId xmlns:a16="http://schemas.microsoft.com/office/drawing/2014/main" id="{CC380F73-C90F-4AAA-AE5B-063016DC71C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426017" y="3490326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14" name="Text Placeholder 92">
            <a:extLst>
              <a:ext uri="{FF2B5EF4-FFF2-40B4-BE49-F238E27FC236}">
                <a16:creationId xmlns:a16="http://schemas.microsoft.com/office/drawing/2014/main" id="{9520F3C5-0987-4517-B0EE-4E412FD9C0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68287" y="3267595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15" name="Text Placeholder 92">
            <a:extLst>
              <a:ext uri="{FF2B5EF4-FFF2-40B4-BE49-F238E27FC236}">
                <a16:creationId xmlns:a16="http://schemas.microsoft.com/office/drawing/2014/main" id="{18B7EE9A-2CF8-4F1B-989E-4D6B081D3F4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8286" y="3471276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16" name="Text Placeholder 92">
            <a:extLst>
              <a:ext uri="{FF2B5EF4-FFF2-40B4-BE49-F238E27FC236}">
                <a16:creationId xmlns:a16="http://schemas.microsoft.com/office/drawing/2014/main" id="{358A9693-91C8-4CDB-AC04-2FE5D32AC5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10556" y="3286645"/>
            <a:ext cx="1347519" cy="191562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endParaRPr lang="ru-RU" dirty="0"/>
          </a:p>
        </p:txBody>
      </p:sp>
      <p:sp>
        <p:nvSpPr>
          <p:cNvPr id="117" name="Text Placeholder 92">
            <a:extLst>
              <a:ext uri="{FF2B5EF4-FFF2-40B4-BE49-F238E27FC236}">
                <a16:creationId xmlns:a16="http://schemas.microsoft.com/office/drawing/2014/main" id="{88F651C4-2FDC-4A2D-B5D1-1E752BEBDCF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510555" y="3490326"/>
            <a:ext cx="1347519" cy="485673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Milestone</a:t>
            </a:r>
            <a:br>
              <a:rPr lang="en-US" dirty="0"/>
            </a:br>
            <a:r>
              <a:rPr lang="en-US" dirty="0"/>
              <a:t>description</a:t>
            </a:r>
            <a:endParaRPr lang="ru-RU" dirty="0"/>
          </a:p>
        </p:txBody>
      </p:sp>
      <p:sp>
        <p:nvSpPr>
          <p:cNvPr id="120" name="Text Placeholder 92">
            <a:extLst>
              <a:ext uri="{FF2B5EF4-FFF2-40B4-BE49-F238E27FC236}">
                <a16:creationId xmlns:a16="http://schemas.microsoft.com/office/drawing/2014/main" id="{06775BE6-0710-4B20-8C16-DBF3B866006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31981" y="3574380"/>
            <a:ext cx="1347519" cy="433916"/>
          </a:xfrm>
        </p:spPr>
        <p:txBody>
          <a:bodyPr lIns="18000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PROJECT</a:t>
            </a:r>
            <a:br>
              <a:rPr lang="en-US" dirty="0"/>
            </a:br>
            <a:r>
              <a:rPr lang="en-US" dirty="0"/>
              <a:t>START</a:t>
            </a:r>
          </a:p>
        </p:txBody>
      </p:sp>
      <p:sp>
        <p:nvSpPr>
          <p:cNvPr id="122" name="Text Placeholder 92">
            <a:extLst>
              <a:ext uri="{FF2B5EF4-FFF2-40B4-BE49-F238E27FC236}">
                <a16:creationId xmlns:a16="http://schemas.microsoft.com/office/drawing/2014/main" id="{777F0E57-9D42-4F72-8D6D-4BE03FC71F0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010005" y="5393477"/>
            <a:ext cx="1347519" cy="393143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spcBef>
                <a:spcPts val="200"/>
              </a:spcBef>
              <a:buNone/>
              <a:defRPr sz="3500" b="1">
                <a:solidFill>
                  <a:schemeClr val="tx2">
                    <a:lumMod val="10000"/>
                    <a:lumOff val="90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Q1</a:t>
            </a:r>
            <a:endParaRPr lang="ru-RU" dirty="0"/>
          </a:p>
        </p:txBody>
      </p:sp>
      <p:sp>
        <p:nvSpPr>
          <p:cNvPr id="123" name="Text Placeholder 92">
            <a:extLst>
              <a:ext uri="{FF2B5EF4-FFF2-40B4-BE49-F238E27FC236}">
                <a16:creationId xmlns:a16="http://schemas.microsoft.com/office/drawing/2014/main" id="{AC38C51F-FEF5-4ABC-A91E-2BEAAD0B16E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010005" y="5903775"/>
            <a:ext cx="1347519" cy="48567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200"/>
              </a:spcBef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Quarter goals description</a:t>
            </a:r>
            <a:endParaRPr lang="ru-RU" dirty="0"/>
          </a:p>
        </p:txBody>
      </p:sp>
      <p:sp>
        <p:nvSpPr>
          <p:cNvPr id="124" name="Text Placeholder 92">
            <a:extLst>
              <a:ext uri="{FF2B5EF4-FFF2-40B4-BE49-F238E27FC236}">
                <a16:creationId xmlns:a16="http://schemas.microsoft.com/office/drawing/2014/main" id="{89620B00-4C09-4C77-BB19-F22F0928D3A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86861" y="5411487"/>
            <a:ext cx="1347519" cy="393143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spcBef>
                <a:spcPts val="200"/>
              </a:spcBef>
              <a:buNone/>
              <a:defRPr sz="3500" b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Q2</a:t>
            </a:r>
            <a:endParaRPr lang="ru-RU" dirty="0"/>
          </a:p>
        </p:txBody>
      </p:sp>
      <p:sp>
        <p:nvSpPr>
          <p:cNvPr id="125" name="Text Placeholder 92">
            <a:extLst>
              <a:ext uri="{FF2B5EF4-FFF2-40B4-BE49-F238E27FC236}">
                <a16:creationId xmlns:a16="http://schemas.microsoft.com/office/drawing/2014/main" id="{7F740E72-128A-47CB-944C-6364E308697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286861" y="5921785"/>
            <a:ext cx="1347519" cy="48567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200"/>
              </a:spcBef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Quarter goals description</a:t>
            </a:r>
            <a:endParaRPr lang="ru-RU" dirty="0"/>
          </a:p>
        </p:txBody>
      </p:sp>
      <p:sp>
        <p:nvSpPr>
          <p:cNvPr id="126" name="Text Placeholder 92">
            <a:extLst>
              <a:ext uri="{FF2B5EF4-FFF2-40B4-BE49-F238E27FC236}">
                <a16:creationId xmlns:a16="http://schemas.microsoft.com/office/drawing/2014/main" id="{9A2F611C-4E32-4954-A71A-9D325D3635F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563717" y="5394195"/>
            <a:ext cx="1347519" cy="393143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spcBef>
                <a:spcPts val="200"/>
              </a:spcBef>
              <a:buNone/>
              <a:defRPr sz="3500" b="1">
                <a:solidFill>
                  <a:schemeClr val="accent2">
                    <a:lumMod val="10000"/>
                    <a:lumOff val="90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Q3</a:t>
            </a:r>
            <a:endParaRPr lang="ru-RU" dirty="0"/>
          </a:p>
        </p:txBody>
      </p:sp>
      <p:sp>
        <p:nvSpPr>
          <p:cNvPr id="127" name="Text Placeholder 92">
            <a:extLst>
              <a:ext uri="{FF2B5EF4-FFF2-40B4-BE49-F238E27FC236}">
                <a16:creationId xmlns:a16="http://schemas.microsoft.com/office/drawing/2014/main" id="{6BECFCA3-3003-4E1C-B95A-77F0E24555D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63717" y="5904493"/>
            <a:ext cx="1347519" cy="48567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200"/>
              </a:spcBef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Quarter goals description</a:t>
            </a:r>
            <a:endParaRPr lang="ru-RU" dirty="0"/>
          </a:p>
        </p:txBody>
      </p:sp>
      <p:sp>
        <p:nvSpPr>
          <p:cNvPr id="128" name="Text Placeholder 92">
            <a:extLst>
              <a:ext uri="{FF2B5EF4-FFF2-40B4-BE49-F238E27FC236}">
                <a16:creationId xmlns:a16="http://schemas.microsoft.com/office/drawing/2014/main" id="{ADC5ADB7-1218-43F3-8DF4-23F099ECCEB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840572" y="5411487"/>
            <a:ext cx="1347519" cy="393143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spcBef>
                <a:spcPts val="200"/>
              </a:spcBef>
              <a:buNone/>
              <a:defRPr sz="3500" b="1">
                <a:solidFill>
                  <a:schemeClr val="accent4">
                    <a:lumMod val="10000"/>
                    <a:lumOff val="90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Q4</a:t>
            </a:r>
            <a:endParaRPr lang="ru-RU" dirty="0"/>
          </a:p>
        </p:txBody>
      </p:sp>
      <p:sp>
        <p:nvSpPr>
          <p:cNvPr id="129" name="Text Placeholder 92">
            <a:extLst>
              <a:ext uri="{FF2B5EF4-FFF2-40B4-BE49-F238E27FC236}">
                <a16:creationId xmlns:a16="http://schemas.microsoft.com/office/drawing/2014/main" id="{371EA831-AF53-4C92-875F-48C5C459B32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840572" y="5921785"/>
            <a:ext cx="1347519" cy="48567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200"/>
              </a:spcBef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accent2"/>
                </a:solidFill>
                <a:latin typeface="+mj-lt"/>
              </a:defRPr>
            </a:lvl2pPr>
            <a:lvl3pPr>
              <a:defRPr b="1">
                <a:solidFill>
                  <a:schemeClr val="accent2"/>
                </a:solidFill>
                <a:latin typeface="+mj-lt"/>
              </a:defRPr>
            </a:lvl3pPr>
            <a:lvl4pPr>
              <a:defRPr b="1">
                <a:solidFill>
                  <a:schemeClr val="accent2"/>
                </a:solidFill>
                <a:latin typeface="+mj-lt"/>
              </a:defRPr>
            </a:lvl4pPr>
            <a:lvl5pPr>
              <a:defRPr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Quarter goals description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688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4722-26A2-4212-B99E-F47DBF2017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EFC9-01E7-449C-ACBC-4E8E3A737A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4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FF59-16BA-4DD4-81A1-876D00FFEB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6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90EC-5999-4143-B331-7860E931D3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8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A8D73-91BC-46DF-A688-DEAA4E9229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46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  <p:sldLayoutId id="214748369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19E6C-3C54-48CE-BD3C-AAA11A43E2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91D83-34EB-A744-81D0-D8E8519C4A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9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A8D73-91BC-46DF-A688-DEAA4E9229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0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A8D73-91BC-46DF-A688-DEAA4E9229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9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1D83-34EB-A744-81D0-D8E8519C4A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966529"/>
            <a:ext cx="12192000" cy="779647"/>
          </a:xfrm>
        </p:spPr>
        <p:txBody>
          <a:bodyPr>
            <a:noAutofit/>
          </a:bodyPr>
          <a:lstStyle/>
          <a:p>
            <a:r>
              <a:rPr lang="en-ZA" sz="2000" b="1" dirty="0">
                <a:ln w="0"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PARLIAMENT RESTORATION AND PRECINCT REDESIGN PROJECT</a:t>
            </a:r>
          </a:p>
          <a:p>
            <a:r>
              <a:rPr lang="en-ZA" sz="2000" b="1" dirty="0">
                <a:ln w="0"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REPORT AS AT 9 May 2023</a:t>
            </a:r>
          </a:p>
          <a:p>
            <a:r>
              <a:rPr lang="en-ZA" sz="2000" b="1" i="1" dirty="0">
                <a:ln w="0"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971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DBFCBF-E869-4150-807D-0EA34DD58B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785360"/>
            <a:ext cx="6143626" cy="104304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GO AREAS</a:t>
            </a:r>
            <a:r>
              <a:rPr lang="en-US" sz="3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RED</a:t>
            </a:r>
          </a:p>
        </p:txBody>
      </p:sp>
      <p:pic>
        <p:nvPicPr>
          <p:cNvPr id="15" name="Picture 14" descr="A picture containing text, building, outdoor, house&#10;&#10;Description automatically generated">
            <a:extLst>
              <a:ext uri="{FF2B5EF4-FFF2-40B4-BE49-F238E27FC236}">
                <a16:creationId xmlns:a16="http://schemas.microsoft.com/office/drawing/2014/main" id="{2BB09473-4494-2952-D565-1979DE13B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3" r="3" b="21380"/>
          <a:stretch/>
        </p:blipFill>
        <p:spPr>
          <a:xfrm>
            <a:off x="6096000" y="157344"/>
            <a:ext cx="2952750" cy="3734806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5" name="Picture 4" descr="A picture containing building, abandoned, indoor, window&#10;&#10;Description automatically generated">
            <a:extLst>
              <a:ext uri="{FF2B5EF4-FFF2-40B4-BE49-F238E27FC236}">
                <a16:creationId xmlns:a16="http://schemas.microsoft.com/office/drawing/2014/main" id="{56F78DB4-03D9-4584-D60E-920D5CDE7F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1" r="-2" b="16848"/>
          <a:stretch/>
        </p:blipFill>
        <p:spPr>
          <a:xfrm>
            <a:off x="92072" y="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7" name="Picture 6" descr="A picture containing text, winter, outdoor, art&#10;&#10;Description automatically generated">
            <a:extLst>
              <a:ext uri="{FF2B5EF4-FFF2-40B4-BE49-F238E27FC236}">
                <a16:creationId xmlns:a16="http://schemas.microsoft.com/office/drawing/2014/main" id="{E317AA72-AD6B-F3A2-AF75-D3004D2A27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0" r="-2" b="8932"/>
          <a:stretch/>
        </p:blipFill>
        <p:spPr>
          <a:xfrm>
            <a:off x="2612391" y="65381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16" name="Picture 15" descr="A picture containing outdoor, building, slum, disaster&#10;&#10;Description automatically generated">
            <a:extLst>
              <a:ext uri="{FF2B5EF4-FFF2-40B4-BE49-F238E27FC236}">
                <a16:creationId xmlns:a16="http://schemas.microsoft.com/office/drawing/2014/main" id="{47B72787-8774-C2A9-EDF5-025F096080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9" r="3" b="33266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8251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building, indoor, engineering, factory&#10;&#10;Description automatically generated">
            <a:extLst>
              <a:ext uri="{FF2B5EF4-FFF2-40B4-BE49-F238E27FC236}">
                <a16:creationId xmlns:a16="http://schemas.microsoft.com/office/drawing/2014/main" id="{BFECC860-3019-107F-4962-05FFB31522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" r="23154" b="1"/>
          <a:stretch/>
        </p:blipFill>
        <p:spPr>
          <a:xfrm>
            <a:off x="1" y="-8371"/>
            <a:ext cx="4038603" cy="4470815"/>
          </a:xfrm>
          <a:prstGeom prst="rect">
            <a:avLst/>
          </a:prstGeom>
        </p:spPr>
      </p:pic>
      <p:pic>
        <p:nvPicPr>
          <p:cNvPr id="9" name="Picture 8" descr="A picture containing abandoned, indoor, ground, building&#10;&#10;Description automatically generated">
            <a:extLst>
              <a:ext uri="{FF2B5EF4-FFF2-40B4-BE49-F238E27FC236}">
                <a16:creationId xmlns:a16="http://schemas.microsoft.com/office/drawing/2014/main" id="{A226E75E-B6BA-7148-4B66-533810B289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15034" b="1"/>
          <a:stretch/>
        </p:blipFill>
        <p:spPr>
          <a:xfrm>
            <a:off x="4038600" y="-8371"/>
            <a:ext cx="4076700" cy="4470815"/>
          </a:xfrm>
          <a:prstGeom prst="rect">
            <a:avLst/>
          </a:prstGeom>
        </p:spPr>
      </p:pic>
      <p:pic>
        <p:nvPicPr>
          <p:cNvPr id="11" name="Picture 10" descr="A close-up of a grey surface&#10;&#10;Description automatically generated with low confidence">
            <a:extLst>
              <a:ext uri="{FF2B5EF4-FFF2-40B4-BE49-F238E27FC236}">
                <a16:creationId xmlns:a16="http://schemas.microsoft.com/office/drawing/2014/main" id="{153D029C-1201-4F1B-8EC2-318708DF90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 r="11896" b="1"/>
          <a:stretch/>
        </p:blipFill>
        <p:spPr>
          <a:xfrm>
            <a:off x="8115292" y="-8371"/>
            <a:ext cx="4076700" cy="4470815"/>
          </a:xfrm>
          <a:prstGeom prst="rect">
            <a:avLst/>
          </a:prstGeom>
        </p:spPr>
      </p:pic>
      <p:sp>
        <p:nvSpPr>
          <p:cNvPr id="50" name="Rectangle 17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12191998" cy="2394056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19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21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4462444"/>
            <a:ext cx="12196636" cy="2394056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23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7" y="4466372"/>
            <a:ext cx="4076697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25">
            <a:extLst>
              <a:ext uri="{FF2B5EF4-FFF2-40B4-BE49-F238E27FC236}">
                <a16:creationId xmlns:a16="http://schemas.microsoft.com/office/drawing/2014/main" id="{F132CC3B-51BD-4247-90B0-17E297F816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4469521"/>
            <a:ext cx="12192001" cy="19333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27">
            <a:extLst>
              <a:ext uri="{FF2B5EF4-FFF2-40B4-BE49-F238E27FC236}">
                <a16:creationId xmlns:a16="http://schemas.microsoft.com/office/drawing/2014/main" id="{0205AFEB-6768-4A82-A0F0-8F9CDD9934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8" y="4905954"/>
            <a:ext cx="9448802" cy="8643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ACCESS ROUTES - ORANGE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2940"/>
            <a:ext cx="448056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C72CB22-D7A4-7547-B048-02B7C821FF3F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2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building, clothing, arcade, column&#10;&#10;Description automatically generated">
            <a:extLst>
              <a:ext uri="{FF2B5EF4-FFF2-40B4-BE49-F238E27FC236}">
                <a16:creationId xmlns:a16="http://schemas.microsoft.com/office/drawing/2014/main" id="{7F420B3D-5EBE-48F5-51B3-49136BE2E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52" r="1" b="9956"/>
          <a:stretch/>
        </p:blipFill>
        <p:spPr>
          <a:xfrm>
            <a:off x="1" y="-8371"/>
            <a:ext cx="4038603" cy="4470815"/>
          </a:xfrm>
          <a:prstGeom prst="rect">
            <a:avLst/>
          </a:prstGeom>
        </p:spPr>
      </p:pic>
      <p:pic>
        <p:nvPicPr>
          <p:cNvPr id="5" name="Picture 4" descr="A group of people in a hallway&#10;&#10;Description automatically generated with low confidence">
            <a:extLst>
              <a:ext uri="{FF2B5EF4-FFF2-40B4-BE49-F238E27FC236}">
                <a16:creationId xmlns:a16="http://schemas.microsoft.com/office/drawing/2014/main" id="{831F2FEF-0E9F-8A0D-8A19-202A9D19D4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3" r="-1" b="22182"/>
          <a:stretch/>
        </p:blipFill>
        <p:spPr>
          <a:xfrm>
            <a:off x="4038600" y="-8371"/>
            <a:ext cx="4076700" cy="4470815"/>
          </a:xfrm>
          <a:prstGeom prst="rect">
            <a:avLst/>
          </a:prstGeom>
        </p:spPr>
      </p:pic>
      <p:pic>
        <p:nvPicPr>
          <p:cNvPr id="7" name="Picture 6" descr="A picture containing indoor, ceiling, abandoned, wall&#10;&#10;Description automatically generated">
            <a:extLst>
              <a:ext uri="{FF2B5EF4-FFF2-40B4-BE49-F238E27FC236}">
                <a16:creationId xmlns:a16="http://schemas.microsoft.com/office/drawing/2014/main" id="{2FBEA732-3718-DD29-E266-488A2405EA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42" r="-1" b="7433"/>
          <a:stretch/>
        </p:blipFill>
        <p:spPr>
          <a:xfrm>
            <a:off x="8115292" y="-8371"/>
            <a:ext cx="4076700" cy="447081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12191998" cy="2394056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4462444"/>
            <a:ext cx="12196636" cy="2394056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7" y="4466372"/>
            <a:ext cx="4076697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32CC3B-51BD-4247-90B0-17E297F816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4469521"/>
            <a:ext cx="12192001" cy="19333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205AFEB-6768-4A82-A0F0-8F9CDD9934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8" y="4905954"/>
            <a:ext cx="9448802" cy="8643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ACCESS ROUTES - YELLOW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2940"/>
            <a:ext cx="448056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C72CB22-D7A4-7547-B048-02B7C821FF3F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55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handelier in a building&#10;&#10;Description automatically generated with medium confidence">
            <a:extLst>
              <a:ext uri="{FF2B5EF4-FFF2-40B4-BE49-F238E27FC236}">
                <a16:creationId xmlns:a16="http://schemas.microsoft.com/office/drawing/2014/main" id="{960D7BA0-E010-0BC8-F57A-2F77EFD570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8" r="-1" b="1623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143" y="5621121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ACCESS ROUTES - GREEN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wall, indoor, building, plaster&#10;&#10;Description automatically generated">
            <a:extLst>
              <a:ext uri="{FF2B5EF4-FFF2-40B4-BE49-F238E27FC236}">
                <a16:creationId xmlns:a16="http://schemas.microsoft.com/office/drawing/2014/main" id="{904F0067-AAC7-9EFD-00BB-475A2F98BF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4" r="1" b="25671"/>
          <a:stretch/>
        </p:blipFill>
        <p:spPr>
          <a:xfrm rot="5400000">
            <a:off x="7514735" y="614121"/>
            <a:ext cx="5291384" cy="40631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4671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C72CB22-D7A4-7547-B048-02B7C821FF3F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0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ASSETS VERIFICATION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indoor, wall, office building, computer monitor&#10;&#10;Description automatically generated">
            <a:extLst>
              <a:ext uri="{FF2B5EF4-FFF2-40B4-BE49-F238E27FC236}">
                <a16:creationId xmlns:a16="http://schemas.microsoft.com/office/drawing/2014/main" id="{646556AB-A053-34FD-B005-D932B8739A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6" r="-1" b="21532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9" name="Picture 18" descr="A picture containing indoor, text, room, furniture&#10;&#10;Description automatically generated">
            <a:extLst>
              <a:ext uri="{FF2B5EF4-FFF2-40B4-BE49-F238E27FC236}">
                <a16:creationId xmlns:a16="http://schemas.microsoft.com/office/drawing/2014/main" id="{B0BB851E-1238-F3FC-CE31-F8669F542B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8" r="-1" b="16184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text, indoor, computer monitor, furniture&#10;&#10;Description automatically generated">
            <a:extLst>
              <a:ext uri="{FF2B5EF4-FFF2-40B4-BE49-F238E27FC236}">
                <a16:creationId xmlns:a16="http://schemas.microsoft.com/office/drawing/2014/main" id="{DF5EC2A9-4990-DB53-F958-E29B4DED27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2" r="-4" b="15656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6" name="Picture 5" descr="A picture containing indoor, text, wall, clothing&#10;&#10;Description automatically generated">
            <a:extLst>
              <a:ext uri="{FF2B5EF4-FFF2-40B4-BE49-F238E27FC236}">
                <a16:creationId xmlns:a16="http://schemas.microsoft.com/office/drawing/2014/main" id="{ED79732C-F7E9-5E27-A621-D06D1E994F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0" r="19150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indoor, cabinetry, furniture, house&#10;&#10;Description automatically generated">
            <a:extLst>
              <a:ext uri="{FF2B5EF4-FFF2-40B4-BE49-F238E27FC236}">
                <a16:creationId xmlns:a16="http://schemas.microsoft.com/office/drawing/2014/main" id="{6DBA7234-ABE8-1918-3423-BCCF7ACF0E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7" r="-1" b="20553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indoor, shelf, ceiling, wall&#10;&#10;Description automatically generated">
            <a:extLst>
              <a:ext uri="{FF2B5EF4-FFF2-40B4-BE49-F238E27FC236}">
                <a16:creationId xmlns:a16="http://schemas.microsoft.com/office/drawing/2014/main" id="{5CC63A9B-DDC3-B651-BF97-A620D581B7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5" r="3" b="24580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3552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ASSETS VERIFICATION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indoor, wall, furniture, room&#10;&#10;Description automatically generated">
            <a:extLst>
              <a:ext uri="{FF2B5EF4-FFF2-40B4-BE49-F238E27FC236}">
                <a16:creationId xmlns:a16="http://schemas.microsoft.com/office/drawing/2014/main" id="{318B7101-7F6B-5743-C9B4-64BDE5ACB4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 r="5297" b="4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1" name="Picture 10" descr="A glass door in a dark room&#10;&#10;Description automatically generated with low confidence">
            <a:extLst>
              <a:ext uri="{FF2B5EF4-FFF2-40B4-BE49-F238E27FC236}">
                <a16:creationId xmlns:a16="http://schemas.microsoft.com/office/drawing/2014/main" id="{EAD33907-85A3-A2DF-3C45-4A7BBB7B5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6" r="-1" b="20996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abandoned, steel, pipe, metal&#10;&#10;Description automatically generated">
            <a:extLst>
              <a:ext uri="{FF2B5EF4-FFF2-40B4-BE49-F238E27FC236}">
                <a16:creationId xmlns:a16="http://schemas.microsoft.com/office/drawing/2014/main" id="{2A29D1FB-0381-0261-5CD4-3ABA19D280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5" r="31444" b="-4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5" name="Picture 4" descr="A picture containing abandoned, decay, indoor, exploration&#10;&#10;Description automatically generated">
            <a:extLst>
              <a:ext uri="{FF2B5EF4-FFF2-40B4-BE49-F238E27FC236}">
                <a16:creationId xmlns:a16="http://schemas.microsoft.com/office/drawing/2014/main" id="{ABA481FB-1824-5E5B-C34D-C6FC12BDC4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6" r="8054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13F180DD-5A9A-3DEF-2987-146E029BFD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r="-1" b="47410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picture containing abandoned, building, ground, indoor&#10;&#10;Description automatically generated">
            <a:extLst>
              <a:ext uri="{FF2B5EF4-FFF2-40B4-BE49-F238E27FC236}">
                <a16:creationId xmlns:a16="http://schemas.microsoft.com/office/drawing/2014/main" id="{E6B02B4D-2898-D56D-C24A-E346E21D0F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6" r="3" b="9138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0796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011680" y="148559"/>
            <a:ext cx="10103318" cy="106101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/>
          <p:cNvSpPr/>
          <p:nvPr/>
        </p:nvSpPr>
        <p:spPr>
          <a:xfrm>
            <a:off x="432512" y="1486131"/>
            <a:ext cx="11219607" cy="504514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2AE6-0A2C-8540-9ACB-1C6BCF181E5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93333" y="324548"/>
            <a:ext cx="9540011" cy="63587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KEY POINTS ON SAFE ACCESS ROUTES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778365" y="1424539"/>
            <a:ext cx="0" cy="4924173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9916" y="3698507"/>
            <a:ext cx="10916424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24429" y="3938912"/>
            <a:ext cx="5341929" cy="2362297"/>
            <a:chOff x="413977" y="3986408"/>
            <a:chExt cx="5341929" cy="2335694"/>
          </a:xfrm>
        </p:grpSpPr>
        <p:sp>
          <p:nvSpPr>
            <p:cNvPr id="12" name="Rectangle 11"/>
            <p:cNvSpPr/>
            <p:nvPr/>
          </p:nvSpPr>
          <p:spPr>
            <a:xfrm>
              <a:off x="1624136" y="4519062"/>
              <a:ext cx="4131770" cy="1803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27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Structural Engineers </a:t>
              </a:r>
            </a:p>
            <a:p>
              <a:pPr marL="285750" indent="-285750">
                <a:lnSpc>
                  <a:spcPts val="27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x Health &amp; Safety Specialist</a:t>
              </a:r>
            </a:p>
            <a:p>
              <a:pPr marL="285750" indent="-285750">
                <a:lnSpc>
                  <a:spcPts val="27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Asset verification team</a:t>
              </a:r>
              <a:r>
                <a:rPr lang="en-ZA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800100" lvl="1" indent="-342900">
                <a:lnSpc>
                  <a:spcPts val="2700"/>
                </a:lnSpc>
                <a:buSzPct val="90000"/>
                <a:buFont typeface="Courier New" panose="02070309020205020404" pitchFamily="49" charset="0"/>
                <a:buChar char="o"/>
              </a:pPr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Asset Verifiers</a:t>
              </a:r>
            </a:p>
            <a:p>
              <a:pPr marL="800100" lvl="1" indent="-342900">
                <a:lnSpc>
                  <a:spcPts val="2700"/>
                </a:lnSpc>
                <a:buSzPct val="90000"/>
                <a:buFont typeface="Courier New" panose="02070309020205020404" pitchFamily="49" charset="0"/>
                <a:buChar char="o"/>
              </a:pPr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Accountants</a:t>
              </a:r>
              <a:endParaRPr lang="en-ZA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76926" y="3986408"/>
              <a:ext cx="3654202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Resources deployed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18878" y="4173278"/>
              <a:ext cx="0" cy="1271318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Industrial Engineers | EIT RawMaterial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77" y="4440271"/>
              <a:ext cx="995093" cy="85447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528077" y="1634470"/>
            <a:ext cx="5388448" cy="2130267"/>
            <a:chOff x="528077" y="1634470"/>
            <a:chExt cx="5388448" cy="2130267"/>
          </a:xfrm>
        </p:grpSpPr>
        <p:sp>
          <p:nvSpPr>
            <p:cNvPr id="9" name="TextBox 8"/>
            <p:cNvSpPr txBox="1"/>
            <p:nvPr/>
          </p:nvSpPr>
          <p:spPr>
            <a:xfrm>
              <a:off x="1879116" y="1634470"/>
              <a:ext cx="3686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>
                    <a:lumMod val="50000"/>
                  </a:schemeClr>
                </a:buClr>
                <a:buSzPct val="80000"/>
              </a:pPr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Overall outlook </a:t>
              </a:r>
              <a:endParaRPr lang="en-ZA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miley Face 10"/>
            <p:cNvSpPr/>
            <p:nvPr/>
          </p:nvSpPr>
          <p:spPr>
            <a:xfrm>
              <a:off x="528077" y="2057292"/>
              <a:ext cx="704588" cy="722367"/>
            </a:xfrm>
            <a:prstGeom prst="smileyFac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585444" y="1888564"/>
              <a:ext cx="0" cy="1110507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1784755" y="2200206"/>
              <a:ext cx="4131770" cy="1564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SzPct val="90000"/>
                <a:buFont typeface="Wingdings" panose="05000000000000000000" pitchFamily="2" charset="2"/>
                <a:buChar char="ü"/>
              </a:pPr>
              <a:r>
                <a:rPr lang="en-ZA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 access route complete</a:t>
              </a:r>
            </a:p>
            <a:p>
              <a:pPr marL="342900" indent="-342900">
                <a:lnSpc>
                  <a:spcPts val="2500"/>
                </a:lnSpc>
                <a:buSzPct val="90000"/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Asset verification commenced on 2/05/2023.</a:t>
              </a:r>
            </a:p>
            <a:p>
              <a:pPr marL="342900" indent="-342900">
                <a:buSzPct val="90000"/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 completed based on asset count</a:t>
              </a:r>
              <a:endParaRPr lang="en-ZA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29066" y="1634470"/>
            <a:ext cx="5958134" cy="1364601"/>
            <a:chOff x="5929066" y="1634470"/>
            <a:chExt cx="5958134" cy="1364601"/>
          </a:xfrm>
        </p:grpSpPr>
        <p:sp>
          <p:nvSpPr>
            <p:cNvPr id="15" name="TextBox 14"/>
            <p:cNvSpPr txBox="1"/>
            <p:nvPr/>
          </p:nvSpPr>
          <p:spPr>
            <a:xfrm>
              <a:off x="7886542" y="1634470"/>
              <a:ext cx="2896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>
                    <a:lumMod val="50000"/>
                  </a:schemeClr>
                </a:buClr>
                <a:buSzPct val="80000"/>
              </a:pPr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Risks and Issues </a:t>
              </a:r>
              <a:endParaRPr lang="en-ZA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78062" y="2137817"/>
              <a:ext cx="450913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SzPct val="90000"/>
                <a:buFont typeface="Wingdings" panose="05000000000000000000" pitchFamily="2" charset="2"/>
                <a:buChar char="q"/>
              </a:pPr>
              <a:r>
                <a:rPr lang="en-ZA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 applicable as activity is complete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7159592" y="1789117"/>
              <a:ext cx="0" cy="120995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 descr="Versicherer erwarten höhere Verluste aus Cyber-Vorfäll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9066" y="1871521"/>
              <a:ext cx="1012057" cy="100876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940490" y="3986407"/>
            <a:ext cx="5946710" cy="1427508"/>
            <a:chOff x="5940490" y="3986407"/>
            <a:chExt cx="5946710" cy="1427508"/>
          </a:xfrm>
        </p:grpSpPr>
        <p:sp>
          <p:nvSpPr>
            <p:cNvPr id="34" name="TextBox 33"/>
            <p:cNvSpPr txBox="1"/>
            <p:nvPr/>
          </p:nvSpPr>
          <p:spPr>
            <a:xfrm>
              <a:off x="7731862" y="3986407"/>
              <a:ext cx="2896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>
                    <a:lumMod val="50000"/>
                  </a:schemeClr>
                </a:buClr>
                <a:buSzPct val="80000"/>
              </a:pPr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Planned Activities </a:t>
              </a:r>
              <a:endParaRPr lang="en-ZA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7159592" y="4203961"/>
              <a:ext cx="0" cy="120995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7526956" y="4454996"/>
              <a:ext cx="4360244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SzPct val="90000"/>
                <a:buFont typeface="Wingdings" panose="05000000000000000000" pitchFamily="2" charset="2"/>
                <a:buChar char="q"/>
              </a:pPr>
              <a:r>
                <a:rPr lang="en-ZA" sz="19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Submit the asset verification report by 16/05/2023.</a:t>
              </a:r>
            </a:p>
          </p:txBody>
        </p:sp>
        <p:pic>
          <p:nvPicPr>
            <p:cNvPr id="33" name="Picture 32" descr="Scan Nearby Objects Using ARDUINO - jpralves.net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490" y="4303785"/>
              <a:ext cx="1012057" cy="1010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23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2105853" y="122430"/>
            <a:ext cx="10086147" cy="97485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452FE-C0E7-4731-8F06-E1D5C478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853" y="392704"/>
            <a:ext cx="8587814" cy="620437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RUBBLE &amp; DEBRIS REMOVAL &amp; ALLIED WORK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C721F0F-C4C5-492F-9B33-186C050C8C2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54311" y="5687535"/>
            <a:ext cx="1347519" cy="4339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Deliverables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6FFD6-9D44-41DB-AAC1-CD1F8CD34A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5212" y="4480761"/>
            <a:ext cx="512064" cy="511200"/>
          </a:xfrm>
        </p:spPr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81C728-63C0-455D-83A0-AAEFA4662C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93789" y="4480761"/>
            <a:ext cx="512064" cy="511200"/>
          </a:xfrm>
        </p:spPr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EABBA18-E17D-48CF-9E66-669FB88E847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36040" y="1847243"/>
            <a:ext cx="1347519" cy="191562"/>
          </a:xfrm>
        </p:spPr>
        <p:txBody>
          <a:bodyPr>
            <a:norm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F7D1B6F-BF88-4A62-A7E4-C4BF285B3D0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36039" y="2050924"/>
            <a:ext cx="1347519" cy="485673"/>
          </a:xfrm>
        </p:spPr>
        <p:txBody>
          <a:bodyPr>
            <a:normAutofit/>
          </a:bodyPr>
          <a:lstStyle/>
          <a:p>
            <a:r>
              <a:rPr lang="en-US" dirty="0"/>
              <a:t>Assessments completed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7194FB-73D5-401F-B211-EAB60F245F5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EF89BDD-F9DD-4083-B77B-BF62328A6F8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079326" y="2563689"/>
            <a:ext cx="1347519" cy="19156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5621E29-192A-4528-B710-9D55A7F783F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079325" y="2767370"/>
            <a:ext cx="1347519" cy="485673"/>
          </a:xfrm>
        </p:spPr>
        <p:txBody>
          <a:bodyPr>
            <a:normAutofit fontScale="92500"/>
          </a:bodyPr>
          <a:lstStyle/>
          <a:p>
            <a:r>
              <a:rPr lang="en-US" dirty="0"/>
              <a:t>Engineering specifications &amp; drawings developed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1EEC145-CEE8-40E6-BD87-A2190560F3A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CEA1889-172C-4FCD-910E-E71E74CAC2A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941854" y="3286645"/>
            <a:ext cx="1347519" cy="1915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Removal</a:t>
            </a:r>
            <a:endParaRPr lang="ru-RU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58D08CC-1725-454B-A8D9-6F3CAF5458B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941853" y="3490326"/>
            <a:ext cx="1347519" cy="4856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Start: 9 Jun 2023</a:t>
            </a:r>
          </a:p>
          <a:p>
            <a:r>
              <a:rPr lang="en-US" dirty="0"/>
              <a:t>Completion: 31 July 2023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DD5136-63CE-40C2-B92D-B35A783C3E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APR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C256C0A-79CA-475F-AC8B-ADBD1785D99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21758" y="1828193"/>
            <a:ext cx="1266339" cy="210612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52EFE12-C208-47B2-99E4-9B42D2DE180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en-US" dirty="0"/>
              <a:t>Columns deemed to be safe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69D070-CF40-4F0C-9A6E-9F65C13F5D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MAY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FF3EA77-78AC-4A32-9E95-D54A064A15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5C0CE2F-CCF4-49B6-A2B1-038291D2996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applicable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3ABDA7-ECC3-448C-90A5-2A1F1AAE8D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JUN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D3F7174F-B6BB-43BB-AF0F-2C462B459F3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Repair Work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5D73B479-D4D7-48DD-97F6-410DA3B9DAE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To be done by roof contractor: 20 June to 26 June 2023</a:t>
            </a:r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9776AC-BBEA-45A2-8614-267670F323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JUL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E4DCCF7-7042-436D-AF12-634457F6146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16466" y="1847243"/>
            <a:ext cx="1347519" cy="19156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FE5C03B-8762-4321-B6D1-447FEBD43A7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316465" y="2050924"/>
            <a:ext cx="1347519" cy="4856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Assessments were conducted &amp; risks identified</a:t>
            </a:r>
            <a:endParaRPr lang="ru-R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BDE26A9-98E4-4278-9CCA-FDF80D7BCB0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AUG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0524F03-867F-4C67-853A-F1E9F715E3F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168990" y="2563689"/>
            <a:ext cx="1347519" cy="19156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2ACB901-D155-48CD-98EF-6336E700CD5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168989" y="2767370"/>
            <a:ext cx="1347519" cy="4856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Design &amp; documentation in progress</a:t>
            </a:r>
            <a:endParaRPr lang="ru-R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45B16A7-66D7-491E-B411-35DE633BF02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SEP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DD0D442-57A3-48A3-9B81-C55887F870E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019172" y="3267595"/>
            <a:ext cx="1347519" cy="19156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54A0F72-4E6E-492E-AAF3-F8B8683387B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019171" y="3471276"/>
            <a:ext cx="1347519" cy="485673"/>
          </a:xfrm>
        </p:spPr>
        <p:txBody>
          <a:bodyPr>
            <a:normAutofit/>
          </a:bodyPr>
          <a:lstStyle/>
          <a:p>
            <a:r>
              <a:rPr lang="en-US" dirty="0"/>
              <a:t>20 June 2023 to 17 Jul 2023</a:t>
            </a:r>
            <a:endParaRPr lang="ru-R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D7A67F9-07A4-4887-965F-8C865CFFF17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OCT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5B38C21-816E-4C71-811F-F06E292FAB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41275A9-F4C0-436F-AAEE-F5CCCE2F88C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Assessments completed</a:t>
            </a:r>
            <a:endParaRPr lang="ru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F98D2FA-E493-4101-AD52-A047BD3A9E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NOV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2762CDA7-30BF-4CCA-8854-A0EEDE3E0D3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B0953346-F1A1-48E5-85E1-54BA3A31F57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>
            <a:normAutofit/>
          </a:bodyPr>
          <a:lstStyle/>
          <a:p>
            <a:r>
              <a:rPr lang="en-US" dirty="0"/>
              <a:t>Safe access route mapped out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EE1927-7D1B-4EF8-8D12-044F213355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DEC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3FE7C6AB-DD13-4671-966D-83BF4BD955B3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Execution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77BD84B-9CE2-41AD-A597-CDBBBC4F17C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cs typeface="Arial" panose="020B0604020202020204" pitchFamily="34" charset="0"/>
              </a:rPr>
              <a:t>To follow Audit         20 Jun 2023 to 31 Jul 2023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54C0AF05-A269-45EE-929A-BC26018538E5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2068110" y="5393477"/>
            <a:ext cx="1347519" cy="393143"/>
          </a:xfrm>
        </p:spPr>
        <p:txBody>
          <a:bodyPr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Rubble</a:t>
            </a:r>
            <a:r>
              <a:rPr lang="en-US" sz="1600" dirty="0"/>
              <a:t> </a:t>
            </a:r>
            <a:r>
              <a:rPr lang="en-US" sz="1600" u="sng" dirty="0"/>
              <a:t>Removal</a:t>
            </a:r>
            <a:endParaRPr lang="ru-RU" sz="1600" u="sng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BB7DB41-9F3A-4BC3-96E0-82A50F4A891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2068110" y="5994516"/>
            <a:ext cx="1347519" cy="605864"/>
          </a:xfrm>
        </p:spPr>
        <p:txBody>
          <a:bodyPr>
            <a:noAutofit/>
          </a:bodyPr>
          <a:lstStyle/>
          <a:p>
            <a:r>
              <a:rPr lang="en-US" dirty="0">
                <a:cs typeface="Arial" panose="020B0604020202020204" pitchFamily="34" charset="0"/>
              </a:rPr>
              <a:t>Remove burnt fixtures, rubble, debris and scum 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D8E57D63-075B-4DE0-9ADB-263C468EBD7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Repairs to 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columns</a:t>
            </a:r>
            <a:endParaRPr lang="ru-RU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F4AB781-3AFC-4DBB-9677-015AC896EC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Rebar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concrete are intact. Only plaster required with bonding a agent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24F6810E-C12A-46BE-A784-B3DDA61EAC4C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614602" y="5394195"/>
            <a:ext cx="1347519" cy="393143"/>
          </a:xfrm>
        </p:spPr>
        <p:txBody>
          <a:bodyPr/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Temporary roof on Old 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endParaRPr lang="ru-RU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1C6A0E87-FDCC-4038-BD68-22778C21161A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614602" y="5976842"/>
            <a:ext cx="1347519" cy="623538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mono pitch corrugated iron roof to be erected including window shields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0D19C2C1-9969-4248-BF4B-BF5599A3C0B3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Recovery of 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endParaRPr lang="ru-RU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EFC6D6E6-DB64-4B9B-82B3-17EAC1740B00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730114" y="5921785"/>
            <a:ext cx="1457977" cy="678595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be carried out with rubble removal by a demolishing contractor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08A1C41-038B-5A45-400E-11B30F03C1F7}"/>
              </a:ext>
            </a:extLst>
          </p:cNvPr>
          <p:cNvGrpSpPr/>
          <p:nvPr/>
        </p:nvGrpSpPr>
        <p:grpSpPr>
          <a:xfrm>
            <a:off x="0" y="1552361"/>
            <a:ext cx="12297206" cy="5455505"/>
            <a:chOff x="-130244" y="2259858"/>
            <a:chExt cx="12151861" cy="4517767"/>
          </a:xfrm>
        </p:grpSpPr>
        <p:pic>
          <p:nvPicPr>
            <p:cNvPr id="59" name="Picture 58" descr="A picture containing indoor, person, abandoned&#10;&#10;Description automatically generated">
              <a:extLst>
                <a:ext uri="{FF2B5EF4-FFF2-40B4-BE49-F238E27FC236}">
                  <a16:creationId xmlns:a16="http://schemas.microsoft.com/office/drawing/2014/main" id="{9B6A3491-9671-1AC9-1266-5A8C01418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2991" y="2259858"/>
              <a:ext cx="2954570" cy="4442401"/>
            </a:xfrm>
            <a:prstGeom prst="rect">
              <a:avLst/>
            </a:prstGeom>
          </p:spPr>
        </p:pic>
        <p:pic>
          <p:nvPicPr>
            <p:cNvPr id="53" name="Picture 52" descr="A picture containing building, clothing, person, footwear&#10;&#10;Description automatically generated">
              <a:extLst>
                <a:ext uri="{FF2B5EF4-FFF2-40B4-BE49-F238E27FC236}">
                  <a16:creationId xmlns:a16="http://schemas.microsoft.com/office/drawing/2014/main" id="{AD083035-2FC4-A969-1B3A-F911110DC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068" y="2266380"/>
              <a:ext cx="3239923" cy="4484456"/>
            </a:xfrm>
            <a:prstGeom prst="rect">
              <a:avLst/>
            </a:prstGeom>
          </p:spPr>
        </p:pic>
        <p:pic>
          <p:nvPicPr>
            <p:cNvPr id="63" name="Picture 62" descr="A picture containing abandoned, building, beam, indoor&#10;&#10;Description automatically generated">
              <a:extLst>
                <a:ext uri="{FF2B5EF4-FFF2-40B4-BE49-F238E27FC236}">
                  <a16:creationId xmlns:a16="http://schemas.microsoft.com/office/drawing/2014/main" id="{208B7184-1B4B-5E50-3E05-8B5D0E5B8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244" y="2259859"/>
              <a:ext cx="3268646" cy="4457314"/>
            </a:xfrm>
            <a:prstGeom prst="rect">
              <a:avLst/>
            </a:prstGeom>
          </p:spPr>
        </p:pic>
        <p:pic>
          <p:nvPicPr>
            <p:cNvPr id="57" name="Picture 56" descr="A picture containing building, outdoor, sky, house&#10;&#10;Description automatically generated">
              <a:extLst>
                <a:ext uri="{FF2B5EF4-FFF2-40B4-BE49-F238E27FC236}">
                  <a16:creationId xmlns:a16="http://schemas.microsoft.com/office/drawing/2014/main" id="{FBB2DAAA-8477-4803-A2E1-81AB235F3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0855" y="2259858"/>
              <a:ext cx="2770762" cy="4517767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7B35EB6-A68C-88F0-D76A-600056A3D1DF}"/>
              </a:ext>
            </a:extLst>
          </p:cNvPr>
          <p:cNvGrpSpPr/>
          <p:nvPr/>
        </p:nvGrpSpPr>
        <p:grpSpPr>
          <a:xfrm>
            <a:off x="412920" y="3956949"/>
            <a:ext cx="11242971" cy="818921"/>
            <a:chOff x="412920" y="3956949"/>
            <a:chExt cx="11242971" cy="81892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B288240-E406-3E50-1502-2520E3785762}"/>
                </a:ext>
              </a:extLst>
            </p:cNvPr>
            <p:cNvSpPr txBox="1"/>
            <p:nvPr/>
          </p:nvSpPr>
          <p:spPr>
            <a:xfrm>
              <a:off x="412920" y="3956949"/>
              <a:ext cx="1872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Remove Rubble &amp; Debris</a:t>
              </a:r>
              <a:endPara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BCDF9AF-7D0A-7458-682F-CB3FF5BD8C26}"/>
                </a:ext>
              </a:extLst>
            </p:cNvPr>
            <p:cNvSpPr txBox="1"/>
            <p:nvPr/>
          </p:nvSpPr>
          <p:spPr>
            <a:xfrm>
              <a:off x="4056639" y="4026193"/>
              <a:ext cx="1917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Fix Columns</a:t>
              </a:r>
              <a:endParaRPr lang="en-ZA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E459B04-FEFA-7831-7290-5B9A59DF1C9F}"/>
                </a:ext>
              </a:extLst>
            </p:cNvPr>
            <p:cNvSpPr txBox="1"/>
            <p:nvPr/>
          </p:nvSpPr>
          <p:spPr>
            <a:xfrm>
              <a:off x="6896884" y="4065207"/>
              <a:ext cx="1872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Remove Assets &amp; store offsite</a:t>
              </a:r>
              <a:endPara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11EB6CA-DE0C-B0FD-430C-843B29975715}"/>
                </a:ext>
              </a:extLst>
            </p:cNvPr>
            <p:cNvSpPr txBox="1"/>
            <p:nvPr/>
          </p:nvSpPr>
          <p:spPr>
            <a:xfrm>
              <a:off x="9783791" y="4129539"/>
              <a:ext cx="1872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Install a temporary roof</a:t>
              </a:r>
              <a:endParaRPr lang="en-ZA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996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  <p:bldP spid="18" grpId="0" build="p"/>
      <p:bldP spid="19" grpId="0" build="p"/>
      <p:bldP spid="26" grpId="0" build="p"/>
      <p:bldP spid="27" grpId="0" build="p"/>
      <p:bldP spid="34" grpId="0" build="p"/>
      <p:bldP spid="35" grpId="0" uiExpand="1" build="p"/>
      <p:bldP spid="20" grpId="0" build="p"/>
      <p:bldP spid="21" grpId="0" build="p"/>
      <p:bldP spid="28" grpId="0" build="p"/>
      <p:bldP spid="29" grpId="0" build="p"/>
      <p:bldP spid="36" grpId="0" build="p"/>
      <p:bldP spid="37" grpId="0" build="p"/>
      <p:bldP spid="22" grpId="0" build="p"/>
      <p:bldP spid="23" grpId="0" build="p"/>
      <p:bldP spid="30" grpId="0" build="p"/>
      <p:bldP spid="31" grpId="0" build="p"/>
      <p:bldP spid="38" grpId="0" build="p"/>
      <p:bldP spid="39" grpId="0" build="p"/>
      <p:bldP spid="24" grpId="0" build="p"/>
      <p:bldP spid="25" grpId="0" build="p"/>
      <p:bldP spid="32" grpId="0" build="p"/>
      <p:bldP spid="33" grpId="0" build="p"/>
      <p:bldP spid="40" grpId="0" build="p"/>
      <p:bldP spid="41" grpId="0" build="p"/>
      <p:bldP spid="44" grpId="0" build="p"/>
      <p:bldP spid="45" grpId="0" build="p"/>
      <p:bldP spid="46" grpId="0" build="p"/>
      <p:bldP spid="47" grpId="0" build="p"/>
      <p:bldP spid="48" grpId="0" build="p"/>
      <p:bldP spid="49" grpId="0" build="p"/>
      <p:bldP spid="50" grpId="0" build="p"/>
      <p:bldP spid="5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011680" y="148559"/>
            <a:ext cx="10103318" cy="106101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/>
          <p:cNvSpPr/>
          <p:nvPr/>
        </p:nvSpPr>
        <p:spPr>
          <a:xfrm>
            <a:off x="573963" y="1518534"/>
            <a:ext cx="11219607" cy="504514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2AE6-0A2C-8540-9ACB-1C6BCF181E5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93333" y="324548"/>
            <a:ext cx="9540011" cy="63587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KEY POINTS ON RUBBLE &amp; DEBRIS REMOVAL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778365" y="1424539"/>
            <a:ext cx="0" cy="4924173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5555" y="3679257"/>
            <a:ext cx="10916424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725555" y="1624442"/>
            <a:ext cx="5181052" cy="1575103"/>
            <a:chOff x="725555" y="1727776"/>
            <a:chExt cx="5181052" cy="1575103"/>
          </a:xfrm>
        </p:grpSpPr>
        <p:sp>
          <p:nvSpPr>
            <p:cNvPr id="9" name="TextBox 8"/>
            <p:cNvSpPr txBox="1"/>
            <p:nvPr/>
          </p:nvSpPr>
          <p:spPr>
            <a:xfrm>
              <a:off x="1876926" y="1727776"/>
              <a:ext cx="3686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>
                    <a:lumMod val="50000"/>
                  </a:schemeClr>
                </a:buClr>
                <a:buSzPct val="80000"/>
              </a:pPr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Overall outlook </a:t>
              </a:r>
              <a:endParaRPr lang="en-ZA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miley Face 10"/>
            <p:cNvSpPr/>
            <p:nvPr/>
          </p:nvSpPr>
          <p:spPr>
            <a:xfrm>
              <a:off x="725555" y="2212202"/>
              <a:ext cx="704588" cy="722367"/>
            </a:xfrm>
            <a:prstGeom prst="smileyFace">
              <a:avLst>
                <a:gd name="adj" fmla="val 4653"/>
              </a:avLst>
            </a:prstGeom>
            <a:solidFill>
              <a:srgbClr val="00B050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584553" y="1984850"/>
              <a:ext cx="0" cy="1110507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1774837" y="2379549"/>
              <a:ext cx="413177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SzPct val="90000"/>
                <a:buFont typeface="Wingdings" panose="05000000000000000000" pitchFamily="2" charset="2"/>
                <a:buChar char="ü"/>
              </a:pPr>
              <a:r>
                <a:rPr lang="en-ZA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track</a:t>
              </a:r>
            </a:p>
            <a:p>
              <a:pPr marL="342900" indent="-342900">
                <a:buSzPct val="90000"/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Attended to heritage requirements</a:t>
              </a:r>
            </a:p>
            <a:p>
              <a:pPr marL="342900" indent="-342900">
                <a:buSzPct val="90000"/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Completed engineering specs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48637" y="1634470"/>
            <a:ext cx="6166361" cy="1911425"/>
            <a:chOff x="5948637" y="1634470"/>
            <a:chExt cx="6166361" cy="1911425"/>
          </a:xfrm>
        </p:grpSpPr>
        <p:sp>
          <p:nvSpPr>
            <p:cNvPr id="15" name="TextBox 14"/>
            <p:cNvSpPr txBox="1"/>
            <p:nvPr/>
          </p:nvSpPr>
          <p:spPr>
            <a:xfrm>
              <a:off x="7886542" y="1634470"/>
              <a:ext cx="2896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>
                    <a:lumMod val="50000"/>
                  </a:schemeClr>
                </a:buClr>
                <a:buSzPct val="80000"/>
              </a:pPr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Risks and Issues </a:t>
              </a:r>
              <a:endParaRPr lang="en-ZA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78062" y="2137817"/>
              <a:ext cx="4736936" cy="1408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27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Walls and metals may collapse during removal. Demolishing contractor to be engaged.</a:t>
              </a:r>
            </a:p>
            <a:p>
              <a:pPr marL="285750" indent="-285750">
                <a:buSzPct val="90000"/>
                <a:buFont typeface="Wingdings" panose="05000000000000000000" pitchFamily="2" charset="2"/>
                <a:buChar char="q"/>
              </a:pP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Delays from security screening </a:t>
              </a:r>
              <a:endParaRPr lang="en-ZA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7148363" y="2057292"/>
              <a:ext cx="0" cy="120995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 descr="Versicherer erwarten höhere Verluste aus Cyber-Vorfäll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8637" y="2142637"/>
              <a:ext cx="1012057" cy="100876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060496" y="3903881"/>
            <a:ext cx="5818210" cy="2734876"/>
            <a:chOff x="6060496" y="3903881"/>
            <a:chExt cx="5818210" cy="2734876"/>
          </a:xfrm>
        </p:grpSpPr>
        <p:sp>
          <p:nvSpPr>
            <p:cNvPr id="34" name="TextBox 33"/>
            <p:cNvSpPr txBox="1"/>
            <p:nvPr/>
          </p:nvSpPr>
          <p:spPr>
            <a:xfrm>
              <a:off x="7701179" y="3903881"/>
              <a:ext cx="2896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>
                    <a:lumMod val="50000"/>
                  </a:schemeClr>
                </a:buClr>
                <a:buSzPct val="80000"/>
              </a:pPr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Planned Activities </a:t>
              </a:r>
              <a:endParaRPr lang="en-ZA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7159592" y="4690862"/>
              <a:ext cx="0" cy="120995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7518462" y="4500030"/>
              <a:ext cx="4360244" cy="2138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27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sz="19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 on 3D Scanning: 17/05/2023 to 26/07/20 23</a:t>
              </a:r>
            </a:p>
            <a:p>
              <a:pPr marL="285750" indent="-285750">
                <a:lnSpc>
                  <a:spcPts val="27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sz="19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Award bid for Rubble Removal      on 9/06/2023</a:t>
              </a:r>
            </a:p>
            <a:p>
              <a:pPr marL="285750" indent="-285750">
                <a:lnSpc>
                  <a:spcPts val="27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sz="19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Construction: 20/06/2023</a:t>
              </a:r>
            </a:p>
            <a:p>
              <a:pPr marL="285750" indent="-285750">
                <a:lnSpc>
                  <a:spcPts val="27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sz="19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Completion: 31/07/2023 </a:t>
              </a:r>
            </a:p>
          </p:txBody>
        </p:sp>
        <p:pic>
          <p:nvPicPr>
            <p:cNvPr id="2" name="Picture 1" descr="Under Construction · Free image on Pixabay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0496" y="4950411"/>
              <a:ext cx="805735" cy="842916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64615" y="3882571"/>
            <a:ext cx="5413750" cy="2240556"/>
            <a:chOff x="364615" y="3882571"/>
            <a:chExt cx="5413750" cy="2240556"/>
          </a:xfrm>
        </p:grpSpPr>
        <p:sp>
          <p:nvSpPr>
            <p:cNvPr id="12" name="Rectangle 11"/>
            <p:cNvSpPr/>
            <p:nvPr/>
          </p:nvSpPr>
          <p:spPr>
            <a:xfrm>
              <a:off x="1646595" y="4645799"/>
              <a:ext cx="413177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27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Structural Engineers</a:t>
              </a:r>
            </a:p>
            <a:p>
              <a:pPr marL="285750" indent="-285750">
                <a:lnSpc>
                  <a:spcPts val="27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Quantity Surveyor</a:t>
              </a:r>
              <a:endParaRPr lang="en-ZA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7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x Mechanical Engineer</a:t>
              </a:r>
            </a:p>
            <a:p>
              <a:pPr marL="285750" indent="-285750">
                <a:lnSpc>
                  <a:spcPts val="27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x Health &amp; Safety Specialist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76926" y="3882571"/>
              <a:ext cx="3654202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Resources deployed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568027" y="4742115"/>
              <a:ext cx="0" cy="1271318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International Academy for Building Capacit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15" y="4907716"/>
              <a:ext cx="1074461" cy="980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205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011680" y="148559"/>
            <a:ext cx="9384030" cy="1061015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/>
          <p:cNvSpPr/>
          <p:nvPr/>
        </p:nvSpPr>
        <p:spPr>
          <a:xfrm>
            <a:off x="552090" y="1486131"/>
            <a:ext cx="11219607" cy="504514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2AE6-0A2C-8540-9ACB-1C6BCF181E5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93333" y="324548"/>
            <a:ext cx="9540011" cy="63587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RESTORATION OF OLD ASSEMBLY &amp; NEW WING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picture containing outdoor, building, window, residential area&#10;&#10;Description automatically generated">
            <a:extLst>
              <a:ext uri="{FF2B5EF4-FFF2-40B4-BE49-F238E27FC236}">
                <a16:creationId xmlns:a16="http://schemas.microsoft.com/office/drawing/2014/main" id="{1C6C3230-361F-DA6C-F663-2381A54FC0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520221"/>
            <a:ext cx="9384030" cy="51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82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F8DB176-20AB-3E40-D02C-04476C820C3A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7149025" y="3901249"/>
            <a:ext cx="666637" cy="384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249" y="166190"/>
            <a:ext cx="6079460" cy="88890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902" y="1678135"/>
            <a:ext cx="5309213" cy="4860780"/>
          </a:xfrm>
          <a:ln>
            <a:solidFill>
              <a:srgbClr val="00B050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ZA" sz="20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Parliament engaged DBSA as an IA and handover from NDPWI  took place on 6 March 2023.</a:t>
            </a:r>
          </a:p>
          <a:p>
            <a:pPr algn="just">
              <a:lnSpc>
                <a:spcPct val="17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 The handover was based on a condition assessment report for restoration of the Old Assembly and the New Wing.</a:t>
            </a:r>
          </a:p>
          <a:p>
            <a:pPr algn="just">
              <a:lnSpc>
                <a:spcPct val="17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 The programme was broken down into  work packages for early, medium and long term deliverables.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41581" y="1678135"/>
            <a:ext cx="6220047" cy="486078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70000"/>
              </a:lnSpc>
              <a:buNone/>
            </a:pPr>
            <a:endParaRPr lang="en-Z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4241B1A6-4FE1-06EA-2157-84FD8B5EC13A}"/>
              </a:ext>
            </a:extLst>
          </p:cNvPr>
          <p:cNvCxnSpPr/>
          <p:nvPr/>
        </p:nvCxnSpPr>
        <p:spPr>
          <a:xfrm flipV="1">
            <a:off x="7190823" y="4948045"/>
            <a:ext cx="498147" cy="267908"/>
          </a:xfrm>
          <a:prstGeom prst="bentConnector3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AB1656-DCFA-6630-A5B7-5BCB5F199CB4}"/>
              </a:ext>
            </a:extLst>
          </p:cNvPr>
          <p:cNvGrpSpPr/>
          <p:nvPr/>
        </p:nvGrpSpPr>
        <p:grpSpPr>
          <a:xfrm>
            <a:off x="5825178" y="1947396"/>
            <a:ext cx="5889301" cy="4238664"/>
            <a:chOff x="5825178" y="1947396"/>
            <a:chExt cx="5889301" cy="42386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991453-2F74-11E1-4049-DDFA89743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25178" y="1947396"/>
              <a:ext cx="5889301" cy="42386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80BE76-7B7B-4725-7A0D-4ED74EFE2FF7}"/>
                </a:ext>
              </a:extLst>
            </p:cNvPr>
            <p:cNvSpPr txBox="1"/>
            <p:nvPr/>
          </p:nvSpPr>
          <p:spPr>
            <a:xfrm>
              <a:off x="7688970" y="4578713"/>
              <a:ext cx="2380772" cy="76944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Column repairs at Old Assembly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Temporary roof at Old Assembly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Furniture removal from burnt buildings</a:t>
              </a:r>
              <a:endParaRPr lang="en-ZA" sz="1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3E7E14-B3BA-8847-AE17-0DEEE8DCE95D}"/>
                </a:ext>
              </a:extLst>
            </p:cNvPr>
            <p:cNvSpPr txBox="1"/>
            <p:nvPr/>
          </p:nvSpPr>
          <p:spPr>
            <a:xfrm>
              <a:off x="7815662" y="3693500"/>
              <a:ext cx="1908331" cy="423193"/>
            </a:xfrm>
            <a:prstGeom prst="rect">
              <a:avLst/>
            </a:prstGeom>
            <a:solidFill>
              <a:srgbClr val="006699"/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182563" indent="-182563" algn="ctr"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Asset </a:t>
              </a: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Verification</a:t>
              </a:r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at burnt buildings</a:t>
              </a:r>
              <a:endParaRPr lang="en-ZA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CF9C7B6C-6532-86BB-77D8-B80686726C39}"/>
              </a:ext>
            </a:extLst>
          </p:cNvPr>
          <p:cNvSpPr/>
          <p:nvPr/>
        </p:nvSpPr>
        <p:spPr>
          <a:xfrm>
            <a:off x="8851604" y="2732425"/>
            <a:ext cx="1362690" cy="66951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2F447B2-C0E1-E208-6B8B-2BF1647FAB78}"/>
              </a:ext>
            </a:extLst>
          </p:cNvPr>
          <p:cNvSpPr/>
          <p:nvPr/>
        </p:nvSpPr>
        <p:spPr>
          <a:xfrm>
            <a:off x="5825178" y="5600740"/>
            <a:ext cx="1500182" cy="66951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9CAE120-D5DD-E046-94B0-DF9F6A1E7305}"/>
              </a:ext>
            </a:extLst>
          </p:cNvPr>
          <p:cNvSpPr/>
          <p:nvPr/>
        </p:nvSpPr>
        <p:spPr>
          <a:xfrm>
            <a:off x="10296071" y="2732424"/>
            <a:ext cx="1500182" cy="66951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714D25-56BC-36B5-6230-5F4F9ED276E7}"/>
              </a:ext>
            </a:extLst>
          </p:cNvPr>
          <p:cNvSpPr/>
          <p:nvPr/>
        </p:nvSpPr>
        <p:spPr>
          <a:xfrm>
            <a:off x="7269645" y="2732425"/>
            <a:ext cx="1500182" cy="66951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0555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011680" y="148559"/>
            <a:ext cx="10103318" cy="1061015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/>
          <p:cNvSpPr/>
          <p:nvPr/>
        </p:nvSpPr>
        <p:spPr>
          <a:xfrm>
            <a:off x="552090" y="1486131"/>
            <a:ext cx="11219607" cy="504514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2AE6-0A2C-8540-9ACB-1C6BCF181E5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93333" y="324548"/>
            <a:ext cx="9540011" cy="63587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RESTORATION OF OLD ASSEMBLY &amp; NEW WING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778365" y="1424539"/>
            <a:ext cx="0" cy="4924173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5555" y="3583004"/>
            <a:ext cx="11174931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725555" y="1517525"/>
            <a:ext cx="5170276" cy="1807709"/>
            <a:chOff x="725555" y="1517525"/>
            <a:chExt cx="5170276" cy="1807709"/>
          </a:xfrm>
        </p:grpSpPr>
        <p:sp>
          <p:nvSpPr>
            <p:cNvPr id="9" name="TextBox 8"/>
            <p:cNvSpPr txBox="1"/>
            <p:nvPr/>
          </p:nvSpPr>
          <p:spPr>
            <a:xfrm>
              <a:off x="1955280" y="1517525"/>
              <a:ext cx="3686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>
                    <a:lumMod val="50000"/>
                  </a:schemeClr>
                </a:buClr>
                <a:buSzPct val="80000"/>
              </a:pPr>
              <a:r>
                <a:rPr lang="en-US" sz="2400" b="1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Overall outlook </a:t>
              </a:r>
              <a:endParaRPr lang="en-ZA" sz="24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miley Face 10"/>
            <p:cNvSpPr/>
            <p:nvPr/>
          </p:nvSpPr>
          <p:spPr>
            <a:xfrm>
              <a:off x="725555" y="2212202"/>
              <a:ext cx="704588" cy="722367"/>
            </a:xfrm>
            <a:prstGeom prst="smileyFace">
              <a:avLst>
                <a:gd name="adj" fmla="val 4653"/>
              </a:avLst>
            </a:prstGeom>
            <a:solidFill>
              <a:srgbClr val="00B050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584553" y="1984850"/>
              <a:ext cx="0" cy="1110507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1764061" y="2194155"/>
              <a:ext cx="4131770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ts val="2700"/>
                </a:lnSpc>
                <a:buSzPct val="90000"/>
                <a:buFont typeface="Wingdings" panose="05000000000000000000" pitchFamily="2" charset="2"/>
                <a:buChar char="ü"/>
              </a:pPr>
              <a:r>
                <a:rPr lang="en-ZA" sz="2000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week behind</a:t>
              </a:r>
            </a:p>
            <a:p>
              <a:pPr marL="342900" indent="-342900">
                <a:lnSpc>
                  <a:spcPts val="2700"/>
                </a:lnSpc>
                <a:buSzPct val="90000"/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to be recovered on evaluation stage</a:t>
              </a:r>
              <a:endParaRPr lang="en-ZA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973855" y="1578771"/>
            <a:ext cx="6041186" cy="1930023"/>
            <a:chOff x="5973855" y="1578771"/>
            <a:chExt cx="6041186" cy="1930023"/>
          </a:xfrm>
        </p:grpSpPr>
        <p:sp>
          <p:nvSpPr>
            <p:cNvPr id="15" name="TextBox 14"/>
            <p:cNvSpPr txBox="1"/>
            <p:nvPr/>
          </p:nvSpPr>
          <p:spPr>
            <a:xfrm>
              <a:off x="7948417" y="1578771"/>
              <a:ext cx="2896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>
                    <a:lumMod val="50000"/>
                  </a:schemeClr>
                </a:buClr>
                <a:buSzPct val="80000"/>
              </a:pPr>
              <a:r>
                <a:rPr lang="en-US" sz="2400" b="1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Risks and Issues </a:t>
              </a:r>
              <a:endParaRPr lang="en-ZA" sz="24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278105" y="2082763"/>
              <a:ext cx="4736936" cy="1426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26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sz="2000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Heritage interest groups may interdict some activities.</a:t>
              </a:r>
            </a:p>
            <a:p>
              <a:pPr marL="285750" indent="-285750">
                <a:lnSpc>
                  <a:spcPts val="26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Structural integrity of the New Win may be affected during demolishing </a:t>
              </a:r>
              <a:endParaRPr lang="en-ZA" sz="2000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7148363" y="2057292"/>
              <a:ext cx="0" cy="120995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Risk - Highway imag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3855" y="2082763"/>
              <a:ext cx="1044767" cy="110778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2583" y="3705558"/>
            <a:ext cx="5411868" cy="2947410"/>
            <a:chOff x="372583" y="3705558"/>
            <a:chExt cx="5411868" cy="2947410"/>
          </a:xfrm>
        </p:grpSpPr>
        <p:sp>
          <p:nvSpPr>
            <p:cNvPr id="12" name="Rectangle 11"/>
            <p:cNvSpPr/>
            <p:nvPr/>
          </p:nvSpPr>
          <p:spPr>
            <a:xfrm>
              <a:off x="1652681" y="4201015"/>
              <a:ext cx="4131770" cy="24519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23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US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PM/Lead consultants</a:t>
              </a:r>
            </a:p>
            <a:p>
              <a:pPr marL="285750" indent="-285750">
                <a:lnSpc>
                  <a:spcPts val="23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US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Architects</a:t>
              </a:r>
            </a:p>
            <a:p>
              <a:pPr marL="285750" indent="-285750">
                <a:lnSpc>
                  <a:spcPts val="23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US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Structural Engineers</a:t>
              </a:r>
            </a:p>
            <a:p>
              <a:pPr marL="285750" indent="-285750">
                <a:lnSpc>
                  <a:spcPts val="23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US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Quantity Surveyor</a:t>
              </a:r>
              <a:endParaRPr lang="en-ZA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3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Mechanical Engineer</a:t>
              </a:r>
            </a:p>
            <a:p>
              <a:pPr marL="285750" indent="-285750">
                <a:lnSpc>
                  <a:spcPts val="23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US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Electrical Engineer</a:t>
              </a:r>
            </a:p>
            <a:p>
              <a:pPr marL="285750" indent="-285750">
                <a:lnSpc>
                  <a:spcPts val="23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US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x Heritage Architect</a:t>
              </a:r>
              <a:endParaRPr lang="en-ZA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3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x Health &amp; Safety Specialist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32807" y="3705558"/>
              <a:ext cx="3875287" cy="44627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US" sz="2300" b="1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Resources to be deployed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568027" y="4742115"/>
              <a:ext cx="0" cy="1271318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International Academy for Building Capacity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583" y="4873945"/>
              <a:ext cx="1074461" cy="98033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030227" y="3713649"/>
            <a:ext cx="5803117" cy="2753205"/>
            <a:chOff x="6030227" y="3713649"/>
            <a:chExt cx="5803117" cy="2753205"/>
          </a:xfrm>
        </p:grpSpPr>
        <p:sp>
          <p:nvSpPr>
            <p:cNvPr id="34" name="TextBox 33"/>
            <p:cNvSpPr txBox="1"/>
            <p:nvPr/>
          </p:nvSpPr>
          <p:spPr>
            <a:xfrm>
              <a:off x="7672302" y="3713649"/>
              <a:ext cx="2896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>
                    <a:lumMod val="50000"/>
                  </a:schemeClr>
                </a:buClr>
                <a:buSzPct val="80000"/>
              </a:pPr>
              <a:r>
                <a:rPr lang="en-US" sz="2400" b="1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Planned Activities </a:t>
              </a:r>
              <a:endParaRPr lang="en-ZA" sz="24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7159592" y="4690862"/>
              <a:ext cx="0" cy="120995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7411453" y="4254389"/>
              <a:ext cx="4421891" cy="2212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28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sz="1900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Appoint PSPs by 13/06/2023</a:t>
              </a:r>
            </a:p>
            <a:p>
              <a:pPr marL="285750" indent="-285750">
                <a:lnSpc>
                  <a:spcPts val="28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sz="1900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Pre-qualify construction firms before documentation stage</a:t>
              </a:r>
            </a:p>
            <a:p>
              <a:pPr marL="285750" indent="-285750">
                <a:lnSpc>
                  <a:spcPts val="28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sz="1900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Pre-qualified firms to compete on prices and B-BBEE</a:t>
              </a:r>
            </a:p>
            <a:p>
              <a:pPr marL="285750" indent="-285750">
                <a:lnSpc>
                  <a:spcPts val="28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sz="1900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Site Handover: 4/12/2023 </a:t>
              </a:r>
            </a:p>
          </p:txBody>
        </p:sp>
        <p:pic>
          <p:nvPicPr>
            <p:cNvPr id="17" name="Picture 16" descr="10. Project Schedule Planning – Project Management – 2nd Editio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227" y="4873945"/>
              <a:ext cx="955556" cy="891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07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79" y="752038"/>
            <a:ext cx="9868527" cy="70136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RECONFIGURATION OF 4</a:t>
            </a:r>
            <a:r>
              <a:rPr lang="en-US" sz="3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5</a:t>
            </a:r>
            <a:r>
              <a:rPr lang="en-US" sz="3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5781" y="6356353"/>
            <a:ext cx="538019" cy="293399"/>
          </a:xfrm>
        </p:spPr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2982" y="3249197"/>
            <a:ext cx="10056209" cy="37554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ounded Rectangle 9"/>
          <p:cNvSpPr/>
          <p:nvPr/>
        </p:nvSpPr>
        <p:spPr>
          <a:xfrm>
            <a:off x="1528668" y="3255608"/>
            <a:ext cx="6428689" cy="357059"/>
          </a:xfrm>
          <a:prstGeom prst="roundRect">
            <a:avLst>
              <a:gd name="adj" fmla="val 5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ounded Rectangle 12"/>
          <p:cNvSpPr/>
          <p:nvPr/>
        </p:nvSpPr>
        <p:spPr>
          <a:xfrm>
            <a:off x="6516304" y="2159109"/>
            <a:ext cx="1432990" cy="29831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% Complete</a:t>
            </a:r>
            <a:endParaRPr lang="en-ZA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54586" y="1883040"/>
            <a:ext cx="779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48%</a:t>
            </a:r>
            <a:endParaRPr lang="en-Z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151474" y="3228000"/>
            <a:ext cx="373084" cy="37308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25542" y="3696154"/>
            <a:ext cx="8249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2</a:t>
            </a:r>
            <a:endParaRPr lang="en-ZA" sz="13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67163" y="4157319"/>
            <a:ext cx="182040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Conducted assessments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options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layouts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execution plan</a:t>
            </a:r>
            <a:endParaRPr lang="en-Z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020422" y="3255608"/>
            <a:ext cx="373084" cy="373084"/>
          </a:xfrm>
          <a:prstGeom prst="ellipse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77969" y="3696154"/>
            <a:ext cx="8249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3</a:t>
            </a:r>
            <a:endParaRPr lang="en-ZA" sz="13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53545" y="4184565"/>
            <a:ext cx="182040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detailed designs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design reports</a:t>
            </a:r>
            <a:endParaRPr lang="en-Z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879844" y="3274486"/>
            <a:ext cx="373084" cy="37308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599887" y="3674387"/>
            <a:ext cx="8249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4</a:t>
            </a:r>
            <a:endParaRPr lang="en-ZA" sz="13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12444" y="4157320"/>
            <a:ext cx="161396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BoQs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tender documents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Advertised bid on shortened tender</a:t>
            </a:r>
            <a:endParaRPr lang="en-Z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8765851" y="3247846"/>
            <a:ext cx="373084" cy="3730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574962" y="3648946"/>
            <a:ext cx="8249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5</a:t>
            </a:r>
            <a:endParaRPr lang="en-ZA" sz="13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834232" y="4151429"/>
            <a:ext cx="18023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to start on 18/05/2023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run on 3 shifts</a:t>
            </a:r>
          </a:p>
        </p:txBody>
      </p:sp>
      <p:sp>
        <p:nvSpPr>
          <p:cNvPr id="58" name="Oval 57"/>
          <p:cNvSpPr/>
          <p:nvPr/>
        </p:nvSpPr>
        <p:spPr>
          <a:xfrm>
            <a:off x="11181312" y="3226190"/>
            <a:ext cx="373084" cy="37308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838632" y="3696154"/>
            <a:ext cx="8249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6</a:t>
            </a:r>
            <a:endParaRPr lang="en-ZA" sz="13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678763" y="4134946"/>
            <a:ext cx="2046421" cy="11541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completion: 13//06/2023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account: pending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As-</a:t>
            </a:r>
            <a:r>
              <a:rPr lang="en-US" sz="11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builts</a:t>
            </a:r>
            <a: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pending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O&amp;M Manuals: pending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Handover: 22/06/2023</a:t>
            </a:r>
          </a:p>
        </p:txBody>
      </p:sp>
      <p:sp>
        <p:nvSpPr>
          <p:cNvPr id="61" name="Oval 60"/>
          <p:cNvSpPr/>
          <p:nvPr/>
        </p:nvSpPr>
        <p:spPr>
          <a:xfrm>
            <a:off x="1522983" y="3251657"/>
            <a:ext cx="373084" cy="373084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350761" y="3662815"/>
            <a:ext cx="8249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1</a:t>
            </a:r>
            <a:endParaRPr lang="en-ZA" sz="13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14024" y="4146508"/>
            <a:ext cx="172227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Engaged PSPs on 6/03/2023.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Gave detailed brief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Sourced as-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builts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Z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ardrop 64" descr="Teardrop">
            <a:extLst>
              <a:ext uri="{FF2B5EF4-FFF2-40B4-BE49-F238E27FC236}">
                <a16:creationId xmlns:a16="http://schemas.microsoft.com/office/drawing/2014/main" id="{17A4CA93-17F7-4232-B044-85280B80BF12}"/>
              </a:ext>
            </a:extLst>
          </p:cNvPr>
          <p:cNvSpPr/>
          <p:nvPr/>
        </p:nvSpPr>
        <p:spPr>
          <a:xfrm rot="8060572">
            <a:off x="2137443" y="815428"/>
            <a:ext cx="595885" cy="507800"/>
          </a:xfrm>
          <a:prstGeom prst="teardrop">
            <a:avLst>
              <a:gd name="adj" fmla="val 110798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cxnSp>
        <p:nvCxnSpPr>
          <p:cNvPr id="68" name="Straight Connector 67" descr="Time line">
            <a:extLst>
              <a:ext uri="{FF2B5EF4-FFF2-40B4-BE49-F238E27FC236}">
                <a16:creationId xmlns:a16="http://schemas.microsoft.com/office/drawing/2014/main" id="{0ECD7D0F-80D1-4D75-A17F-3E2E46570DE4}"/>
              </a:ext>
            </a:extLst>
          </p:cNvPr>
          <p:cNvCxnSpPr>
            <a:cxnSpLocks/>
          </p:cNvCxnSpPr>
          <p:nvPr/>
        </p:nvCxnSpPr>
        <p:spPr>
          <a:xfrm flipH="1">
            <a:off x="1212402" y="5824780"/>
            <a:ext cx="10451178" cy="10044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0953968" y="5631345"/>
            <a:ext cx="0" cy="38669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1212402" y="5688489"/>
            <a:ext cx="1205" cy="33154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323282" y="1751798"/>
            <a:ext cx="11644488" cy="4604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0" name="Rounded Rectangle 79"/>
          <p:cNvSpPr/>
          <p:nvPr/>
        </p:nvSpPr>
        <p:spPr>
          <a:xfrm>
            <a:off x="8198255" y="2178525"/>
            <a:ext cx="1686304" cy="29772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progress: </a:t>
            </a:r>
            <a:endParaRPr lang="en-ZA" sz="1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4468075" y="5651769"/>
            <a:ext cx="0" cy="36627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788978" y="5651769"/>
            <a:ext cx="0" cy="36627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98516" y="5364220"/>
            <a:ext cx="8277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1/03/2023</a:t>
            </a:r>
            <a:endParaRPr lang="en-ZA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476724" y="5301806"/>
            <a:ext cx="8277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1/04/2023</a:t>
            </a:r>
            <a:endParaRPr lang="en-ZA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Implementation - Free technology ic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68" y="1694587"/>
            <a:ext cx="1176282" cy="14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Box 101"/>
          <p:cNvSpPr txBox="1"/>
          <p:nvPr/>
        </p:nvSpPr>
        <p:spPr>
          <a:xfrm>
            <a:off x="8814141" y="1870072"/>
            <a:ext cx="779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en-Z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375092" y="5357648"/>
            <a:ext cx="8277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1/05/2023</a:t>
            </a:r>
            <a:endParaRPr lang="en-ZA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0540082" y="5301024"/>
            <a:ext cx="8277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1/06/2023</a:t>
            </a:r>
            <a:endParaRPr lang="en-ZA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Elbow Connector 5"/>
          <p:cNvCxnSpPr>
            <a:endCxn id="13" idx="2"/>
          </p:cNvCxnSpPr>
          <p:nvPr/>
        </p:nvCxnSpPr>
        <p:spPr>
          <a:xfrm rot="16200000" flipV="1">
            <a:off x="7114355" y="2575864"/>
            <a:ext cx="838323" cy="601433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88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8" grpId="0"/>
      <p:bldP spid="80" grpId="0" animBg="1"/>
      <p:bldP spid="1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011680" y="148559"/>
            <a:ext cx="10103318" cy="106101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/>
          <p:cNvSpPr/>
          <p:nvPr/>
        </p:nvSpPr>
        <p:spPr>
          <a:xfrm>
            <a:off x="552090" y="1486131"/>
            <a:ext cx="11219607" cy="504514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2AE6-0A2C-8540-9ACB-1C6BCF181E5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93333" y="324548"/>
            <a:ext cx="9540011" cy="63587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KEY POINTS ON RECONFIGUARATION OF 4</a:t>
            </a:r>
            <a:r>
              <a:rPr lang="en-US" sz="2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5</a:t>
            </a:r>
            <a:r>
              <a:rPr lang="en-US" sz="2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FLOORS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778365" y="1424539"/>
            <a:ext cx="0" cy="4924173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2269" y="3640755"/>
            <a:ext cx="10916424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16913" y="1727776"/>
            <a:ext cx="5251002" cy="1863885"/>
            <a:chOff x="616913" y="1727776"/>
            <a:chExt cx="5251002" cy="1863885"/>
          </a:xfrm>
        </p:grpSpPr>
        <p:sp>
          <p:nvSpPr>
            <p:cNvPr id="9" name="TextBox 8"/>
            <p:cNvSpPr txBox="1"/>
            <p:nvPr/>
          </p:nvSpPr>
          <p:spPr>
            <a:xfrm>
              <a:off x="1876926" y="1727776"/>
              <a:ext cx="3686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>
                    <a:lumMod val="50000"/>
                  </a:schemeClr>
                </a:buClr>
                <a:buSzPct val="80000"/>
              </a:pPr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Overall outlook </a:t>
              </a:r>
              <a:endParaRPr lang="en-ZA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miley Face 10"/>
            <p:cNvSpPr/>
            <p:nvPr/>
          </p:nvSpPr>
          <p:spPr>
            <a:xfrm>
              <a:off x="616913" y="2077169"/>
              <a:ext cx="704588" cy="722367"/>
            </a:xfrm>
            <a:prstGeom prst="smileyFace">
              <a:avLst>
                <a:gd name="adj" fmla="val 656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585444" y="1888564"/>
              <a:ext cx="0" cy="1110507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1736145" y="2319518"/>
              <a:ext cx="4131770" cy="1272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23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Behind schedule – due to HVAC options analysis</a:t>
              </a:r>
            </a:p>
            <a:p>
              <a:pPr marL="285750" indent="-285750">
                <a:lnSpc>
                  <a:spcPts val="23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Tender issued on: 17/04/2023 &amp; to close on 3 May 2023</a:t>
              </a:r>
              <a:endParaRPr lang="en-ZA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29066" y="1634470"/>
            <a:ext cx="5958134" cy="1364601"/>
            <a:chOff x="5929066" y="1634470"/>
            <a:chExt cx="5958134" cy="1364601"/>
          </a:xfrm>
        </p:grpSpPr>
        <p:sp>
          <p:nvSpPr>
            <p:cNvPr id="15" name="TextBox 14"/>
            <p:cNvSpPr txBox="1"/>
            <p:nvPr/>
          </p:nvSpPr>
          <p:spPr>
            <a:xfrm>
              <a:off x="7886542" y="1634470"/>
              <a:ext cx="2896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>
                    <a:lumMod val="50000"/>
                  </a:schemeClr>
                </a:buClr>
                <a:buSzPct val="80000"/>
              </a:pPr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Risks and Issues </a:t>
              </a:r>
              <a:endParaRPr lang="en-ZA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78062" y="2137817"/>
              <a:ext cx="45091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SzPct val="90000"/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Delays from security screening </a:t>
              </a:r>
              <a:endParaRPr lang="en-ZA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7159592" y="1789117"/>
              <a:ext cx="0" cy="120995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 descr="Versicherer erwarten höhere Verluste aus Cyber-Vorfäll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9066" y="1871521"/>
              <a:ext cx="1012057" cy="100876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042309" y="3903881"/>
            <a:ext cx="5979000" cy="2085876"/>
            <a:chOff x="6042309" y="3903881"/>
            <a:chExt cx="5979000" cy="2085876"/>
          </a:xfrm>
        </p:grpSpPr>
        <p:sp>
          <p:nvSpPr>
            <p:cNvPr id="34" name="TextBox 33"/>
            <p:cNvSpPr txBox="1"/>
            <p:nvPr/>
          </p:nvSpPr>
          <p:spPr>
            <a:xfrm>
              <a:off x="7701179" y="3903881"/>
              <a:ext cx="2896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>
                    <a:lumMod val="50000"/>
                  </a:schemeClr>
                </a:buClr>
                <a:buSzPct val="80000"/>
              </a:pPr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Planned Activities </a:t>
              </a:r>
              <a:endParaRPr lang="en-ZA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7159592" y="4690862"/>
              <a:ext cx="0" cy="120995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7363731" y="4594503"/>
              <a:ext cx="4657578" cy="1395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26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Award bid on 12/05/2023</a:t>
              </a:r>
            </a:p>
            <a:p>
              <a:pPr marL="285750" indent="-285750">
                <a:lnSpc>
                  <a:spcPts val="26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Construction: 18/05/2023</a:t>
              </a:r>
            </a:p>
            <a:p>
              <a:pPr marL="285750" indent="-285750">
                <a:lnSpc>
                  <a:spcPts val="26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Completion: 13/06/2023</a:t>
              </a:r>
            </a:p>
            <a:p>
              <a:pPr marL="285750" indent="-285750">
                <a:lnSpc>
                  <a:spcPts val="26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Handover: 22/06/2023 </a:t>
              </a:r>
            </a:p>
          </p:txBody>
        </p:sp>
        <p:pic>
          <p:nvPicPr>
            <p:cNvPr id="2" name="Picture 1" descr="Under Construction · Free image on Pixabay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309" y="4886061"/>
              <a:ext cx="805735" cy="842916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32962" y="3882571"/>
            <a:ext cx="5422944" cy="2665252"/>
            <a:chOff x="332962" y="3882571"/>
            <a:chExt cx="5422944" cy="2665252"/>
          </a:xfrm>
        </p:grpSpPr>
        <p:sp>
          <p:nvSpPr>
            <p:cNvPr id="12" name="Rectangle 11"/>
            <p:cNvSpPr/>
            <p:nvPr/>
          </p:nvSpPr>
          <p:spPr>
            <a:xfrm>
              <a:off x="1624136" y="4519062"/>
              <a:ext cx="4131770" cy="2028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SzPct val="90000"/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X Architect</a:t>
              </a:r>
            </a:p>
            <a:p>
              <a:pPr marL="285750" indent="-285750">
                <a:buSzPct val="90000"/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Quantity Surveyor</a:t>
              </a:r>
              <a:endParaRPr lang="en-ZA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SzPct val="90000"/>
                <a:buFont typeface="Wingdings" panose="05000000000000000000" pitchFamily="2" charset="2"/>
                <a:buChar char="q"/>
              </a:pPr>
              <a:r>
                <a:rPr lang="en-ZA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x Mechanical Engineer</a:t>
              </a:r>
            </a:p>
            <a:p>
              <a:pPr marL="285750" indent="-285750">
                <a:lnSpc>
                  <a:spcPts val="3100"/>
                </a:lnSpc>
                <a:buSzPct val="90000"/>
                <a:buFont typeface="Wingdings" panose="05000000000000000000" pitchFamily="2" charset="2"/>
                <a:buChar char="q"/>
              </a:pPr>
              <a:r>
                <a:rPr lang="en-ZA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x Electrical Engineer </a:t>
              </a:r>
            </a:p>
            <a:p>
              <a:pPr marL="285750" indent="-285750">
                <a:buSzPct val="90000"/>
                <a:buFont typeface="Wingdings" panose="05000000000000000000" pitchFamily="2" charset="2"/>
                <a:buChar char="q"/>
              </a:pPr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x Electronics Engineer</a:t>
              </a:r>
              <a:endParaRPr lang="en-ZA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SzPct val="90000"/>
                <a:buFont typeface="Wingdings" panose="05000000000000000000" pitchFamily="2" charset="2"/>
                <a:buChar char="q"/>
              </a:pPr>
              <a:r>
                <a:rPr lang="en-ZA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x Health &amp; Safety Specialist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76926" y="3882571"/>
              <a:ext cx="3654202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Resources deployed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568027" y="4742115"/>
              <a:ext cx="0" cy="1271318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 descr="International Academy for Building Capacit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62" y="4920481"/>
              <a:ext cx="1074461" cy="980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942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8" y="233916"/>
            <a:ext cx="10019211" cy="850301"/>
          </a:xfrm>
        </p:spPr>
        <p:txBody>
          <a:bodyPr>
            <a:noAutofit/>
          </a:bodyPr>
          <a:lstStyle/>
          <a:p>
            <a:pPr algn="just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LAYOUT FOR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FLOOR OFFICES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013506A-AD31-6294-2EA8-73A52E811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037" y="1467292"/>
            <a:ext cx="11472529" cy="52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21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8" y="233916"/>
            <a:ext cx="10019211" cy="850301"/>
          </a:xfrm>
        </p:spPr>
        <p:txBody>
          <a:bodyPr>
            <a:noAutofit/>
          </a:bodyPr>
          <a:lstStyle/>
          <a:p>
            <a:pPr algn="just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LAYOUT FOR 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b="1" baseline="30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FLOOR OFFICES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2EAB8A-DEE7-1D6B-8278-4C5FEC21F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405" y="1424764"/>
            <a:ext cx="11585234" cy="529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15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16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wall, indoor, furniture, cabinetry&#10;&#10;Description automatically generated">
            <a:extLst>
              <a:ext uri="{FF2B5EF4-FFF2-40B4-BE49-F238E27FC236}">
                <a16:creationId xmlns:a16="http://schemas.microsoft.com/office/drawing/2014/main" id="{AB7DE7E7-C057-A527-4FE0-9995A49C21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419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0" name="Picture 9" descr="A person walking in a kitchen&#10;&#10;Description automatically generated with medium confidence">
            <a:extLst>
              <a:ext uri="{FF2B5EF4-FFF2-40B4-BE49-F238E27FC236}">
                <a16:creationId xmlns:a16="http://schemas.microsoft.com/office/drawing/2014/main" id="{BF1D74E5-B3ED-0611-A9CE-B424E2F569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r="10885" b="-2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Picture 11" descr="A picture containing indoor, furniture, wall, chair&#10;&#10;Description automatically generated">
            <a:extLst>
              <a:ext uri="{FF2B5EF4-FFF2-40B4-BE49-F238E27FC236}">
                <a16:creationId xmlns:a16="http://schemas.microsoft.com/office/drawing/2014/main" id="{3C409C73-1CCC-DA80-279F-02E2C769FF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" r="-1" b="26373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3650" y="3996130"/>
            <a:ext cx="5749290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baseline="30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5</a:t>
            </a:r>
            <a:r>
              <a:rPr lang="en-US" sz="3200" baseline="30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Floors Impressions</a:t>
            </a:r>
            <a:r>
              <a:rPr lang="en-US" sz="3200" kern="1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58450" y="6356350"/>
            <a:ext cx="895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C72CB22-D7A4-7547-B048-02B7C821FF3F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746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2AE6-0A2C-8540-9ACB-1C6BCF181E53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96958" y="279034"/>
            <a:ext cx="9679577" cy="85898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FURNITURE OUT ON TENDER 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090" y="1708727"/>
            <a:ext cx="11224445" cy="4562764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en-ZA" sz="2000" spc="3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en-ZA" sz="2000" spc="3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Aft>
                <a:spcPts val="800"/>
              </a:spcAft>
            </a:pPr>
            <a:endParaRPr lang="en-US" sz="2000" spc="3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Aft>
                <a:spcPts val="800"/>
              </a:spcAft>
            </a:pPr>
            <a:endParaRPr lang="en-US" sz="2000" spc="3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Aft>
                <a:spcPts val="800"/>
              </a:spcAft>
            </a:pPr>
            <a:endParaRPr lang="en-ZA" sz="2000" spc="3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09" y="2608750"/>
            <a:ext cx="10135401" cy="3589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1934678"/>
            <a:ext cx="2752825" cy="338554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furniture on 6</a:t>
            </a:r>
            <a:r>
              <a:rPr 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floor</a:t>
            </a:r>
            <a:endParaRPr lang="en-Z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96958" y="2273232"/>
            <a:ext cx="0" cy="277463"/>
          </a:xfrm>
          <a:prstGeom prst="straightConnector1">
            <a:avLst/>
          </a:prstGeom>
          <a:ln w="952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82665" y="1934678"/>
            <a:ext cx="5314750" cy="338554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spec out on tender for tender. Size limited by space</a:t>
            </a:r>
            <a:endParaRPr lang="en-ZA" sz="16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947514" y="2273232"/>
            <a:ext cx="0" cy="277463"/>
          </a:xfrm>
          <a:prstGeom prst="straightConnector1">
            <a:avLst/>
          </a:prstGeom>
          <a:ln w="952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94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2AE6-0A2C-8540-9ACB-1C6BCF181E5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35200" y="362988"/>
            <a:ext cx="9405257" cy="85898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AWARD VALUE FOR 4</a:t>
            </a:r>
            <a:r>
              <a:rPr lang="en-US" sz="3000" b="1" baseline="30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5</a:t>
            </a:r>
            <a:r>
              <a:rPr lang="en-US" sz="3000" b="1" baseline="30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FLOORS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640180F-71F4-72A5-E1EC-7FE36A50A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798007"/>
              </p:ext>
            </p:extLst>
          </p:nvPr>
        </p:nvGraphicFramePr>
        <p:xfrm>
          <a:off x="1104181" y="1788160"/>
          <a:ext cx="10183579" cy="39217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3427">
                  <a:extLst>
                    <a:ext uri="{9D8B030D-6E8A-4147-A177-3AD203B41FA5}">
                      <a16:colId xmlns:a16="http://schemas.microsoft.com/office/drawing/2014/main" val="1566642248"/>
                    </a:ext>
                  </a:extLst>
                </a:gridCol>
                <a:gridCol w="2886428">
                  <a:extLst>
                    <a:ext uri="{9D8B030D-6E8A-4147-A177-3AD203B41FA5}">
                      <a16:colId xmlns:a16="http://schemas.microsoft.com/office/drawing/2014/main" val="2707721310"/>
                    </a:ext>
                  </a:extLst>
                </a:gridCol>
                <a:gridCol w="2983724">
                  <a:extLst>
                    <a:ext uri="{9D8B030D-6E8A-4147-A177-3AD203B41FA5}">
                      <a16:colId xmlns:a16="http://schemas.microsoft.com/office/drawing/2014/main" val="2252725185"/>
                    </a:ext>
                  </a:extLst>
                </a:gridCol>
              </a:tblGrid>
              <a:tr h="655723"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</a:t>
                      </a:r>
                      <a:endParaRPr lang="en-ZA" sz="16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</a:t>
                      </a:r>
                      <a:endParaRPr lang="en-ZA" sz="16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Projected 2023/24</a:t>
                      </a:r>
                      <a:endParaRPr lang="en-ZA" sz="16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256618"/>
                  </a:ext>
                </a:extLst>
              </a:tr>
              <a:tr h="643143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Construction Costs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R55 978 600.00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R55 978 600.00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872805"/>
                  </a:ext>
                </a:extLst>
              </a:tr>
              <a:tr h="655723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Construction IA Fees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R2 519 037.00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R2 519 037.00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106173"/>
                  </a:ext>
                </a:extLst>
              </a:tr>
              <a:tr h="655723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New Office Furniture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R10 242 545.78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R10 242 545.78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221393"/>
                  </a:ext>
                </a:extLst>
              </a:tr>
              <a:tr h="655723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New Office Furniture IA Fees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R460 914.56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R460 914.56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927789"/>
                  </a:ext>
                </a:extLst>
              </a:tr>
              <a:tr h="655723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 Excluding Fees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R69 201 097.34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R69 201 097.34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82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8812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2AE6-0A2C-8540-9ACB-1C6BCF181E53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36808" y="230908"/>
            <a:ext cx="9463009" cy="85898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 FOR PARLIAMENT PRECINT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59" y="1501542"/>
            <a:ext cx="5457526" cy="47699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en-ZA" sz="2000" spc="3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60388" lvl="1" indent="-560388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en-ZA" sz="2000" spc="3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60388" lvl="1" indent="-560388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ZA" sz="2000" spc="3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Stage </a:t>
            </a:r>
            <a:r>
              <a:rPr lang="en-ZA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1: Procurement of a Professional Team:  </a:t>
            </a:r>
            <a:r>
              <a:rPr lang="en-ZA" sz="2000" b="1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80%</a:t>
            </a:r>
            <a:r>
              <a:rPr lang="en-ZA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complete</a:t>
            </a:r>
          </a:p>
          <a:p>
            <a:pPr marL="1257300" lvl="2" indent="-342900" algn="just">
              <a:lnSpc>
                <a:spcPts val="17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ZA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 Manager / Lead Consultant</a:t>
            </a:r>
          </a:p>
          <a:p>
            <a:pPr marL="1257300" lvl="2" indent="-342900" algn="just">
              <a:lnSpc>
                <a:spcPts val="17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ZA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Architect</a:t>
            </a:r>
          </a:p>
          <a:p>
            <a:pPr marL="1257300" lvl="2" indent="-342900" algn="just">
              <a:lnSpc>
                <a:spcPts val="17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Heritage Architect</a:t>
            </a:r>
            <a:endParaRPr lang="en-ZA" spc="3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257300" lvl="2" indent="-342900" algn="just">
              <a:lnSpc>
                <a:spcPts val="17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ZA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Space/Urban Planner</a:t>
            </a:r>
          </a:p>
          <a:p>
            <a:pPr marL="1257300" lvl="2" indent="-342900" algn="just">
              <a:lnSpc>
                <a:spcPts val="17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ZA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Interior Designer</a:t>
            </a:r>
          </a:p>
          <a:p>
            <a:pPr marL="1257300" lvl="2" indent="-342900" algn="just">
              <a:lnSpc>
                <a:spcPts val="17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ZA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Quantity Surveyor</a:t>
            </a:r>
          </a:p>
          <a:p>
            <a:pPr marL="1257300" lvl="2" indent="-342900" algn="just">
              <a:lnSpc>
                <a:spcPts val="17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ZA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Civil &amp; Structural Engineer</a:t>
            </a:r>
          </a:p>
          <a:p>
            <a:pPr marL="1257300" lvl="2" indent="-342900" algn="just">
              <a:lnSpc>
                <a:spcPts val="17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ZA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Electrical Engineer</a:t>
            </a:r>
          </a:p>
          <a:p>
            <a:pPr marL="1257300" lvl="2" indent="-342900" algn="just">
              <a:lnSpc>
                <a:spcPts val="17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ZA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Mechanical Engineer</a:t>
            </a:r>
          </a:p>
          <a:p>
            <a:pPr marL="1257300" lvl="2" indent="-342900" algn="just">
              <a:lnSpc>
                <a:spcPts val="17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ZA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Environmental Specialist</a:t>
            </a:r>
          </a:p>
          <a:p>
            <a:pPr marL="1257300" lvl="2" indent="-342900" algn="just">
              <a:lnSpc>
                <a:spcPts val="17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ZA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Health &amp; Safety Agent</a:t>
            </a:r>
          </a:p>
          <a:p>
            <a:pPr lvl="1" algn="just">
              <a:lnSpc>
                <a:spcPct val="150000"/>
              </a:lnSpc>
              <a:spcAft>
                <a:spcPts val="800"/>
              </a:spcAft>
            </a:pPr>
            <a:endParaRPr lang="en-ZA" sz="105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lvl="1" algn="just">
              <a:lnSpc>
                <a:spcPct val="150000"/>
              </a:lnSpc>
              <a:spcAft>
                <a:spcPts val="800"/>
              </a:spcAft>
            </a:pPr>
            <a:endParaRPr lang="en-US" sz="2000" spc="3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Aft>
                <a:spcPts val="800"/>
              </a:spcAft>
            </a:pPr>
            <a:endParaRPr lang="en-ZA" sz="2000" spc="3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35040" y="1501542"/>
            <a:ext cx="5900286" cy="47699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just">
              <a:lnSpc>
                <a:spcPct val="150000"/>
              </a:lnSpc>
              <a:spcAft>
                <a:spcPts val="800"/>
              </a:spcAft>
            </a:pPr>
            <a:endParaRPr lang="en-ZA" sz="2000" spc="3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en-ZA" sz="2000" spc="3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473075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ZA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DBSA developed a concept document for the envisioned parliament precinct.</a:t>
            </a:r>
          </a:p>
          <a:p>
            <a:pPr marL="1257300" lvl="2" indent="-342900">
              <a:lnSpc>
                <a:spcPts val="27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ZA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Key domains include: </a:t>
            </a:r>
          </a:p>
          <a:p>
            <a:pPr marL="1714500" lvl="3" indent="-342900">
              <a:lnSpc>
                <a:spcPts val="27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ZA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Space optimisation</a:t>
            </a:r>
          </a:p>
          <a:p>
            <a:pPr marL="1714500" lvl="3" indent="-342900">
              <a:lnSpc>
                <a:spcPts val="27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ZA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Functionality of buildings</a:t>
            </a:r>
          </a:p>
          <a:p>
            <a:pPr marL="1714500" lvl="3" indent="-342900">
              <a:lnSpc>
                <a:spcPts val="27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ZA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Alignment to NBR</a:t>
            </a:r>
          </a:p>
          <a:p>
            <a:pPr marL="1714500" lvl="3" indent="-342900">
              <a:lnSpc>
                <a:spcPts val="27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Security in line with NKP dictates</a:t>
            </a:r>
            <a:endParaRPr lang="en-ZA" sz="2000" spc="3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0" lvl="3" indent="-342900">
              <a:lnSpc>
                <a:spcPts val="27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ZA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Green building concepts</a:t>
            </a:r>
          </a:p>
          <a:p>
            <a:pPr marL="1714500" lvl="3" indent="-342900">
              <a:lnSpc>
                <a:spcPts val="27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Alignment to transformative parliament theme</a:t>
            </a:r>
            <a:endParaRPr lang="en-ZA" sz="2000" spc="3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Aft>
                <a:spcPts val="800"/>
              </a:spcAft>
            </a:pPr>
            <a:endParaRPr lang="en-ZA" sz="105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lvl="1" algn="just">
              <a:lnSpc>
                <a:spcPct val="150000"/>
              </a:lnSpc>
              <a:spcAft>
                <a:spcPts val="800"/>
              </a:spcAft>
            </a:pPr>
            <a:endParaRPr lang="en-US" sz="2000" spc="3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Aft>
                <a:spcPts val="800"/>
              </a:spcAft>
            </a:pPr>
            <a:endParaRPr lang="en-ZA" sz="2000" spc="3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1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432" y="673488"/>
            <a:ext cx="9771586" cy="85615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TRANSITIONAL AND LONG-TERM ARRANGEMENTS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9293" y="1703212"/>
            <a:ext cx="8758989" cy="846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ZA" sz="2000" spc="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Working with NDPWI on TFM for transitional arrangements and handover for long term.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9291" y="3513952"/>
            <a:ext cx="8758989" cy="2641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spc="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Continue to work closely with SAHRA and Western Cape Heritage.</a:t>
            </a:r>
            <a:endParaRPr lang="en-ZA" sz="2000" spc="3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257300" lvl="2" indent="-342900" algn="just">
              <a:lnSpc>
                <a:spcPts val="31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ZA" sz="2000" spc="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prepare a Heritage Conservation Management Plan which will reduce the need for permit applications for future maintenance and minor works.</a:t>
            </a:r>
          </a:p>
          <a:p>
            <a:pPr marL="1257300" lvl="2" indent="-342900" algn="just">
              <a:lnSpc>
                <a:spcPts val="31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ZA" sz="2000" spc="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Get quick approvals on reconfiguration and upgrades to burnt buildings and introduction of new themes.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9291" y="2896807"/>
            <a:ext cx="8758989" cy="44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ZA" sz="2000" spc="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Heritage Agreement to be established with SAHRA.</a:t>
            </a:r>
          </a:p>
        </p:txBody>
      </p:sp>
    </p:spTree>
    <p:extLst>
      <p:ext uri="{BB962C8B-B14F-4D97-AF65-F5344CB8AC3E}">
        <p14:creationId xmlns:p14="http://schemas.microsoft.com/office/powerpoint/2010/main" val="547333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836" y="253495"/>
            <a:ext cx="6079460" cy="67053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498672"/>
            <a:ext cx="5929162" cy="5222806"/>
          </a:xfrm>
          <a:ln>
            <a:solidFill>
              <a:srgbClr val="00B050"/>
            </a:solidFill>
          </a:ln>
        </p:spPr>
        <p:txBody>
          <a:bodyPr>
            <a:noAutofit/>
          </a:bodyPr>
          <a:lstStyle/>
          <a:p>
            <a:pPr algn="just">
              <a:lnSpc>
                <a:spcPts val="31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ZA" sz="18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ZA" sz="1700" dirty="0">
                <a:latin typeface="Arial" panose="020B0604020202020204" pitchFamily="34" charset="0"/>
                <a:cs typeface="Arial" panose="020B0604020202020204" pitchFamily="34" charset="0"/>
              </a:rPr>
              <a:t>WP A 1.1. Safe access route:- to allow asset verification.</a:t>
            </a:r>
          </a:p>
          <a:p>
            <a:pPr algn="just">
              <a:lnSpc>
                <a:spcPts val="31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ZA" sz="1700" dirty="0">
                <a:latin typeface="Arial" panose="020B0604020202020204" pitchFamily="34" charset="0"/>
                <a:cs typeface="Arial" panose="020B0604020202020204" pitchFamily="34" charset="0"/>
              </a:rPr>
              <a:t> WP A 1.2. Get 3D perspective on buildings affected by fire for viability analysis, design optimisation and documentation</a:t>
            </a:r>
          </a:p>
          <a:p>
            <a:pPr algn="just">
              <a:lnSpc>
                <a:spcPts val="31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ZA" sz="1700" dirty="0">
                <a:latin typeface="Arial" panose="020B0604020202020204" pitchFamily="34" charset="0"/>
                <a:cs typeface="Arial" panose="020B0604020202020204" pitchFamily="34" charset="0"/>
              </a:rPr>
              <a:t> WP A 2. Rubble &amp; debris removal: to allow detailed structural analysis. Will include recovery of furniture, fixing columns in Old Assembly and temporary roof.</a:t>
            </a:r>
          </a:p>
          <a:p>
            <a:pPr algn="just">
              <a:lnSpc>
                <a:spcPts val="31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ZA" sz="1700" dirty="0">
                <a:latin typeface="Arial" panose="020B0604020202020204" pitchFamily="34" charset="0"/>
                <a:cs typeface="Arial" panose="020B0604020202020204" pitchFamily="34" charset="0"/>
              </a:rPr>
              <a:t>WP A 3. Reconfiguration of floors 4 and 5 on 90 Plein for Members that lost offices.</a:t>
            </a:r>
          </a:p>
          <a:p>
            <a:pPr lvl="1" algn="just">
              <a:lnSpc>
                <a:spcPts val="3100"/>
              </a:lnSpc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Includes IT network, telephony, fire detection, CCTV, access control and HVAC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5298" y="1498672"/>
            <a:ext cx="5620556" cy="522280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1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ZA" sz="18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ZA" sz="1800" dirty="0">
                <a:latin typeface="Arial" panose="020B0604020202020204" pitchFamily="34" charset="0"/>
                <a:cs typeface="Arial" panose="020B0604020202020204" pitchFamily="34" charset="0"/>
              </a:rPr>
              <a:t>WP B :- Old Assembly and New Wing to include redesign to alignment to NBR, transformative themes and sustainability concepts.</a:t>
            </a:r>
          </a:p>
          <a:p>
            <a:pPr>
              <a:lnSpc>
                <a:spcPts val="31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ZA" sz="1800" dirty="0">
                <a:latin typeface="Arial" panose="020B0604020202020204" pitchFamily="34" charset="0"/>
                <a:cs typeface="Arial" panose="020B0604020202020204" pitchFamily="34" charset="0"/>
              </a:rPr>
              <a:t> WP C :- Master Plan aimed to integrate all Parliament buildings to improve functionality, allow Members and other users to get better experience, improve barad equity and improve safety.    </a:t>
            </a:r>
          </a:p>
          <a:p>
            <a:pPr>
              <a:lnSpc>
                <a:spcPts val="31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WP D : - The TFM work package will develop a concept for an integrated system to:</a:t>
            </a:r>
          </a:p>
          <a:p>
            <a:pPr lvl="1">
              <a:lnSpc>
                <a:spcPts val="31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Improve user experience and interface; </a:t>
            </a:r>
          </a:p>
          <a:p>
            <a:pPr lvl="1">
              <a:lnSpc>
                <a:spcPts val="31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Systems to be integrated for better control and operability</a:t>
            </a:r>
          </a:p>
          <a:p>
            <a:pPr lvl="1">
              <a:lnSpc>
                <a:spcPts val="31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Align to technical advancements and security protocol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3487" y="1059127"/>
            <a:ext cx="31836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Early Work Packages 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00582" y="1074516"/>
            <a:ext cx="3349256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Medium &amp; Long Term Works</a:t>
            </a:r>
            <a:endParaRPr lang="en-Z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74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4240" y="320181"/>
            <a:ext cx="9666778" cy="85615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GOVERNANCE  </a:t>
            </a:r>
          </a:p>
        </p:txBody>
      </p:sp>
      <p:sp>
        <p:nvSpPr>
          <p:cNvPr id="3" name="Rectangle 2"/>
          <p:cNvSpPr/>
          <p:nvPr/>
        </p:nvSpPr>
        <p:spPr>
          <a:xfrm>
            <a:off x="574628" y="1443790"/>
            <a:ext cx="11009376" cy="52072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ts val="3100"/>
              </a:lnSpc>
              <a:spcAft>
                <a:spcPts val="800"/>
              </a:spcAft>
            </a:pPr>
            <a:r>
              <a:rPr lang="en-ZA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Programme will be managed based on the following governance framework:</a:t>
            </a:r>
          </a:p>
          <a:p>
            <a:pPr marL="742950" lvl="1" indent="-285750" algn="just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ZA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Joint Standing Committee on Financial Management of Parliament for Oversight.</a:t>
            </a:r>
          </a:p>
          <a:p>
            <a:pPr marL="742950" lvl="1" indent="-285750" algn="just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ZA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 Steering Committee comprising DGs of Parliament, National Treasury, DPWI and Senior Management from Parliament.</a:t>
            </a:r>
          </a:p>
          <a:p>
            <a:pPr marL="1257300" lvl="2" indent="-342900" algn="just">
              <a:lnSpc>
                <a:spcPts val="31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Provide strategic direction and oversight.</a:t>
            </a:r>
            <a:endParaRPr lang="en-ZA" sz="2000" spc="3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ZA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Technical and Compliance Committee.</a:t>
            </a:r>
          </a:p>
          <a:p>
            <a:pPr marL="1257300" lvl="2" indent="-342900" algn="just">
              <a:lnSpc>
                <a:spcPts val="31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Review and approve project implementations plans.</a:t>
            </a:r>
          </a:p>
          <a:p>
            <a:pPr marL="1257300" lvl="2" indent="-342900" algn="just">
              <a:lnSpc>
                <a:spcPts val="31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Adjudicate and approve variation orders and extension of time claims.</a:t>
            </a:r>
          </a:p>
          <a:p>
            <a:pPr marL="1257300" lvl="2" indent="-342900" algn="just">
              <a:lnSpc>
                <a:spcPts val="31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Provide guidance on contractual dispute resolution.</a:t>
            </a:r>
            <a:endParaRPr lang="en-ZA" sz="2000" spc="3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ZA" sz="2000" spc="3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 independent Gateway Review Committee comprising sector experts as required by the National Treasury.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011" y="403062"/>
            <a:ext cx="9868527" cy="70136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IMPLICATIONS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493776" y="1727200"/>
            <a:ext cx="10954512" cy="49942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371600" indent="-457200" algn="just">
              <a:lnSpc>
                <a:spcPts val="43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R118 Million is committed for the 2023/2024 financial year which will include office accommodation and ancillary work.  </a:t>
            </a:r>
          </a:p>
          <a:p>
            <a:pPr marL="1200150" indent="-285750" algn="just">
              <a:lnSpc>
                <a:spcPts val="43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 Billion is the estimated project cost for restoration work.</a:t>
            </a:r>
          </a:p>
          <a:p>
            <a:pPr marL="1200150" indent="-285750" algn="just">
              <a:lnSpc>
                <a:spcPts val="43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DBSA submitted projected cash flows.</a:t>
            </a:r>
          </a:p>
          <a:p>
            <a:pPr marL="1200150" indent="-285750" algn="just">
              <a:lnSpc>
                <a:spcPts val="43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give indicative budgets and set a baseline.</a:t>
            </a:r>
          </a:p>
          <a:p>
            <a:pPr marL="1200150" indent="-285750" algn="just">
              <a:lnSpc>
                <a:spcPts val="43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cash flows exclude work on the master plan and TFM as the process require extensive stakeholder consultation and engagement with NDPWI.</a:t>
            </a:r>
          </a:p>
          <a:p>
            <a:pPr marL="1200150" indent="-285750" algn="just">
              <a:lnSpc>
                <a:spcPts val="43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project management fees of 4.5% of the total project cost for the implementing agent.</a:t>
            </a:r>
          </a:p>
          <a:p>
            <a:pPr marL="914400" algn="just">
              <a:lnSpc>
                <a:spcPts val="4300"/>
              </a:lnSpc>
            </a:pP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94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141" y="3108831"/>
            <a:ext cx="4061862" cy="70136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5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806" y="168604"/>
            <a:ext cx="10019211" cy="850301"/>
          </a:xfrm>
        </p:spPr>
        <p:txBody>
          <a:bodyPr>
            <a:noAutofit/>
          </a:bodyPr>
          <a:lstStyle/>
          <a:p>
            <a:pPr algn="just"/>
            <a:r>
              <a:rPr lang="en-US" sz="3200" b="1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MILESTONE CHART  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83EAD-930D-8AFE-CCBD-C4B4F9932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63040"/>
            <a:ext cx="10559549" cy="5258438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E1AE68B9-6B7C-21AF-C252-3AB1F9A2DB82}"/>
              </a:ext>
            </a:extLst>
          </p:cNvPr>
          <p:cNvSpPr/>
          <p:nvPr/>
        </p:nvSpPr>
        <p:spPr>
          <a:xfrm>
            <a:off x="77971" y="2590799"/>
            <a:ext cx="1219200" cy="71120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Project Handover to DBSA on 6 Mar 2023</a:t>
            </a:r>
            <a:endParaRPr lang="en-Z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44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7728" y="425302"/>
            <a:ext cx="8062057" cy="804087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CBE MANDATORY STAGES FOR PROJECTS</a:t>
            </a:r>
          </a:p>
        </p:txBody>
      </p:sp>
      <p:sp>
        <p:nvSpPr>
          <p:cNvPr id="3" name="Rectangle 2"/>
          <p:cNvSpPr/>
          <p:nvPr/>
        </p:nvSpPr>
        <p:spPr>
          <a:xfrm>
            <a:off x="276445" y="1518978"/>
            <a:ext cx="11600121" cy="52025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n-ZA" sz="2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652578825"/>
              </p:ext>
            </p:extLst>
          </p:nvPr>
        </p:nvGraphicFramePr>
        <p:xfrm>
          <a:off x="397579" y="1903119"/>
          <a:ext cx="5786920" cy="4635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881753010"/>
              </p:ext>
            </p:extLst>
          </p:nvPr>
        </p:nvGraphicFramePr>
        <p:xfrm>
          <a:off x="6354618" y="1903119"/>
          <a:ext cx="5351829" cy="4635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8236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5559" y="686300"/>
            <a:ext cx="9868527" cy="70136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ACCESS ROUTE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5781" y="6356353"/>
            <a:ext cx="538019" cy="293399"/>
          </a:xfrm>
        </p:spPr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ardrop 6" descr="Teardrop">
            <a:extLst>
              <a:ext uri="{FF2B5EF4-FFF2-40B4-BE49-F238E27FC236}">
                <a16:creationId xmlns:a16="http://schemas.microsoft.com/office/drawing/2014/main" id="{5E5DC295-059D-42AA-A44A-719EC1D43EBC}"/>
              </a:ext>
            </a:extLst>
          </p:cNvPr>
          <p:cNvSpPr/>
          <p:nvPr/>
        </p:nvSpPr>
        <p:spPr>
          <a:xfrm rot="8060572">
            <a:off x="2402607" y="707146"/>
            <a:ext cx="410238" cy="474845"/>
          </a:xfrm>
          <a:prstGeom prst="teardrop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9" name="Rounded Rectangle 8"/>
          <p:cNvSpPr/>
          <p:nvPr/>
        </p:nvSpPr>
        <p:spPr>
          <a:xfrm>
            <a:off x="1015719" y="3257017"/>
            <a:ext cx="9225561" cy="35968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ounded Rectangle 9"/>
          <p:cNvSpPr/>
          <p:nvPr/>
        </p:nvSpPr>
        <p:spPr>
          <a:xfrm>
            <a:off x="1015720" y="3266341"/>
            <a:ext cx="9225560" cy="391332"/>
          </a:xfrm>
          <a:prstGeom prst="roundRect">
            <a:avLst>
              <a:gd name="adj" fmla="val 50000"/>
            </a:avLst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ounded Rectangle 12"/>
          <p:cNvSpPr/>
          <p:nvPr/>
        </p:nvSpPr>
        <p:spPr>
          <a:xfrm>
            <a:off x="9358896" y="2100871"/>
            <a:ext cx="1391681" cy="326458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Complete</a:t>
            </a:r>
            <a:endParaRPr lang="en-ZA" b="1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0054737" y="2417988"/>
            <a:ext cx="1" cy="767934"/>
          </a:xfrm>
          <a:prstGeom prst="line">
            <a:avLst/>
          </a:prstGeom>
          <a:ln w="12700">
            <a:solidFill>
              <a:srgbClr val="0099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783326" y="1773853"/>
            <a:ext cx="779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lang="en-Z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20892" y="3266341"/>
            <a:ext cx="373084" cy="37308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0211" y="3648349"/>
            <a:ext cx="8249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ZA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35575" y="4290219"/>
            <a:ext cx="182040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Conducted assessments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execution plan</a:t>
            </a:r>
            <a:endParaRPr lang="en-ZA" sz="1200" b="1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671530" y="3257016"/>
            <a:ext cx="373084" cy="37308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61379" y="3696154"/>
            <a:ext cx="8249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ZA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47868" y="4290219"/>
            <a:ext cx="1820408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structural safety risk.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Mapped areas on layout based on </a:t>
            </a:r>
            <a:r>
              <a:rPr lang="en-US" sz="1200" b="1" dirty="0" err="1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12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coding</a:t>
            </a:r>
          </a:p>
          <a:p>
            <a:endParaRPr lang="en-US" sz="1200" b="1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1200" b="1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301273" y="3257016"/>
            <a:ext cx="373084" cy="373084"/>
          </a:xfrm>
          <a:prstGeom prst="ellipse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75341" y="3696154"/>
            <a:ext cx="8249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4</a:t>
            </a:r>
            <a:endParaRPr lang="en-ZA" sz="13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639491" y="4338024"/>
            <a:ext cx="16139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not applicable</a:t>
            </a:r>
            <a:endParaRPr lang="en-ZA" sz="12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915235" y="3257016"/>
            <a:ext cx="373084" cy="373084"/>
          </a:xfrm>
          <a:prstGeom prst="ellipse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89303" y="3696154"/>
            <a:ext cx="8249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5</a:t>
            </a:r>
            <a:endParaRPr lang="en-ZA" sz="13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24667" y="4338024"/>
            <a:ext cx="182040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Demarcated unsafe areas &amp; put signage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report</a:t>
            </a:r>
          </a:p>
          <a:p>
            <a:endParaRPr lang="en-ZA" sz="1200" b="1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868196" y="3237909"/>
            <a:ext cx="373084" cy="373084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555144" y="3696154"/>
            <a:ext cx="8249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6</a:t>
            </a:r>
            <a:endParaRPr lang="en-ZA" sz="13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08538" y="4416297"/>
            <a:ext cx="18204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 &amp; signed off reports</a:t>
            </a:r>
          </a:p>
          <a:p>
            <a:pPr algn="ctr"/>
            <a:endParaRPr lang="en-ZA" sz="1200" b="1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29743" y="3250316"/>
            <a:ext cx="373084" cy="373084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89787" y="3671073"/>
            <a:ext cx="8249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1</a:t>
            </a:r>
            <a:endParaRPr lang="en-ZA" sz="13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77515" y="4312943"/>
            <a:ext cx="155806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Engaged PSPs.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Gave detailed brief</a:t>
            </a:r>
          </a:p>
          <a:p>
            <a:pPr algn="ctr"/>
            <a:endParaRPr lang="en-ZA" sz="1200" b="1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 descr="Time line">
            <a:extLst>
              <a:ext uri="{FF2B5EF4-FFF2-40B4-BE49-F238E27FC236}">
                <a16:creationId xmlns:a16="http://schemas.microsoft.com/office/drawing/2014/main" id="{0ECD7D0F-80D1-4D75-A17F-3E2E46570DE4}"/>
              </a:ext>
            </a:extLst>
          </p:cNvPr>
          <p:cNvCxnSpPr>
            <a:cxnSpLocks/>
          </p:cNvCxnSpPr>
          <p:nvPr/>
        </p:nvCxnSpPr>
        <p:spPr>
          <a:xfrm flipH="1" flipV="1">
            <a:off x="1223378" y="6090974"/>
            <a:ext cx="10340064" cy="19245"/>
          </a:xfrm>
          <a:prstGeom prst="line">
            <a:avLst/>
          </a:prstGeom>
          <a:ln w="15875" cmpd="sng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223378" y="5883153"/>
            <a:ext cx="0" cy="36627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82757" y="61517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25159" y="6130244"/>
            <a:ext cx="0" cy="20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411598" y="5916027"/>
            <a:ext cx="0" cy="28032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0231234" y="5916027"/>
            <a:ext cx="0" cy="28032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711891" y="5546637"/>
            <a:ext cx="103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23/03/2023</a:t>
            </a:r>
            <a:endParaRPr lang="en-ZA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1540691" y="5969228"/>
            <a:ext cx="0" cy="36627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803518" y="5475413"/>
            <a:ext cx="980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01/03/2023</a:t>
            </a:r>
            <a:endParaRPr lang="en-ZA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8311188" y="5949459"/>
            <a:ext cx="0" cy="28032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617609" y="5493692"/>
            <a:ext cx="980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15/03/2023</a:t>
            </a:r>
            <a:endParaRPr lang="en-ZA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33137" y="1547749"/>
            <a:ext cx="11386686" cy="4881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67" name="Straight Connector 66"/>
          <p:cNvCxnSpPr/>
          <p:nvPr/>
        </p:nvCxnSpPr>
        <p:spPr>
          <a:xfrm>
            <a:off x="6062616" y="5892002"/>
            <a:ext cx="0" cy="28032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89" y="1758802"/>
            <a:ext cx="1647622" cy="12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7728" y="425302"/>
            <a:ext cx="8062057" cy="804087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ACCESS ROUTES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" y="1478630"/>
            <a:ext cx="10749280" cy="5242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8B40C-9E14-A666-B185-87ED19967D3C}"/>
              </a:ext>
            </a:extLst>
          </p:cNvPr>
          <p:cNvSpPr txBox="1"/>
          <p:nvPr/>
        </p:nvSpPr>
        <p:spPr>
          <a:xfrm>
            <a:off x="8285258" y="1627357"/>
            <a:ext cx="2743201" cy="494539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ZA" sz="1400" b="1" i="0" u="none" strike="noStrike" baseline="0" dirty="0">
                <a:solidFill>
                  <a:srgbClr val="00B050"/>
                </a:solidFill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en-ZA" sz="1400" b="0" i="0" u="none" strike="noStrike" baseline="0" dirty="0">
                <a:solidFill>
                  <a:srgbClr val="00B050"/>
                </a:solidFill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ZA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with li</a:t>
            </a:r>
            <a:r>
              <a:rPr lang="en-ZA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ttl</a:t>
            </a:r>
            <a:r>
              <a:rPr lang="en-ZA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to no damage. Access with standard PPE.</a:t>
            </a:r>
          </a:p>
          <a:p>
            <a:pPr marL="285750" indent="-285750" algn="l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ZA" sz="1400" b="1" dirty="0">
                <a:solidFill>
                  <a:srgbClr val="FFFF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Yellow:</a:t>
            </a:r>
            <a:r>
              <a:rPr lang="en-ZA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Areas with minor non-structural damage and could have hanging obstacles or trip hazards. </a:t>
            </a:r>
          </a:p>
          <a:p>
            <a:pPr marL="171450" indent="-171450" algn="l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ZA" sz="1400" b="1" i="0" u="none" strike="noStrike" baseline="0" dirty="0">
                <a:solidFill>
                  <a:schemeClr val="accent4"/>
                </a:solidFill>
                <a:highlight>
                  <a:srgbClr val="8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Orange:</a:t>
            </a:r>
            <a:r>
              <a:rPr lang="en-ZA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Areas where there is either structural damage or potential for collapse ceilings, plasterwork and brickwork.  </a:t>
            </a:r>
          </a:p>
          <a:p>
            <a:pPr marL="171450" indent="-171450" algn="l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ZA" sz="1400" b="1" i="0" u="none" strike="noStrike" baseline="0" dirty="0">
                <a:solidFill>
                  <a:srgbClr val="FF0000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Red:  </a:t>
            </a:r>
            <a:r>
              <a:rPr lang="en-ZA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NO-GO areas  that are unsafe due to potential collapse of the loadbearing structures, brickwork or finishes. These areas may also be hazardous surface due to damp ingress that have caused excessive </a:t>
            </a:r>
            <a:r>
              <a:rPr lang="en-ZA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mold</a:t>
            </a:r>
            <a:r>
              <a:rPr lang="en-ZA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ZA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98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7728" y="425302"/>
            <a:ext cx="8062057" cy="804087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ACCESS ROUTES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2CB22-D7A4-7547-B048-02B7C821FF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1373036"/>
            <a:ext cx="10027920" cy="534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75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6DBFCBF-E869-4150-807D-0EA34DD58B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622800"/>
            <a:ext cx="6143626" cy="1205600"/>
          </a:xfr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sz="32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GO AREAS - RED</a:t>
            </a:r>
          </a:p>
        </p:txBody>
      </p:sp>
      <p:pic>
        <p:nvPicPr>
          <p:cNvPr id="24" name="Picture 23" descr="A picture containing cave, ground, abandoned, outdoor&#10;&#10;Description automatically generated">
            <a:extLst>
              <a:ext uri="{FF2B5EF4-FFF2-40B4-BE49-F238E27FC236}">
                <a16:creationId xmlns:a16="http://schemas.microsoft.com/office/drawing/2014/main" id="{9CCF1574-8067-ED28-FE90-EB7D7CA62F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9" r="3" b="11024"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21" name="Picture 20" descr="A picture containing abandoned, building, indoor, exploration&#10;&#10;Description automatically generated">
            <a:extLst>
              <a:ext uri="{FF2B5EF4-FFF2-40B4-BE49-F238E27FC236}">
                <a16:creationId xmlns:a16="http://schemas.microsoft.com/office/drawing/2014/main" id="{D840D580-C3CE-9F16-D641-35EF7444C4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 r="-2" b="27738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26" name="Picture 25" descr="A picture containing abandoned, building, house, window&#10;&#10;Description automatically generated">
            <a:extLst>
              <a:ext uri="{FF2B5EF4-FFF2-40B4-BE49-F238E27FC236}">
                <a16:creationId xmlns:a16="http://schemas.microsoft.com/office/drawing/2014/main" id="{55DBBE6E-AE6E-E235-E24A-BD6313DAA5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4" r="-2" b="13087"/>
          <a:stretch/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19" name="Picture 18" descr="A picture containing steel, engineering, indoor, plane&#10;&#10;Description automatically generated">
            <a:extLst>
              <a:ext uri="{FF2B5EF4-FFF2-40B4-BE49-F238E27FC236}">
                <a16:creationId xmlns:a16="http://schemas.microsoft.com/office/drawing/2014/main" id="{66482CC7-78F1-9657-AE76-90C1AED579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7" r="3" b="16298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3662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7572</TotalTime>
  <Words>1658</Words>
  <Application>Microsoft Office PowerPoint</Application>
  <PresentationFormat>Widescreen</PresentationFormat>
  <Paragraphs>358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Courier New</vt:lpstr>
      <vt:lpstr>Times New Roman</vt:lpstr>
      <vt:lpstr>Tw Cen MT</vt:lpstr>
      <vt:lpstr>Wingdings</vt:lpstr>
      <vt:lpstr>Office Theme</vt:lpstr>
      <vt:lpstr>2_Office Theme</vt:lpstr>
      <vt:lpstr>1_Office Theme</vt:lpstr>
      <vt:lpstr>3_Office Theme</vt:lpstr>
      <vt:lpstr>PowerPoint Presentation</vt:lpstr>
      <vt:lpstr>BACKGROUND  </vt:lpstr>
      <vt:lpstr>SCOPE DEFINITION</vt:lpstr>
      <vt:lpstr> PROGRAMME MILESTONE CHART  </vt:lpstr>
      <vt:lpstr>CBE MANDATORY STAGES FOR PROJECTS</vt:lpstr>
      <vt:lpstr>         SAFE ACCESS ROUTE</vt:lpstr>
      <vt:lpstr>SAFE ACCESS ROUTES</vt:lpstr>
      <vt:lpstr>SAFE ACCESS ROUTES</vt:lpstr>
      <vt:lpstr>NO GO AREAS - RED</vt:lpstr>
      <vt:lpstr>NO GO AREAS - RED</vt:lpstr>
      <vt:lpstr>SAFE ACCESS ROUTES - ORANGE</vt:lpstr>
      <vt:lpstr>SAFE ACCESS ROUTES - YELLOW</vt:lpstr>
      <vt:lpstr>SAFE ACCESS ROUTES - GREEN</vt:lpstr>
      <vt:lpstr>ASSETS VERIFICATION</vt:lpstr>
      <vt:lpstr>ASSETS VERIFICATION</vt:lpstr>
      <vt:lpstr>   KEY POINTS ON SAFE ACCESS ROUTES</vt:lpstr>
      <vt:lpstr>RUBBLE &amp; DEBRIS REMOVAL &amp; ALLIED WORK</vt:lpstr>
      <vt:lpstr>   KEY POINTS ON RUBBLE &amp; DEBRIS REMOVAL </vt:lpstr>
      <vt:lpstr>   RESTORATION OF OLD ASSEMBLY &amp; NEW WING</vt:lpstr>
      <vt:lpstr>   RESTORATION OF OLD ASSEMBLY &amp; NEW WING</vt:lpstr>
      <vt:lpstr>         RECONFIGURATION OF 4TH &amp; 5TH FLOORS</vt:lpstr>
      <vt:lpstr>   KEY POINTS ON RECONFIGUARATION OF 4TH &amp; 5TH FLOORS</vt:lpstr>
      <vt:lpstr> LAYOUT FOR 4th FLOOR OFFICES</vt:lpstr>
      <vt:lpstr> LAYOUT FOR 5TH FLOOR OFFICES </vt:lpstr>
      <vt:lpstr> 4th and 5th Floors Impressions </vt:lpstr>
      <vt:lpstr>FURNITURE OUT ON TENDER </vt:lpstr>
      <vt:lpstr>PLANNED AWARD VALUE FOR 4TH &amp; 5TH FLOORS</vt:lpstr>
      <vt:lpstr>MASTER PLAN FOR PARLIAMENT PRECINT</vt:lpstr>
      <vt:lpstr> TRANSITIONAL AND LONG-TERM ARRANGEMENTS</vt:lpstr>
      <vt:lpstr>PROGRAMME GOVERNANCE  </vt:lpstr>
      <vt:lpstr>FINANCIAL IMPLICATIONS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Thembani Mbadlanyana</dc:creator>
  <cp:lastModifiedBy>Cindy-Joy Balie</cp:lastModifiedBy>
  <cp:revision>383</cp:revision>
  <cp:lastPrinted>2023-05-03T07:03:28Z</cp:lastPrinted>
  <dcterms:created xsi:type="dcterms:W3CDTF">2022-08-18T09:37:57Z</dcterms:created>
  <dcterms:modified xsi:type="dcterms:W3CDTF">2023-05-11T10:19:08Z</dcterms:modified>
</cp:coreProperties>
</file>