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2" r:id="rId2"/>
    <p:sldId id="316" r:id="rId3"/>
    <p:sldId id="351" r:id="rId4"/>
    <p:sldId id="353" r:id="rId5"/>
    <p:sldId id="354" r:id="rId6"/>
    <p:sldId id="34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09375-979A-4D3D-8456-00E2FC67B3B8}" type="datetimeFigureOut">
              <a:rPr lang="en-ZA" smtClean="0"/>
              <a:t>2023/05/11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5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5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7742-C52F-45AE-BA1C-60A946C3812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7640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1D3B7-9F99-4B6F-A882-87ADE72ECF49}" type="datetimeFigureOut">
              <a:rPr lang="en-ZA" smtClean="0"/>
              <a:t>2023/05/11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5" y="4473514"/>
            <a:ext cx="5608975" cy="36602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2B10D-E5A6-4C85-8569-28BF07296A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348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B10D-E5A6-4C85-8569-28BF07296A58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375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B10D-E5A6-4C85-8569-28BF07296A58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728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885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956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368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356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125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537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939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847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477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731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031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2023/05/11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"A Defence Force of the People, by the People, for the People"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1985C-28C4-4DE9-8BA6-38536099FFB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463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5084" y="82626"/>
            <a:ext cx="838800" cy="817200"/>
            <a:chOff x="3470" y="612"/>
            <a:chExt cx="817" cy="778"/>
          </a:xfrm>
        </p:grpSpPr>
        <p:sp>
          <p:nvSpPr>
            <p:cNvPr id="5" name="Oval 33"/>
            <p:cNvSpPr>
              <a:spLocks noChangeArrowheads="1"/>
            </p:cNvSpPr>
            <p:nvPr/>
          </p:nvSpPr>
          <p:spPr bwMode="auto">
            <a:xfrm>
              <a:off x="3606" y="709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en-ZA" altLang="en-US" sz="24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6" name="Picture 34" descr="SANDF emblem Full Colour 150dpi JPE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612"/>
              <a:ext cx="817" cy="77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33884" y="1283865"/>
            <a:ext cx="10112807" cy="3297380"/>
          </a:xfrm>
        </p:spPr>
        <p:txBody>
          <a:bodyPr>
            <a:normAutofit/>
          </a:bodyPr>
          <a:lstStyle/>
          <a:p>
            <a:pPr algn="ctr"/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BRIEFING TO THE 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JSCDMV 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PRESIDENTIAL 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FORCE EMPLOYMENT AUTHORITY – EXTENSION OF THE      OP PROSPER (ESKOM POWER STATIONS) </a:t>
            </a: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1139056" y="53894"/>
            <a:ext cx="962532" cy="897454"/>
            <a:chOff x="4513" y="612"/>
            <a:chExt cx="827" cy="691"/>
          </a:xfrm>
        </p:grpSpPr>
        <p:sp>
          <p:nvSpPr>
            <p:cNvPr id="12" name="Oval 22"/>
            <p:cNvSpPr>
              <a:spLocks noChangeArrowheads="1"/>
            </p:cNvSpPr>
            <p:nvPr/>
          </p:nvSpPr>
          <p:spPr bwMode="auto">
            <a:xfrm>
              <a:off x="4649" y="754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en-US" altLang="en-US" sz="12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3" descr="CJOps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612"/>
              <a:ext cx="827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2023/05/11</a:t>
            </a:r>
            <a:endParaRPr lang="en-Z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23855" y="6356350"/>
            <a:ext cx="4525817" cy="365125"/>
          </a:xfrm>
        </p:spPr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"A Defence Force of the People, by the People, for the People"</a:t>
            </a:r>
            <a:endParaRPr lang="en-Z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z="1400" b="1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948" y="1313279"/>
            <a:ext cx="10515600" cy="3175594"/>
          </a:xfrm>
        </p:spPr>
        <p:txBody>
          <a:bodyPr/>
          <a:lstStyle/>
          <a:p>
            <a:pPr marL="0" indent="0">
              <a:buNone/>
            </a:pP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To present to the Joint Standing Committee on Defence &amp; Military Veterans (JSCDMV) the Presidential Authority for the extension of the employment of OP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PROSPER (ESKOM Power Stations)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62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smtClean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32"/>
          <p:cNvGrpSpPr>
            <a:grpSpLocks/>
          </p:cNvGrpSpPr>
          <p:nvPr/>
        </p:nvGrpSpPr>
        <p:grpSpPr bwMode="auto">
          <a:xfrm>
            <a:off x="95084" y="82626"/>
            <a:ext cx="838800" cy="817200"/>
            <a:chOff x="3470" y="612"/>
            <a:chExt cx="817" cy="778"/>
          </a:xfrm>
        </p:grpSpPr>
        <p:sp>
          <p:nvSpPr>
            <p:cNvPr id="19" name="Oval 33"/>
            <p:cNvSpPr>
              <a:spLocks noChangeArrowheads="1"/>
            </p:cNvSpPr>
            <p:nvPr/>
          </p:nvSpPr>
          <p:spPr bwMode="auto">
            <a:xfrm>
              <a:off x="3606" y="709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en-ZA" altLang="en-US" sz="24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20" name="Picture 34" descr="SANDF emblem Full Colour 150dpi JPE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612"/>
              <a:ext cx="817" cy="77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11176000" y="27210"/>
            <a:ext cx="934823" cy="897454"/>
            <a:chOff x="4513" y="612"/>
            <a:chExt cx="827" cy="691"/>
          </a:xfrm>
        </p:grpSpPr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4649" y="754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en-US" altLang="en-US" sz="12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6" name="Picture 23" descr="CJOps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612"/>
              <a:ext cx="827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2023/05/11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96145" y="6356350"/>
            <a:ext cx="4553527" cy="365125"/>
          </a:xfrm>
        </p:spPr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"A Defence Force of the People, by the People, for the People"</a:t>
            </a:r>
            <a:endParaRPr lang="en-Z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sz="14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Z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85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 </a:t>
            </a: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PROSPER </a:t>
            </a:r>
            <a:r>
              <a:rPr lang="en-ZA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ZA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1/3)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5084" y="82626"/>
            <a:ext cx="838800" cy="817200"/>
            <a:chOff x="3470" y="612"/>
            <a:chExt cx="817" cy="778"/>
          </a:xfrm>
        </p:grpSpPr>
        <p:sp>
          <p:nvSpPr>
            <p:cNvPr id="5" name="Oval 33"/>
            <p:cNvSpPr>
              <a:spLocks noChangeArrowheads="1"/>
            </p:cNvSpPr>
            <p:nvPr/>
          </p:nvSpPr>
          <p:spPr bwMode="auto">
            <a:xfrm>
              <a:off x="3606" y="709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en-ZA" altLang="en-US" sz="24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6" name="Picture 34" descr="SANDF emblem Full Colour 150dpi 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612"/>
              <a:ext cx="817" cy="77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1111346" y="-1522"/>
            <a:ext cx="990242" cy="897454"/>
            <a:chOff x="4513" y="612"/>
            <a:chExt cx="827" cy="691"/>
          </a:xfrm>
        </p:grpSpPr>
        <p:sp>
          <p:nvSpPr>
            <p:cNvPr id="12" name="Oval 22"/>
            <p:cNvSpPr>
              <a:spLocks noChangeArrowheads="1"/>
            </p:cNvSpPr>
            <p:nvPr/>
          </p:nvSpPr>
          <p:spPr bwMode="auto">
            <a:xfrm>
              <a:off x="4649" y="754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en-US" altLang="en-US" sz="12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3" descr="CJOp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612"/>
              <a:ext cx="827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443345" y="1294983"/>
            <a:ext cx="111298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President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 authorised the extension of the employment of the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outh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African National Defence Force (SANDF)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service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cooperation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the South African Police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(SAPS)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prevention and combating of crime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maintenance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preservation of law and order in the republic of South Africa under Operation PROSPER (OP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PROSPER).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accordance with the provisions of section 201(2) (a) of the Constitution of the Republic of South Africa,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1996.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the deployment of the SANDF to protect and safeguard the power stations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was submitted by Eskom through the NATJOINTS Energy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The SAPS supported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request.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2023/05/11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40727" y="6356350"/>
            <a:ext cx="4412673" cy="365125"/>
          </a:xfrm>
        </p:spPr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"A Defence Force of the People, by the People, for the People"</a:t>
            </a:r>
            <a:endParaRPr lang="en-Z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b="1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313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85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 </a:t>
            </a: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PROSPER </a:t>
            </a:r>
            <a:r>
              <a:rPr lang="en-ZA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ZA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2/3)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5084" y="82626"/>
            <a:ext cx="838800" cy="817200"/>
            <a:chOff x="3470" y="612"/>
            <a:chExt cx="817" cy="778"/>
          </a:xfrm>
        </p:grpSpPr>
        <p:sp>
          <p:nvSpPr>
            <p:cNvPr id="5" name="Oval 33"/>
            <p:cNvSpPr>
              <a:spLocks noChangeArrowheads="1"/>
            </p:cNvSpPr>
            <p:nvPr/>
          </p:nvSpPr>
          <p:spPr bwMode="auto">
            <a:xfrm>
              <a:off x="3606" y="709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en-ZA" altLang="en-US" sz="24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6" name="Picture 34" descr="SANDF emblem Full Colour 150dpi 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612"/>
              <a:ext cx="817" cy="77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1111346" y="-1522"/>
            <a:ext cx="990242" cy="897454"/>
            <a:chOff x="4513" y="612"/>
            <a:chExt cx="827" cy="691"/>
          </a:xfrm>
        </p:grpSpPr>
        <p:sp>
          <p:nvSpPr>
            <p:cNvPr id="12" name="Oval 22"/>
            <p:cNvSpPr>
              <a:spLocks noChangeArrowheads="1"/>
            </p:cNvSpPr>
            <p:nvPr/>
          </p:nvSpPr>
          <p:spPr bwMode="auto">
            <a:xfrm>
              <a:off x="4649" y="754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en-US" altLang="en-US" sz="12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3" descr="CJOp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612"/>
              <a:ext cx="827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406400" y="1535128"/>
            <a:ext cx="111944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compliment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880 members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 SANDF will be employed 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 support and assist the SAPS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the protection and safeguarding of identified Eskom power stations across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country.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 will be for a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 of 6 months over the period 17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17 October 2023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2023/05/11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40727" y="6356350"/>
            <a:ext cx="4412673" cy="365125"/>
          </a:xfrm>
        </p:spPr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"A Defence Force of the People, by the People, for the People"</a:t>
            </a:r>
            <a:endParaRPr lang="en-Z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b="1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060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854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 </a:t>
            </a:r>
            <a:r>
              <a:rPr lang="en-Z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PROSPER </a:t>
            </a:r>
            <a:r>
              <a:rPr lang="en-ZA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5084" y="82626"/>
            <a:ext cx="838800" cy="817200"/>
            <a:chOff x="3470" y="612"/>
            <a:chExt cx="817" cy="778"/>
          </a:xfrm>
        </p:grpSpPr>
        <p:sp>
          <p:nvSpPr>
            <p:cNvPr id="5" name="Oval 33"/>
            <p:cNvSpPr>
              <a:spLocks noChangeArrowheads="1"/>
            </p:cNvSpPr>
            <p:nvPr/>
          </p:nvSpPr>
          <p:spPr bwMode="auto">
            <a:xfrm>
              <a:off x="3606" y="709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en-ZA" altLang="en-US" sz="24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6" name="Picture 34" descr="SANDF emblem Full Colour 150dpi 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612"/>
              <a:ext cx="817" cy="77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1111346" y="-1522"/>
            <a:ext cx="990242" cy="897454"/>
            <a:chOff x="4513" y="612"/>
            <a:chExt cx="827" cy="691"/>
          </a:xfrm>
        </p:grpSpPr>
        <p:sp>
          <p:nvSpPr>
            <p:cNvPr id="12" name="Oval 22"/>
            <p:cNvSpPr>
              <a:spLocks noChangeArrowheads="1"/>
            </p:cNvSpPr>
            <p:nvPr/>
          </p:nvSpPr>
          <p:spPr bwMode="auto">
            <a:xfrm>
              <a:off x="4649" y="754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en-US" altLang="en-US" sz="12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3" descr="CJOp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612"/>
              <a:ext cx="827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406400" y="1230325"/>
            <a:ext cx="111944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estimated expenditure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expected to be incurred is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146 718 427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Compensation of Employees	                     R 68 068 387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Goods and Services				           R 78 650 040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Total estimated cost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 146 718 427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expenditure for this deployment is </a:t>
            </a: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</a:rPr>
              <a:t>unfunded in the FY2023/24 DOD Allocation and is considered unforeseen and unavoidable.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2023/05/11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40727" y="6356350"/>
            <a:ext cx="4412673" cy="365125"/>
          </a:xfrm>
        </p:spPr>
        <p:txBody>
          <a:bodyPr/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"A Defence Force of the People, by the People, for the People"</a:t>
            </a:r>
            <a:endParaRPr lang="en-Z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b="1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79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95084" y="82626"/>
            <a:ext cx="838800" cy="817200"/>
            <a:chOff x="3470" y="612"/>
            <a:chExt cx="817" cy="778"/>
          </a:xfrm>
        </p:grpSpPr>
        <p:sp>
          <p:nvSpPr>
            <p:cNvPr id="5" name="Oval 33"/>
            <p:cNvSpPr>
              <a:spLocks noChangeArrowheads="1"/>
            </p:cNvSpPr>
            <p:nvPr/>
          </p:nvSpPr>
          <p:spPr bwMode="auto">
            <a:xfrm>
              <a:off x="3606" y="709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en-ZA" altLang="en-US" sz="24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6" name="Picture 34" descr="SANDF emblem Full Colour 150dpi JPE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70" y="612"/>
              <a:ext cx="817" cy="77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948" y="1394693"/>
            <a:ext cx="10515600" cy="310342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Z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END OF REPORT!!!</a:t>
            </a:r>
            <a:endParaRPr lang="en-ZA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1120582" y="44658"/>
            <a:ext cx="981005" cy="897454"/>
            <a:chOff x="4513" y="612"/>
            <a:chExt cx="827" cy="691"/>
          </a:xfrm>
        </p:grpSpPr>
        <p:sp>
          <p:nvSpPr>
            <p:cNvPr id="12" name="Oval 22"/>
            <p:cNvSpPr>
              <a:spLocks noChangeArrowheads="1"/>
            </p:cNvSpPr>
            <p:nvPr/>
          </p:nvSpPr>
          <p:spPr bwMode="auto">
            <a:xfrm>
              <a:off x="4649" y="754"/>
              <a:ext cx="544" cy="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en-US" altLang="en-US" sz="12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3" descr="CJOp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612"/>
              <a:ext cx="827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2023/05/11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34690" y="6356350"/>
            <a:ext cx="4498109" cy="365125"/>
          </a:xfrm>
        </p:spPr>
        <p:txBody>
          <a:bodyPr/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"A Defence Force of the People, by the People, for the People"</a:t>
            </a:r>
            <a:endParaRPr lang="en-Z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985C-28C4-4DE9-8BA6-38536099FFB4}" type="slidenum">
              <a:rPr lang="en-ZA" b="1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74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20633</TotalTime>
  <Words>370</Words>
  <Application>Microsoft Office PowerPoint</Application>
  <PresentationFormat>Widescreen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BRIEFING TO THE JSCDMV ON THE PRESIDENTIAL FORCE EMPLOYMENT AUTHORITY – EXTENSION OF THE      OP PROSPER (ESKOM POWER STATIONS) </vt:lpstr>
      <vt:lpstr>AIM</vt:lpstr>
      <vt:lpstr>OP PROSPER (1/3)</vt:lpstr>
      <vt:lpstr>OP PROSPER (2/3)</vt:lpstr>
      <vt:lpstr>OP PROSPER (3/3)</vt:lpstr>
      <vt:lpstr>END OF REPORT!!!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TUPPER QO</dc:creator>
  <cp:lastModifiedBy>Microsoft account</cp:lastModifiedBy>
  <cp:revision>320</cp:revision>
  <cp:lastPrinted>2023-04-13T10:46:30Z</cp:lastPrinted>
  <dcterms:created xsi:type="dcterms:W3CDTF">2021-11-23T10:15:18Z</dcterms:created>
  <dcterms:modified xsi:type="dcterms:W3CDTF">2023-05-11T17:00:05Z</dcterms:modified>
</cp:coreProperties>
</file>