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chartEx1.xml" ContentType="application/vnd.ms-office.chartex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88" r:id="rId4"/>
    <p:sldId id="297" r:id="rId5"/>
    <p:sldId id="298" r:id="rId6"/>
    <p:sldId id="310" r:id="rId7"/>
    <p:sldId id="300" r:id="rId8"/>
    <p:sldId id="301" r:id="rId9"/>
    <p:sldId id="302" r:id="rId10"/>
    <p:sldId id="303" r:id="rId11"/>
    <p:sldId id="304" r:id="rId12"/>
    <p:sldId id="305" r:id="rId13"/>
    <p:sldId id="312" r:id="rId14"/>
    <p:sldId id="311" r:id="rId15"/>
    <p:sldId id="263" r:id="rId16"/>
    <p:sldId id="308" r:id="rId17"/>
    <p:sldId id="29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398A"/>
    <a:srgbClr val="1D3689"/>
    <a:srgbClr val="181D36"/>
    <a:srgbClr val="FAFAFA"/>
    <a:srgbClr val="0E1D4D"/>
    <a:srgbClr val="E1382C"/>
    <a:srgbClr val="E2E2E2"/>
    <a:srgbClr val="FF94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CB4C8-9CED-4317-8191-94BDCFE1F301}" v="2" dt="2023-05-03T09:37:51.188"/>
    <p1510:client id="{BC9169D9-4A81-48B4-93EB-B4C4812572D1}" v="4" dt="2023-05-03T07:10:16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Sheet1!$C$12:$C$16</cx:f>
        <cx:lvl ptCount="5">
          <cx:pt idx="0">Coe</cx:pt>
          <cx:pt idx="1">Goods and services</cx:pt>
          <cx:pt idx="2">Capital assests</cx:pt>
          <cx:pt idx="3">Transfers and subsidies</cx:pt>
          <cx:pt idx="4">Financial assets</cx:pt>
        </cx:lvl>
      </cx:strDim>
      <cx:numDim type="val">
        <cx:f>Sheet1!$D$12:$D$16</cx:f>
        <cx:lvl ptCount="5" formatCode="0%">
          <cx:pt idx="0">0.61243823605899617</cx:pt>
          <cx:pt idx="1">0.26856633354385706</cx:pt>
          <cx:pt idx="2">0.11892112791172867</cx:pt>
          <cx:pt idx="3">7.430248541813724e-05</cx:pt>
          <cx:pt idx="4">0</cx:pt>
        </cx:lvl>
      </cx:numDim>
    </cx:data>
  </cx:chartData>
  <cx:chart>
    <cx:title pos="t" align="ctr" overlay="0">
      <cx:tx>
        <cx:txData>
          <cx:v>Distribution of Allocation for 2023/24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800" b="1"/>
          </a:pPr>
          <a:r>
            <a:rPr lang="en-US" sz="18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Distribution of Allocation for 2023/24</a:t>
          </a:r>
        </a:p>
      </cx:txPr>
    </cx:title>
    <cx:plotArea>
      <cx:plotAreaRegion>
        <cx:series layoutId="funnel" uniqueId="{00F69417-142D-42FD-839F-427C379A50A4}">
          <cx:spPr>
            <a:ln>
              <a:noFill/>
            </a:ln>
          </cx:spPr>
          <cx:dataPt idx="0">
            <cx:spPr>
              <a:solidFill>
                <a:srgbClr val="48C6CE">
                  <a:lumMod val="75000"/>
                </a:srgbClr>
              </a:solidFill>
            </cx:spPr>
          </cx:dataPt>
          <cx:dataPt idx="1">
            <cx:spPr>
              <a:solidFill>
                <a:srgbClr val="48C6CE"/>
              </a:solidFill>
            </cx:spPr>
          </cx:dataPt>
          <cx:dataPt idx="2">
            <cx:spPr>
              <a:solidFill>
                <a:srgbClr val="48C6CE">
                  <a:lumMod val="40000"/>
                  <a:lumOff val="60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/>
                </a:pPr>
                <a:endParaRPr lang="en-US" sz="1600" b="1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  <a:ea typeface="微软雅黑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600" b="1" i="0" u="none" strike="noStrike" baseline="0">
                      <a:solidFill>
                        <a:schemeClr val="bg1"/>
                      </a:solidFill>
                      <a:latin typeface="Calibri"/>
                      <a:ea typeface="微软雅黑"/>
                    </a:rPr>
                    <a:t>61%</a:t>
                  </a:r>
                </a:p>
              </cx:txPr>
              <cx:visibility seriesName="0" categoryName="0" value="1"/>
            </cx:dataLabel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en-US" sz="14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微软雅黑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D13BBE5-0BEA-4494-9BEF-C8C2F48C9E2D}" type="datetimeFigureOut">
              <a:rPr lang="zh-CN" altLang="en-US" smtClean="0"/>
              <a:pPr/>
              <a:t>2023/5/5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63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32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2"/>
          </p:nvPr>
        </p:nvSpPr>
        <p:spPr>
          <a:xfrm>
            <a:off x="0" y="1989138"/>
            <a:ext cx="12191998" cy="3685948"/>
          </a:xfrm>
          <a:custGeom>
            <a:avLst/>
            <a:gdLst>
              <a:gd name="connsiteX0" fmla="*/ 0 w 12191998"/>
              <a:gd name="connsiteY0" fmla="*/ 0 h 3685948"/>
              <a:gd name="connsiteX1" fmla="*/ 12191998 w 12191998"/>
              <a:gd name="connsiteY1" fmla="*/ 0 h 3685948"/>
              <a:gd name="connsiteX2" fmla="*/ 12191998 w 12191998"/>
              <a:gd name="connsiteY2" fmla="*/ 3685948 h 3685948"/>
              <a:gd name="connsiteX3" fmla="*/ 0 w 12191998"/>
              <a:gd name="connsiteY3" fmla="*/ 3685948 h 36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3685948">
                <a:moveTo>
                  <a:pt x="0" y="0"/>
                </a:moveTo>
                <a:lnTo>
                  <a:pt x="12191998" y="0"/>
                </a:lnTo>
                <a:lnTo>
                  <a:pt x="12191998" y="3685948"/>
                </a:lnTo>
                <a:lnTo>
                  <a:pt x="0" y="36859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" y="1989138"/>
            <a:ext cx="4789713" cy="3688897"/>
          </a:xfrm>
          <a:custGeom>
            <a:avLst/>
            <a:gdLst>
              <a:gd name="connsiteX0" fmla="*/ 0 w 4789713"/>
              <a:gd name="connsiteY0" fmla="*/ 0 h 3688897"/>
              <a:gd name="connsiteX1" fmla="*/ 4789713 w 4789713"/>
              <a:gd name="connsiteY1" fmla="*/ 0 h 3688897"/>
              <a:gd name="connsiteX2" fmla="*/ 4789713 w 4789713"/>
              <a:gd name="connsiteY2" fmla="*/ 3688897 h 3688897"/>
              <a:gd name="connsiteX3" fmla="*/ 0 w 4789713"/>
              <a:gd name="connsiteY3" fmla="*/ 3688897 h 36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3" h="3688897">
                <a:moveTo>
                  <a:pt x="0" y="0"/>
                </a:moveTo>
                <a:lnTo>
                  <a:pt x="4789713" y="0"/>
                </a:lnTo>
                <a:lnTo>
                  <a:pt x="4789713" y="3688897"/>
                </a:lnTo>
                <a:lnTo>
                  <a:pt x="0" y="36888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402286" y="1989138"/>
            <a:ext cx="4789714" cy="3688897"/>
          </a:xfrm>
          <a:custGeom>
            <a:avLst/>
            <a:gdLst>
              <a:gd name="connsiteX0" fmla="*/ 0 w 4789714"/>
              <a:gd name="connsiteY0" fmla="*/ 0 h 3688897"/>
              <a:gd name="connsiteX1" fmla="*/ 4789714 w 4789714"/>
              <a:gd name="connsiteY1" fmla="*/ 0 h 3688897"/>
              <a:gd name="connsiteX2" fmla="*/ 4789714 w 4789714"/>
              <a:gd name="connsiteY2" fmla="*/ 3688897 h 3688897"/>
              <a:gd name="connsiteX3" fmla="*/ 0 w 4789714"/>
              <a:gd name="connsiteY3" fmla="*/ 3688897 h 368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4" h="3688897">
                <a:moveTo>
                  <a:pt x="0" y="0"/>
                </a:moveTo>
                <a:lnTo>
                  <a:pt x="4789714" y="0"/>
                </a:lnTo>
                <a:lnTo>
                  <a:pt x="4789714" y="3688897"/>
                </a:lnTo>
                <a:lnTo>
                  <a:pt x="0" y="36888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0588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1"/>
          </a:xfrm>
          <a:custGeom>
            <a:avLst/>
            <a:gdLst>
              <a:gd name="connsiteX0" fmla="*/ 0 w 9144000"/>
              <a:gd name="connsiteY0" fmla="*/ 0 h 6858001"/>
              <a:gd name="connsiteX1" fmla="*/ 9144000 w 9144000"/>
              <a:gd name="connsiteY1" fmla="*/ 0 h 6858001"/>
              <a:gd name="connsiteX2" fmla="*/ 9144000 w 9144000"/>
              <a:gd name="connsiteY2" fmla="*/ 6858001 h 6858001"/>
              <a:gd name="connsiteX3" fmla="*/ 0 w 9144000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1">
                <a:moveTo>
                  <a:pt x="0" y="0"/>
                </a:moveTo>
                <a:lnTo>
                  <a:pt x="9144000" y="0"/>
                </a:lnTo>
                <a:lnTo>
                  <a:pt x="9144000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17D2-8E46-400C-8469-90260C5D3B86}" type="datetime1">
              <a:rPr lang="en-US" smtClean="0"/>
              <a:pPr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WWW.COMPANY.COM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1F1F-CE2D-4211-A641-4EB07C509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77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963685" y="1243905"/>
            <a:ext cx="2371899" cy="1854895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65779" y="1244456"/>
            <a:ext cx="2371899" cy="1854895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65081" y="1243905"/>
            <a:ext cx="2371899" cy="1854895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64384" y="1243905"/>
            <a:ext cx="2371899" cy="1854895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780B-2E1A-4FA1-9F8A-730BBC348D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www.company.com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C43B-BBB6-457B-AF5C-5897FF4428F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16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6"/>
            </a:lvl1pPr>
            <a:lvl2pPr marL="456513" indent="0" algn="ctr">
              <a:buNone/>
              <a:defRPr sz="1997"/>
            </a:lvl2pPr>
            <a:lvl3pPr marL="913026" indent="0" algn="ctr">
              <a:buNone/>
              <a:defRPr sz="1797"/>
            </a:lvl3pPr>
            <a:lvl4pPr marL="1369540" indent="0" algn="ctr">
              <a:buNone/>
              <a:defRPr sz="1598"/>
            </a:lvl4pPr>
            <a:lvl5pPr marL="1826052" indent="0" algn="ctr">
              <a:buNone/>
              <a:defRPr sz="1598"/>
            </a:lvl5pPr>
            <a:lvl6pPr marL="2282565" indent="0" algn="ctr">
              <a:buNone/>
              <a:defRPr sz="1598"/>
            </a:lvl6pPr>
            <a:lvl7pPr marL="2739078" indent="0" algn="ctr">
              <a:buNone/>
              <a:defRPr sz="1598"/>
            </a:lvl7pPr>
            <a:lvl8pPr marL="3195591" indent="0" algn="ctr">
              <a:buNone/>
              <a:defRPr sz="1598"/>
            </a:lvl8pPr>
            <a:lvl9pPr marL="3652105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2966-CCF1-4C40-8917-E5E60FB7AEDA}" type="datetimeFigureOut">
              <a:rPr lang="en-ZA" smtClean="0"/>
              <a:pPr/>
              <a:t>2023/05/05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D9F1-9252-4311-9957-C60DF246FD8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5038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2470736" y="1988344"/>
            <a:ext cx="3098243" cy="1844572"/>
          </a:xfrm>
          <a:custGeom>
            <a:avLst/>
            <a:gdLst>
              <a:gd name="connsiteX0" fmla="*/ 0 w 3098243"/>
              <a:gd name="connsiteY0" fmla="*/ 0 h 1844572"/>
              <a:gd name="connsiteX1" fmla="*/ 3098243 w 3098243"/>
              <a:gd name="connsiteY1" fmla="*/ 0 h 1844572"/>
              <a:gd name="connsiteX2" fmla="*/ 3098243 w 3098243"/>
              <a:gd name="connsiteY2" fmla="*/ 1844572 h 1844572"/>
              <a:gd name="connsiteX3" fmla="*/ 0 w 3098243"/>
              <a:gd name="connsiteY3" fmla="*/ 1844572 h 1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43" h="1844572">
                <a:moveTo>
                  <a:pt x="0" y="0"/>
                </a:moveTo>
                <a:lnTo>
                  <a:pt x="3098243" y="0"/>
                </a:lnTo>
                <a:lnTo>
                  <a:pt x="3098243" y="1844572"/>
                </a:lnTo>
                <a:lnTo>
                  <a:pt x="0" y="1844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6623021" y="1988344"/>
            <a:ext cx="3098243" cy="1844572"/>
          </a:xfrm>
          <a:custGeom>
            <a:avLst/>
            <a:gdLst>
              <a:gd name="connsiteX0" fmla="*/ 0 w 3098243"/>
              <a:gd name="connsiteY0" fmla="*/ 0 h 1844572"/>
              <a:gd name="connsiteX1" fmla="*/ 3098243 w 3098243"/>
              <a:gd name="connsiteY1" fmla="*/ 0 h 1844572"/>
              <a:gd name="connsiteX2" fmla="*/ 3098243 w 3098243"/>
              <a:gd name="connsiteY2" fmla="*/ 1844572 h 1844572"/>
              <a:gd name="connsiteX3" fmla="*/ 0 w 3098243"/>
              <a:gd name="connsiteY3" fmla="*/ 1844572 h 1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43" h="1844572">
                <a:moveTo>
                  <a:pt x="0" y="0"/>
                </a:moveTo>
                <a:lnTo>
                  <a:pt x="3098243" y="0"/>
                </a:lnTo>
                <a:lnTo>
                  <a:pt x="3098243" y="1844572"/>
                </a:lnTo>
                <a:lnTo>
                  <a:pt x="0" y="1844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303614" y="2506714"/>
            <a:ext cx="3098243" cy="1844572"/>
          </a:xfrm>
          <a:custGeom>
            <a:avLst/>
            <a:gdLst>
              <a:gd name="connsiteX0" fmla="*/ 0 w 3098243"/>
              <a:gd name="connsiteY0" fmla="*/ 0 h 1844572"/>
              <a:gd name="connsiteX1" fmla="*/ 3098243 w 3098243"/>
              <a:gd name="connsiteY1" fmla="*/ 0 h 1844572"/>
              <a:gd name="connsiteX2" fmla="*/ 3098243 w 3098243"/>
              <a:gd name="connsiteY2" fmla="*/ 1844572 h 1844572"/>
              <a:gd name="connsiteX3" fmla="*/ 0 w 3098243"/>
              <a:gd name="connsiteY3" fmla="*/ 1844572 h 1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43" h="1844572">
                <a:moveTo>
                  <a:pt x="0" y="0"/>
                </a:moveTo>
                <a:lnTo>
                  <a:pt x="3098243" y="0"/>
                </a:lnTo>
                <a:lnTo>
                  <a:pt x="3098243" y="1844572"/>
                </a:lnTo>
                <a:lnTo>
                  <a:pt x="0" y="1844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2790143" y="2506714"/>
            <a:ext cx="3098243" cy="1844572"/>
          </a:xfrm>
          <a:custGeom>
            <a:avLst/>
            <a:gdLst>
              <a:gd name="connsiteX0" fmla="*/ 0 w 3098243"/>
              <a:gd name="connsiteY0" fmla="*/ 0 h 1844572"/>
              <a:gd name="connsiteX1" fmla="*/ 3098243 w 3098243"/>
              <a:gd name="connsiteY1" fmla="*/ 0 h 1844572"/>
              <a:gd name="connsiteX2" fmla="*/ 3098243 w 3098243"/>
              <a:gd name="connsiteY2" fmla="*/ 1844572 h 1844572"/>
              <a:gd name="connsiteX3" fmla="*/ 0 w 3098243"/>
              <a:gd name="connsiteY3" fmla="*/ 1844572 h 1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43" h="1844572">
                <a:moveTo>
                  <a:pt x="0" y="0"/>
                </a:moveTo>
                <a:lnTo>
                  <a:pt x="3098243" y="0"/>
                </a:lnTo>
                <a:lnTo>
                  <a:pt x="3098243" y="1844572"/>
                </a:lnTo>
                <a:lnTo>
                  <a:pt x="0" y="1844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4546878" y="3025084"/>
            <a:ext cx="3098243" cy="1844572"/>
          </a:xfrm>
          <a:custGeom>
            <a:avLst/>
            <a:gdLst>
              <a:gd name="connsiteX0" fmla="*/ 0 w 3098243"/>
              <a:gd name="connsiteY0" fmla="*/ 0 h 1844572"/>
              <a:gd name="connsiteX1" fmla="*/ 3098243 w 3098243"/>
              <a:gd name="connsiteY1" fmla="*/ 0 h 1844572"/>
              <a:gd name="connsiteX2" fmla="*/ 3098243 w 3098243"/>
              <a:gd name="connsiteY2" fmla="*/ 1844572 h 1844572"/>
              <a:gd name="connsiteX3" fmla="*/ 0 w 3098243"/>
              <a:gd name="connsiteY3" fmla="*/ 1844572 h 184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8243" h="1844572">
                <a:moveTo>
                  <a:pt x="0" y="0"/>
                </a:moveTo>
                <a:lnTo>
                  <a:pt x="3098243" y="0"/>
                </a:lnTo>
                <a:lnTo>
                  <a:pt x="3098243" y="1844572"/>
                </a:lnTo>
                <a:lnTo>
                  <a:pt x="0" y="1844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6591301" y="2135288"/>
            <a:ext cx="1619233" cy="1619233"/>
          </a:xfrm>
          <a:custGeom>
            <a:avLst/>
            <a:gdLst>
              <a:gd name="connsiteX0" fmla="*/ 0 w 1619233"/>
              <a:gd name="connsiteY0" fmla="*/ 0 h 1619233"/>
              <a:gd name="connsiteX1" fmla="*/ 1619233 w 1619233"/>
              <a:gd name="connsiteY1" fmla="*/ 0 h 1619233"/>
              <a:gd name="connsiteX2" fmla="*/ 1619233 w 1619233"/>
              <a:gd name="connsiteY2" fmla="*/ 1619233 h 1619233"/>
              <a:gd name="connsiteX3" fmla="*/ 0 w 1619233"/>
              <a:gd name="connsiteY3" fmla="*/ 1619233 h 161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33" h="1619233">
                <a:moveTo>
                  <a:pt x="0" y="0"/>
                </a:moveTo>
                <a:lnTo>
                  <a:pt x="1619233" y="0"/>
                </a:lnTo>
                <a:lnTo>
                  <a:pt x="1619233" y="1619233"/>
                </a:lnTo>
                <a:lnTo>
                  <a:pt x="0" y="16192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8614486" y="2135288"/>
            <a:ext cx="1619233" cy="1619233"/>
          </a:xfrm>
          <a:custGeom>
            <a:avLst/>
            <a:gdLst>
              <a:gd name="connsiteX0" fmla="*/ 0 w 1619233"/>
              <a:gd name="connsiteY0" fmla="*/ 0 h 1619233"/>
              <a:gd name="connsiteX1" fmla="*/ 1619233 w 1619233"/>
              <a:gd name="connsiteY1" fmla="*/ 0 h 1619233"/>
              <a:gd name="connsiteX2" fmla="*/ 1619233 w 1619233"/>
              <a:gd name="connsiteY2" fmla="*/ 1619233 h 1619233"/>
              <a:gd name="connsiteX3" fmla="*/ 0 w 1619233"/>
              <a:gd name="connsiteY3" fmla="*/ 1619233 h 161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33" h="1619233">
                <a:moveTo>
                  <a:pt x="0" y="0"/>
                </a:moveTo>
                <a:lnTo>
                  <a:pt x="1619233" y="0"/>
                </a:lnTo>
                <a:lnTo>
                  <a:pt x="1619233" y="1619233"/>
                </a:lnTo>
                <a:lnTo>
                  <a:pt x="0" y="16192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4"/>
          </p:nvPr>
        </p:nvSpPr>
        <p:spPr>
          <a:xfrm>
            <a:off x="6591301" y="4202875"/>
            <a:ext cx="1619233" cy="1619233"/>
          </a:xfrm>
          <a:custGeom>
            <a:avLst/>
            <a:gdLst>
              <a:gd name="connsiteX0" fmla="*/ 0 w 1619233"/>
              <a:gd name="connsiteY0" fmla="*/ 0 h 1619233"/>
              <a:gd name="connsiteX1" fmla="*/ 1619233 w 1619233"/>
              <a:gd name="connsiteY1" fmla="*/ 0 h 1619233"/>
              <a:gd name="connsiteX2" fmla="*/ 1619233 w 1619233"/>
              <a:gd name="connsiteY2" fmla="*/ 1619233 h 1619233"/>
              <a:gd name="connsiteX3" fmla="*/ 0 w 1619233"/>
              <a:gd name="connsiteY3" fmla="*/ 1619233 h 161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33" h="1619233">
                <a:moveTo>
                  <a:pt x="0" y="0"/>
                </a:moveTo>
                <a:lnTo>
                  <a:pt x="1619233" y="0"/>
                </a:lnTo>
                <a:lnTo>
                  <a:pt x="1619233" y="1619233"/>
                </a:lnTo>
                <a:lnTo>
                  <a:pt x="0" y="16192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8614486" y="4202875"/>
            <a:ext cx="1619233" cy="1619233"/>
          </a:xfrm>
          <a:custGeom>
            <a:avLst/>
            <a:gdLst>
              <a:gd name="connsiteX0" fmla="*/ 0 w 1619233"/>
              <a:gd name="connsiteY0" fmla="*/ 0 h 1619233"/>
              <a:gd name="connsiteX1" fmla="*/ 1619233 w 1619233"/>
              <a:gd name="connsiteY1" fmla="*/ 0 h 1619233"/>
              <a:gd name="connsiteX2" fmla="*/ 1619233 w 1619233"/>
              <a:gd name="connsiteY2" fmla="*/ 1619233 h 1619233"/>
              <a:gd name="connsiteX3" fmla="*/ 0 w 1619233"/>
              <a:gd name="connsiteY3" fmla="*/ 1619233 h 161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33" h="1619233">
                <a:moveTo>
                  <a:pt x="0" y="0"/>
                </a:moveTo>
                <a:lnTo>
                  <a:pt x="1619233" y="0"/>
                </a:lnTo>
                <a:lnTo>
                  <a:pt x="1619233" y="1619233"/>
                </a:lnTo>
                <a:lnTo>
                  <a:pt x="0" y="161923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932737" y="2236788"/>
            <a:ext cx="2568575" cy="3306762"/>
          </a:xfrm>
          <a:custGeom>
            <a:avLst/>
            <a:gdLst>
              <a:gd name="connsiteX0" fmla="*/ 0 w 2568575"/>
              <a:gd name="connsiteY0" fmla="*/ 0 h 3306762"/>
              <a:gd name="connsiteX1" fmla="*/ 2568575 w 2568575"/>
              <a:gd name="connsiteY1" fmla="*/ 0 h 3306762"/>
              <a:gd name="connsiteX2" fmla="*/ 2568575 w 2568575"/>
              <a:gd name="connsiteY2" fmla="*/ 3306762 h 3306762"/>
              <a:gd name="connsiteX3" fmla="*/ 0 w 2568575"/>
              <a:gd name="connsiteY3" fmla="*/ 3306762 h 33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3306762">
                <a:moveTo>
                  <a:pt x="0" y="0"/>
                </a:moveTo>
                <a:lnTo>
                  <a:pt x="2568575" y="0"/>
                </a:lnTo>
                <a:lnTo>
                  <a:pt x="2568575" y="3306762"/>
                </a:lnTo>
                <a:lnTo>
                  <a:pt x="0" y="3306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4811712" y="2236788"/>
            <a:ext cx="2568575" cy="3306762"/>
          </a:xfrm>
          <a:custGeom>
            <a:avLst/>
            <a:gdLst>
              <a:gd name="connsiteX0" fmla="*/ 0 w 2568575"/>
              <a:gd name="connsiteY0" fmla="*/ 0 h 3306762"/>
              <a:gd name="connsiteX1" fmla="*/ 2568575 w 2568575"/>
              <a:gd name="connsiteY1" fmla="*/ 0 h 3306762"/>
              <a:gd name="connsiteX2" fmla="*/ 2568575 w 2568575"/>
              <a:gd name="connsiteY2" fmla="*/ 3306762 h 3306762"/>
              <a:gd name="connsiteX3" fmla="*/ 0 w 2568575"/>
              <a:gd name="connsiteY3" fmla="*/ 3306762 h 33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3306762">
                <a:moveTo>
                  <a:pt x="0" y="0"/>
                </a:moveTo>
                <a:lnTo>
                  <a:pt x="2568575" y="0"/>
                </a:lnTo>
                <a:lnTo>
                  <a:pt x="2568575" y="3306762"/>
                </a:lnTo>
                <a:lnTo>
                  <a:pt x="0" y="3306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4"/>
          </p:nvPr>
        </p:nvSpPr>
        <p:spPr>
          <a:xfrm>
            <a:off x="1690687" y="2236788"/>
            <a:ext cx="2568575" cy="3306762"/>
          </a:xfrm>
          <a:custGeom>
            <a:avLst/>
            <a:gdLst>
              <a:gd name="connsiteX0" fmla="*/ 0 w 2568575"/>
              <a:gd name="connsiteY0" fmla="*/ 0 h 3306762"/>
              <a:gd name="connsiteX1" fmla="*/ 2568575 w 2568575"/>
              <a:gd name="connsiteY1" fmla="*/ 0 h 3306762"/>
              <a:gd name="connsiteX2" fmla="*/ 2568575 w 2568575"/>
              <a:gd name="connsiteY2" fmla="*/ 3306762 h 3306762"/>
              <a:gd name="connsiteX3" fmla="*/ 0 w 2568575"/>
              <a:gd name="connsiteY3" fmla="*/ 3306762 h 33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575" h="3306762">
                <a:moveTo>
                  <a:pt x="0" y="0"/>
                </a:moveTo>
                <a:lnTo>
                  <a:pt x="2568575" y="0"/>
                </a:lnTo>
                <a:lnTo>
                  <a:pt x="2568575" y="3306762"/>
                </a:lnTo>
                <a:lnTo>
                  <a:pt x="0" y="33067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2"/>
          </p:nvPr>
        </p:nvSpPr>
        <p:spPr>
          <a:xfrm>
            <a:off x="1019175" y="3568700"/>
            <a:ext cx="3384550" cy="1796143"/>
          </a:xfrm>
          <a:custGeom>
            <a:avLst/>
            <a:gdLst>
              <a:gd name="connsiteX0" fmla="*/ 0 w 3384550"/>
              <a:gd name="connsiteY0" fmla="*/ 0 h 1796143"/>
              <a:gd name="connsiteX1" fmla="*/ 3384550 w 3384550"/>
              <a:gd name="connsiteY1" fmla="*/ 0 h 1796143"/>
              <a:gd name="connsiteX2" fmla="*/ 3384550 w 3384550"/>
              <a:gd name="connsiteY2" fmla="*/ 1796143 h 1796143"/>
              <a:gd name="connsiteX3" fmla="*/ 0 w 3384550"/>
              <a:gd name="connsiteY3" fmla="*/ 1796143 h 179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550" h="1796143">
                <a:moveTo>
                  <a:pt x="0" y="0"/>
                </a:moveTo>
                <a:lnTo>
                  <a:pt x="3384550" y="0"/>
                </a:lnTo>
                <a:lnTo>
                  <a:pt x="3384550" y="1796143"/>
                </a:lnTo>
                <a:lnTo>
                  <a:pt x="0" y="17961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2"/>
          </p:nvPr>
        </p:nvSpPr>
        <p:spPr>
          <a:xfrm>
            <a:off x="1019176" y="3429001"/>
            <a:ext cx="5991225" cy="2514151"/>
          </a:xfrm>
          <a:custGeom>
            <a:avLst/>
            <a:gdLst>
              <a:gd name="connsiteX0" fmla="*/ 0 w 5991225"/>
              <a:gd name="connsiteY0" fmla="*/ 0 h 2514151"/>
              <a:gd name="connsiteX1" fmla="*/ 5991225 w 5991225"/>
              <a:gd name="connsiteY1" fmla="*/ 0 h 2514151"/>
              <a:gd name="connsiteX2" fmla="*/ 5991225 w 5991225"/>
              <a:gd name="connsiteY2" fmla="*/ 2514151 h 2514151"/>
              <a:gd name="connsiteX3" fmla="*/ 0 w 5991225"/>
              <a:gd name="connsiteY3" fmla="*/ 2514151 h 251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5" h="2514151">
                <a:moveTo>
                  <a:pt x="0" y="0"/>
                </a:moveTo>
                <a:lnTo>
                  <a:pt x="5991225" y="0"/>
                </a:lnTo>
                <a:lnTo>
                  <a:pt x="5991225" y="2514151"/>
                </a:lnTo>
                <a:lnTo>
                  <a:pt x="0" y="25141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1618433" y="2133600"/>
            <a:ext cx="2114096" cy="2114096"/>
          </a:xfrm>
          <a:custGeom>
            <a:avLst/>
            <a:gdLst>
              <a:gd name="connsiteX0" fmla="*/ 1057048 w 2114096"/>
              <a:gd name="connsiteY0" fmla="*/ 0 h 2114096"/>
              <a:gd name="connsiteX1" fmla="*/ 2114096 w 2114096"/>
              <a:gd name="connsiteY1" fmla="*/ 1057048 h 2114096"/>
              <a:gd name="connsiteX2" fmla="*/ 1057048 w 2114096"/>
              <a:gd name="connsiteY2" fmla="*/ 2114096 h 2114096"/>
              <a:gd name="connsiteX3" fmla="*/ 0 w 2114096"/>
              <a:gd name="connsiteY3" fmla="*/ 1057048 h 2114096"/>
              <a:gd name="connsiteX4" fmla="*/ 1057048 w 2114096"/>
              <a:gd name="connsiteY4" fmla="*/ 0 h 211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096" h="2114096">
                <a:moveTo>
                  <a:pt x="1057048" y="0"/>
                </a:moveTo>
                <a:cubicBezTo>
                  <a:pt x="1640839" y="0"/>
                  <a:pt x="2114096" y="473257"/>
                  <a:pt x="2114096" y="1057048"/>
                </a:cubicBezTo>
                <a:cubicBezTo>
                  <a:pt x="2114096" y="1640839"/>
                  <a:pt x="1640839" y="2114096"/>
                  <a:pt x="1057048" y="2114096"/>
                </a:cubicBezTo>
                <a:cubicBezTo>
                  <a:pt x="473257" y="2114096"/>
                  <a:pt x="0" y="1640839"/>
                  <a:pt x="0" y="1057048"/>
                </a:cubicBezTo>
                <a:cubicBezTo>
                  <a:pt x="0" y="473257"/>
                  <a:pt x="473257" y="0"/>
                  <a:pt x="10570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5038952" y="2133600"/>
            <a:ext cx="2114096" cy="2114096"/>
          </a:xfrm>
          <a:custGeom>
            <a:avLst/>
            <a:gdLst>
              <a:gd name="connsiteX0" fmla="*/ 1057048 w 2114096"/>
              <a:gd name="connsiteY0" fmla="*/ 0 h 2114096"/>
              <a:gd name="connsiteX1" fmla="*/ 2114096 w 2114096"/>
              <a:gd name="connsiteY1" fmla="*/ 1057048 h 2114096"/>
              <a:gd name="connsiteX2" fmla="*/ 1057048 w 2114096"/>
              <a:gd name="connsiteY2" fmla="*/ 2114096 h 2114096"/>
              <a:gd name="connsiteX3" fmla="*/ 0 w 2114096"/>
              <a:gd name="connsiteY3" fmla="*/ 1057048 h 2114096"/>
              <a:gd name="connsiteX4" fmla="*/ 1057048 w 2114096"/>
              <a:gd name="connsiteY4" fmla="*/ 0 h 211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096" h="2114096">
                <a:moveTo>
                  <a:pt x="1057048" y="0"/>
                </a:moveTo>
                <a:cubicBezTo>
                  <a:pt x="1640839" y="0"/>
                  <a:pt x="2114096" y="473257"/>
                  <a:pt x="2114096" y="1057048"/>
                </a:cubicBezTo>
                <a:cubicBezTo>
                  <a:pt x="2114096" y="1640839"/>
                  <a:pt x="1640839" y="2114096"/>
                  <a:pt x="1057048" y="2114096"/>
                </a:cubicBezTo>
                <a:cubicBezTo>
                  <a:pt x="473257" y="2114096"/>
                  <a:pt x="0" y="1640839"/>
                  <a:pt x="0" y="1057048"/>
                </a:cubicBezTo>
                <a:cubicBezTo>
                  <a:pt x="0" y="473257"/>
                  <a:pt x="473257" y="0"/>
                  <a:pt x="10570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4"/>
          </p:nvPr>
        </p:nvSpPr>
        <p:spPr>
          <a:xfrm>
            <a:off x="8351562" y="2133600"/>
            <a:ext cx="2114096" cy="2114096"/>
          </a:xfrm>
          <a:custGeom>
            <a:avLst/>
            <a:gdLst>
              <a:gd name="connsiteX0" fmla="*/ 1057048 w 2114096"/>
              <a:gd name="connsiteY0" fmla="*/ 0 h 2114096"/>
              <a:gd name="connsiteX1" fmla="*/ 2114096 w 2114096"/>
              <a:gd name="connsiteY1" fmla="*/ 1057048 h 2114096"/>
              <a:gd name="connsiteX2" fmla="*/ 1057048 w 2114096"/>
              <a:gd name="connsiteY2" fmla="*/ 2114096 h 2114096"/>
              <a:gd name="connsiteX3" fmla="*/ 0 w 2114096"/>
              <a:gd name="connsiteY3" fmla="*/ 1057048 h 2114096"/>
              <a:gd name="connsiteX4" fmla="*/ 1057048 w 2114096"/>
              <a:gd name="connsiteY4" fmla="*/ 0 h 211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096" h="2114096">
                <a:moveTo>
                  <a:pt x="1057048" y="0"/>
                </a:moveTo>
                <a:cubicBezTo>
                  <a:pt x="1640839" y="0"/>
                  <a:pt x="2114096" y="473257"/>
                  <a:pt x="2114096" y="1057048"/>
                </a:cubicBezTo>
                <a:cubicBezTo>
                  <a:pt x="2114096" y="1640839"/>
                  <a:pt x="1640839" y="2114096"/>
                  <a:pt x="1057048" y="2114096"/>
                </a:cubicBezTo>
                <a:cubicBezTo>
                  <a:pt x="473257" y="2114096"/>
                  <a:pt x="0" y="1640839"/>
                  <a:pt x="0" y="1057048"/>
                </a:cubicBezTo>
                <a:cubicBezTo>
                  <a:pt x="0" y="473257"/>
                  <a:pt x="473257" y="0"/>
                  <a:pt x="10570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3934021" cy="2514151"/>
          </a:xfrm>
          <a:custGeom>
            <a:avLst/>
            <a:gdLst>
              <a:gd name="connsiteX0" fmla="*/ 0 w 3934021"/>
              <a:gd name="connsiteY0" fmla="*/ 0 h 2514151"/>
              <a:gd name="connsiteX1" fmla="*/ 3934021 w 3934021"/>
              <a:gd name="connsiteY1" fmla="*/ 0 h 2514151"/>
              <a:gd name="connsiteX2" fmla="*/ 3934021 w 3934021"/>
              <a:gd name="connsiteY2" fmla="*/ 2514151 h 2514151"/>
              <a:gd name="connsiteX3" fmla="*/ 0 w 3934021"/>
              <a:gd name="connsiteY3" fmla="*/ 2514151 h 251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021" h="2514151">
                <a:moveTo>
                  <a:pt x="0" y="0"/>
                </a:moveTo>
                <a:lnTo>
                  <a:pt x="3934021" y="0"/>
                </a:lnTo>
                <a:lnTo>
                  <a:pt x="3934021" y="2514151"/>
                </a:lnTo>
                <a:lnTo>
                  <a:pt x="0" y="25141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4128990" y="3429000"/>
            <a:ext cx="3934021" cy="2514151"/>
          </a:xfrm>
          <a:custGeom>
            <a:avLst/>
            <a:gdLst>
              <a:gd name="connsiteX0" fmla="*/ 0 w 3934021"/>
              <a:gd name="connsiteY0" fmla="*/ 0 h 2514151"/>
              <a:gd name="connsiteX1" fmla="*/ 3934021 w 3934021"/>
              <a:gd name="connsiteY1" fmla="*/ 0 h 2514151"/>
              <a:gd name="connsiteX2" fmla="*/ 3934021 w 3934021"/>
              <a:gd name="connsiteY2" fmla="*/ 2514151 h 2514151"/>
              <a:gd name="connsiteX3" fmla="*/ 0 w 3934021"/>
              <a:gd name="connsiteY3" fmla="*/ 2514151 h 251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021" h="2514151">
                <a:moveTo>
                  <a:pt x="0" y="0"/>
                </a:moveTo>
                <a:lnTo>
                  <a:pt x="3934021" y="0"/>
                </a:lnTo>
                <a:lnTo>
                  <a:pt x="3934021" y="2514151"/>
                </a:lnTo>
                <a:lnTo>
                  <a:pt x="0" y="25141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4"/>
          </p:nvPr>
        </p:nvSpPr>
        <p:spPr>
          <a:xfrm>
            <a:off x="8257979" y="3429000"/>
            <a:ext cx="3934021" cy="2514151"/>
          </a:xfrm>
          <a:custGeom>
            <a:avLst/>
            <a:gdLst>
              <a:gd name="connsiteX0" fmla="*/ 0 w 3934021"/>
              <a:gd name="connsiteY0" fmla="*/ 0 h 2514151"/>
              <a:gd name="connsiteX1" fmla="*/ 3934021 w 3934021"/>
              <a:gd name="connsiteY1" fmla="*/ 0 h 2514151"/>
              <a:gd name="connsiteX2" fmla="*/ 3934021 w 3934021"/>
              <a:gd name="connsiteY2" fmla="*/ 2514151 h 2514151"/>
              <a:gd name="connsiteX3" fmla="*/ 0 w 3934021"/>
              <a:gd name="connsiteY3" fmla="*/ 2514151 h 251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021" h="2514151">
                <a:moveTo>
                  <a:pt x="0" y="0"/>
                </a:moveTo>
                <a:lnTo>
                  <a:pt x="3934021" y="0"/>
                </a:lnTo>
                <a:lnTo>
                  <a:pt x="3934021" y="2514151"/>
                </a:lnTo>
                <a:lnTo>
                  <a:pt x="0" y="25141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87" y="1"/>
            <a:ext cx="12167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5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7903142" y="2168939"/>
            <a:ext cx="3107758" cy="3876916"/>
            <a:chOff x="7903142" y="2283239"/>
            <a:chExt cx="3107758" cy="3876916"/>
          </a:xfrm>
        </p:grpSpPr>
        <p:sp>
          <p:nvSpPr>
            <p:cNvPr id="5" name="íṡľíḍè-Rectangle 29"/>
            <p:cNvSpPr/>
            <p:nvPr/>
          </p:nvSpPr>
          <p:spPr>
            <a:xfrm>
              <a:off x="790314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íṡľíḍè-TextBox 49"/>
            <p:cNvSpPr txBox="1"/>
            <p:nvPr/>
          </p:nvSpPr>
          <p:spPr bwMode="auto">
            <a:xfrm>
              <a:off x="8379345" y="3316061"/>
              <a:ext cx="2155353" cy="32823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INNOVATIONS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îŝḷîḓé-Straight Connector 50"/>
            <p:cNvCxnSpPr/>
            <p:nvPr/>
          </p:nvCxnSpPr>
          <p:spPr>
            <a:xfrm>
              <a:off x="8420289" y="3255265"/>
              <a:ext cx="2073465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ŝḷîḓé-Freeform: Shape 60"/>
            <p:cNvSpPr/>
            <p:nvPr/>
          </p:nvSpPr>
          <p:spPr bwMode="auto">
            <a:xfrm>
              <a:off x="9216003" y="2629549"/>
              <a:ext cx="482037" cy="48203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22"/>
          <p:cNvGrpSpPr/>
          <p:nvPr/>
        </p:nvGrpSpPr>
        <p:grpSpPr>
          <a:xfrm>
            <a:off x="1181102" y="2168939"/>
            <a:ext cx="3107758" cy="3876916"/>
            <a:chOff x="1181102" y="2283239"/>
            <a:chExt cx="3107758" cy="3876916"/>
          </a:xfrm>
        </p:grpSpPr>
        <p:sp>
          <p:nvSpPr>
            <p:cNvPr id="11" name="íṡľíḍè-Rectangle 27"/>
            <p:cNvSpPr/>
            <p:nvPr/>
          </p:nvSpPr>
          <p:spPr>
            <a:xfrm>
              <a:off x="118110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íṡľíḍè-TextBox 45"/>
            <p:cNvSpPr txBox="1"/>
            <p:nvPr/>
          </p:nvSpPr>
          <p:spPr bwMode="auto">
            <a:xfrm>
              <a:off x="1657305" y="3316070"/>
              <a:ext cx="2155353" cy="3282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HIGHLIGHTS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íṡľíḍè-Straight Connector 46"/>
            <p:cNvCxnSpPr/>
            <p:nvPr/>
          </p:nvCxnSpPr>
          <p:spPr>
            <a:xfrm>
              <a:off x="1815298" y="3255270"/>
              <a:ext cx="1839366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ŝḷîḓé-Freeform: Shape 61"/>
            <p:cNvSpPr/>
            <p:nvPr/>
          </p:nvSpPr>
          <p:spPr bwMode="auto">
            <a:xfrm>
              <a:off x="2493963" y="2629551"/>
              <a:ext cx="482037" cy="48203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21"/>
          <p:cNvGrpSpPr/>
          <p:nvPr/>
        </p:nvGrpSpPr>
        <p:grpSpPr>
          <a:xfrm>
            <a:off x="4273359" y="1952726"/>
            <a:ext cx="3645285" cy="4349549"/>
            <a:chOff x="4273359" y="2067026"/>
            <a:chExt cx="3645285" cy="4349549"/>
          </a:xfrm>
          <a:solidFill>
            <a:schemeClr val="accent3">
              <a:lumMod val="75000"/>
            </a:schemeClr>
          </a:solidFill>
        </p:grpSpPr>
        <p:sp>
          <p:nvSpPr>
            <p:cNvPr id="17" name="íṡľíḍè-Rectangle 28"/>
            <p:cNvSpPr/>
            <p:nvPr/>
          </p:nvSpPr>
          <p:spPr>
            <a:xfrm>
              <a:off x="4273359" y="2067026"/>
              <a:ext cx="3645285" cy="4349549"/>
            </a:xfrm>
            <a:prstGeom prst="rect">
              <a:avLst/>
            </a:prstGeom>
            <a:grpFill/>
            <a:ln w="889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200" dirty="0"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íṡľíḍè-TextBox 32"/>
            <p:cNvSpPr txBox="1"/>
            <p:nvPr/>
          </p:nvSpPr>
          <p:spPr bwMode="auto">
            <a:xfrm>
              <a:off x="4753632" y="3118500"/>
              <a:ext cx="2684738" cy="722995"/>
            </a:xfrm>
            <a:prstGeom prst="rect">
              <a:avLst/>
            </a:prstGeom>
            <a:grp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Business-as-usual</a:t>
              </a:r>
            </a:p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continues</a:t>
              </a:r>
              <a:endParaRPr lang="zh-CN" altLang="en-US" sz="2665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íṡľíḍè-Straight Connector 33"/>
            <p:cNvCxnSpPr/>
            <p:nvPr/>
          </p:nvCxnSpPr>
          <p:spPr>
            <a:xfrm>
              <a:off x="4668021" y="3032179"/>
              <a:ext cx="2855961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ṡľíḍè-Rectangle 35"/>
            <p:cNvSpPr/>
            <p:nvPr/>
          </p:nvSpPr>
          <p:spPr>
            <a:xfrm>
              <a:off x="4395943" y="5224741"/>
              <a:ext cx="3409114" cy="767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Dissemination of Census 2022 results</a:t>
              </a:r>
            </a:p>
            <a:p>
              <a:pPr algn="ctr"/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(provincial and local levels)</a:t>
              </a:r>
              <a:endParaRPr lang="zh-CN" altLang="en-US" sz="16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îŝḷîḓé-Freeform: Shape 62"/>
            <p:cNvSpPr/>
            <p:nvPr/>
          </p:nvSpPr>
          <p:spPr bwMode="auto">
            <a:xfrm>
              <a:off x="5854983" y="2394305"/>
              <a:ext cx="482037" cy="48203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033914" y="250561"/>
            <a:ext cx="8124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Statistical Operations &amp; Support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7981" y="3668385"/>
            <a:ext cx="2752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Dissemination of census results (Provincial and local)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Test Integrated Operations Model in Provinces to streamline field operations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Revamping the website (enhance further functionality of the website)</a:t>
            </a:r>
            <a:endParaRPr lang="en-US" altLang="zh-CN" sz="1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58114" y="3678324"/>
            <a:ext cx="2539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Implement enterprise architecture platform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 marL="171450" indent="-171450">
              <a:buClr>
                <a:srgbClr val="FFFFFF"/>
              </a:buClr>
              <a:buSzPct val="27000"/>
              <a:buFont typeface="Wingdings" panose="05000000000000000000" pitchFamily="2" charset="2"/>
              <a:buChar char="§"/>
              <a:defRPr/>
            </a:pPr>
            <a:r>
              <a:rPr lang="en-GB" sz="1200" i="1" dirty="0">
                <a:solidFill>
                  <a:srgbClr val="4D4E4C"/>
                </a:solidFill>
                <a:latin typeface="Calibri" panose="020F0502020204030204" pitchFamily="34" charset="0"/>
              </a:rPr>
              <a:t>Including a digital roadmap provides direction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Implementation of mixed-mode for household surveys continues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GB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zh-CN" altLang="en-US" sz="1200" dirty="0">
              <a:solidFill>
                <a:srgbClr val="4D4E4C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组合 64"/>
          <p:cNvGrpSpPr/>
          <p:nvPr/>
        </p:nvGrpSpPr>
        <p:grpSpPr>
          <a:xfrm flipV="1">
            <a:off x="-291016" y="-330200"/>
            <a:ext cx="1942103" cy="1295812"/>
            <a:chOff x="-399841" y="5021895"/>
            <a:chExt cx="3312425" cy="2210122"/>
          </a:xfrm>
        </p:grpSpPr>
        <p:sp>
          <p:nvSpPr>
            <p:cNvPr id="25" name="任意多边形: 形状 65"/>
            <p:cNvSpPr/>
            <p:nvPr/>
          </p:nvSpPr>
          <p:spPr>
            <a:xfrm rot="4221045">
              <a:off x="886623" y="5206055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66"/>
            <p:cNvSpPr/>
            <p:nvPr/>
          </p:nvSpPr>
          <p:spPr>
            <a:xfrm rot="4484979">
              <a:off x="-366726" y="5423117"/>
              <a:ext cx="1657684" cy="1723914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67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53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64"/>
          <p:cNvGrpSpPr/>
          <p:nvPr/>
        </p:nvGrpSpPr>
        <p:grpSpPr>
          <a:xfrm flipV="1">
            <a:off x="-291016" y="-330200"/>
            <a:ext cx="1942103" cy="1295812"/>
            <a:chOff x="-399841" y="5021895"/>
            <a:chExt cx="3312425" cy="2210122"/>
          </a:xfrm>
        </p:grpSpPr>
        <p:sp>
          <p:nvSpPr>
            <p:cNvPr id="25" name="任意多边形: 形状 65"/>
            <p:cNvSpPr/>
            <p:nvPr/>
          </p:nvSpPr>
          <p:spPr>
            <a:xfrm rot="4221045">
              <a:off x="886623" y="5206055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66"/>
            <p:cNvSpPr/>
            <p:nvPr/>
          </p:nvSpPr>
          <p:spPr>
            <a:xfrm rot="4484979">
              <a:off x="-366726" y="5423117"/>
              <a:ext cx="1657684" cy="1723914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67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3"/>
          <p:cNvGrpSpPr/>
          <p:nvPr/>
        </p:nvGrpSpPr>
        <p:grpSpPr>
          <a:xfrm>
            <a:off x="7903142" y="2168939"/>
            <a:ext cx="3107758" cy="3876916"/>
            <a:chOff x="7903142" y="2283239"/>
            <a:chExt cx="3107758" cy="3876916"/>
          </a:xfrm>
        </p:grpSpPr>
        <p:sp>
          <p:nvSpPr>
            <p:cNvPr id="5" name="íṡľíḍè-Rectangle 29"/>
            <p:cNvSpPr/>
            <p:nvPr/>
          </p:nvSpPr>
          <p:spPr>
            <a:xfrm>
              <a:off x="790314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íṡľíḍè-TextBox 49"/>
            <p:cNvSpPr txBox="1"/>
            <p:nvPr/>
          </p:nvSpPr>
          <p:spPr bwMode="auto">
            <a:xfrm>
              <a:off x="8379345" y="3316061"/>
              <a:ext cx="2155353" cy="32823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INNOVATIONS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îŝḷîḓé-Straight Connector 50"/>
            <p:cNvCxnSpPr/>
            <p:nvPr/>
          </p:nvCxnSpPr>
          <p:spPr>
            <a:xfrm>
              <a:off x="8420289" y="3255265"/>
              <a:ext cx="2073465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ŝḷîḓé-Freeform: Shape 60"/>
            <p:cNvSpPr/>
            <p:nvPr/>
          </p:nvSpPr>
          <p:spPr bwMode="auto">
            <a:xfrm>
              <a:off x="9216003" y="2629549"/>
              <a:ext cx="482037" cy="48203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22"/>
          <p:cNvGrpSpPr/>
          <p:nvPr/>
        </p:nvGrpSpPr>
        <p:grpSpPr>
          <a:xfrm>
            <a:off x="1181102" y="2168939"/>
            <a:ext cx="3107758" cy="3876916"/>
            <a:chOff x="1181102" y="2283239"/>
            <a:chExt cx="3107758" cy="3876916"/>
          </a:xfrm>
        </p:grpSpPr>
        <p:sp>
          <p:nvSpPr>
            <p:cNvPr id="11" name="íṡľíḍè-Rectangle 27"/>
            <p:cNvSpPr/>
            <p:nvPr/>
          </p:nvSpPr>
          <p:spPr>
            <a:xfrm>
              <a:off x="118110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íṡľíḍè-TextBox 45"/>
            <p:cNvSpPr txBox="1"/>
            <p:nvPr/>
          </p:nvSpPr>
          <p:spPr bwMode="auto">
            <a:xfrm>
              <a:off x="1657305" y="3316070"/>
              <a:ext cx="2155353" cy="3282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HIGHLIGHTS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íṡľíḍè-Straight Connector 46"/>
            <p:cNvCxnSpPr/>
            <p:nvPr/>
          </p:nvCxnSpPr>
          <p:spPr>
            <a:xfrm>
              <a:off x="1815298" y="3255270"/>
              <a:ext cx="1839366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ŝḷîḓé-Freeform: Shape 61"/>
            <p:cNvSpPr/>
            <p:nvPr/>
          </p:nvSpPr>
          <p:spPr bwMode="auto">
            <a:xfrm>
              <a:off x="2493963" y="2629551"/>
              <a:ext cx="482037" cy="48203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21"/>
          <p:cNvGrpSpPr/>
          <p:nvPr/>
        </p:nvGrpSpPr>
        <p:grpSpPr>
          <a:xfrm>
            <a:off x="4167629" y="1932622"/>
            <a:ext cx="3858771" cy="4349549"/>
            <a:chOff x="4273359" y="2067026"/>
            <a:chExt cx="3645285" cy="4349549"/>
          </a:xfrm>
          <a:solidFill>
            <a:schemeClr val="accent3">
              <a:lumMod val="75000"/>
            </a:schemeClr>
          </a:solidFill>
        </p:grpSpPr>
        <p:sp>
          <p:nvSpPr>
            <p:cNvPr id="17" name="íṡľíḍè-Rectangle 28"/>
            <p:cNvSpPr/>
            <p:nvPr/>
          </p:nvSpPr>
          <p:spPr>
            <a:xfrm>
              <a:off x="4273359" y="2067026"/>
              <a:ext cx="3645285" cy="4349549"/>
            </a:xfrm>
            <a:prstGeom prst="rect">
              <a:avLst/>
            </a:prstGeom>
            <a:grpFill/>
            <a:ln w="889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200" dirty="0"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íṡľíḍè-TextBox 32"/>
            <p:cNvSpPr txBox="1"/>
            <p:nvPr/>
          </p:nvSpPr>
          <p:spPr bwMode="auto">
            <a:xfrm>
              <a:off x="4753632" y="3118500"/>
              <a:ext cx="2684738" cy="722995"/>
            </a:xfrm>
            <a:prstGeom prst="rect">
              <a:avLst/>
            </a:prstGeom>
            <a:grp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Business-as-usual</a:t>
              </a:r>
            </a:p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continues</a:t>
              </a:r>
              <a:endParaRPr lang="zh-CN" altLang="en-US" sz="2665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íṡľíḍè-Straight Connector 33"/>
            <p:cNvCxnSpPr/>
            <p:nvPr/>
          </p:nvCxnSpPr>
          <p:spPr>
            <a:xfrm>
              <a:off x="4668021" y="3032179"/>
              <a:ext cx="2855961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ṡľíḍè-Rectangle 35"/>
            <p:cNvSpPr/>
            <p:nvPr/>
          </p:nvSpPr>
          <p:spPr>
            <a:xfrm>
              <a:off x="4499989" y="5096530"/>
              <a:ext cx="3137388" cy="648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>
                <a:buClr>
                  <a:srgbClr val="FFFFFF"/>
                </a:buClr>
                <a:buSzPct val="27000"/>
                <a:defRPr/>
              </a:pPr>
              <a:r>
                <a:rPr lang="en-US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Research </a:t>
              </a:r>
              <a:r>
                <a:rPr lang="en-GB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design </a:t>
              </a:r>
              <a:r>
                <a:rPr lang="en-US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for new </a:t>
              </a:r>
            </a:p>
            <a:p>
              <a:pPr algn="ctr">
                <a:buClr>
                  <a:srgbClr val="FFFFFF"/>
                </a:buClr>
                <a:buSzPct val="27000"/>
                <a:defRPr/>
              </a:pPr>
              <a:r>
                <a:rPr lang="en-US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master sample  </a:t>
              </a:r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21" name="îŝḷîḓé-Freeform: Shape 62"/>
            <p:cNvSpPr/>
            <p:nvPr/>
          </p:nvSpPr>
          <p:spPr bwMode="auto">
            <a:xfrm>
              <a:off x="5854983" y="2394305"/>
              <a:ext cx="482037" cy="48203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51130" y="250561"/>
            <a:ext cx="1068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Methodology and Statistical Infrastructure 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2092" y="3632157"/>
            <a:ext cx="2752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Research design of the new master sample </a:t>
            </a:r>
            <a:endParaRPr lang="en-ZA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ZA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ZA" sz="1200" dirty="0">
                <a:solidFill>
                  <a:srgbClr val="4D4E4C"/>
                </a:solidFill>
                <a:latin typeface="Calibri" panose="020F0502020204030204" pitchFamily="34" charset="0"/>
              </a:rPr>
              <a:t>Adopt international classification on Harmonised Systems (HS 2022) 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ZA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Monitoring and evaluation practice incorporated  into the quality management system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58114" y="3763205"/>
            <a:ext cx="254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Report </a:t>
            </a:r>
            <a:r>
              <a:rPr lang="en-ZA" sz="1200" dirty="0">
                <a:solidFill>
                  <a:srgbClr val="4D4E4C"/>
                </a:solidFill>
                <a:latin typeface="Calibri" panose="020F0502020204030204" pitchFamily="34" charset="0"/>
              </a:rPr>
              <a:t>on additional source/s for updating the Statistical Business Register  (collaborations with SARS)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ZA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Geo-portal for dissemination of statistical products 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zh-CN" altLang="en-US" sz="1200" dirty="0">
              <a:solidFill>
                <a:srgbClr val="4D4E4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8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7903142" y="2168939"/>
            <a:ext cx="3107758" cy="3876916"/>
            <a:chOff x="7903142" y="2283239"/>
            <a:chExt cx="3107758" cy="3876916"/>
          </a:xfrm>
        </p:grpSpPr>
        <p:sp>
          <p:nvSpPr>
            <p:cNvPr id="5" name="íṡľíḍè-Rectangle 29"/>
            <p:cNvSpPr/>
            <p:nvPr/>
          </p:nvSpPr>
          <p:spPr>
            <a:xfrm>
              <a:off x="790314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íṡľíḍè-TextBox 49"/>
            <p:cNvSpPr txBox="1"/>
            <p:nvPr/>
          </p:nvSpPr>
          <p:spPr bwMode="auto">
            <a:xfrm>
              <a:off x="8379345" y="3316061"/>
              <a:ext cx="2155353" cy="32823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INNOVATIONS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îŝḷîḓé-Straight Connector 50"/>
            <p:cNvCxnSpPr/>
            <p:nvPr/>
          </p:nvCxnSpPr>
          <p:spPr>
            <a:xfrm>
              <a:off x="8420289" y="3255265"/>
              <a:ext cx="2073465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ŝḷîḓé-Freeform: Shape 60"/>
            <p:cNvSpPr/>
            <p:nvPr/>
          </p:nvSpPr>
          <p:spPr bwMode="auto">
            <a:xfrm>
              <a:off x="9216003" y="2629549"/>
              <a:ext cx="482037" cy="48203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22"/>
          <p:cNvGrpSpPr/>
          <p:nvPr/>
        </p:nvGrpSpPr>
        <p:grpSpPr>
          <a:xfrm>
            <a:off x="1181102" y="2168939"/>
            <a:ext cx="3107758" cy="3876916"/>
            <a:chOff x="1181102" y="2283239"/>
            <a:chExt cx="3107758" cy="3876916"/>
          </a:xfrm>
        </p:grpSpPr>
        <p:sp>
          <p:nvSpPr>
            <p:cNvPr id="11" name="íṡľíḍè-Rectangle 27"/>
            <p:cNvSpPr/>
            <p:nvPr/>
          </p:nvSpPr>
          <p:spPr>
            <a:xfrm>
              <a:off x="118110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íṡľíḍè-TextBox 45"/>
            <p:cNvSpPr txBox="1"/>
            <p:nvPr/>
          </p:nvSpPr>
          <p:spPr bwMode="auto">
            <a:xfrm>
              <a:off x="1657305" y="3316070"/>
              <a:ext cx="2155353" cy="3282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HIGHLIGHTS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íṡľíḍè-Straight Connector 46"/>
            <p:cNvCxnSpPr/>
            <p:nvPr/>
          </p:nvCxnSpPr>
          <p:spPr>
            <a:xfrm>
              <a:off x="1815298" y="3255270"/>
              <a:ext cx="1839366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ŝḷîḓé-Freeform: Shape 61"/>
            <p:cNvSpPr/>
            <p:nvPr/>
          </p:nvSpPr>
          <p:spPr bwMode="auto">
            <a:xfrm>
              <a:off x="2493963" y="2629551"/>
              <a:ext cx="482037" cy="48203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21"/>
          <p:cNvGrpSpPr/>
          <p:nvPr/>
        </p:nvGrpSpPr>
        <p:grpSpPr>
          <a:xfrm>
            <a:off x="4273359" y="1952726"/>
            <a:ext cx="3645285" cy="4349549"/>
            <a:chOff x="4273359" y="2067026"/>
            <a:chExt cx="3645285" cy="4349549"/>
          </a:xfrm>
          <a:solidFill>
            <a:schemeClr val="accent3">
              <a:lumMod val="75000"/>
            </a:schemeClr>
          </a:solidFill>
        </p:grpSpPr>
        <p:sp>
          <p:nvSpPr>
            <p:cNvPr id="17" name="íṡľíḍè-Rectangle 28"/>
            <p:cNvSpPr/>
            <p:nvPr/>
          </p:nvSpPr>
          <p:spPr>
            <a:xfrm>
              <a:off x="4273359" y="2067026"/>
              <a:ext cx="3645285" cy="4349549"/>
            </a:xfrm>
            <a:prstGeom prst="rect">
              <a:avLst/>
            </a:prstGeom>
            <a:grpFill/>
            <a:ln w="889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200" dirty="0"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íṡľíḍè-TextBox 32"/>
            <p:cNvSpPr txBox="1"/>
            <p:nvPr/>
          </p:nvSpPr>
          <p:spPr bwMode="auto">
            <a:xfrm>
              <a:off x="4753632" y="3118500"/>
              <a:ext cx="2684738" cy="722995"/>
            </a:xfrm>
            <a:prstGeom prst="rect">
              <a:avLst/>
            </a:prstGeom>
            <a:grp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Business-as-usual</a:t>
              </a:r>
            </a:p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continues</a:t>
              </a:r>
              <a:endParaRPr lang="zh-CN" altLang="en-US" sz="2665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íṡľíḍè-Straight Connector 33"/>
            <p:cNvCxnSpPr/>
            <p:nvPr/>
          </p:nvCxnSpPr>
          <p:spPr>
            <a:xfrm>
              <a:off x="4668021" y="3032179"/>
              <a:ext cx="2855961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ṡľíḍè-Rectangle 35"/>
            <p:cNvSpPr/>
            <p:nvPr/>
          </p:nvSpPr>
          <p:spPr>
            <a:xfrm>
              <a:off x="4668020" y="5096530"/>
              <a:ext cx="2998162" cy="550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No additional funding </a:t>
              </a:r>
            </a:p>
            <a:p>
              <a:pPr algn="ctr"/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received in the ENE </a:t>
              </a:r>
            </a:p>
          </p:txBody>
        </p:sp>
        <p:sp>
          <p:nvSpPr>
            <p:cNvPr id="21" name="îŝḷîḓé-Freeform: Shape 62"/>
            <p:cNvSpPr/>
            <p:nvPr/>
          </p:nvSpPr>
          <p:spPr bwMode="auto">
            <a:xfrm>
              <a:off x="5854983" y="2394305"/>
              <a:ext cx="482037" cy="48203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619769" y="391864"/>
            <a:ext cx="5094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Administration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0842" y="3678324"/>
            <a:ext cx="2752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Develop digital business transformation strategy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i="1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Implement the </a:t>
            </a: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skills development strategy 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Conduct i</a:t>
            </a: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mpact analysis for disaster recovery</a:t>
            </a: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58113" y="3678324"/>
            <a:ext cx="27527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Institutionalisation of Business Process Management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Innovations in Management Information System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Assessment and review of Office Accommodation (national, provincial and district)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zh-CN" altLang="en-US" sz="1200" dirty="0">
              <a:solidFill>
                <a:srgbClr val="4D4E4C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组合 64"/>
          <p:cNvGrpSpPr/>
          <p:nvPr/>
        </p:nvGrpSpPr>
        <p:grpSpPr>
          <a:xfrm flipV="1">
            <a:off x="-291016" y="-330200"/>
            <a:ext cx="1942103" cy="1295812"/>
            <a:chOff x="-399841" y="5021895"/>
            <a:chExt cx="3312425" cy="2210122"/>
          </a:xfrm>
        </p:grpSpPr>
        <p:sp>
          <p:nvSpPr>
            <p:cNvPr id="25" name="任意多边形: 形状 65"/>
            <p:cNvSpPr/>
            <p:nvPr/>
          </p:nvSpPr>
          <p:spPr>
            <a:xfrm rot="4221045">
              <a:off x="886623" y="5206055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66"/>
            <p:cNvSpPr/>
            <p:nvPr/>
          </p:nvSpPr>
          <p:spPr>
            <a:xfrm rot="4484979">
              <a:off x="-366726" y="5423117"/>
              <a:ext cx="1657684" cy="1723914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67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663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818384" y="379184"/>
            <a:ext cx="7641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Estimates of National Expenditure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64"/>
          <p:cNvGrpSpPr/>
          <p:nvPr/>
        </p:nvGrpSpPr>
        <p:grpSpPr>
          <a:xfrm flipV="1">
            <a:off x="-291016" y="-330200"/>
            <a:ext cx="1942103" cy="1295812"/>
            <a:chOff x="-399841" y="5021895"/>
            <a:chExt cx="3312425" cy="2210122"/>
          </a:xfrm>
        </p:grpSpPr>
        <p:sp>
          <p:nvSpPr>
            <p:cNvPr id="25" name="任意多边形: 形状 65"/>
            <p:cNvSpPr/>
            <p:nvPr/>
          </p:nvSpPr>
          <p:spPr>
            <a:xfrm rot="4221045">
              <a:off x="886623" y="5206055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66"/>
            <p:cNvSpPr/>
            <p:nvPr/>
          </p:nvSpPr>
          <p:spPr>
            <a:xfrm rot="4484979">
              <a:off x="-366726" y="5423117"/>
              <a:ext cx="1657684" cy="1723914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67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>
        <mc:Choice xmlns="" xmlns:cx2="http://schemas.microsoft.com/office/drawing/2015/10/21/chartex" Requires="cx2">
          <p:graphicFrame>
            <p:nvGraphicFramePr>
              <p:cNvPr id="3" name="Chart 2">
                <a:extLst>
                  <a:ext uri="{FF2B5EF4-FFF2-40B4-BE49-F238E27FC236}">
                    <a16:creationId xmlns:a16="http://schemas.microsoft.com/office/drawing/2014/main" id="{B4D6237D-3D13-F4BB-9262-8EA62DE1692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54287200"/>
                  </p:ext>
                </p:extLst>
              </p:nvPr>
            </p:nvGraphicFramePr>
            <p:xfrm>
              <a:off x="5419136" y="2158108"/>
              <a:ext cx="5599416" cy="41194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Chart 2">
                <a:extLst>
                  <a:ext uri="{FF2B5EF4-FFF2-40B4-BE49-F238E27FC236}">
                    <a16:creationId xmlns:a16="http://schemas.microsoft.com/office/drawing/2014/main" xmlns="" id="{B4D6237D-3D13-F4BB-9262-8EA62DE169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419136" y="2158108"/>
                <a:ext cx="5599416" cy="411940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C156CE-54F7-873C-60DC-E88A00F62D1A}"/>
              </a:ext>
            </a:extLst>
          </p:cNvPr>
          <p:cNvSpPr txBox="1"/>
          <p:nvPr/>
        </p:nvSpPr>
        <p:spPr>
          <a:xfrm>
            <a:off x="829758" y="3021856"/>
            <a:ext cx="3589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Additional funding required for negotiated salary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Vacancies are not fully funded</a:t>
            </a:r>
            <a:br>
              <a:rPr lang="en-US" sz="2000" dirty="0"/>
            </a:br>
            <a:r>
              <a:rPr lang="en-US" sz="2000" dirty="0"/>
              <a:t>(vacancy rate: 19,6%)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4943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595044" y="1959641"/>
            <a:ext cx="4100798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03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8270875" y="4242389"/>
            <a:ext cx="5247485" cy="3171397"/>
            <a:chOff x="-843760" y="5021893"/>
            <a:chExt cx="3656932" cy="2210122"/>
          </a:xfrm>
          <a:solidFill>
            <a:schemeClr val="accent2">
              <a:lumMod val="75000"/>
            </a:schemeClr>
          </a:solidFill>
        </p:grpSpPr>
        <p:sp>
          <p:nvSpPr>
            <p:cNvPr id="3" name="任意多边形: 形状 2"/>
            <p:cNvSpPr/>
            <p:nvPr/>
          </p:nvSpPr>
          <p:spPr>
            <a:xfrm rot="4221045">
              <a:off x="787211" y="5206053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4484979">
              <a:off x="-267315" y="5423117"/>
              <a:ext cx="1657684" cy="1723915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5046581">
              <a:off x="-674608" y="5526611"/>
              <a:ext cx="1246869" cy="1585173"/>
            </a:xfrm>
            <a:custGeom>
              <a:avLst/>
              <a:gdLst>
                <a:gd name="connsiteX0" fmla="*/ 15278 w 1246869"/>
                <a:gd name="connsiteY0" fmla="*/ 1201386 h 1585173"/>
                <a:gd name="connsiteX1" fmla="*/ 18259 w 1246869"/>
                <a:gd name="connsiteY1" fmla="*/ 1190244 h 1585173"/>
                <a:gd name="connsiteX2" fmla="*/ 19057 w 1246869"/>
                <a:gd name="connsiteY2" fmla="*/ 1182426 h 1585173"/>
                <a:gd name="connsiteX3" fmla="*/ 31318 w 1246869"/>
                <a:gd name="connsiteY3" fmla="*/ 1141432 h 1585173"/>
                <a:gd name="connsiteX4" fmla="*/ 60025 w 1246869"/>
                <a:gd name="connsiteY4" fmla="*/ 1034124 h 1585173"/>
                <a:gd name="connsiteX5" fmla="*/ 70094 w 1246869"/>
                <a:gd name="connsiteY5" fmla="*/ 1011784 h 1585173"/>
                <a:gd name="connsiteX6" fmla="*/ 73839 w 1246869"/>
                <a:gd name="connsiteY6" fmla="*/ 999264 h 1585173"/>
                <a:gd name="connsiteX7" fmla="*/ 92285 w 1246869"/>
                <a:gd name="connsiteY7" fmla="*/ 962549 h 1585173"/>
                <a:gd name="connsiteX8" fmla="*/ 132789 w 1246869"/>
                <a:gd name="connsiteY8" fmla="*/ 872684 h 1585173"/>
                <a:gd name="connsiteX9" fmla="*/ 154214 w 1246869"/>
                <a:gd name="connsiteY9" fmla="*/ 839290 h 1585173"/>
                <a:gd name="connsiteX10" fmla="*/ 163224 w 1246869"/>
                <a:gd name="connsiteY10" fmla="*/ 821358 h 1585173"/>
                <a:gd name="connsiteX11" fmla="*/ 186586 w 1246869"/>
                <a:gd name="connsiteY11" fmla="*/ 788832 h 1585173"/>
                <a:gd name="connsiteX12" fmla="*/ 232086 w 1246869"/>
                <a:gd name="connsiteY12" fmla="*/ 717913 h 1585173"/>
                <a:gd name="connsiteX13" fmla="*/ 268509 w 1246869"/>
                <a:gd name="connsiteY13" fmla="*/ 674779 h 1585173"/>
                <a:gd name="connsiteX14" fmla="*/ 286086 w 1246869"/>
                <a:gd name="connsiteY14" fmla="*/ 650308 h 1585173"/>
                <a:gd name="connsiteX15" fmla="*/ 312821 w 1246869"/>
                <a:gd name="connsiteY15" fmla="*/ 622303 h 1585173"/>
                <a:gd name="connsiteX16" fmla="*/ 356432 w 1246869"/>
                <a:gd name="connsiteY16" fmla="*/ 570657 h 1585173"/>
                <a:gd name="connsiteX17" fmla="*/ 411396 w 1246869"/>
                <a:gd name="connsiteY17" fmla="*/ 519043 h 1585173"/>
                <a:gd name="connsiteX18" fmla="*/ 441304 w 1246869"/>
                <a:gd name="connsiteY18" fmla="*/ 487714 h 1585173"/>
                <a:gd name="connsiteX19" fmla="*/ 468136 w 1246869"/>
                <a:gd name="connsiteY19" fmla="*/ 465762 h 1585173"/>
                <a:gd name="connsiteX20" fmla="*/ 504342 w 1246869"/>
                <a:gd name="connsiteY20" fmla="*/ 431764 h 1585173"/>
                <a:gd name="connsiteX21" fmla="*/ 583611 w 1246869"/>
                <a:gd name="connsiteY21" fmla="*/ 371289 h 1585173"/>
                <a:gd name="connsiteX22" fmla="*/ 627752 w 1246869"/>
                <a:gd name="connsiteY22" fmla="*/ 335177 h 1585173"/>
                <a:gd name="connsiteX23" fmla="*/ 649453 w 1246869"/>
                <a:gd name="connsiteY23" fmla="*/ 321059 h 1585173"/>
                <a:gd name="connsiteX24" fmla="*/ 674331 w 1246869"/>
                <a:gd name="connsiteY24" fmla="*/ 302080 h 1585173"/>
                <a:gd name="connsiteX25" fmla="*/ 796551 w 1246869"/>
                <a:gd name="connsiteY25" fmla="*/ 225364 h 1585173"/>
                <a:gd name="connsiteX26" fmla="*/ 844308 w 1246869"/>
                <a:gd name="connsiteY26" fmla="*/ 194296 h 1585173"/>
                <a:gd name="connsiteX27" fmla="*/ 854428 w 1246869"/>
                <a:gd name="connsiteY27" fmla="*/ 189035 h 1585173"/>
                <a:gd name="connsiteX28" fmla="*/ 864917 w 1246869"/>
                <a:gd name="connsiteY28" fmla="*/ 182452 h 1585173"/>
                <a:gd name="connsiteX29" fmla="*/ 1074614 w 1246869"/>
                <a:gd name="connsiteY29" fmla="*/ 73726 h 1585173"/>
                <a:gd name="connsiteX30" fmla="*/ 1083870 w 1246869"/>
                <a:gd name="connsiteY30" fmla="*/ 69778 h 1585173"/>
                <a:gd name="connsiteX31" fmla="*/ 1089847 w 1246869"/>
                <a:gd name="connsiteY31" fmla="*/ 66671 h 1585173"/>
                <a:gd name="connsiteX32" fmla="*/ 1246869 w 1246869"/>
                <a:gd name="connsiteY32" fmla="*/ 0 h 1585173"/>
                <a:gd name="connsiteX33" fmla="*/ 1201417 w 1246869"/>
                <a:gd name="connsiteY33" fmla="*/ 440556 h 1585173"/>
                <a:gd name="connsiteX34" fmla="*/ 1000421 w 1246869"/>
                <a:gd name="connsiteY34" fmla="*/ 532967 h 1585173"/>
                <a:gd name="connsiteX35" fmla="*/ 23409 w 1246869"/>
                <a:gd name="connsiteY35" fmla="*/ 1585173 h 1585173"/>
                <a:gd name="connsiteX36" fmla="*/ 23409 w 1246869"/>
                <a:gd name="connsiteY36" fmla="*/ 1585171 h 1585173"/>
                <a:gd name="connsiteX37" fmla="*/ 5584 w 1246869"/>
                <a:gd name="connsiteY37" fmla="*/ 1477022 h 1585173"/>
                <a:gd name="connsiteX38" fmla="*/ 399 w 1246869"/>
                <a:gd name="connsiteY38" fmla="*/ 1376940 h 1585173"/>
                <a:gd name="connsiteX39" fmla="*/ 33 w 1246869"/>
                <a:gd name="connsiteY39" fmla="*/ 1373624 h 1585173"/>
                <a:gd name="connsiteX40" fmla="*/ 156 w 1246869"/>
                <a:gd name="connsiteY40" fmla="*/ 1372237 h 1585173"/>
                <a:gd name="connsiteX41" fmla="*/ 0 w 1246869"/>
                <a:gd name="connsiteY41" fmla="*/ 1369243 h 1585173"/>
                <a:gd name="connsiteX42" fmla="*/ 3177 w 1246869"/>
                <a:gd name="connsiteY42" fmla="*/ 1338102 h 158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46869" h="1585173">
                  <a:moveTo>
                    <a:pt x="15278" y="1201386"/>
                  </a:moveTo>
                  <a:lnTo>
                    <a:pt x="18259" y="1190244"/>
                  </a:lnTo>
                  <a:lnTo>
                    <a:pt x="19057" y="1182426"/>
                  </a:lnTo>
                  <a:lnTo>
                    <a:pt x="31318" y="1141432"/>
                  </a:lnTo>
                  <a:lnTo>
                    <a:pt x="60025" y="1034124"/>
                  </a:lnTo>
                  <a:lnTo>
                    <a:pt x="70094" y="1011784"/>
                  </a:lnTo>
                  <a:lnTo>
                    <a:pt x="73839" y="999264"/>
                  </a:lnTo>
                  <a:lnTo>
                    <a:pt x="92285" y="962549"/>
                  </a:lnTo>
                  <a:lnTo>
                    <a:pt x="132789" y="872684"/>
                  </a:lnTo>
                  <a:lnTo>
                    <a:pt x="154214" y="839290"/>
                  </a:lnTo>
                  <a:lnTo>
                    <a:pt x="163224" y="821358"/>
                  </a:lnTo>
                  <a:lnTo>
                    <a:pt x="186586" y="788832"/>
                  </a:lnTo>
                  <a:lnTo>
                    <a:pt x="232086" y="717913"/>
                  </a:lnTo>
                  <a:lnTo>
                    <a:pt x="268509" y="674779"/>
                  </a:lnTo>
                  <a:lnTo>
                    <a:pt x="286086" y="650308"/>
                  </a:lnTo>
                  <a:lnTo>
                    <a:pt x="312821" y="622303"/>
                  </a:lnTo>
                  <a:lnTo>
                    <a:pt x="356432" y="570657"/>
                  </a:lnTo>
                  <a:lnTo>
                    <a:pt x="411396" y="519043"/>
                  </a:lnTo>
                  <a:lnTo>
                    <a:pt x="441304" y="487714"/>
                  </a:lnTo>
                  <a:lnTo>
                    <a:pt x="468136" y="465762"/>
                  </a:lnTo>
                  <a:lnTo>
                    <a:pt x="504342" y="431764"/>
                  </a:lnTo>
                  <a:lnTo>
                    <a:pt x="583611" y="371289"/>
                  </a:lnTo>
                  <a:lnTo>
                    <a:pt x="627752" y="335177"/>
                  </a:lnTo>
                  <a:lnTo>
                    <a:pt x="649453" y="321059"/>
                  </a:lnTo>
                  <a:lnTo>
                    <a:pt x="674331" y="302080"/>
                  </a:lnTo>
                  <a:lnTo>
                    <a:pt x="796551" y="225364"/>
                  </a:lnTo>
                  <a:lnTo>
                    <a:pt x="844308" y="194296"/>
                  </a:lnTo>
                  <a:lnTo>
                    <a:pt x="854428" y="189035"/>
                  </a:lnTo>
                  <a:lnTo>
                    <a:pt x="864917" y="182452"/>
                  </a:lnTo>
                  <a:cubicBezTo>
                    <a:pt x="931713" y="144346"/>
                    <a:pt x="1001695" y="108057"/>
                    <a:pt x="1074614" y="73726"/>
                  </a:cubicBezTo>
                  <a:lnTo>
                    <a:pt x="1083870" y="69778"/>
                  </a:lnTo>
                  <a:lnTo>
                    <a:pt x="1089847" y="66671"/>
                  </a:lnTo>
                  <a:lnTo>
                    <a:pt x="1246869" y="0"/>
                  </a:lnTo>
                  <a:lnTo>
                    <a:pt x="1201417" y="440556"/>
                  </a:lnTo>
                  <a:lnTo>
                    <a:pt x="1000421" y="532967"/>
                  </a:lnTo>
                  <a:cubicBezTo>
                    <a:pt x="477323" y="795991"/>
                    <a:pt x="116808" y="1164247"/>
                    <a:pt x="23409" y="1585173"/>
                  </a:cubicBezTo>
                  <a:lnTo>
                    <a:pt x="23409" y="1585171"/>
                  </a:lnTo>
                  <a:lnTo>
                    <a:pt x="5584" y="1477022"/>
                  </a:lnTo>
                  <a:lnTo>
                    <a:pt x="399" y="1376940"/>
                  </a:lnTo>
                  <a:lnTo>
                    <a:pt x="33" y="1373624"/>
                  </a:lnTo>
                  <a:lnTo>
                    <a:pt x="156" y="1372237"/>
                  </a:lnTo>
                  <a:lnTo>
                    <a:pt x="0" y="1369243"/>
                  </a:lnTo>
                  <a:lnTo>
                    <a:pt x="3177" y="133810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V="1">
            <a:off x="-843760" y="-653461"/>
            <a:ext cx="5247485" cy="3171397"/>
            <a:chOff x="-843760" y="5021893"/>
            <a:chExt cx="3656932" cy="2210122"/>
          </a:xfrm>
        </p:grpSpPr>
        <p:sp>
          <p:nvSpPr>
            <p:cNvPr id="8" name="任意多边形: 形状 7"/>
            <p:cNvSpPr/>
            <p:nvPr/>
          </p:nvSpPr>
          <p:spPr>
            <a:xfrm rot="4221045">
              <a:off x="787211" y="5206053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rot="4484979">
              <a:off x="-267315" y="5423117"/>
              <a:ext cx="1657684" cy="1723915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rot="5046581">
              <a:off x="-674608" y="5526611"/>
              <a:ext cx="1246869" cy="1585173"/>
            </a:xfrm>
            <a:custGeom>
              <a:avLst/>
              <a:gdLst>
                <a:gd name="connsiteX0" fmla="*/ 15278 w 1246869"/>
                <a:gd name="connsiteY0" fmla="*/ 1201386 h 1585173"/>
                <a:gd name="connsiteX1" fmla="*/ 18259 w 1246869"/>
                <a:gd name="connsiteY1" fmla="*/ 1190244 h 1585173"/>
                <a:gd name="connsiteX2" fmla="*/ 19057 w 1246869"/>
                <a:gd name="connsiteY2" fmla="*/ 1182426 h 1585173"/>
                <a:gd name="connsiteX3" fmla="*/ 31318 w 1246869"/>
                <a:gd name="connsiteY3" fmla="*/ 1141432 h 1585173"/>
                <a:gd name="connsiteX4" fmla="*/ 60025 w 1246869"/>
                <a:gd name="connsiteY4" fmla="*/ 1034124 h 1585173"/>
                <a:gd name="connsiteX5" fmla="*/ 70094 w 1246869"/>
                <a:gd name="connsiteY5" fmla="*/ 1011784 h 1585173"/>
                <a:gd name="connsiteX6" fmla="*/ 73839 w 1246869"/>
                <a:gd name="connsiteY6" fmla="*/ 999264 h 1585173"/>
                <a:gd name="connsiteX7" fmla="*/ 92285 w 1246869"/>
                <a:gd name="connsiteY7" fmla="*/ 962549 h 1585173"/>
                <a:gd name="connsiteX8" fmla="*/ 132789 w 1246869"/>
                <a:gd name="connsiteY8" fmla="*/ 872684 h 1585173"/>
                <a:gd name="connsiteX9" fmla="*/ 154214 w 1246869"/>
                <a:gd name="connsiteY9" fmla="*/ 839290 h 1585173"/>
                <a:gd name="connsiteX10" fmla="*/ 163224 w 1246869"/>
                <a:gd name="connsiteY10" fmla="*/ 821358 h 1585173"/>
                <a:gd name="connsiteX11" fmla="*/ 186586 w 1246869"/>
                <a:gd name="connsiteY11" fmla="*/ 788832 h 1585173"/>
                <a:gd name="connsiteX12" fmla="*/ 232086 w 1246869"/>
                <a:gd name="connsiteY12" fmla="*/ 717913 h 1585173"/>
                <a:gd name="connsiteX13" fmla="*/ 268509 w 1246869"/>
                <a:gd name="connsiteY13" fmla="*/ 674779 h 1585173"/>
                <a:gd name="connsiteX14" fmla="*/ 286086 w 1246869"/>
                <a:gd name="connsiteY14" fmla="*/ 650308 h 1585173"/>
                <a:gd name="connsiteX15" fmla="*/ 312821 w 1246869"/>
                <a:gd name="connsiteY15" fmla="*/ 622303 h 1585173"/>
                <a:gd name="connsiteX16" fmla="*/ 356432 w 1246869"/>
                <a:gd name="connsiteY16" fmla="*/ 570657 h 1585173"/>
                <a:gd name="connsiteX17" fmla="*/ 411396 w 1246869"/>
                <a:gd name="connsiteY17" fmla="*/ 519043 h 1585173"/>
                <a:gd name="connsiteX18" fmla="*/ 441304 w 1246869"/>
                <a:gd name="connsiteY18" fmla="*/ 487714 h 1585173"/>
                <a:gd name="connsiteX19" fmla="*/ 468136 w 1246869"/>
                <a:gd name="connsiteY19" fmla="*/ 465762 h 1585173"/>
                <a:gd name="connsiteX20" fmla="*/ 504342 w 1246869"/>
                <a:gd name="connsiteY20" fmla="*/ 431764 h 1585173"/>
                <a:gd name="connsiteX21" fmla="*/ 583611 w 1246869"/>
                <a:gd name="connsiteY21" fmla="*/ 371289 h 1585173"/>
                <a:gd name="connsiteX22" fmla="*/ 627752 w 1246869"/>
                <a:gd name="connsiteY22" fmla="*/ 335177 h 1585173"/>
                <a:gd name="connsiteX23" fmla="*/ 649453 w 1246869"/>
                <a:gd name="connsiteY23" fmla="*/ 321059 h 1585173"/>
                <a:gd name="connsiteX24" fmla="*/ 674331 w 1246869"/>
                <a:gd name="connsiteY24" fmla="*/ 302080 h 1585173"/>
                <a:gd name="connsiteX25" fmla="*/ 796551 w 1246869"/>
                <a:gd name="connsiteY25" fmla="*/ 225364 h 1585173"/>
                <a:gd name="connsiteX26" fmla="*/ 844308 w 1246869"/>
                <a:gd name="connsiteY26" fmla="*/ 194296 h 1585173"/>
                <a:gd name="connsiteX27" fmla="*/ 854428 w 1246869"/>
                <a:gd name="connsiteY27" fmla="*/ 189035 h 1585173"/>
                <a:gd name="connsiteX28" fmla="*/ 864917 w 1246869"/>
                <a:gd name="connsiteY28" fmla="*/ 182452 h 1585173"/>
                <a:gd name="connsiteX29" fmla="*/ 1074614 w 1246869"/>
                <a:gd name="connsiteY29" fmla="*/ 73726 h 1585173"/>
                <a:gd name="connsiteX30" fmla="*/ 1083870 w 1246869"/>
                <a:gd name="connsiteY30" fmla="*/ 69778 h 1585173"/>
                <a:gd name="connsiteX31" fmla="*/ 1089847 w 1246869"/>
                <a:gd name="connsiteY31" fmla="*/ 66671 h 1585173"/>
                <a:gd name="connsiteX32" fmla="*/ 1246869 w 1246869"/>
                <a:gd name="connsiteY32" fmla="*/ 0 h 1585173"/>
                <a:gd name="connsiteX33" fmla="*/ 1201417 w 1246869"/>
                <a:gd name="connsiteY33" fmla="*/ 440556 h 1585173"/>
                <a:gd name="connsiteX34" fmla="*/ 1000421 w 1246869"/>
                <a:gd name="connsiteY34" fmla="*/ 532967 h 1585173"/>
                <a:gd name="connsiteX35" fmla="*/ 23409 w 1246869"/>
                <a:gd name="connsiteY35" fmla="*/ 1585173 h 1585173"/>
                <a:gd name="connsiteX36" fmla="*/ 23409 w 1246869"/>
                <a:gd name="connsiteY36" fmla="*/ 1585171 h 1585173"/>
                <a:gd name="connsiteX37" fmla="*/ 5584 w 1246869"/>
                <a:gd name="connsiteY37" fmla="*/ 1477022 h 1585173"/>
                <a:gd name="connsiteX38" fmla="*/ 399 w 1246869"/>
                <a:gd name="connsiteY38" fmla="*/ 1376940 h 1585173"/>
                <a:gd name="connsiteX39" fmla="*/ 33 w 1246869"/>
                <a:gd name="connsiteY39" fmla="*/ 1373624 h 1585173"/>
                <a:gd name="connsiteX40" fmla="*/ 156 w 1246869"/>
                <a:gd name="connsiteY40" fmla="*/ 1372237 h 1585173"/>
                <a:gd name="connsiteX41" fmla="*/ 0 w 1246869"/>
                <a:gd name="connsiteY41" fmla="*/ 1369243 h 1585173"/>
                <a:gd name="connsiteX42" fmla="*/ 3177 w 1246869"/>
                <a:gd name="connsiteY42" fmla="*/ 1338102 h 158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46869" h="1585173">
                  <a:moveTo>
                    <a:pt x="15278" y="1201386"/>
                  </a:moveTo>
                  <a:lnTo>
                    <a:pt x="18259" y="1190244"/>
                  </a:lnTo>
                  <a:lnTo>
                    <a:pt x="19057" y="1182426"/>
                  </a:lnTo>
                  <a:lnTo>
                    <a:pt x="31318" y="1141432"/>
                  </a:lnTo>
                  <a:lnTo>
                    <a:pt x="60025" y="1034124"/>
                  </a:lnTo>
                  <a:lnTo>
                    <a:pt x="70094" y="1011784"/>
                  </a:lnTo>
                  <a:lnTo>
                    <a:pt x="73839" y="999264"/>
                  </a:lnTo>
                  <a:lnTo>
                    <a:pt x="92285" y="962549"/>
                  </a:lnTo>
                  <a:lnTo>
                    <a:pt x="132789" y="872684"/>
                  </a:lnTo>
                  <a:lnTo>
                    <a:pt x="154214" y="839290"/>
                  </a:lnTo>
                  <a:lnTo>
                    <a:pt x="163224" y="821358"/>
                  </a:lnTo>
                  <a:lnTo>
                    <a:pt x="186586" y="788832"/>
                  </a:lnTo>
                  <a:lnTo>
                    <a:pt x="232086" y="717913"/>
                  </a:lnTo>
                  <a:lnTo>
                    <a:pt x="268509" y="674779"/>
                  </a:lnTo>
                  <a:lnTo>
                    <a:pt x="286086" y="650308"/>
                  </a:lnTo>
                  <a:lnTo>
                    <a:pt x="312821" y="622303"/>
                  </a:lnTo>
                  <a:lnTo>
                    <a:pt x="356432" y="570657"/>
                  </a:lnTo>
                  <a:lnTo>
                    <a:pt x="411396" y="519043"/>
                  </a:lnTo>
                  <a:lnTo>
                    <a:pt x="441304" y="487714"/>
                  </a:lnTo>
                  <a:lnTo>
                    <a:pt x="468136" y="465762"/>
                  </a:lnTo>
                  <a:lnTo>
                    <a:pt x="504342" y="431764"/>
                  </a:lnTo>
                  <a:lnTo>
                    <a:pt x="583611" y="371289"/>
                  </a:lnTo>
                  <a:lnTo>
                    <a:pt x="627752" y="335177"/>
                  </a:lnTo>
                  <a:lnTo>
                    <a:pt x="649453" y="321059"/>
                  </a:lnTo>
                  <a:lnTo>
                    <a:pt x="674331" y="302080"/>
                  </a:lnTo>
                  <a:lnTo>
                    <a:pt x="796551" y="225364"/>
                  </a:lnTo>
                  <a:lnTo>
                    <a:pt x="844308" y="194296"/>
                  </a:lnTo>
                  <a:lnTo>
                    <a:pt x="854428" y="189035"/>
                  </a:lnTo>
                  <a:lnTo>
                    <a:pt x="864917" y="182452"/>
                  </a:lnTo>
                  <a:cubicBezTo>
                    <a:pt x="931713" y="144346"/>
                    <a:pt x="1001695" y="108057"/>
                    <a:pt x="1074614" y="73726"/>
                  </a:cubicBezTo>
                  <a:lnTo>
                    <a:pt x="1083870" y="69778"/>
                  </a:lnTo>
                  <a:lnTo>
                    <a:pt x="1089847" y="66671"/>
                  </a:lnTo>
                  <a:lnTo>
                    <a:pt x="1246869" y="0"/>
                  </a:lnTo>
                  <a:lnTo>
                    <a:pt x="1201417" y="440556"/>
                  </a:lnTo>
                  <a:lnTo>
                    <a:pt x="1000421" y="532967"/>
                  </a:lnTo>
                  <a:cubicBezTo>
                    <a:pt x="477323" y="795991"/>
                    <a:pt x="116808" y="1164247"/>
                    <a:pt x="23409" y="1585173"/>
                  </a:cubicBezTo>
                  <a:lnTo>
                    <a:pt x="23409" y="1585171"/>
                  </a:lnTo>
                  <a:lnTo>
                    <a:pt x="5584" y="1477022"/>
                  </a:lnTo>
                  <a:lnTo>
                    <a:pt x="399" y="1376940"/>
                  </a:lnTo>
                  <a:lnTo>
                    <a:pt x="33" y="1373624"/>
                  </a:lnTo>
                  <a:lnTo>
                    <a:pt x="156" y="1372237"/>
                  </a:lnTo>
                  <a:lnTo>
                    <a:pt x="0" y="1369243"/>
                  </a:lnTo>
                  <a:lnTo>
                    <a:pt x="3177" y="13381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413202" y="2833149"/>
            <a:ext cx="710926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Risks &amp; Priorities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524219" y="3890376"/>
            <a:ext cx="55056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146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4911912" y="2609115"/>
            <a:ext cx="2374938" cy="2374938"/>
            <a:chOff x="4911912" y="2609115"/>
            <a:chExt cx="2374938" cy="2374938"/>
          </a:xfrm>
          <a:solidFill>
            <a:schemeClr val="accent1">
              <a:lumMod val="50000"/>
            </a:schemeClr>
          </a:solidFill>
        </p:grpSpPr>
        <p:grpSp>
          <p:nvGrpSpPr>
            <p:cNvPr id="19" name="组合 18"/>
            <p:cNvGrpSpPr/>
            <p:nvPr/>
          </p:nvGrpSpPr>
          <p:grpSpPr>
            <a:xfrm>
              <a:off x="4911912" y="2609115"/>
              <a:ext cx="2374938" cy="2374938"/>
              <a:chOff x="4136571" y="2479787"/>
              <a:chExt cx="2815771" cy="2815772"/>
            </a:xfrm>
            <a:grpFill/>
          </p:grpSpPr>
          <p:sp>
            <p:nvSpPr>
              <p:cNvPr id="12" name="任意多边形: 形状 11"/>
              <p:cNvSpPr/>
              <p:nvPr/>
            </p:nvSpPr>
            <p:spPr>
              <a:xfrm>
                <a:off x="4810626" y="2479787"/>
                <a:ext cx="1467662" cy="941876"/>
              </a:xfrm>
              <a:custGeom>
                <a:avLst/>
                <a:gdLst>
                  <a:gd name="connsiteX0" fmla="*/ 733830 w 1467662"/>
                  <a:gd name="connsiteY0" fmla="*/ 0 h 941876"/>
                  <a:gd name="connsiteX1" fmla="*/ 1404912 w 1467662"/>
                  <a:gd name="connsiteY1" fmla="*/ 169924 h 941876"/>
                  <a:gd name="connsiteX2" fmla="*/ 1467662 w 1467662"/>
                  <a:gd name="connsiteY2" fmla="*/ 208046 h 941876"/>
                  <a:gd name="connsiteX3" fmla="*/ 733831 w 1467662"/>
                  <a:gd name="connsiteY3" fmla="*/ 941876 h 941876"/>
                  <a:gd name="connsiteX4" fmla="*/ 0 w 1467662"/>
                  <a:gd name="connsiteY4" fmla="*/ 208045 h 941876"/>
                  <a:gd name="connsiteX5" fmla="*/ 62748 w 1467662"/>
                  <a:gd name="connsiteY5" fmla="*/ 169924 h 941876"/>
                  <a:gd name="connsiteX6" fmla="*/ 733830 w 1467662"/>
                  <a:gd name="connsiteY6" fmla="*/ 0 h 94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7662" h="941876">
                    <a:moveTo>
                      <a:pt x="733830" y="0"/>
                    </a:moveTo>
                    <a:cubicBezTo>
                      <a:pt x="976816" y="0"/>
                      <a:pt x="1205424" y="61556"/>
                      <a:pt x="1404912" y="169924"/>
                    </a:cubicBezTo>
                    <a:lnTo>
                      <a:pt x="1467662" y="208046"/>
                    </a:lnTo>
                    <a:lnTo>
                      <a:pt x="733831" y="941876"/>
                    </a:lnTo>
                    <a:lnTo>
                      <a:pt x="0" y="208045"/>
                    </a:lnTo>
                    <a:lnTo>
                      <a:pt x="62748" y="169924"/>
                    </a:lnTo>
                    <a:cubicBezTo>
                      <a:pt x="262236" y="61556"/>
                      <a:pt x="490845" y="0"/>
                      <a:pt x="7338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任意多边形: 形状 10"/>
              <p:cNvSpPr/>
              <p:nvPr/>
            </p:nvSpPr>
            <p:spPr>
              <a:xfrm>
                <a:off x="4136571" y="3153843"/>
                <a:ext cx="941877" cy="1467663"/>
              </a:xfrm>
              <a:custGeom>
                <a:avLst/>
                <a:gdLst>
                  <a:gd name="connsiteX0" fmla="*/ 208045 w 941877"/>
                  <a:gd name="connsiteY0" fmla="*/ 0 h 1467663"/>
                  <a:gd name="connsiteX1" fmla="*/ 941877 w 941877"/>
                  <a:gd name="connsiteY1" fmla="*/ 733832 h 1467663"/>
                  <a:gd name="connsiteX2" fmla="*/ 208046 w 941877"/>
                  <a:gd name="connsiteY2" fmla="*/ 1467663 h 1467663"/>
                  <a:gd name="connsiteX3" fmla="*/ 169924 w 941877"/>
                  <a:gd name="connsiteY3" fmla="*/ 1404913 h 1467663"/>
                  <a:gd name="connsiteX4" fmla="*/ 0 w 941877"/>
                  <a:gd name="connsiteY4" fmla="*/ 733831 h 1467663"/>
                  <a:gd name="connsiteX5" fmla="*/ 169924 w 941877"/>
                  <a:gd name="connsiteY5" fmla="*/ 62749 h 1467663"/>
                  <a:gd name="connsiteX6" fmla="*/ 208045 w 941877"/>
                  <a:gd name="connsiteY6" fmla="*/ 0 h 146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1877" h="1467663">
                    <a:moveTo>
                      <a:pt x="208045" y="0"/>
                    </a:moveTo>
                    <a:lnTo>
                      <a:pt x="941877" y="733832"/>
                    </a:lnTo>
                    <a:lnTo>
                      <a:pt x="208046" y="1467663"/>
                    </a:lnTo>
                    <a:lnTo>
                      <a:pt x="169924" y="1404913"/>
                    </a:lnTo>
                    <a:cubicBezTo>
                      <a:pt x="61556" y="1205425"/>
                      <a:pt x="0" y="976817"/>
                      <a:pt x="0" y="733831"/>
                    </a:cubicBezTo>
                    <a:cubicBezTo>
                      <a:pt x="0" y="490846"/>
                      <a:pt x="61556" y="262237"/>
                      <a:pt x="169924" y="62749"/>
                    </a:cubicBezTo>
                    <a:lnTo>
                      <a:pt x="2080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6010468" y="3153845"/>
                <a:ext cx="941874" cy="1467659"/>
              </a:xfrm>
              <a:custGeom>
                <a:avLst/>
                <a:gdLst>
                  <a:gd name="connsiteX0" fmla="*/ 733830 w 941874"/>
                  <a:gd name="connsiteY0" fmla="*/ 0 h 1467659"/>
                  <a:gd name="connsiteX1" fmla="*/ 771950 w 941874"/>
                  <a:gd name="connsiteY1" fmla="*/ 62747 h 1467659"/>
                  <a:gd name="connsiteX2" fmla="*/ 941874 w 941874"/>
                  <a:gd name="connsiteY2" fmla="*/ 733829 h 1467659"/>
                  <a:gd name="connsiteX3" fmla="*/ 771950 w 941874"/>
                  <a:gd name="connsiteY3" fmla="*/ 1404911 h 1467659"/>
                  <a:gd name="connsiteX4" fmla="*/ 733829 w 941874"/>
                  <a:gd name="connsiteY4" fmla="*/ 1467659 h 1467659"/>
                  <a:gd name="connsiteX5" fmla="*/ 0 w 941874"/>
                  <a:gd name="connsiteY5" fmla="*/ 733830 h 1467659"/>
                  <a:gd name="connsiteX6" fmla="*/ 733830 w 941874"/>
                  <a:gd name="connsiteY6" fmla="*/ 0 h 1467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1874" h="1467659">
                    <a:moveTo>
                      <a:pt x="733830" y="0"/>
                    </a:moveTo>
                    <a:lnTo>
                      <a:pt x="771950" y="62747"/>
                    </a:lnTo>
                    <a:cubicBezTo>
                      <a:pt x="880318" y="262235"/>
                      <a:pt x="941874" y="490844"/>
                      <a:pt x="941874" y="733829"/>
                    </a:cubicBezTo>
                    <a:cubicBezTo>
                      <a:pt x="941874" y="976815"/>
                      <a:pt x="880318" y="1205423"/>
                      <a:pt x="771950" y="1404911"/>
                    </a:cubicBezTo>
                    <a:lnTo>
                      <a:pt x="733829" y="1467659"/>
                    </a:lnTo>
                    <a:lnTo>
                      <a:pt x="0" y="733830"/>
                    </a:lnTo>
                    <a:lnTo>
                      <a:pt x="7338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4810627" y="4353685"/>
                <a:ext cx="1467660" cy="941874"/>
              </a:xfrm>
              <a:custGeom>
                <a:avLst/>
                <a:gdLst>
                  <a:gd name="connsiteX0" fmla="*/ 733830 w 1467660"/>
                  <a:gd name="connsiteY0" fmla="*/ 0 h 941874"/>
                  <a:gd name="connsiteX1" fmla="*/ 1467660 w 1467660"/>
                  <a:gd name="connsiteY1" fmla="*/ 733829 h 941874"/>
                  <a:gd name="connsiteX2" fmla="*/ 1404911 w 1467660"/>
                  <a:gd name="connsiteY2" fmla="*/ 771950 h 941874"/>
                  <a:gd name="connsiteX3" fmla="*/ 733829 w 1467660"/>
                  <a:gd name="connsiteY3" fmla="*/ 941874 h 941874"/>
                  <a:gd name="connsiteX4" fmla="*/ 62747 w 1467660"/>
                  <a:gd name="connsiteY4" fmla="*/ 771950 h 941874"/>
                  <a:gd name="connsiteX5" fmla="*/ 0 w 1467660"/>
                  <a:gd name="connsiteY5" fmla="*/ 733830 h 941874"/>
                  <a:gd name="connsiteX6" fmla="*/ 733830 w 1467660"/>
                  <a:gd name="connsiteY6" fmla="*/ 0 h 941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7660" h="941874">
                    <a:moveTo>
                      <a:pt x="733830" y="0"/>
                    </a:moveTo>
                    <a:lnTo>
                      <a:pt x="1467660" y="733829"/>
                    </a:lnTo>
                    <a:lnTo>
                      <a:pt x="1404911" y="771950"/>
                    </a:lnTo>
                    <a:cubicBezTo>
                      <a:pt x="1205423" y="880318"/>
                      <a:pt x="976815" y="941874"/>
                      <a:pt x="733829" y="941874"/>
                    </a:cubicBezTo>
                    <a:cubicBezTo>
                      <a:pt x="490844" y="941874"/>
                      <a:pt x="262235" y="880318"/>
                      <a:pt x="62747" y="771950"/>
                    </a:cubicBezTo>
                    <a:lnTo>
                      <a:pt x="0" y="733830"/>
                    </a:lnTo>
                    <a:lnTo>
                      <a:pt x="7338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乘号 19"/>
            <p:cNvSpPr/>
            <p:nvPr/>
          </p:nvSpPr>
          <p:spPr>
            <a:xfrm>
              <a:off x="5498109" y="3208152"/>
              <a:ext cx="1195783" cy="1195783"/>
            </a:xfrm>
            <a:prstGeom prst="mathMultiply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>
            <a:off x="3431861" y="2394857"/>
            <a:ext cx="697125" cy="697125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431861" y="2533566"/>
            <a:ext cx="5165170" cy="2664745"/>
            <a:chOff x="1906224" y="-1682679"/>
            <a:chExt cx="11399227" cy="5880936"/>
          </a:xfrm>
        </p:grpSpPr>
        <p:sp>
          <p:nvSpPr>
            <p:cNvPr id="57" name="椭圆 56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8" name="椭圆 25"/>
            <p:cNvSpPr/>
            <p:nvPr/>
          </p:nvSpPr>
          <p:spPr>
            <a:xfrm>
              <a:off x="12511652" y="-1682679"/>
              <a:ext cx="793799" cy="792272"/>
            </a:xfrm>
            <a:custGeom>
              <a:avLst/>
              <a:gdLst>
                <a:gd name="T0" fmla="*/ 325 w 333"/>
                <a:gd name="T1" fmla="*/ 136 h 333"/>
                <a:gd name="T2" fmla="*/ 295 w 333"/>
                <a:gd name="T3" fmla="*/ 132 h 333"/>
                <a:gd name="T4" fmla="*/ 282 w 333"/>
                <a:gd name="T5" fmla="*/ 100 h 333"/>
                <a:gd name="T6" fmla="*/ 301 w 333"/>
                <a:gd name="T7" fmla="*/ 77 h 333"/>
                <a:gd name="T8" fmla="*/ 300 w 333"/>
                <a:gd name="T9" fmla="*/ 64 h 333"/>
                <a:gd name="T10" fmla="*/ 269 w 333"/>
                <a:gd name="T11" fmla="*/ 33 h 333"/>
                <a:gd name="T12" fmla="*/ 257 w 333"/>
                <a:gd name="T13" fmla="*/ 33 h 333"/>
                <a:gd name="T14" fmla="*/ 233 w 333"/>
                <a:gd name="T15" fmla="*/ 51 h 333"/>
                <a:gd name="T16" fmla="*/ 201 w 333"/>
                <a:gd name="T17" fmla="*/ 38 h 333"/>
                <a:gd name="T18" fmla="*/ 198 w 333"/>
                <a:gd name="T19" fmla="*/ 8 h 333"/>
                <a:gd name="T20" fmla="*/ 188 w 333"/>
                <a:gd name="T21" fmla="*/ 0 h 333"/>
                <a:gd name="T22" fmla="*/ 145 w 333"/>
                <a:gd name="T23" fmla="*/ 0 h 333"/>
                <a:gd name="T24" fmla="*/ 136 w 333"/>
                <a:gd name="T25" fmla="*/ 8 h 333"/>
                <a:gd name="T26" fmla="*/ 132 w 333"/>
                <a:gd name="T27" fmla="*/ 38 h 333"/>
                <a:gd name="T28" fmla="*/ 100 w 333"/>
                <a:gd name="T29" fmla="*/ 51 h 333"/>
                <a:gd name="T30" fmla="*/ 77 w 333"/>
                <a:gd name="T31" fmla="*/ 33 h 333"/>
                <a:gd name="T32" fmla="*/ 64 w 333"/>
                <a:gd name="T33" fmla="*/ 33 h 333"/>
                <a:gd name="T34" fmla="*/ 33 w 333"/>
                <a:gd name="T35" fmla="*/ 64 h 333"/>
                <a:gd name="T36" fmla="*/ 33 w 333"/>
                <a:gd name="T37" fmla="*/ 77 h 333"/>
                <a:gd name="T38" fmla="*/ 51 w 333"/>
                <a:gd name="T39" fmla="*/ 100 h 333"/>
                <a:gd name="T40" fmla="*/ 38 w 333"/>
                <a:gd name="T41" fmla="*/ 132 h 333"/>
                <a:gd name="T42" fmla="*/ 8 w 333"/>
                <a:gd name="T43" fmla="*/ 136 h 333"/>
                <a:gd name="T44" fmla="*/ 0 w 333"/>
                <a:gd name="T45" fmla="*/ 145 h 333"/>
                <a:gd name="T46" fmla="*/ 0 w 333"/>
                <a:gd name="T47" fmla="*/ 188 h 333"/>
                <a:gd name="T48" fmla="*/ 8 w 333"/>
                <a:gd name="T49" fmla="*/ 198 h 333"/>
                <a:gd name="T50" fmla="*/ 38 w 333"/>
                <a:gd name="T51" fmla="*/ 201 h 333"/>
                <a:gd name="T52" fmla="*/ 51 w 333"/>
                <a:gd name="T53" fmla="*/ 233 h 333"/>
                <a:gd name="T54" fmla="*/ 33 w 333"/>
                <a:gd name="T55" fmla="*/ 257 h 333"/>
                <a:gd name="T56" fmla="*/ 34 w 333"/>
                <a:gd name="T57" fmla="*/ 269 h 333"/>
                <a:gd name="T58" fmla="*/ 64 w 333"/>
                <a:gd name="T59" fmla="*/ 300 h 333"/>
                <a:gd name="T60" fmla="*/ 77 w 333"/>
                <a:gd name="T61" fmla="*/ 301 h 333"/>
                <a:gd name="T62" fmla="*/ 100 w 333"/>
                <a:gd name="T63" fmla="*/ 282 h 333"/>
                <a:gd name="T64" fmla="*/ 132 w 333"/>
                <a:gd name="T65" fmla="*/ 295 h 333"/>
                <a:gd name="T66" fmla="*/ 136 w 333"/>
                <a:gd name="T67" fmla="*/ 325 h 333"/>
                <a:gd name="T68" fmla="*/ 145 w 333"/>
                <a:gd name="T69" fmla="*/ 333 h 333"/>
                <a:gd name="T70" fmla="*/ 188 w 333"/>
                <a:gd name="T71" fmla="*/ 333 h 333"/>
                <a:gd name="T72" fmla="*/ 198 w 333"/>
                <a:gd name="T73" fmla="*/ 325 h 333"/>
                <a:gd name="T74" fmla="*/ 201 w 333"/>
                <a:gd name="T75" fmla="*/ 295 h 333"/>
                <a:gd name="T76" fmla="*/ 233 w 333"/>
                <a:gd name="T77" fmla="*/ 282 h 333"/>
                <a:gd name="T78" fmla="*/ 257 w 333"/>
                <a:gd name="T79" fmla="*/ 301 h 333"/>
                <a:gd name="T80" fmla="*/ 269 w 333"/>
                <a:gd name="T81" fmla="*/ 300 h 333"/>
                <a:gd name="T82" fmla="*/ 300 w 333"/>
                <a:gd name="T83" fmla="*/ 269 h 333"/>
                <a:gd name="T84" fmla="*/ 301 w 333"/>
                <a:gd name="T85" fmla="*/ 257 h 333"/>
                <a:gd name="T86" fmla="*/ 282 w 333"/>
                <a:gd name="T87" fmla="*/ 233 h 333"/>
                <a:gd name="T88" fmla="*/ 295 w 333"/>
                <a:gd name="T89" fmla="*/ 201 h 333"/>
                <a:gd name="T90" fmla="*/ 325 w 333"/>
                <a:gd name="T91" fmla="*/ 198 h 333"/>
                <a:gd name="T92" fmla="*/ 333 w 333"/>
                <a:gd name="T93" fmla="*/ 188 h 333"/>
                <a:gd name="T94" fmla="*/ 333 w 333"/>
                <a:gd name="T95" fmla="*/ 145 h 333"/>
                <a:gd name="T96" fmla="*/ 325 w 333"/>
                <a:gd name="T97" fmla="*/ 136 h 333"/>
                <a:gd name="T98" fmla="*/ 167 w 333"/>
                <a:gd name="T99" fmla="*/ 250 h 333"/>
                <a:gd name="T100" fmla="*/ 83 w 333"/>
                <a:gd name="T101" fmla="*/ 167 h 333"/>
                <a:gd name="T102" fmla="*/ 167 w 333"/>
                <a:gd name="T103" fmla="*/ 83 h 333"/>
                <a:gd name="T104" fmla="*/ 250 w 333"/>
                <a:gd name="T105" fmla="*/ 167 h 333"/>
                <a:gd name="T106" fmla="*/ 167 w 333"/>
                <a:gd name="T107" fmla="*/ 2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" h="333">
                  <a:moveTo>
                    <a:pt x="325" y="136"/>
                  </a:moveTo>
                  <a:lnTo>
                    <a:pt x="295" y="132"/>
                  </a:lnTo>
                  <a:cubicBezTo>
                    <a:pt x="292" y="121"/>
                    <a:pt x="288" y="110"/>
                    <a:pt x="282" y="100"/>
                  </a:cubicBezTo>
                  <a:lnTo>
                    <a:pt x="301" y="77"/>
                  </a:lnTo>
                  <a:cubicBezTo>
                    <a:pt x="303" y="73"/>
                    <a:pt x="303" y="67"/>
                    <a:pt x="300" y="64"/>
                  </a:cubicBezTo>
                  <a:lnTo>
                    <a:pt x="269" y="33"/>
                  </a:lnTo>
                  <a:cubicBezTo>
                    <a:pt x="266" y="30"/>
                    <a:pt x="260" y="30"/>
                    <a:pt x="257" y="33"/>
                  </a:cubicBezTo>
                  <a:lnTo>
                    <a:pt x="233" y="51"/>
                  </a:lnTo>
                  <a:cubicBezTo>
                    <a:pt x="223" y="45"/>
                    <a:pt x="213" y="41"/>
                    <a:pt x="201" y="38"/>
                  </a:cubicBezTo>
                  <a:lnTo>
                    <a:pt x="198" y="8"/>
                  </a:lnTo>
                  <a:cubicBezTo>
                    <a:pt x="197" y="4"/>
                    <a:pt x="193" y="0"/>
                    <a:pt x="188" y="0"/>
                  </a:cubicBezTo>
                  <a:lnTo>
                    <a:pt x="145" y="0"/>
                  </a:lnTo>
                  <a:cubicBezTo>
                    <a:pt x="140" y="0"/>
                    <a:pt x="136" y="4"/>
                    <a:pt x="136" y="8"/>
                  </a:cubicBezTo>
                  <a:lnTo>
                    <a:pt x="132" y="38"/>
                  </a:lnTo>
                  <a:cubicBezTo>
                    <a:pt x="121" y="41"/>
                    <a:pt x="110" y="46"/>
                    <a:pt x="100" y="51"/>
                  </a:cubicBezTo>
                  <a:lnTo>
                    <a:pt x="77" y="33"/>
                  </a:lnTo>
                  <a:cubicBezTo>
                    <a:pt x="73" y="30"/>
                    <a:pt x="67" y="30"/>
                    <a:pt x="64" y="33"/>
                  </a:cubicBezTo>
                  <a:lnTo>
                    <a:pt x="33" y="64"/>
                  </a:lnTo>
                  <a:cubicBezTo>
                    <a:pt x="30" y="67"/>
                    <a:pt x="30" y="73"/>
                    <a:pt x="33" y="77"/>
                  </a:cubicBezTo>
                  <a:lnTo>
                    <a:pt x="51" y="100"/>
                  </a:lnTo>
                  <a:cubicBezTo>
                    <a:pt x="45" y="110"/>
                    <a:pt x="41" y="121"/>
                    <a:pt x="38" y="132"/>
                  </a:cubicBezTo>
                  <a:lnTo>
                    <a:pt x="8" y="136"/>
                  </a:lnTo>
                  <a:cubicBezTo>
                    <a:pt x="4" y="136"/>
                    <a:pt x="0" y="140"/>
                    <a:pt x="0" y="145"/>
                  </a:cubicBezTo>
                  <a:lnTo>
                    <a:pt x="0" y="188"/>
                  </a:lnTo>
                  <a:cubicBezTo>
                    <a:pt x="0" y="193"/>
                    <a:pt x="4" y="197"/>
                    <a:pt x="8" y="198"/>
                  </a:cubicBezTo>
                  <a:lnTo>
                    <a:pt x="38" y="201"/>
                  </a:lnTo>
                  <a:cubicBezTo>
                    <a:pt x="41" y="213"/>
                    <a:pt x="46" y="223"/>
                    <a:pt x="51" y="233"/>
                  </a:cubicBezTo>
                  <a:lnTo>
                    <a:pt x="33" y="257"/>
                  </a:lnTo>
                  <a:cubicBezTo>
                    <a:pt x="30" y="260"/>
                    <a:pt x="30" y="266"/>
                    <a:pt x="34" y="269"/>
                  </a:cubicBezTo>
                  <a:lnTo>
                    <a:pt x="64" y="300"/>
                  </a:lnTo>
                  <a:cubicBezTo>
                    <a:pt x="67" y="303"/>
                    <a:pt x="73" y="303"/>
                    <a:pt x="77" y="301"/>
                  </a:cubicBezTo>
                  <a:lnTo>
                    <a:pt x="100" y="282"/>
                  </a:lnTo>
                  <a:cubicBezTo>
                    <a:pt x="110" y="288"/>
                    <a:pt x="121" y="292"/>
                    <a:pt x="132" y="295"/>
                  </a:cubicBezTo>
                  <a:lnTo>
                    <a:pt x="136" y="325"/>
                  </a:lnTo>
                  <a:cubicBezTo>
                    <a:pt x="136" y="330"/>
                    <a:pt x="140" y="333"/>
                    <a:pt x="145" y="333"/>
                  </a:cubicBezTo>
                  <a:lnTo>
                    <a:pt x="188" y="333"/>
                  </a:lnTo>
                  <a:cubicBezTo>
                    <a:pt x="193" y="333"/>
                    <a:pt x="197" y="330"/>
                    <a:pt x="198" y="325"/>
                  </a:cubicBezTo>
                  <a:lnTo>
                    <a:pt x="201" y="295"/>
                  </a:lnTo>
                  <a:cubicBezTo>
                    <a:pt x="213" y="292"/>
                    <a:pt x="223" y="288"/>
                    <a:pt x="233" y="282"/>
                  </a:cubicBezTo>
                  <a:lnTo>
                    <a:pt x="257" y="301"/>
                  </a:lnTo>
                  <a:cubicBezTo>
                    <a:pt x="260" y="303"/>
                    <a:pt x="266" y="303"/>
                    <a:pt x="269" y="300"/>
                  </a:cubicBezTo>
                  <a:lnTo>
                    <a:pt x="300" y="269"/>
                  </a:lnTo>
                  <a:cubicBezTo>
                    <a:pt x="303" y="266"/>
                    <a:pt x="303" y="260"/>
                    <a:pt x="301" y="257"/>
                  </a:cubicBezTo>
                  <a:lnTo>
                    <a:pt x="282" y="233"/>
                  </a:lnTo>
                  <a:cubicBezTo>
                    <a:pt x="288" y="223"/>
                    <a:pt x="292" y="213"/>
                    <a:pt x="295" y="201"/>
                  </a:cubicBezTo>
                  <a:lnTo>
                    <a:pt x="325" y="198"/>
                  </a:lnTo>
                  <a:cubicBezTo>
                    <a:pt x="330" y="197"/>
                    <a:pt x="333" y="193"/>
                    <a:pt x="333" y="188"/>
                  </a:cubicBezTo>
                  <a:lnTo>
                    <a:pt x="333" y="145"/>
                  </a:lnTo>
                  <a:cubicBezTo>
                    <a:pt x="333" y="140"/>
                    <a:pt x="330" y="136"/>
                    <a:pt x="325" y="136"/>
                  </a:cubicBezTo>
                  <a:close/>
                  <a:moveTo>
                    <a:pt x="167" y="250"/>
                  </a:moveTo>
                  <a:cubicBezTo>
                    <a:pt x="121" y="250"/>
                    <a:pt x="83" y="213"/>
                    <a:pt x="83" y="167"/>
                  </a:cubicBezTo>
                  <a:cubicBezTo>
                    <a:pt x="83" y="121"/>
                    <a:pt x="121" y="83"/>
                    <a:pt x="167" y="83"/>
                  </a:cubicBezTo>
                  <a:cubicBezTo>
                    <a:pt x="213" y="83"/>
                    <a:pt x="250" y="121"/>
                    <a:pt x="250" y="167"/>
                  </a:cubicBezTo>
                  <a:cubicBezTo>
                    <a:pt x="250" y="213"/>
                    <a:pt x="213" y="250"/>
                    <a:pt x="167" y="25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8069776" y="2394857"/>
            <a:ext cx="697125" cy="697125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069776" y="4501186"/>
            <a:ext cx="697125" cy="697125"/>
            <a:chOff x="1906224" y="2659743"/>
            <a:chExt cx="1538514" cy="1538514"/>
          </a:xfrm>
        </p:grpSpPr>
        <p:sp>
          <p:nvSpPr>
            <p:cNvPr id="63" name="椭圆 62"/>
            <p:cNvSpPr/>
            <p:nvPr/>
          </p:nvSpPr>
          <p:spPr>
            <a:xfrm>
              <a:off x="1906224" y="2659743"/>
              <a:ext cx="1538514" cy="1538514"/>
            </a:xfrm>
            <a:prstGeom prst="ellips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椭圆 31"/>
            <p:cNvSpPr/>
            <p:nvPr/>
          </p:nvSpPr>
          <p:spPr>
            <a:xfrm>
              <a:off x="2313509" y="3032100"/>
              <a:ext cx="723942" cy="79380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弧形 34"/>
          <p:cNvSpPr/>
          <p:nvPr/>
        </p:nvSpPr>
        <p:spPr>
          <a:xfrm>
            <a:off x="3678727" y="2140494"/>
            <a:ext cx="2287716" cy="2287716"/>
          </a:xfrm>
          <a:prstGeom prst="arc">
            <a:avLst>
              <a:gd name="adj1" fmla="val 13646410"/>
              <a:gd name="adj2" fmla="val 19249340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6" name="弧形 35"/>
          <p:cNvSpPr/>
          <p:nvPr/>
        </p:nvSpPr>
        <p:spPr>
          <a:xfrm rot="19215709" flipH="1">
            <a:off x="3768054" y="3319723"/>
            <a:ext cx="2287716" cy="2287716"/>
          </a:xfrm>
          <a:prstGeom prst="arc">
            <a:avLst>
              <a:gd name="adj1" fmla="val 13646410"/>
              <a:gd name="adj2" fmla="val 19249340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 rot="19215709" flipV="1">
            <a:off x="6142993" y="2033784"/>
            <a:ext cx="2287716" cy="2287716"/>
          </a:xfrm>
          <a:prstGeom prst="arc">
            <a:avLst>
              <a:gd name="adj1" fmla="val 13646410"/>
              <a:gd name="adj2" fmla="val 19249340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8" name="弧形 37"/>
          <p:cNvSpPr/>
          <p:nvPr/>
        </p:nvSpPr>
        <p:spPr>
          <a:xfrm flipV="1">
            <a:off x="5996742" y="3031266"/>
            <a:ext cx="2287716" cy="2287716"/>
          </a:xfrm>
          <a:prstGeom prst="arc">
            <a:avLst>
              <a:gd name="adj1" fmla="val 13646410"/>
              <a:gd name="adj2" fmla="val 19249340"/>
            </a:avLst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829758" y="2161679"/>
            <a:ext cx="11362242" cy="1831754"/>
            <a:chOff x="791658" y="2364879"/>
            <a:chExt cx="11362242" cy="1831754"/>
          </a:xfrm>
        </p:grpSpPr>
        <p:grpSp>
          <p:nvGrpSpPr>
            <p:cNvPr id="39" name="组合 38"/>
            <p:cNvGrpSpPr/>
            <p:nvPr/>
          </p:nvGrpSpPr>
          <p:grpSpPr>
            <a:xfrm>
              <a:off x="791658" y="2399196"/>
              <a:ext cx="2401851" cy="1575838"/>
              <a:chOff x="6795343" y="2947217"/>
              <a:chExt cx="2401851" cy="1575838"/>
            </a:xfrm>
          </p:grpSpPr>
          <p:sp>
            <p:nvSpPr>
              <p:cNvPr id="40" name="矩形 39"/>
              <p:cNvSpPr/>
              <p:nvPr/>
            </p:nvSpPr>
            <p:spPr bwMode="auto">
              <a:xfrm>
                <a:off x="6795343" y="3322726"/>
                <a:ext cx="2401851" cy="12003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Demand far outweighs supply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Mitigation: </a:t>
                </a: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Census: baseline for the statistical information system in South Africa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Invest in strategic partnerships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PA-文本框 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967370" y="2947217"/>
                <a:ext cx="1229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Demand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734374" y="2364879"/>
              <a:ext cx="3419526" cy="1831754"/>
              <a:chOff x="7238396" y="2912900"/>
              <a:chExt cx="3419526" cy="1831754"/>
            </a:xfrm>
          </p:grpSpPr>
          <p:sp>
            <p:nvSpPr>
              <p:cNvPr id="43" name="矩形 42"/>
              <p:cNvSpPr/>
              <p:nvPr/>
            </p:nvSpPr>
            <p:spPr bwMode="auto">
              <a:xfrm>
                <a:off x="7439643" y="3322726"/>
                <a:ext cx="2747223" cy="142192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Continues to be disrupted by factors in the external (e.g. electricity crisis) &amp; internal environment (frame outdated)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Mitigation:</a:t>
                </a: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1200" dirty="0" err="1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Modernise</a:t>
                </a: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the Statistical Value Chain; use of alternative data sources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PA-文本框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238396" y="2912900"/>
                <a:ext cx="34195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Business Operating Model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384798" y="4292232"/>
            <a:ext cx="11613238" cy="1575838"/>
            <a:chOff x="346698" y="2399196"/>
            <a:chExt cx="11613238" cy="1575838"/>
          </a:xfrm>
        </p:grpSpPr>
        <p:grpSp>
          <p:nvGrpSpPr>
            <p:cNvPr id="47" name="组合 46"/>
            <p:cNvGrpSpPr/>
            <p:nvPr/>
          </p:nvGrpSpPr>
          <p:grpSpPr>
            <a:xfrm>
              <a:off x="346698" y="2399196"/>
              <a:ext cx="2846811" cy="1575838"/>
              <a:chOff x="6350383" y="2947217"/>
              <a:chExt cx="2846811" cy="1575838"/>
            </a:xfrm>
          </p:grpSpPr>
          <p:sp>
            <p:nvSpPr>
              <p:cNvPr id="51" name="矩形 50"/>
              <p:cNvSpPr/>
              <p:nvPr/>
            </p:nvSpPr>
            <p:spPr bwMode="auto">
              <a:xfrm>
                <a:off x="6350383" y="3322726"/>
                <a:ext cx="2846811" cy="12003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Discontinued and reduced surveys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Mitigation:  </a:t>
                </a: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Poverty &amp; Inequality – IES data collection commenced 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Various thematic </a:t>
                </a:r>
                <a:r>
                  <a:rPr lang="en-US" altLang="zh-CN" sz="1200" dirty="0"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reports on Census 2022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Research alternative data sources</a:t>
                </a:r>
              </a:p>
            </p:txBody>
          </p:sp>
          <p:sp>
            <p:nvSpPr>
              <p:cNvPr id="52" name="PA-文本框 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174157" y="2947217"/>
                <a:ext cx="10230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Supply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935622" y="2399196"/>
              <a:ext cx="3024314" cy="1575838"/>
              <a:chOff x="7439644" y="2947217"/>
              <a:chExt cx="3024314" cy="1575838"/>
            </a:xfrm>
          </p:grpSpPr>
          <p:sp>
            <p:nvSpPr>
              <p:cNvPr id="49" name="矩形 48"/>
              <p:cNvSpPr/>
              <p:nvPr/>
            </p:nvSpPr>
            <p:spPr bwMode="auto">
              <a:xfrm>
                <a:off x="7439644" y="3322726"/>
                <a:ext cx="3024314" cy="12003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High vacancy rate (</a:t>
                </a: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Internal churn)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Limited funding to implement strategy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200" b="1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Mitigation:</a:t>
                </a: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 </a:t>
                </a:r>
                <a:r>
                  <a:rPr lang="en-US" altLang="zh-CN" sz="1200" dirty="0" err="1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Reprioritisation</a:t>
                </a: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, filling of critical vacancies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dk1">
                        <a:lumMod val="100000"/>
                      </a:schemeClr>
                    </a:solidFill>
                    <a:latin typeface="Calibri" panose="020F050202020403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Skills development strategy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PA-文本框 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7439644" y="2947217"/>
                <a:ext cx="14171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Resources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 flipV="1">
            <a:off x="-291016" y="-330200"/>
            <a:ext cx="1942103" cy="1295812"/>
            <a:chOff x="-399841" y="5021895"/>
            <a:chExt cx="3312425" cy="2210122"/>
          </a:xfrm>
        </p:grpSpPr>
        <p:sp>
          <p:nvSpPr>
            <p:cNvPr id="66" name="任意多边形: 形状 65"/>
            <p:cNvSpPr/>
            <p:nvPr/>
          </p:nvSpPr>
          <p:spPr>
            <a:xfrm rot="4221045">
              <a:off x="886623" y="5206055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7" name="任意多边形: 形状 66"/>
            <p:cNvSpPr/>
            <p:nvPr/>
          </p:nvSpPr>
          <p:spPr>
            <a:xfrm rot="4484979">
              <a:off x="-366726" y="5423117"/>
              <a:ext cx="1657684" cy="1723914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598032" y="360928"/>
            <a:ext cx="561138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Strategic risks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椭圆 16"/>
          <p:cNvSpPr/>
          <p:nvPr/>
        </p:nvSpPr>
        <p:spPr>
          <a:xfrm>
            <a:off x="3609267" y="2613729"/>
            <a:ext cx="359683" cy="325456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3" name="椭圆 19"/>
          <p:cNvSpPr/>
          <p:nvPr/>
        </p:nvSpPr>
        <p:spPr>
          <a:xfrm>
            <a:off x="3585889" y="4734872"/>
            <a:ext cx="359683" cy="306300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2987" y="250561"/>
            <a:ext cx="6817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5-year Strategic Plan Priorities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(2020/21 – 2024/25)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2"/>
          <p:cNvSpPr/>
          <p:nvPr/>
        </p:nvSpPr>
        <p:spPr>
          <a:xfrm>
            <a:off x="1297081" y="1747286"/>
            <a:ext cx="2182225" cy="215954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Oval 3"/>
          <p:cNvSpPr/>
          <p:nvPr/>
        </p:nvSpPr>
        <p:spPr>
          <a:xfrm>
            <a:off x="2877437" y="3269377"/>
            <a:ext cx="869767" cy="8697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02206" y="1747286"/>
            <a:ext cx="2182225" cy="215954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82560" y="3269377"/>
            <a:ext cx="869767" cy="8697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Oval 8"/>
          <p:cNvSpPr/>
          <p:nvPr/>
        </p:nvSpPr>
        <p:spPr>
          <a:xfrm>
            <a:off x="8588533" y="1722671"/>
            <a:ext cx="2182225" cy="215954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Oval 9"/>
          <p:cNvSpPr/>
          <p:nvPr/>
        </p:nvSpPr>
        <p:spPr>
          <a:xfrm>
            <a:off x="10168888" y="3244762"/>
            <a:ext cx="869767" cy="8697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Freeform: Shape 17"/>
          <p:cNvSpPr/>
          <p:nvPr/>
        </p:nvSpPr>
        <p:spPr bwMode="auto">
          <a:xfrm>
            <a:off x="6686139" y="3472955"/>
            <a:ext cx="462610" cy="462610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Freeform: Shape 18"/>
          <p:cNvSpPr/>
          <p:nvPr/>
        </p:nvSpPr>
        <p:spPr bwMode="auto">
          <a:xfrm>
            <a:off x="10372467" y="3448340"/>
            <a:ext cx="462610" cy="462610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Freeform: Shape 19"/>
          <p:cNvSpPr/>
          <p:nvPr/>
        </p:nvSpPr>
        <p:spPr bwMode="auto">
          <a:xfrm>
            <a:off x="3081016" y="3472955"/>
            <a:ext cx="462610" cy="462610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5967" y="4374006"/>
            <a:ext cx="2364453" cy="11757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DRIVING LEGISLATIVE REFORM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9" name="图片占位符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24" r="16324"/>
          <a:stretch>
            <a:fillRect/>
          </a:stretch>
        </p:blipFill>
        <p:spPr>
          <a:xfrm>
            <a:off x="1522135" y="1970282"/>
            <a:ext cx="1731649" cy="1713556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</p:pic>
      <p:pic>
        <p:nvPicPr>
          <p:cNvPr id="20" name="图片占位符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78" r="16278"/>
          <a:stretch>
            <a:fillRect/>
          </a:stretch>
        </p:blipFill>
        <p:spPr>
          <a:xfrm>
            <a:off x="5127411" y="1970282"/>
            <a:ext cx="1731649" cy="1713556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</p:pic>
      <p:pic>
        <p:nvPicPr>
          <p:cNvPr id="21" name="图片占位符 1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97" r="12097"/>
          <a:stretch>
            <a:fillRect/>
          </a:stretch>
        </p:blipFill>
        <p:spPr>
          <a:xfrm>
            <a:off x="8813889" y="1945667"/>
            <a:ext cx="1731649" cy="1713556"/>
          </a:xfrm>
          <a:custGeom>
            <a:avLst/>
            <a:gdLst>
              <a:gd name="connsiteX0" fmla="*/ 820930 w 1641860"/>
              <a:gd name="connsiteY0" fmla="*/ 0 h 1624794"/>
              <a:gd name="connsiteX1" fmla="*/ 1641860 w 1641860"/>
              <a:gd name="connsiteY1" fmla="*/ 812397 h 1624794"/>
              <a:gd name="connsiteX2" fmla="*/ 820930 w 1641860"/>
              <a:gd name="connsiteY2" fmla="*/ 1624794 h 1624794"/>
              <a:gd name="connsiteX3" fmla="*/ 0 w 1641860"/>
              <a:gd name="connsiteY3" fmla="*/ 812397 h 1624794"/>
              <a:gd name="connsiteX4" fmla="*/ 820930 w 1641860"/>
              <a:gd name="connsiteY4" fmla="*/ 0 h 162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860" h="1624794">
                <a:moveTo>
                  <a:pt x="820930" y="0"/>
                </a:moveTo>
                <a:cubicBezTo>
                  <a:pt x="1274317" y="0"/>
                  <a:pt x="1641860" y="363723"/>
                  <a:pt x="1641860" y="812397"/>
                </a:cubicBezTo>
                <a:cubicBezTo>
                  <a:pt x="1641860" y="1261071"/>
                  <a:pt x="1274317" y="1624794"/>
                  <a:pt x="820930" y="1624794"/>
                </a:cubicBezTo>
                <a:cubicBezTo>
                  <a:pt x="367543" y="1624794"/>
                  <a:pt x="0" y="1261071"/>
                  <a:pt x="0" y="812397"/>
                </a:cubicBezTo>
                <a:cubicBezTo>
                  <a:pt x="0" y="363723"/>
                  <a:pt x="367543" y="0"/>
                  <a:pt x="820930" y="0"/>
                </a:cubicBezTo>
                <a:close/>
              </a:path>
            </a:pathLst>
          </a:custGeom>
        </p:spPr>
      </p:pic>
      <p:grpSp>
        <p:nvGrpSpPr>
          <p:cNvPr id="23" name="组合 24"/>
          <p:cNvGrpSpPr/>
          <p:nvPr/>
        </p:nvGrpSpPr>
        <p:grpSpPr>
          <a:xfrm>
            <a:off x="4618183" y="4373998"/>
            <a:ext cx="3011054" cy="1200329"/>
            <a:chOff x="1234627" y="3325188"/>
            <a:chExt cx="2855081" cy="1138154"/>
          </a:xfrm>
        </p:grpSpPr>
        <p:sp>
          <p:nvSpPr>
            <p:cNvPr id="24" name="矩形 23"/>
            <p:cNvSpPr/>
            <p:nvPr/>
          </p:nvSpPr>
          <p:spPr>
            <a:xfrm>
              <a:off x="1356805" y="3677812"/>
              <a:ext cx="2363452" cy="323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234627" y="3325188"/>
              <a:ext cx="2855081" cy="11381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SUSTAIN AND PROTECT THE QUALITY OF NATIONAL INDICATORS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37"/>
          <p:cNvGrpSpPr/>
          <p:nvPr/>
        </p:nvGrpSpPr>
        <p:grpSpPr>
          <a:xfrm>
            <a:off x="8433362" y="4349383"/>
            <a:ext cx="2492567" cy="1200329"/>
            <a:chOff x="1356805" y="3325188"/>
            <a:chExt cx="2363452" cy="1138154"/>
          </a:xfrm>
        </p:grpSpPr>
        <p:sp>
          <p:nvSpPr>
            <p:cNvPr id="27" name="矩形 26"/>
            <p:cNvSpPr/>
            <p:nvPr/>
          </p:nvSpPr>
          <p:spPr>
            <a:xfrm>
              <a:off x="1356805" y="3677812"/>
              <a:ext cx="2363452" cy="3230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417544" y="3325188"/>
              <a:ext cx="2241974" cy="11381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DRIVE BUSINESS TRANSFORMATION AND CHANGE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64"/>
          <p:cNvGrpSpPr/>
          <p:nvPr/>
        </p:nvGrpSpPr>
        <p:grpSpPr>
          <a:xfrm flipV="1">
            <a:off x="-291016" y="-330200"/>
            <a:ext cx="1942103" cy="1295812"/>
            <a:chOff x="-399841" y="5021895"/>
            <a:chExt cx="3312425" cy="2210122"/>
          </a:xfrm>
        </p:grpSpPr>
        <p:sp>
          <p:nvSpPr>
            <p:cNvPr id="29" name="任意多边形: 形状 65"/>
            <p:cNvSpPr/>
            <p:nvPr/>
          </p:nvSpPr>
          <p:spPr>
            <a:xfrm rot="4221045">
              <a:off x="886623" y="5206055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66"/>
            <p:cNvSpPr/>
            <p:nvPr/>
          </p:nvSpPr>
          <p:spPr>
            <a:xfrm rot="4484979">
              <a:off x="-366726" y="5423117"/>
              <a:ext cx="1657684" cy="1723914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67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426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: 形状 54"/>
          <p:cNvSpPr/>
          <p:nvPr/>
        </p:nvSpPr>
        <p:spPr>
          <a:xfrm rot="19115697">
            <a:off x="10402732" y="3976014"/>
            <a:ext cx="2256890" cy="1874881"/>
          </a:xfrm>
          <a:custGeom>
            <a:avLst/>
            <a:gdLst>
              <a:gd name="connsiteX0" fmla="*/ 2453618 w 2453618"/>
              <a:gd name="connsiteY0" fmla="*/ 1249287 h 1874881"/>
              <a:gd name="connsiteX1" fmla="*/ 1901985 w 2453618"/>
              <a:gd name="connsiteY1" fmla="*/ 1874881 h 1874881"/>
              <a:gd name="connsiteX2" fmla="*/ 1807124 w 2453618"/>
              <a:gd name="connsiteY2" fmla="*/ 1838223 h 1874881"/>
              <a:gd name="connsiteX3" fmla="*/ 0 w 2453618"/>
              <a:gd name="connsiteY3" fmla="*/ 499276 h 1874881"/>
              <a:gd name="connsiteX4" fmla="*/ 35264 w 2453618"/>
              <a:gd name="connsiteY4" fmla="*/ 348774 h 1874881"/>
              <a:gd name="connsiteX5" fmla="*/ 45740 w 2453618"/>
              <a:gd name="connsiteY5" fmla="*/ 256862 h 1874881"/>
              <a:gd name="connsiteX6" fmla="*/ 207736 w 2453618"/>
              <a:gd name="connsiteY6" fmla="*/ 63753 h 1874881"/>
              <a:gd name="connsiteX7" fmla="*/ 269573 w 2453618"/>
              <a:gd name="connsiteY7" fmla="*/ 0 h 1874881"/>
              <a:gd name="connsiteX8" fmla="*/ 285732 w 2453618"/>
              <a:gd name="connsiteY8" fmla="*/ 16488 h 1874881"/>
              <a:gd name="connsiteX9" fmla="*/ 480294 w 2453618"/>
              <a:gd name="connsiteY9" fmla="*/ 203251 h 1874881"/>
              <a:gd name="connsiteX10" fmla="*/ 497460 w 2453618"/>
              <a:gd name="connsiteY10" fmla="*/ 217970 h 1874881"/>
              <a:gd name="connsiteX11" fmla="*/ 655895 w 2453618"/>
              <a:gd name="connsiteY11" fmla="*/ 347566 h 1874881"/>
              <a:gd name="connsiteX12" fmla="*/ 798193 w 2453618"/>
              <a:gd name="connsiteY12" fmla="*/ 455286 h 1874881"/>
              <a:gd name="connsiteX13" fmla="*/ 920617 w 2453618"/>
              <a:gd name="connsiteY13" fmla="*/ 541138 h 1874881"/>
              <a:gd name="connsiteX14" fmla="*/ 1076650 w 2453618"/>
              <a:gd name="connsiteY14" fmla="*/ 641524 h 1874881"/>
              <a:gd name="connsiteX15" fmla="*/ 1208644 w 2453618"/>
              <a:gd name="connsiteY15" fmla="*/ 721027 h 1874881"/>
              <a:gd name="connsiteX16" fmla="*/ 1378557 w 2453618"/>
              <a:gd name="connsiteY16" fmla="*/ 813905 h 1874881"/>
              <a:gd name="connsiteX17" fmla="*/ 1518797 w 2453618"/>
              <a:gd name="connsiteY17" fmla="*/ 886319 h 1874881"/>
              <a:gd name="connsiteX18" fmla="*/ 1703243 w 2453618"/>
              <a:gd name="connsiteY18" fmla="*/ 971541 h 1874881"/>
              <a:gd name="connsiteX19" fmla="*/ 1849896 w 2453618"/>
              <a:gd name="connsiteY19" fmla="*/ 1036067 h 1874881"/>
              <a:gd name="connsiteX20" fmla="*/ 2050608 w 2453618"/>
              <a:gd name="connsiteY20" fmla="*/ 1113632 h 1874881"/>
              <a:gd name="connsiteX21" fmla="*/ 2200766 w 2453618"/>
              <a:gd name="connsiteY21" fmla="*/ 1169322 h 1874881"/>
              <a:gd name="connsiteX22" fmla="*/ 2422321 w 2453618"/>
              <a:gd name="connsiteY22" fmla="*/ 1239671 h 187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53618" h="1874881">
                <a:moveTo>
                  <a:pt x="2453618" y="1249287"/>
                </a:moveTo>
                <a:lnTo>
                  <a:pt x="1901985" y="1874881"/>
                </a:lnTo>
                <a:lnTo>
                  <a:pt x="1807124" y="1838223"/>
                </a:lnTo>
                <a:cubicBezTo>
                  <a:pt x="1021148" y="1505482"/>
                  <a:pt x="396301" y="1040688"/>
                  <a:pt x="0" y="499276"/>
                </a:cubicBezTo>
                <a:lnTo>
                  <a:pt x="35264" y="348774"/>
                </a:lnTo>
                <a:lnTo>
                  <a:pt x="45740" y="256862"/>
                </a:lnTo>
                <a:cubicBezTo>
                  <a:pt x="123656" y="139754"/>
                  <a:pt x="109214" y="170477"/>
                  <a:pt x="207736" y="63753"/>
                </a:cubicBezTo>
                <a:lnTo>
                  <a:pt x="269573" y="0"/>
                </a:lnTo>
                <a:lnTo>
                  <a:pt x="285732" y="16488"/>
                </a:lnTo>
                <a:lnTo>
                  <a:pt x="480294" y="203251"/>
                </a:lnTo>
                <a:lnTo>
                  <a:pt x="497460" y="217970"/>
                </a:lnTo>
                <a:lnTo>
                  <a:pt x="655895" y="347566"/>
                </a:lnTo>
                <a:lnTo>
                  <a:pt x="798193" y="455286"/>
                </a:lnTo>
                <a:lnTo>
                  <a:pt x="920617" y="541138"/>
                </a:lnTo>
                <a:lnTo>
                  <a:pt x="1076650" y="641524"/>
                </a:lnTo>
                <a:lnTo>
                  <a:pt x="1208644" y="721027"/>
                </a:lnTo>
                <a:lnTo>
                  <a:pt x="1378557" y="813905"/>
                </a:lnTo>
                <a:lnTo>
                  <a:pt x="1518797" y="886319"/>
                </a:lnTo>
                <a:lnTo>
                  <a:pt x="1703243" y="971541"/>
                </a:lnTo>
                <a:lnTo>
                  <a:pt x="1849896" y="1036067"/>
                </a:lnTo>
                <a:lnTo>
                  <a:pt x="2050608" y="1113632"/>
                </a:lnTo>
                <a:lnTo>
                  <a:pt x="2200766" y="1169322"/>
                </a:lnTo>
                <a:lnTo>
                  <a:pt x="2422321" y="123967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6" name="任意多边形: 形状 55"/>
          <p:cNvSpPr/>
          <p:nvPr/>
        </p:nvSpPr>
        <p:spPr>
          <a:xfrm rot="18938360">
            <a:off x="10870892" y="4420725"/>
            <a:ext cx="1407300" cy="2506803"/>
          </a:xfrm>
          <a:custGeom>
            <a:avLst/>
            <a:gdLst>
              <a:gd name="connsiteX0" fmla="*/ 6117 w 1529971"/>
              <a:gd name="connsiteY0" fmla="*/ 2151 h 2506803"/>
              <a:gd name="connsiteX1" fmla="*/ 42810 w 1529971"/>
              <a:gd name="connsiteY1" fmla="*/ 278364 h 2506803"/>
              <a:gd name="connsiteX2" fmla="*/ 42809 w 1529971"/>
              <a:gd name="connsiteY2" fmla="*/ 278363 h 2506803"/>
              <a:gd name="connsiteX3" fmla="*/ 13652 w 1529971"/>
              <a:gd name="connsiteY3" fmla="*/ 101462 h 2506803"/>
              <a:gd name="connsiteX4" fmla="*/ 19317 w 1529971"/>
              <a:gd name="connsiteY4" fmla="*/ 152462 h 2506803"/>
              <a:gd name="connsiteX5" fmla="*/ 19319 w 1529971"/>
              <a:gd name="connsiteY5" fmla="*/ 152477 h 2506803"/>
              <a:gd name="connsiteX6" fmla="*/ 42485 w 1529971"/>
              <a:gd name="connsiteY6" fmla="*/ 277455 h 2506803"/>
              <a:gd name="connsiteX7" fmla="*/ 52904 w 1529971"/>
              <a:gd name="connsiteY7" fmla="*/ 318631 h 2506803"/>
              <a:gd name="connsiteX8" fmla="*/ 74355 w 1529971"/>
              <a:gd name="connsiteY8" fmla="*/ 401127 h 2506803"/>
              <a:gd name="connsiteX9" fmla="*/ 90105 w 1529971"/>
              <a:gd name="connsiteY9" fmla="*/ 449803 h 2506803"/>
              <a:gd name="connsiteX10" fmla="*/ 114774 w 1529971"/>
              <a:gd name="connsiteY10" fmla="*/ 523359 h 2506803"/>
              <a:gd name="connsiteX11" fmla="*/ 135042 w 1529971"/>
              <a:gd name="connsiteY11" fmla="*/ 574686 h 2506803"/>
              <a:gd name="connsiteX12" fmla="*/ 163592 w 1529971"/>
              <a:gd name="connsiteY12" fmla="*/ 644045 h 2506803"/>
              <a:gd name="connsiteX13" fmla="*/ 188023 w 1529971"/>
              <a:gd name="connsiteY13" fmla="*/ 696343 h 2506803"/>
              <a:gd name="connsiteX14" fmla="*/ 220659 w 1529971"/>
              <a:gd name="connsiteY14" fmla="*/ 763075 h 2506803"/>
              <a:gd name="connsiteX15" fmla="*/ 249023 w 1529971"/>
              <a:gd name="connsiteY15" fmla="*/ 815536 h 2506803"/>
              <a:gd name="connsiteX16" fmla="*/ 285832 w 1529971"/>
              <a:gd name="connsiteY16" fmla="*/ 880340 h 2506803"/>
              <a:gd name="connsiteX17" fmla="*/ 317939 w 1529971"/>
              <a:gd name="connsiteY17" fmla="*/ 932485 h 2506803"/>
              <a:gd name="connsiteX18" fmla="*/ 358976 w 1529971"/>
              <a:gd name="connsiteY18" fmla="*/ 995741 h 2506803"/>
              <a:gd name="connsiteX19" fmla="*/ 394629 w 1529971"/>
              <a:gd name="connsiteY19" fmla="*/ 1047226 h 2506803"/>
              <a:gd name="connsiteX20" fmla="*/ 439964 w 1529971"/>
              <a:gd name="connsiteY20" fmla="*/ 1109186 h 2506803"/>
              <a:gd name="connsiteX21" fmla="*/ 478954 w 1529971"/>
              <a:gd name="connsiteY21" fmla="*/ 1159730 h 2506803"/>
              <a:gd name="connsiteX22" fmla="*/ 528692 w 1529971"/>
              <a:gd name="connsiteY22" fmla="*/ 1220592 h 2506803"/>
              <a:gd name="connsiteX23" fmla="*/ 570761 w 1529971"/>
              <a:gd name="connsiteY23" fmla="*/ 1269926 h 2506803"/>
              <a:gd name="connsiteX24" fmla="*/ 605243 w 1529971"/>
              <a:gd name="connsiteY24" fmla="*/ 1307995 h 2506803"/>
              <a:gd name="connsiteX25" fmla="*/ 782202 w 1529971"/>
              <a:gd name="connsiteY25" fmla="*/ 1488519 h 2506803"/>
              <a:gd name="connsiteX26" fmla="*/ 807202 w 1529971"/>
              <a:gd name="connsiteY26" fmla="*/ 1511367 h 2506803"/>
              <a:gd name="connsiteX27" fmla="*/ 1012779 w 1529971"/>
              <a:gd name="connsiteY27" fmla="*/ 1688120 h 2506803"/>
              <a:gd name="connsiteX28" fmla="*/ 1030916 w 1529971"/>
              <a:gd name="connsiteY28" fmla="*/ 1702051 h 2506803"/>
              <a:gd name="connsiteX29" fmla="*/ 1198323 w 1529971"/>
              <a:gd name="connsiteY29" fmla="*/ 1824703 h 2506803"/>
              <a:gd name="connsiteX30" fmla="*/ 1348679 w 1529971"/>
              <a:gd name="connsiteY30" fmla="*/ 1926650 h 2506803"/>
              <a:gd name="connsiteX31" fmla="*/ 1478035 w 1529971"/>
              <a:gd name="connsiteY31" fmla="*/ 2007900 h 2506803"/>
              <a:gd name="connsiteX32" fmla="*/ 1529971 w 1529971"/>
              <a:gd name="connsiteY32" fmla="*/ 2037828 h 2506803"/>
              <a:gd name="connsiteX33" fmla="*/ 1071347 w 1529971"/>
              <a:gd name="connsiteY33" fmla="*/ 2506803 h 2506803"/>
              <a:gd name="connsiteX34" fmla="*/ 1001888 w 1529971"/>
              <a:gd name="connsiteY34" fmla="*/ 2454566 h 2506803"/>
              <a:gd name="connsiteX35" fmla="*/ 0 w 1529971"/>
              <a:gd name="connsiteY35" fmla="*/ 665771 h 2506803"/>
              <a:gd name="connsiteX36" fmla="*/ 0 w 1529971"/>
              <a:gd name="connsiteY36" fmla="*/ 0 h 2506803"/>
              <a:gd name="connsiteX37" fmla="*/ 4087 w 1529971"/>
              <a:gd name="connsiteY37" fmla="*/ 1437 h 2506803"/>
              <a:gd name="connsiteX38" fmla="*/ 4859 w 1529971"/>
              <a:gd name="connsiteY38" fmla="*/ 22297 h 2506803"/>
              <a:gd name="connsiteX39" fmla="*/ 9172 w 1529971"/>
              <a:gd name="connsiteY39" fmla="*/ 61130 h 25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9971" h="2506803">
                <a:moveTo>
                  <a:pt x="6117" y="2151"/>
                </a:moveTo>
                <a:lnTo>
                  <a:pt x="42810" y="278364"/>
                </a:lnTo>
                <a:cubicBezTo>
                  <a:pt x="42810" y="278363"/>
                  <a:pt x="42809" y="278363"/>
                  <a:pt x="42809" y="278363"/>
                </a:cubicBezTo>
                <a:lnTo>
                  <a:pt x="13652" y="101462"/>
                </a:lnTo>
                <a:lnTo>
                  <a:pt x="19317" y="152462"/>
                </a:lnTo>
                <a:cubicBezTo>
                  <a:pt x="19318" y="152467"/>
                  <a:pt x="19318" y="152472"/>
                  <a:pt x="19319" y="152477"/>
                </a:cubicBezTo>
                <a:lnTo>
                  <a:pt x="42485" y="277455"/>
                </a:lnTo>
                <a:lnTo>
                  <a:pt x="52904" y="318631"/>
                </a:lnTo>
                <a:lnTo>
                  <a:pt x="74355" y="401127"/>
                </a:lnTo>
                <a:lnTo>
                  <a:pt x="90105" y="449803"/>
                </a:lnTo>
                <a:lnTo>
                  <a:pt x="114774" y="523359"/>
                </a:lnTo>
                <a:lnTo>
                  <a:pt x="135042" y="574686"/>
                </a:lnTo>
                <a:lnTo>
                  <a:pt x="163592" y="644045"/>
                </a:lnTo>
                <a:lnTo>
                  <a:pt x="188023" y="696343"/>
                </a:lnTo>
                <a:lnTo>
                  <a:pt x="220659" y="763075"/>
                </a:lnTo>
                <a:lnTo>
                  <a:pt x="249023" y="815536"/>
                </a:lnTo>
                <a:lnTo>
                  <a:pt x="285832" y="880340"/>
                </a:lnTo>
                <a:lnTo>
                  <a:pt x="317939" y="932485"/>
                </a:lnTo>
                <a:lnTo>
                  <a:pt x="358976" y="995741"/>
                </a:lnTo>
                <a:lnTo>
                  <a:pt x="394629" y="1047226"/>
                </a:lnTo>
                <a:lnTo>
                  <a:pt x="439964" y="1109186"/>
                </a:lnTo>
                <a:lnTo>
                  <a:pt x="478954" y="1159730"/>
                </a:lnTo>
                <a:lnTo>
                  <a:pt x="528692" y="1220592"/>
                </a:lnTo>
                <a:lnTo>
                  <a:pt x="570761" y="1269926"/>
                </a:lnTo>
                <a:lnTo>
                  <a:pt x="605243" y="1307995"/>
                </a:lnTo>
                <a:lnTo>
                  <a:pt x="782202" y="1488519"/>
                </a:lnTo>
                <a:lnTo>
                  <a:pt x="807202" y="1511367"/>
                </a:lnTo>
                <a:lnTo>
                  <a:pt x="1012779" y="1688120"/>
                </a:lnTo>
                <a:lnTo>
                  <a:pt x="1030916" y="1702051"/>
                </a:lnTo>
                <a:lnTo>
                  <a:pt x="1198323" y="1824703"/>
                </a:lnTo>
                <a:lnTo>
                  <a:pt x="1348679" y="1926650"/>
                </a:lnTo>
                <a:lnTo>
                  <a:pt x="1478035" y="2007900"/>
                </a:lnTo>
                <a:lnTo>
                  <a:pt x="1529971" y="2037828"/>
                </a:lnTo>
                <a:lnTo>
                  <a:pt x="1071347" y="2506803"/>
                </a:lnTo>
                <a:lnTo>
                  <a:pt x="1001888" y="2454566"/>
                </a:lnTo>
                <a:cubicBezTo>
                  <a:pt x="366535" y="1945425"/>
                  <a:pt x="0" y="1325170"/>
                  <a:pt x="0" y="665771"/>
                </a:cubicBezTo>
                <a:lnTo>
                  <a:pt x="0" y="0"/>
                </a:lnTo>
                <a:lnTo>
                  <a:pt x="4087" y="1437"/>
                </a:lnTo>
                <a:cubicBezTo>
                  <a:pt x="4344" y="8390"/>
                  <a:pt x="4602" y="15344"/>
                  <a:pt x="4859" y="22297"/>
                </a:cubicBezTo>
                <a:lnTo>
                  <a:pt x="9172" y="6113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任意多边形: 形状 52"/>
          <p:cNvSpPr/>
          <p:nvPr/>
        </p:nvSpPr>
        <p:spPr>
          <a:xfrm rot="18735068">
            <a:off x="9989045" y="1985404"/>
            <a:ext cx="3134503" cy="1363969"/>
          </a:xfrm>
          <a:custGeom>
            <a:avLst/>
            <a:gdLst>
              <a:gd name="connsiteX0" fmla="*/ 3134503 w 3134503"/>
              <a:gd name="connsiteY0" fmla="*/ 845294 h 1482863"/>
              <a:gd name="connsiteX1" fmla="*/ 2432623 w 3134503"/>
              <a:gd name="connsiteY1" fmla="*/ 1482863 h 1482863"/>
              <a:gd name="connsiteX2" fmla="*/ 2302283 w 3134503"/>
              <a:gd name="connsiteY2" fmla="*/ 1453256 h 1482863"/>
              <a:gd name="connsiteX3" fmla="*/ 1901172 w 3134503"/>
              <a:gd name="connsiteY3" fmla="*/ 1339178 h 1482863"/>
              <a:gd name="connsiteX4" fmla="*/ 1521092 w 3134503"/>
              <a:gd name="connsiteY4" fmla="*/ 1207618 h 1482863"/>
              <a:gd name="connsiteX5" fmla="*/ 108238 w 3134503"/>
              <a:gd name="connsiteY5" fmla="*/ 426708 h 1482863"/>
              <a:gd name="connsiteX6" fmla="*/ 0 w 3134503"/>
              <a:gd name="connsiteY6" fmla="*/ 334156 h 1482863"/>
              <a:gd name="connsiteX7" fmla="*/ 68085 w 3134503"/>
              <a:gd name="connsiteY7" fmla="*/ 289137 h 1482863"/>
              <a:gd name="connsiteX8" fmla="*/ 556562 w 3134503"/>
              <a:gd name="connsiteY8" fmla="*/ 27103 h 1482863"/>
              <a:gd name="connsiteX9" fmla="*/ 619021 w 3134503"/>
              <a:gd name="connsiteY9" fmla="*/ 0 h 1482863"/>
              <a:gd name="connsiteX10" fmla="*/ 749255 w 3134503"/>
              <a:gd name="connsiteY10" fmla="*/ 75049 h 1482863"/>
              <a:gd name="connsiteX11" fmla="*/ 888723 w 3134503"/>
              <a:gd name="connsiteY11" fmla="*/ 150292 h 1482863"/>
              <a:gd name="connsiteX12" fmla="*/ 1068256 w 3134503"/>
              <a:gd name="connsiteY12" fmla="*/ 238192 h 1482863"/>
              <a:gd name="connsiteX13" fmla="*/ 1216437 w 3134503"/>
              <a:gd name="connsiteY13" fmla="*/ 306726 h 1482863"/>
              <a:gd name="connsiteX14" fmla="*/ 1411326 w 3134503"/>
              <a:gd name="connsiteY14" fmla="*/ 387379 h 1482863"/>
              <a:gd name="connsiteX15" fmla="*/ 1566284 w 3134503"/>
              <a:gd name="connsiteY15" fmla="*/ 448449 h 1482863"/>
              <a:gd name="connsiteX16" fmla="*/ 1778361 w 3134503"/>
              <a:gd name="connsiteY16" fmla="*/ 521857 h 1482863"/>
              <a:gd name="connsiteX17" fmla="*/ 1937023 w 3134503"/>
              <a:gd name="connsiteY17" fmla="*/ 574562 h 1482863"/>
              <a:gd name="connsiteX18" fmla="*/ 2171123 w 3134503"/>
              <a:gd name="connsiteY18" fmla="*/ 641142 h 1482863"/>
              <a:gd name="connsiteX19" fmla="*/ 2327395 w 3134503"/>
              <a:gd name="connsiteY19" fmla="*/ 684148 h 1482863"/>
              <a:gd name="connsiteX20" fmla="*/ 2599433 w 3134503"/>
              <a:gd name="connsiteY20" fmla="*/ 745943 h 1482863"/>
              <a:gd name="connsiteX21" fmla="*/ 2736150 w 3134503"/>
              <a:gd name="connsiteY21" fmla="*/ 776290 h 14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34503" h="1482863">
                <a:moveTo>
                  <a:pt x="3134503" y="845294"/>
                </a:moveTo>
                <a:lnTo>
                  <a:pt x="2432623" y="1482863"/>
                </a:lnTo>
                <a:lnTo>
                  <a:pt x="2302283" y="1453256"/>
                </a:lnTo>
                <a:cubicBezTo>
                  <a:pt x="2165229" y="1418257"/>
                  <a:pt x="2031448" y="1380174"/>
                  <a:pt x="1901172" y="1339178"/>
                </a:cubicBezTo>
                <a:cubicBezTo>
                  <a:pt x="1770896" y="1298182"/>
                  <a:pt x="1644125" y="1254270"/>
                  <a:pt x="1521092" y="1207618"/>
                </a:cubicBezTo>
                <a:cubicBezTo>
                  <a:pt x="967437" y="997678"/>
                  <a:pt x="489451" y="732194"/>
                  <a:pt x="108238" y="426708"/>
                </a:cubicBezTo>
                <a:lnTo>
                  <a:pt x="0" y="334156"/>
                </a:lnTo>
                <a:lnTo>
                  <a:pt x="68085" y="289137"/>
                </a:lnTo>
                <a:cubicBezTo>
                  <a:pt x="219715" y="194022"/>
                  <a:pt x="383018" y="106556"/>
                  <a:pt x="556562" y="27103"/>
                </a:cubicBezTo>
                <a:lnTo>
                  <a:pt x="619021" y="0"/>
                </a:lnTo>
                <a:lnTo>
                  <a:pt x="749255" y="75049"/>
                </a:lnTo>
                <a:lnTo>
                  <a:pt x="888723" y="150292"/>
                </a:lnTo>
                <a:lnTo>
                  <a:pt x="1068256" y="238192"/>
                </a:lnTo>
                <a:lnTo>
                  <a:pt x="1216437" y="306726"/>
                </a:lnTo>
                <a:lnTo>
                  <a:pt x="1411326" y="387379"/>
                </a:lnTo>
                <a:lnTo>
                  <a:pt x="1566284" y="448449"/>
                </a:lnTo>
                <a:lnTo>
                  <a:pt x="1778361" y="521857"/>
                </a:lnTo>
                <a:lnTo>
                  <a:pt x="1937023" y="574562"/>
                </a:lnTo>
                <a:lnTo>
                  <a:pt x="2171123" y="641142"/>
                </a:lnTo>
                <a:lnTo>
                  <a:pt x="2327395" y="684148"/>
                </a:lnTo>
                <a:lnTo>
                  <a:pt x="2599433" y="745943"/>
                </a:lnTo>
                <a:lnTo>
                  <a:pt x="2736150" y="77629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任意多边形: 形状 53"/>
          <p:cNvSpPr/>
          <p:nvPr/>
        </p:nvSpPr>
        <p:spPr>
          <a:xfrm rot="18740753">
            <a:off x="10121418" y="2969336"/>
            <a:ext cx="2789342" cy="1656051"/>
          </a:xfrm>
          <a:custGeom>
            <a:avLst/>
            <a:gdLst>
              <a:gd name="connsiteX0" fmla="*/ 2789342 w 2789342"/>
              <a:gd name="connsiteY0" fmla="*/ 1218060 h 1800405"/>
              <a:gd name="connsiteX1" fmla="*/ 2150383 w 2789342"/>
              <a:gd name="connsiteY1" fmla="*/ 1800405 h 1800405"/>
              <a:gd name="connsiteX2" fmla="*/ 1975047 w 2789342"/>
              <a:gd name="connsiteY2" fmla="*/ 1739714 h 1800405"/>
              <a:gd name="connsiteX3" fmla="*/ 65597 w 2789342"/>
              <a:gd name="connsiteY3" fmla="*/ 472520 h 1800405"/>
              <a:gd name="connsiteX4" fmla="*/ 0 w 2789342"/>
              <a:gd name="connsiteY4" fmla="*/ 385379 h 1800405"/>
              <a:gd name="connsiteX5" fmla="*/ 4987 w 2789342"/>
              <a:gd name="connsiteY5" fmla="*/ 378238 h 1800405"/>
              <a:gd name="connsiteX6" fmla="*/ 285096 w 2789342"/>
              <a:gd name="connsiteY6" fmla="*/ 60337 h 1800405"/>
              <a:gd name="connsiteX7" fmla="*/ 350434 w 2789342"/>
              <a:gd name="connsiteY7" fmla="*/ 0 h 1800405"/>
              <a:gd name="connsiteX8" fmla="*/ 367509 w 2789342"/>
              <a:gd name="connsiteY8" fmla="*/ 15605 h 1800405"/>
              <a:gd name="connsiteX9" fmla="*/ 573087 w 2789342"/>
              <a:gd name="connsiteY9" fmla="*/ 192359 h 1800405"/>
              <a:gd name="connsiteX10" fmla="*/ 591224 w 2789342"/>
              <a:gd name="connsiteY10" fmla="*/ 206290 h 1800405"/>
              <a:gd name="connsiteX11" fmla="*/ 758630 w 2789342"/>
              <a:gd name="connsiteY11" fmla="*/ 328941 h 1800405"/>
              <a:gd name="connsiteX12" fmla="*/ 908987 w 2789342"/>
              <a:gd name="connsiteY12" fmla="*/ 430889 h 1800405"/>
              <a:gd name="connsiteX13" fmla="*/ 1038343 w 2789342"/>
              <a:gd name="connsiteY13" fmla="*/ 512139 h 1800405"/>
              <a:gd name="connsiteX14" fmla="*/ 1203211 w 2789342"/>
              <a:gd name="connsiteY14" fmla="*/ 607146 h 1800405"/>
              <a:gd name="connsiteX15" fmla="*/ 1342679 w 2789342"/>
              <a:gd name="connsiteY15" fmla="*/ 682388 h 1800405"/>
              <a:gd name="connsiteX16" fmla="*/ 1522212 w 2789342"/>
              <a:gd name="connsiteY16" fmla="*/ 770288 h 1800405"/>
              <a:gd name="connsiteX17" fmla="*/ 1670393 w 2789342"/>
              <a:gd name="connsiteY17" fmla="*/ 838822 h 1800405"/>
              <a:gd name="connsiteX18" fmla="*/ 1865283 w 2789342"/>
              <a:gd name="connsiteY18" fmla="*/ 919476 h 1800405"/>
              <a:gd name="connsiteX19" fmla="*/ 2020240 w 2789342"/>
              <a:gd name="connsiteY19" fmla="*/ 980545 h 1800405"/>
              <a:gd name="connsiteX20" fmla="*/ 2232318 w 2789342"/>
              <a:gd name="connsiteY20" fmla="*/ 1053953 h 1800405"/>
              <a:gd name="connsiteX21" fmla="*/ 2390978 w 2789342"/>
              <a:gd name="connsiteY21" fmla="*/ 1106658 h 1800405"/>
              <a:gd name="connsiteX22" fmla="*/ 2625078 w 2789342"/>
              <a:gd name="connsiteY22" fmla="*/ 1173239 h 1800405"/>
              <a:gd name="connsiteX23" fmla="*/ 2781350 w 2789342"/>
              <a:gd name="connsiteY23" fmla="*/ 1216245 h 180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89342" h="1800405">
                <a:moveTo>
                  <a:pt x="2789342" y="1218060"/>
                </a:moveTo>
                <a:lnTo>
                  <a:pt x="2150383" y="1800405"/>
                </a:lnTo>
                <a:lnTo>
                  <a:pt x="1975047" y="1739714"/>
                </a:lnTo>
                <a:cubicBezTo>
                  <a:pt x="1144566" y="1424804"/>
                  <a:pt x="484337" y="984919"/>
                  <a:pt x="65597" y="472520"/>
                </a:cubicBezTo>
                <a:lnTo>
                  <a:pt x="0" y="385379"/>
                </a:lnTo>
                <a:lnTo>
                  <a:pt x="4987" y="378238"/>
                </a:lnTo>
                <a:cubicBezTo>
                  <a:pt x="87314" y="267406"/>
                  <a:pt x="180995" y="161341"/>
                  <a:pt x="285096" y="60337"/>
                </a:cubicBezTo>
                <a:lnTo>
                  <a:pt x="350434" y="0"/>
                </a:lnTo>
                <a:lnTo>
                  <a:pt x="367509" y="15605"/>
                </a:lnTo>
                <a:lnTo>
                  <a:pt x="573087" y="192359"/>
                </a:lnTo>
                <a:lnTo>
                  <a:pt x="591224" y="206290"/>
                </a:lnTo>
                <a:lnTo>
                  <a:pt x="758630" y="328941"/>
                </a:lnTo>
                <a:lnTo>
                  <a:pt x="908987" y="430889"/>
                </a:lnTo>
                <a:lnTo>
                  <a:pt x="1038343" y="512139"/>
                </a:lnTo>
                <a:lnTo>
                  <a:pt x="1203211" y="607146"/>
                </a:lnTo>
                <a:lnTo>
                  <a:pt x="1342679" y="682388"/>
                </a:lnTo>
                <a:lnTo>
                  <a:pt x="1522212" y="770288"/>
                </a:lnTo>
                <a:lnTo>
                  <a:pt x="1670393" y="838822"/>
                </a:lnTo>
                <a:lnTo>
                  <a:pt x="1865283" y="919476"/>
                </a:lnTo>
                <a:lnTo>
                  <a:pt x="2020240" y="980545"/>
                </a:lnTo>
                <a:lnTo>
                  <a:pt x="2232318" y="1053953"/>
                </a:lnTo>
                <a:lnTo>
                  <a:pt x="2390978" y="1106658"/>
                </a:lnTo>
                <a:lnTo>
                  <a:pt x="2625078" y="1173239"/>
                </a:lnTo>
                <a:lnTo>
                  <a:pt x="2781350" y="1216245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1" name="任意多边形: 形状 50"/>
          <p:cNvSpPr/>
          <p:nvPr/>
        </p:nvSpPr>
        <p:spPr>
          <a:xfrm rot="19115697">
            <a:off x="10402730" y="3976014"/>
            <a:ext cx="2256893" cy="1874882"/>
          </a:xfrm>
          <a:custGeom>
            <a:avLst/>
            <a:gdLst>
              <a:gd name="connsiteX0" fmla="*/ 2453621 w 2453621"/>
              <a:gd name="connsiteY0" fmla="*/ 1249288 h 1874882"/>
              <a:gd name="connsiteX1" fmla="*/ 1901988 w 2453621"/>
              <a:gd name="connsiteY1" fmla="*/ 1874882 h 1874882"/>
              <a:gd name="connsiteX2" fmla="*/ 1807124 w 2453621"/>
              <a:gd name="connsiteY2" fmla="*/ 1838222 h 1874882"/>
              <a:gd name="connsiteX3" fmla="*/ 0 w 2453621"/>
              <a:gd name="connsiteY3" fmla="*/ 499276 h 1874882"/>
              <a:gd name="connsiteX4" fmla="*/ 35265 w 2453621"/>
              <a:gd name="connsiteY4" fmla="*/ 348774 h 1874882"/>
              <a:gd name="connsiteX5" fmla="*/ 45740 w 2453621"/>
              <a:gd name="connsiteY5" fmla="*/ 256862 h 1874882"/>
              <a:gd name="connsiteX6" fmla="*/ 207736 w 2453621"/>
              <a:gd name="connsiteY6" fmla="*/ 63753 h 1874882"/>
              <a:gd name="connsiteX7" fmla="*/ 269573 w 2453621"/>
              <a:gd name="connsiteY7" fmla="*/ 0 h 1874882"/>
              <a:gd name="connsiteX8" fmla="*/ 285732 w 2453621"/>
              <a:gd name="connsiteY8" fmla="*/ 16488 h 1874882"/>
              <a:gd name="connsiteX9" fmla="*/ 480294 w 2453621"/>
              <a:gd name="connsiteY9" fmla="*/ 203250 h 1874882"/>
              <a:gd name="connsiteX10" fmla="*/ 497460 w 2453621"/>
              <a:gd name="connsiteY10" fmla="*/ 217970 h 1874882"/>
              <a:gd name="connsiteX11" fmla="*/ 655895 w 2453621"/>
              <a:gd name="connsiteY11" fmla="*/ 347566 h 1874882"/>
              <a:gd name="connsiteX12" fmla="*/ 798194 w 2453621"/>
              <a:gd name="connsiteY12" fmla="*/ 455287 h 1874882"/>
              <a:gd name="connsiteX13" fmla="*/ 920617 w 2453621"/>
              <a:gd name="connsiteY13" fmla="*/ 541138 h 1874882"/>
              <a:gd name="connsiteX14" fmla="*/ 1076650 w 2453621"/>
              <a:gd name="connsiteY14" fmla="*/ 641524 h 1874882"/>
              <a:gd name="connsiteX15" fmla="*/ 1208645 w 2453621"/>
              <a:gd name="connsiteY15" fmla="*/ 721028 h 1874882"/>
              <a:gd name="connsiteX16" fmla="*/ 1378557 w 2453621"/>
              <a:gd name="connsiteY16" fmla="*/ 813905 h 1874882"/>
              <a:gd name="connsiteX17" fmla="*/ 1518797 w 2453621"/>
              <a:gd name="connsiteY17" fmla="*/ 886318 h 1874882"/>
              <a:gd name="connsiteX18" fmla="*/ 1703243 w 2453621"/>
              <a:gd name="connsiteY18" fmla="*/ 971540 h 1874882"/>
              <a:gd name="connsiteX19" fmla="*/ 1849896 w 2453621"/>
              <a:gd name="connsiteY19" fmla="*/ 1036067 h 1874882"/>
              <a:gd name="connsiteX20" fmla="*/ 2050608 w 2453621"/>
              <a:gd name="connsiteY20" fmla="*/ 1113632 h 1874882"/>
              <a:gd name="connsiteX21" fmla="*/ 2200766 w 2453621"/>
              <a:gd name="connsiteY21" fmla="*/ 1169321 h 1874882"/>
              <a:gd name="connsiteX22" fmla="*/ 2422321 w 2453621"/>
              <a:gd name="connsiteY22" fmla="*/ 1239670 h 187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53621" h="1874882">
                <a:moveTo>
                  <a:pt x="2453621" y="1249288"/>
                </a:moveTo>
                <a:lnTo>
                  <a:pt x="1901988" y="1874882"/>
                </a:lnTo>
                <a:lnTo>
                  <a:pt x="1807124" y="1838222"/>
                </a:lnTo>
                <a:cubicBezTo>
                  <a:pt x="1021148" y="1505481"/>
                  <a:pt x="396301" y="1040687"/>
                  <a:pt x="0" y="499276"/>
                </a:cubicBezTo>
                <a:lnTo>
                  <a:pt x="35265" y="348774"/>
                </a:lnTo>
                <a:lnTo>
                  <a:pt x="45740" y="256862"/>
                </a:lnTo>
                <a:cubicBezTo>
                  <a:pt x="123655" y="139754"/>
                  <a:pt x="109214" y="170477"/>
                  <a:pt x="207736" y="63753"/>
                </a:cubicBezTo>
                <a:lnTo>
                  <a:pt x="269573" y="0"/>
                </a:lnTo>
                <a:lnTo>
                  <a:pt x="285732" y="16488"/>
                </a:lnTo>
                <a:lnTo>
                  <a:pt x="480294" y="203250"/>
                </a:lnTo>
                <a:lnTo>
                  <a:pt x="497460" y="217970"/>
                </a:lnTo>
                <a:lnTo>
                  <a:pt x="655895" y="347566"/>
                </a:lnTo>
                <a:lnTo>
                  <a:pt x="798194" y="455287"/>
                </a:lnTo>
                <a:lnTo>
                  <a:pt x="920617" y="541138"/>
                </a:lnTo>
                <a:lnTo>
                  <a:pt x="1076650" y="641524"/>
                </a:lnTo>
                <a:lnTo>
                  <a:pt x="1208645" y="721028"/>
                </a:lnTo>
                <a:lnTo>
                  <a:pt x="1378557" y="813905"/>
                </a:lnTo>
                <a:lnTo>
                  <a:pt x="1518797" y="886318"/>
                </a:lnTo>
                <a:lnTo>
                  <a:pt x="1703243" y="971540"/>
                </a:lnTo>
                <a:lnTo>
                  <a:pt x="1849896" y="1036067"/>
                </a:lnTo>
                <a:lnTo>
                  <a:pt x="2050608" y="1113632"/>
                </a:lnTo>
                <a:lnTo>
                  <a:pt x="2200766" y="1169321"/>
                </a:lnTo>
                <a:lnTo>
                  <a:pt x="2422321" y="123967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9000"/>
                </a:schemeClr>
              </a:gs>
              <a:gs pos="47000">
                <a:schemeClr val="accent2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任意多边形: 形状 51"/>
          <p:cNvSpPr/>
          <p:nvPr/>
        </p:nvSpPr>
        <p:spPr>
          <a:xfrm rot="18938360">
            <a:off x="10870949" y="4420800"/>
            <a:ext cx="1407244" cy="2506763"/>
          </a:xfrm>
          <a:custGeom>
            <a:avLst/>
            <a:gdLst>
              <a:gd name="connsiteX0" fmla="*/ 6116 w 1529910"/>
              <a:gd name="connsiteY0" fmla="*/ 2151 h 2506763"/>
              <a:gd name="connsiteX1" fmla="*/ 42810 w 1529910"/>
              <a:gd name="connsiteY1" fmla="*/ 278364 h 2506763"/>
              <a:gd name="connsiteX2" fmla="*/ 42809 w 1529910"/>
              <a:gd name="connsiteY2" fmla="*/ 278362 h 2506763"/>
              <a:gd name="connsiteX3" fmla="*/ 13652 w 1529910"/>
              <a:gd name="connsiteY3" fmla="*/ 101463 h 2506763"/>
              <a:gd name="connsiteX4" fmla="*/ 19317 w 1529910"/>
              <a:gd name="connsiteY4" fmla="*/ 152461 h 2506763"/>
              <a:gd name="connsiteX5" fmla="*/ 19319 w 1529910"/>
              <a:gd name="connsiteY5" fmla="*/ 152477 h 2506763"/>
              <a:gd name="connsiteX6" fmla="*/ 42485 w 1529910"/>
              <a:gd name="connsiteY6" fmla="*/ 277455 h 2506763"/>
              <a:gd name="connsiteX7" fmla="*/ 52904 w 1529910"/>
              <a:gd name="connsiteY7" fmla="*/ 318631 h 2506763"/>
              <a:gd name="connsiteX8" fmla="*/ 74355 w 1529910"/>
              <a:gd name="connsiteY8" fmla="*/ 401127 h 2506763"/>
              <a:gd name="connsiteX9" fmla="*/ 90105 w 1529910"/>
              <a:gd name="connsiteY9" fmla="*/ 449803 h 2506763"/>
              <a:gd name="connsiteX10" fmla="*/ 114774 w 1529910"/>
              <a:gd name="connsiteY10" fmla="*/ 523359 h 2506763"/>
              <a:gd name="connsiteX11" fmla="*/ 135041 w 1529910"/>
              <a:gd name="connsiteY11" fmla="*/ 574686 h 2506763"/>
              <a:gd name="connsiteX12" fmla="*/ 163591 w 1529910"/>
              <a:gd name="connsiteY12" fmla="*/ 644045 h 2506763"/>
              <a:gd name="connsiteX13" fmla="*/ 188023 w 1529910"/>
              <a:gd name="connsiteY13" fmla="*/ 696343 h 2506763"/>
              <a:gd name="connsiteX14" fmla="*/ 220660 w 1529910"/>
              <a:gd name="connsiteY14" fmla="*/ 763075 h 2506763"/>
              <a:gd name="connsiteX15" fmla="*/ 249022 w 1529910"/>
              <a:gd name="connsiteY15" fmla="*/ 815536 h 2506763"/>
              <a:gd name="connsiteX16" fmla="*/ 285832 w 1529910"/>
              <a:gd name="connsiteY16" fmla="*/ 880341 h 2506763"/>
              <a:gd name="connsiteX17" fmla="*/ 317939 w 1529910"/>
              <a:gd name="connsiteY17" fmla="*/ 932486 h 2506763"/>
              <a:gd name="connsiteX18" fmla="*/ 358976 w 1529910"/>
              <a:gd name="connsiteY18" fmla="*/ 995742 h 2506763"/>
              <a:gd name="connsiteX19" fmla="*/ 394630 w 1529910"/>
              <a:gd name="connsiteY19" fmla="*/ 1047226 h 2506763"/>
              <a:gd name="connsiteX20" fmla="*/ 439965 w 1529910"/>
              <a:gd name="connsiteY20" fmla="*/ 1109186 h 2506763"/>
              <a:gd name="connsiteX21" fmla="*/ 478954 w 1529910"/>
              <a:gd name="connsiteY21" fmla="*/ 1159730 h 2506763"/>
              <a:gd name="connsiteX22" fmla="*/ 528692 w 1529910"/>
              <a:gd name="connsiteY22" fmla="*/ 1220593 h 2506763"/>
              <a:gd name="connsiteX23" fmla="*/ 570762 w 1529910"/>
              <a:gd name="connsiteY23" fmla="*/ 1269927 h 2506763"/>
              <a:gd name="connsiteX24" fmla="*/ 605243 w 1529910"/>
              <a:gd name="connsiteY24" fmla="*/ 1307996 h 2506763"/>
              <a:gd name="connsiteX25" fmla="*/ 782202 w 1529910"/>
              <a:gd name="connsiteY25" fmla="*/ 1488520 h 2506763"/>
              <a:gd name="connsiteX26" fmla="*/ 807202 w 1529910"/>
              <a:gd name="connsiteY26" fmla="*/ 1511368 h 2506763"/>
              <a:gd name="connsiteX27" fmla="*/ 1012779 w 1529910"/>
              <a:gd name="connsiteY27" fmla="*/ 1688121 h 2506763"/>
              <a:gd name="connsiteX28" fmla="*/ 1030916 w 1529910"/>
              <a:gd name="connsiteY28" fmla="*/ 1702052 h 2506763"/>
              <a:gd name="connsiteX29" fmla="*/ 1198323 w 1529910"/>
              <a:gd name="connsiteY29" fmla="*/ 1824704 h 2506763"/>
              <a:gd name="connsiteX30" fmla="*/ 1348679 w 1529910"/>
              <a:gd name="connsiteY30" fmla="*/ 1926651 h 2506763"/>
              <a:gd name="connsiteX31" fmla="*/ 1478035 w 1529910"/>
              <a:gd name="connsiteY31" fmla="*/ 2007901 h 2506763"/>
              <a:gd name="connsiteX32" fmla="*/ 1529910 w 1529910"/>
              <a:gd name="connsiteY32" fmla="*/ 2037794 h 2506763"/>
              <a:gd name="connsiteX33" fmla="*/ 1071292 w 1529910"/>
              <a:gd name="connsiteY33" fmla="*/ 2506763 h 2506763"/>
              <a:gd name="connsiteX34" fmla="*/ 1001888 w 1529910"/>
              <a:gd name="connsiteY34" fmla="*/ 2454568 h 2506763"/>
              <a:gd name="connsiteX35" fmla="*/ 0 w 1529910"/>
              <a:gd name="connsiteY35" fmla="*/ 665771 h 2506763"/>
              <a:gd name="connsiteX36" fmla="*/ 0 w 1529910"/>
              <a:gd name="connsiteY36" fmla="*/ 0 h 2506763"/>
              <a:gd name="connsiteX37" fmla="*/ 4088 w 1529910"/>
              <a:gd name="connsiteY37" fmla="*/ 1438 h 2506763"/>
              <a:gd name="connsiteX38" fmla="*/ 4859 w 1529910"/>
              <a:gd name="connsiteY38" fmla="*/ 22297 h 2506763"/>
              <a:gd name="connsiteX39" fmla="*/ 9172 w 1529910"/>
              <a:gd name="connsiteY39" fmla="*/ 61131 h 250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9910" h="2506763">
                <a:moveTo>
                  <a:pt x="6116" y="2151"/>
                </a:moveTo>
                <a:lnTo>
                  <a:pt x="42810" y="278364"/>
                </a:lnTo>
                <a:cubicBezTo>
                  <a:pt x="42810" y="278364"/>
                  <a:pt x="42809" y="278364"/>
                  <a:pt x="42809" y="278362"/>
                </a:cubicBezTo>
                <a:lnTo>
                  <a:pt x="13652" y="101463"/>
                </a:lnTo>
                <a:lnTo>
                  <a:pt x="19317" y="152461"/>
                </a:lnTo>
                <a:cubicBezTo>
                  <a:pt x="19318" y="152466"/>
                  <a:pt x="19318" y="152472"/>
                  <a:pt x="19319" y="152477"/>
                </a:cubicBezTo>
                <a:lnTo>
                  <a:pt x="42485" y="277455"/>
                </a:lnTo>
                <a:lnTo>
                  <a:pt x="52904" y="318631"/>
                </a:lnTo>
                <a:lnTo>
                  <a:pt x="74355" y="401127"/>
                </a:lnTo>
                <a:lnTo>
                  <a:pt x="90105" y="449803"/>
                </a:lnTo>
                <a:lnTo>
                  <a:pt x="114774" y="523359"/>
                </a:lnTo>
                <a:lnTo>
                  <a:pt x="135041" y="574686"/>
                </a:lnTo>
                <a:lnTo>
                  <a:pt x="163591" y="644045"/>
                </a:lnTo>
                <a:lnTo>
                  <a:pt x="188023" y="696343"/>
                </a:lnTo>
                <a:lnTo>
                  <a:pt x="220660" y="763075"/>
                </a:lnTo>
                <a:lnTo>
                  <a:pt x="249022" y="815536"/>
                </a:lnTo>
                <a:lnTo>
                  <a:pt x="285832" y="880341"/>
                </a:lnTo>
                <a:lnTo>
                  <a:pt x="317939" y="932486"/>
                </a:lnTo>
                <a:lnTo>
                  <a:pt x="358976" y="995742"/>
                </a:lnTo>
                <a:lnTo>
                  <a:pt x="394630" y="1047226"/>
                </a:lnTo>
                <a:lnTo>
                  <a:pt x="439965" y="1109186"/>
                </a:lnTo>
                <a:lnTo>
                  <a:pt x="478954" y="1159730"/>
                </a:lnTo>
                <a:lnTo>
                  <a:pt x="528692" y="1220593"/>
                </a:lnTo>
                <a:lnTo>
                  <a:pt x="570762" y="1269927"/>
                </a:lnTo>
                <a:lnTo>
                  <a:pt x="605243" y="1307996"/>
                </a:lnTo>
                <a:lnTo>
                  <a:pt x="782202" y="1488520"/>
                </a:lnTo>
                <a:lnTo>
                  <a:pt x="807202" y="1511368"/>
                </a:lnTo>
                <a:lnTo>
                  <a:pt x="1012779" y="1688121"/>
                </a:lnTo>
                <a:lnTo>
                  <a:pt x="1030916" y="1702052"/>
                </a:lnTo>
                <a:lnTo>
                  <a:pt x="1198323" y="1824704"/>
                </a:lnTo>
                <a:lnTo>
                  <a:pt x="1348679" y="1926651"/>
                </a:lnTo>
                <a:lnTo>
                  <a:pt x="1478035" y="2007901"/>
                </a:lnTo>
                <a:lnTo>
                  <a:pt x="1529910" y="2037794"/>
                </a:lnTo>
                <a:lnTo>
                  <a:pt x="1071292" y="2506763"/>
                </a:lnTo>
                <a:lnTo>
                  <a:pt x="1001888" y="2454568"/>
                </a:lnTo>
                <a:cubicBezTo>
                  <a:pt x="366535" y="1945426"/>
                  <a:pt x="0" y="1325171"/>
                  <a:pt x="0" y="665771"/>
                </a:cubicBezTo>
                <a:lnTo>
                  <a:pt x="0" y="0"/>
                </a:lnTo>
                <a:lnTo>
                  <a:pt x="4088" y="1438"/>
                </a:lnTo>
                <a:cubicBezTo>
                  <a:pt x="4344" y="8391"/>
                  <a:pt x="4602" y="15343"/>
                  <a:pt x="4859" y="22297"/>
                </a:cubicBezTo>
                <a:lnTo>
                  <a:pt x="9172" y="6113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9000"/>
                </a:schemeClr>
              </a:gs>
              <a:gs pos="47000">
                <a:schemeClr val="accent2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任意多边形: 形状 49"/>
          <p:cNvSpPr/>
          <p:nvPr/>
        </p:nvSpPr>
        <p:spPr>
          <a:xfrm rot="18735068">
            <a:off x="9989043" y="1985404"/>
            <a:ext cx="3134505" cy="1363969"/>
          </a:xfrm>
          <a:custGeom>
            <a:avLst/>
            <a:gdLst>
              <a:gd name="connsiteX0" fmla="*/ 3134505 w 3134505"/>
              <a:gd name="connsiteY0" fmla="*/ 845294 h 1482863"/>
              <a:gd name="connsiteX1" fmla="*/ 2432624 w 3134505"/>
              <a:gd name="connsiteY1" fmla="*/ 1482863 h 1482863"/>
              <a:gd name="connsiteX2" fmla="*/ 2302283 w 3134505"/>
              <a:gd name="connsiteY2" fmla="*/ 1453256 h 1482863"/>
              <a:gd name="connsiteX3" fmla="*/ 1901172 w 3134505"/>
              <a:gd name="connsiteY3" fmla="*/ 1339178 h 1482863"/>
              <a:gd name="connsiteX4" fmla="*/ 1521092 w 3134505"/>
              <a:gd name="connsiteY4" fmla="*/ 1207618 h 1482863"/>
              <a:gd name="connsiteX5" fmla="*/ 108238 w 3134505"/>
              <a:gd name="connsiteY5" fmla="*/ 426708 h 1482863"/>
              <a:gd name="connsiteX6" fmla="*/ 0 w 3134505"/>
              <a:gd name="connsiteY6" fmla="*/ 334156 h 1482863"/>
              <a:gd name="connsiteX7" fmla="*/ 68085 w 3134505"/>
              <a:gd name="connsiteY7" fmla="*/ 289137 h 1482863"/>
              <a:gd name="connsiteX8" fmla="*/ 556562 w 3134505"/>
              <a:gd name="connsiteY8" fmla="*/ 27103 h 1482863"/>
              <a:gd name="connsiteX9" fmla="*/ 619020 w 3134505"/>
              <a:gd name="connsiteY9" fmla="*/ 0 h 1482863"/>
              <a:gd name="connsiteX10" fmla="*/ 749255 w 3134505"/>
              <a:gd name="connsiteY10" fmla="*/ 75049 h 1482863"/>
              <a:gd name="connsiteX11" fmla="*/ 888723 w 3134505"/>
              <a:gd name="connsiteY11" fmla="*/ 150292 h 1482863"/>
              <a:gd name="connsiteX12" fmla="*/ 1068257 w 3134505"/>
              <a:gd name="connsiteY12" fmla="*/ 238192 h 1482863"/>
              <a:gd name="connsiteX13" fmla="*/ 1216438 w 3134505"/>
              <a:gd name="connsiteY13" fmla="*/ 306726 h 1482863"/>
              <a:gd name="connsiteX14" fmla="*/ 1411326 w 3134505"/>
              <a:gd name="connsiteY14" fmla="*/ 387379 h 1482863"/>
              <a:gd name="connsiteX15" fmla="*/ 1566284 w 3134505"/>
              <a:gd name="connsiteY15" fmla="*/ 448449 h 1482863"/>
              <a:gd name="connsiteX16" fmla="*/ 1778361 w 3134505"/>
              <a:gd name="connsiteY16" fmla="*/ 521857 h 1482863"/>
              <a:gd name="connsiteX17" fmla="*/ 1937023 w 3134505"/>
              <a:gd name="connsiteY17" fmla="*/ 574562 h 1482863"/>
              <a:gd name="connsiteX18" fmla="*/ 2171123 w 3134505"/>
              <a:gd name="connsiteY18" fmla="*/ 641141 h 1482863"/>
              <a:gd name="connsiteX19" fmla="*/ 2327394 w 3134505"/>
              <a:gd name="connsiteY19" fmla="*/ 684148 h 1482863"/>
              <a:gd name="connsiteX20" fmla="*/ 2599433 w 3134505"/>
              <a:gd name="connsiteY20" fmla="*/ 745943 h 1482863"/>
              <a:gd name="connsiteX21" fmla="*/ 2736150 w 3134505"/>
              <a:gd name="connsiteY21" fmla="*/ 776290 h 14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34505" h="1482863">
                <a:moveTo>
                  <a:pt x="3134505" y="845294"/>
                </a:moveTo>
                <a:lnTo>
                  <a:pt x="2432624" y="1482863"/>
                </a:lnTo>
                <a:lnTo>
                  <a:pt x="2302283" y="1453256"/>
                </a:lnTo>
                <a:cubicBezTo>
                  <a:pt x="2165229" y="1418257"/>
                  <a:pt x="2031448" y="1380174"/>
                  <a:pt x="1901172" y="1339178"/>
                </a:cubicBezTo>
                <a:cubicBezTo>
                  <a:pt x="1770896" y="1298181"/>
                  <a:pt x="1644125" y="1254270"/>
                  <a:pt x="1521092" y="1207618"/>
                </a:cubicBezTo>
                <a:cubicBezTo>
                  <a:pt x="967437" y="997678"/>
                  <a:pt x="489451" y="732194"/>
                  <a:pt x="108238" y="426708"/>
                </a:cubicBezTo>
                <a:lnTo>
                  <a:pt x="0" y="334156"/>
                </a:lnTo>
                <a:lnTo>
                  <a:pt x="68085" y="289137"/>
                </a:lnTo>
                <a:cubicBezTo>
                  <a:pt x="219715" y="194022"/>
                  <a:pt x="383018" y="106556"/>
                  <a:pt x="556562" y="27103"/>
                </a:cubicBezTo>
                <a:lnTo>
                  <a:pt x="619020" y="0"/>
                </a:lnTo>
                <a:lnTo>
                  <a:pt x="749255" y="75049"/>
                </a:lnTo>
                <a:lnTo>
                  <a:pt x="888723" y="150292"/>
                </a:lnTo>
                <a:lnTo>
                  <a:pt x="1068257" y="238192"/>
                </a:lnTo>
                <a:lnTo>
                  <a:pt x="1216438" y="306726"/>
                </a:lnTo>
                <a:lnTo>
                  <a:pt x="1411326" y="387379"/>
                </a:lnTo>
                <a:lnTo>
                  <a:pt x="1566284" y="448449"/>
                </a:lnTo>
                <a:lnTo>
                  <a:pt x="1778361" y="521857"/>
                </a:lnTo>
                <a:lnTo>
                  <a:pt x="1937023" y="574562"/>
                </a:lnTo>
                <a:lnTo>
                  <a:pt x="2171123" y="641141"/>
                </a:lnTo>
                <a:lnTo>
                  <a:pt x="2327394" y="684148"/>
                </a:lnTo>
                <a:lnTo>
                  <a:pt x="2599433" y="745943"/>
                </a:lnTo>
                <a:lnTo>
                  <a:pt x="2736150" y="77629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9000"/>
                </a:schemeClr>
              </a:gs>
              <a:gs pos="47000">
                <a:schemeClr val="accent2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9" name="任意多边形: 形状 48"/>
          <p:cNvSpPr/>
          <p:nvPr/>
        </p:nvSpPr>
        <p:spPr>
          <a:xfrm rot="18740753">
            <a:off x="10121196" y="2969230"/>
            <a:ext cx="2789601" cy="1656125"/>
          </a:xfrm>
          <a:custGeom>
            <a:avLst/>
            <a:gdLst>
              <a:gd name="connsiteX0" fmla="*/ 2789601 w 2789601"/>
              <a:gd name="connsiteY0" fmla="*/ 1218119 h 1800486"/>
              <a:gd name="connsiteX1" fmla="*/ 2150617 w 2789601"/>
              <a:gd name="connsiteY1" fmla="*/ 1800486 h 1800486"/>
              <a:gd name="connsiteX2" fmla="*/ 1975046 w 2789601"/>
              <a:gd name="connsiteY2" fmla="*/ 1739714 h 1800486"/>
              <a:gd name="connsiteX3" fmla="*/ 65597 w 2789601"/>
              <a:gd name="connsiteY3" fmla="*/ 472520 h 1800486"/>
              <a:gd name="connsiteX4" fmla="*/ 0 w 2789601"/>
              <a:gd name="connsiteY4" fmla="*/ 385379 h 1800486"/>
              <a:gd name="connsiteX5" fmla="*/ 4987 w 2789601"/>
              <a:gd name="connsiteY5" fmla="*/ 378238 h 1800486"/>
              <a:gd name="connsiteX6" fmla="*/ 285096 w 2789601"/>
              <a:gd name="connsiteY6" fmla="*/ 60337 h 1800486"/>
              <a:gd name="connsiteX7" fmla="*/ 350434 w 2789601"/>
              <a:gd name="connsiteY7" fmla="*/ 0 h 1800486"/>
              <a:gd name="connsiteX8" fmla="*/ 367509 w 2789601"/>
              <a:gd name="connsiteY8" fmla="*/ 15605 h 1800486"/>
              <a:gd name="connsiteX9" fmla="*/ 573087 w 2789601"/>
              <a:gd name="connsiteY9" fmla="*/ 192359 h 1800486"/>
              <a:gd name="connsiteX10" fmla="*/ 591224 w 2789601"/>
              <a:gd name="connsiteY10" fmla="*/ 206289 h 1800486"/>
              <a:gd name="connsiteX11" fmla="*/ 758631 w 2789601"/>
              <a:gd name="connsiteY11" fmla="*/ 328940 h 1800486"/>
              <a:gd name="connsiteX12" fmla="*/ 908987 w 2789601"/>
              <a:gd name="connsiteY12" fmla="*/ 430889 h 1800486"/>
              <a:gd name="connsiteX13" fmla="*/ 1038343 w 2789601"/>
              <a:gd name="connsiteY13" fmla="*/ 512139 h 1800486"/>
              <a:gd name="connsiteX14" fmla="*/ 1203211 w 2789601"/>
              <a:gd name="connsiteY14" fmla="*/ 607146 h 1800486"/>
              <a:gd name="connsiteX15" fmla="*/ 1342678 w 2789601"/>
              <a:gd name="connsiteY15" fmla="*/ 682389 h 1800486"/>
              <a:gd name="connsiteX16" fmla="*/ 1522213 w 2789601"/>
              <a:gd name="connsiteY16" fmla="*/ 770288 h 1800486"/>
              <a:gd name="connsiteX17" fmla="*/ 1670393 w 2789601"/>
              <a:gd name="connsiteY17" fmla="*/ 838822 h 1800486"/>
              <a:gd name="connsiteX18" fmla="*/ 1865282 w 2789601"/>
              <a:gd name="connsiteY18" fmla="*/ 919476 h 1800486"/>
              <a:gd name="connsiteX19" fmla="*/ 2020240 w 2789601"/>
              <a:gd name="connsiteY19" fmla="*/ 980545 h 1800486"/>
              <a:gd name="connsiteX20" fmla="*/ 2232318 w 2789601"/>
              <a:gd name="connsiteY20" fmla="*/ 1053953 h 1800486"/>
              <a:gd name="connsiteX21" fmla="*/ 2390978 w 2789601"/>
              <a:gd name="connsiteY21" fmla="*/ 1106658 h 1800486"/>
              <a:gd name="connsiteX22" fmla="*/ 2625078 w 2789601"/>
              <a:gd name="connsiteY22" fmla="*/ 1173239 h 1800486"/>
              <a:gd name="connsiteX23" fmla="*/ 2781350 w 2789601"/>
              <a:gd name="connsiteY23" fmla="*/ 1216245 h 180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89601" h="1800486">
                <a:moveTo>
                  <a:pt x="2789601" y="1218119"/>
                </a:moveTo>
                <a:lnTo>
                  <a:pt x="2150617" y="1800486"/>
                </a:lnTo>
                <a:lnTo>
                  <a:pt x="1975046" y="1739714"/>
                </a:lnTo>
                <a:cubicBezTo>
                  <a:pt x="1144566" y="1424804"/>
                  <a:pt x="484337" y="984919"/>
                  <a:pt x="65597" y="472520"/>
                </a:cubicBezTo>
                <a:lnTo>
                  <a:pt x="0" y="385379"/>
                </a:lnTo>
                <a:lnTo>
                  <a:pt x="4987" y="378238"/>
                </a:lnTo>
                <a:cubicBezTo>
                  <a:pt x="87314" y="267406"/>
                  <a:pt x="180995" y="161341"/>
                  <a:pt x="285096" y="60337"/>
                </a:cubicBezTo>
                <a:lnTo>
                  <a:pt x="350434" y="0"/>
                </a:lnTo>
                <a:lnTo>
                  <a:pt x="367509" y="15605"/>
                </a:lnTo>
                <a:lnTo>
                  <a:pt x="573087" y="192359"/>
                </a:lnTo>
                <a:lnTo>
                  <a:pt x="591224" y="206289"/>
                </a:lnTo>
                <a:lnTo>
                  <a:pt x="758631" y="328940"/>
                </a:lnTo>
                <a:lnTo>
                  <a:pt x="908987" y="430889"/>
                </a:lnTo>
                <a:lnTo>
                  <a:pt x="1038343" y="512139"/>
                </a:lnTo>
                <a:lnTo>
                  <a:pt x="1203211" y="607146"/>
                </a:lnTo>
                <a:lnTo>
                  <a:pt x="1342678" y="682389"/>
                </a:lnTo>
                <a:lnTo>
                  <a:pt x="1522213" y="770288"/>
                </a:lnTo>
                <a:lnTo>
                  <a:pt x="1670393" y="838822"/>
                </a:lnTo>
                <a:lnTo>
                  <a:pt x="1865282" y="919476"/>
                </a:lnTo>
                <a:lnTo>
                  <a:pt x="2020240" y="980545"/>
                </a:lnTo>
                <a:lnTo>
                  <a:pt x="2232318" y="1053953"/>
                </a:lnTo>
                <a:lnTo>
                  <a:pt x="2390978" y="1106658"/>
                </a:lnTo>
                <a:lnTo>
                  <a:pt x="2625078" y="1173239"/>
                </a:lnTo>
                <a:lnTo>
                  <a:pt x="2781350" y="121624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9000"/>
                </a:schemeClr>
              </a:gs>
              <a:gs pos="47000">
                <a:schemeClr val="accent2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30634" y="2426179"/>
            <a:ext cx="613297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en-US" altLang="zh-CN" sz="7200" dirty="0" err="1">
                <a:ea typeface="微软雅黑" panose="020B0503020204020204" pitchFamily="34" charset="-122"/>
              </a:rPr>
              <a:t>Ndzi</a:t>
            </a:r>
            <a:r>
              <a:rPr lang="en-US" altLang="zh-CN" sz="7200" dirty="0">
                <a:ea typeface="微软雅黑" panose="020B0503020204020204" pitchFamily="34" charset="-122"/>
              </a:rPr>
              <a:t> Hela </a:t>
            </a:r>
            <a:r>
              <a:rPr lang="en-US" altLang="zh-CN" sz="7200" dirty="0" err="1">
                <a:ea typeface="微软雅黑" panose="020B0503020204020204" pitchFamily="34" charset="-122"/>
              </a:rPr>
              <a:t>Kwala</a:t>
            </a:r>
            <a:endParaRPr lang="zh-CN" altLang="en-US" sz="7200" dirty="0">
              <a:ea typeface="微软雅黑" panose="020B0503020204020204" pitchFamily="34" charset="-122"/>
            </a:endParaRPr>
          </a:p>
        </p:txBody>
      </p:sp>
      <p:sp>
        <p:nvSpPr>
          <p:cNvPr id="32" name="任意多边形: 形状 31"/>
          <p:cNvSpPr/>
          <p:nvPr/>
        </p:nvSpPr>
        <p:spPr>
          <a:xfrm rot="17896754">
            <a:off x="6122056" y="279633"/>
            <a:ext cx="3393483" cy="2901656"/>
          </a:xfrm>
          <a:custGeom>
            <a:avLst/>
            <a:gdLst>
              <a:gd name="connsiteX0" fmla="*/ 3027435 w 3393483"/>
              <a:gd name="connsiteY0" fmla="*/ 0 h 3154587"/>
              <a:gd name="connsiteX1" fmla="*/ 3393483 w 3393483"/>
              <a:gd name="connsiteY1" fmla="*/ 680416 h 3154587"/>
              <a:gd name="connsiteX2" fmla="*/ 3025243 w 3393483"/>
              <a:gd name="connsiteY2" fmla="*/ 772199 h 3154587"/>
              <a:gd name="connsiteX3" fmla="*/ 42869 w 3393483"/>
              <a:gd name="connsiteY3" fmla="*/ 3154587 h 3154587"/>
              <a:gd name="connsiteX4" fmla="*/ 42868 w 3393483"/>
              <a:gd name="connsiteY4" fmla="*/ 3154584 h 3154587"/>
              <a:gd name="connsiteX5" fmla="*/ 10225 w 3393483"/>
              <a:gd name="connsiteY5" fmla="*/ 2956532 h 3154587"/>
              <a:gd name="connsiteX6" fmla="*/ 731 w 3393483"/>
              <a:gd name="connsiteY6" fmla="*/ 2773254 h 3154587"/>
              <a:gd name="connsiteX7" fmla="*/ 59 w 3393483"/>
              <a:gd name="connsiteY7" fmla="*/ 2767182 h 3154587"/>
              <a:gd name="connsiteX8" fmla="*/ 224 w 3393483"/>
              <a:gd name="connsiteY8" fmla="*/ 2763475 h 3154587"/>
              <a:gd name="connsiteX9" fmla="*/ 0 w 3393483"/>
              <a:gd name="connsiteY9" fmla="*/ 2759160 h 3154587"/>
              <a:gd name="connsiteX10" fmla="*/ 2477 w 3393483"/>
              <a:gd name="connsiteY10" fmla="*/ 2712641 h 3154587"/>
              <a:gd name="connsiteX11" fmla="*/ 7096 w 3393483"/>
              <a:gd name="connsiteY11" fmla="*/ 2608433 h 3154587"/>
              <a:gd name="connsiteX12" fmla="*/ 8643 w 3393483"/>
              <a:gd name="connsiteY12" fmla="*/ 2596824 h 3154587"/>
              <a:gd name="connsiteX13" fmla="*/ 9142 w 3393483"/>
              <a:gd name="connsiteY13" fmla="*/ 2587448 h 3154587"/>
              <a:gd name="connsiteX14" fmla="*/ 15498 w 3393483"/>
              <a:gd name="connsiteY14" fmla="*/ 2545400 h 3154587"/>
              <a:gd name="connsiteX15" fmla="*/ 27978 w 3393483"/>
              <a:gd name="connsiteY15" fmla="*/ 2451767 h 3154587"/>
              <a:gd name="connsiteX16" fmla="*/ 33178 w 3393483"/>
              <a:gd name="connsiteY16" fmla="*/ 2428424 h 3154587"/>
              <a:gd name="connsiteX17" fmla="*/ 34898 w 3393483"/>
              <a:gd name="connsiteY17" fmla="*/ 2417045 h 3154587"/>
              <a:gd name="connsiteX18" fmla="*/ 42475 w 3393483"/>
              <a:gd name="connsiteY18" fmla="*/ 2386684 h 3154587"/>
              <a:gd name="connsiteX19" fmla="*/ 62367 w 3393483"/>
              <a:gd name="connsiteY19" fmla="*/ 2297379 h 3154587"/>
              <a:gd name="connsiteX20" fmla="*/ 74189 w 3393483"/>
              <a:gd name="connsiteY20" fmla="*/ 2259613 h 3154587"/>
              <a:gd name="connsiteX21" fmla="*/ 77009 w 3393483"/>
              <a:gd name="connsiteY21" fmla="*/ 2248314 h 3154587"/>
              <a:gd name="connsiteX22" fmla="*/ 83931 w 3393483"/>
              <a:gd name="connsiteY22" fmla="*/ 2228494 h 3154587"/>
              <a:gd name="connsiteX23" fmla="*/ 109922 w 3393483"/>
              <a:gd name="connsiteY23" fmla="*/ 2145463 h 3154587"/>
              <a:gd name="connsiteX24" fmla="*/ 131874 w 3393483"/>
              <a:gd name="connsiteY24" fmla="*/ 2091203 h 3154587"/>
              <a:gd name="connsiteX25" fmla="*/ 135219 w 3393483"/>
              <a:gd name="connsiteY25" fmla="*/ 2081624 h 3154587"/>
              <a:gd name="connsiteX26" fmla="*/ 140394 w 3393483"/>
              <a:gd name="connsiteY26" fmla="*/ 2070143 h 3154587"/>
              <a:gd name="connsiteX27" fmla="*/ 170304 w 3393483"/>
              <a:gd name="connsiteY27" fmla="*/ 1996212 h 3154587"/>
              <a:gd name="connsiteX28" fmla="*/ 206457 w 3393483"/>
              <a:gd name="connsiteY28" fmla="*/ 1923584 h 3154587"/>
              <a:gd name="connsiteX29" fmla="*/ 209271 w 3393483"/>
              <a:gd name="connsiteY29" fmla="*/ 1917340 h 3154587"/>
              <a:gd name="connsiteX30" fmla="*/ 212119 w 3393483"/>
              <a:gd name="connsiteY30" fmla="*/ 1912209 h 3154587"/>
              <a:gd name="connsiteX31" fmla="*/ 243174 w 3393483"/>
              <a:gd name="connsiteY31" fmla="*/ 1849821 h 3154587"/>
              <a:gd name="connsiteX32" fmla="*/ 298689 w 3393483"/>
              <a:gd name="connsiteY32" fmla="*/ 1756221 h 3154587"/>
              <a:gd name="connsiteX33" fmla="*/ 298907 w 3393483"/>
              <a:gd name="connsiteY33" fmla="*/ 1755828 h 3154587"/>
              <a:gd name="connsiteX34" fmla="*/ 299050 w 3393483"/>
              <a:gd name="connsiteY34" fmla="*/ 1755614 h 3154587"/>
              <a:gd name="connsiteX35" fmla="*/ 328190 w 3393483"/>
              <a:gd name="connsiteY35" fmla="*/ 1706482 h 3154587"/>
              <a:gd name="connsiteX36" fmla="*/ 425014 w 3393483"/>
              <a:gd name="connsiteY36" fmla="*/ 1566391 h 3154587"/>
              <a:gd name="connsiteX37" fmla="*/ 460733 w 3393483"/>
              <a:gd name="connsiteY37" fmla="*/ 1524091 h 3154587"/>
              <a:gd name="connsiteX38" fmla="*/ 523903 w 3393483"/>
              <a:gd name="connsiteY38" fmla="*/ 1442588 h 3154587"/>
              <a:gd name="connsiteX39" fmla="*/ 627722 w 3393483"/>
              <a:gd name="connsiteY39" fmla="*/ 1326336 h 3154587"/>
              <a:gd name="connsiteX40" fmla="*/ 652726 w 3393483"/>
              <a:gd name="connsiteY40" fmla="*/ 1296725 h 3154587"/>
              <a:gd name="connsiteX41" fmla="*/ 670847 w 3393483"/>
              <a:gd name="connsiteY41" fmla="*/ 1279708 h 3154587"/>
              <a:gd name="connsiteX42" fmla="*/ 808150 w 3393483"/>
              <a:gd name="connsiteY42" fmla="*/ 1144834 h 3154587"/>
              <a:gd name="connsiteX43" fmla="*/ 892247 w 3393483"/>
              <a:gd name="connsiteY43" fmla="*/ 1071805 h 3154587"/>
              <a:gd name="connsiteX44" fmla="*/ 923590 w 3393483"/>
              <a:gd name="connsiteY44" fmla="*/ 1042372 h 3154587"/>
              <a:gd name="connsiteX45" fmla="*/ 944580 w 3393483"/>
              <a:gd name="connsiteY45" fmla="*/ 1026359 h 3154587"/>
              <a:gd name="connsiteX46" fmla="*/ 971849 w 3393483"/>
              <a:gd name="connsiteY46" fmla="*/ 1002679 h 3154587"/>
              <a:gd name="connsiteX47" fmla="*/ 1149590 w 3393483"/>
              <a:gd name="connsiteY47" fmla="*/ 865495 h 3154587"/>
              <a:gd name="connsiteX48" fmla="*/ 1209533 w 3393483"/>
              <a:gd name="connsiteY48" fmla="*/ 824229 h 3154587"/>
              <a:gd name="connsiteX49" fmla="*/ 1234889 w 3393483"/>
              <a:gd name="connsiteY49" fmla="*/ 804885 h 3154587"/>
              <a:gd name="connsiteX50" fmla="*/ 1265986 w 3393483"/>
              <a:gd name="connsiteY50" fmla="*/ 785365 h 3154587"/>
              <a:gd name="connsiteX51" fmla="*/ 1341113 w 3393483"/>
              <a:gd name="connsiteY51" fmla="*/ 733647 h 3154587"/>
              <a:gd name="connsiteX52" fmla="*/ 1546163 w 3393483"/>
              <a:gd name="connsiteY52" fmla="*/ 607502 h 3154587"/>
              <a:gd name="connsiteX53" fmla="*/ 1571907 w 3393483"/>
              <a:gd name="connsiteY53" fmla="*/ 593343 h 3154587"/>
              <a:gd name="connsiteX54" fmla="*/ 1583904 w 3393483"/>
              <a:gd name="connsiteY54" fmla="*/ 585813 h 3154587"/>
              <a:gd name="connsiteX55" fmla="*/ 1613480 w 3393483"/>
              <a:gd name="connsiteY55" fmla="*/ 570478 h 3154587"/>
              <a:gd name="connsiteX56" fmla="*/ 1764483 w 3393483"/>
              <a:gd name="connsiteY56" fmla="*/ 487426 h 3154587"/>
              <a:gd name="connsiteX57" fmla="*/ 1939157 w 3393483"/>
              <a:gd name="connsiteY57" fmla="*/ 401618 h 3154587"/>
              <a:gd name="connsiteX58" fmla="*/ 1967918 w 3393483"/>
              <a:gd name="connsiteY58" fmla="*/ 386706 h 3154587"/>
              <a:gd name="connsiteX59" fmla="*/ 1980038 w 3393483"/>
              <a:gd name="connsiteY59" fmla="*/ 381536 h 3154587"/>
              <a:gd name="connsiteX60" fmla="*/ 1995814 w 3393483"/>
              <a:gd name="connsiteY60" fmla="*/ 373785 h 3154587"/>
              <a:gd name="connsiteX61" fmla="*/ 2368272 w 3393483"/>
              <a:gd name="connsiteY61" fmla="*/ 215641 h 3154587"/>
              <a:gd name="connsiteX62" fmla="*/ 2372004 w 3393483"/>
              <a:gd name="connsiteY62" fmla="*/ 214324 h 3154587"/>
              <a:gd name="connsiteX63" fmla="*/ 2384212 w 3393483"/>
              <a:gd name="connsiteY63" fmla="*/ 209116 h 3154587"/>
              <a:gd name="connsiteX64" fmla="*/ 2523036 w 3393483"/>
              <a:gd name="connsiteY64" fmla="*/ 161002 h 3154587"/>
              <a:gd name="connsiteX65" fmla="*/ 2760916 w 3393483"/>
              <a:gd name="connsiteY65" fmla="*/ 77021 h 3154587"/>
              <a:gd name="connsiteX66" fmla="*/ 2787634 w 3393483"/>
              <a:gd name="connsiteY66" fmla="*/ 69299 h 3154587"/>
              <a:gd name="connsiteX67" fmla="*/ 2830068 w 3393483"/>
              <a:gd name="connsiteY67" fmla="*/ 54593 h 3154587"/>
              <a:gd name="connsiteX68" fmla="*/ 3002514 w 3393483"/>
              <a:gd name="connsiteY68" fmla="*/ 7202 h 315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393483" h="3154587">
                <a:moveTo>
                  <a:pt x="3027435" y="0"/>
                </a:moveTo>
                <a:lnTo>
                  <a:pt x="3393483" y="680416"/>
                </a:lnTo>
                <a:lnTo>
                  <a:pt x="3025243" y="772199"/>
                </a:lnTo>
                <a:cubicBezTo>
                  <a:pt x="1438052" y="1217155"/>
                  <a:pt x="278046" y="2094692"/>
                  <a:pt x="42869" y="3154587"/>
                </a:cubicBezTo>
                <a:lnTo>
                  <a:pt x="42868" y="3154584"/>
                </a:lnTo>
                <a:lnTo>
                  <a:pt x="10225" y="2956532"/>
                </a:lnTo>
                <a:lnTo>
                  <a:pt x="731" y="2773254"/>
                </a:lnTo>
                <a:lnTo>
                  <a:pt x="59" y="2767182"/>
                </a:lnTo>
                <a:lnTo>
                  <a:pt x="224" y="2763475"/>
                </a:lnTo>
                <a:lnTo>
                  <a:pt x="0" y="2759160"/>
                </a:lnTo>
                <a:lnTo>
                  <a:pt x="2477" y="2712641"/>
                </a:lnTo>
                <a:lnTo>
                  <a:pt x="7096" y="2608433"/>
                </a:lnTo>
                <a:lnTo>
                  <a:pt x="8643" y="2596824"/>
                </a:lnTo>
                <a:lnTo>
                  <a:pt x="9142" y="2587448"/>
                </a:lnTo>
                <a:lnTo>
                  <a:pt x="15498" y="2545400"/>
                </a:lnTo>
                <a:lnTo>
                  <a:pt x="27978" y="2451767"/>
                </a:lnTo>
                <a:lnTo>
                  <a:pt x="33178" y="2428424"/>
                </a:lnTo>
                <a:lnTo>
                  <a:pt x="34898" y="2417045"/>
                </a:lnTo>
                <a:lnTo>
                  <a:pt x="42475" y="2386684"/>
                </a:lnTo>
                <a:lnTo>
                  <a:pt x="62367" y="2297379"/>
                </a:lnTo>
                <a:lnTo>
                  <a:pt x="74189" y="2259613"/>
                </a:lnTo>
                <a:lnTo>
                  <a:pt x="77009" y="2248314"/>
                </a:lnTo>
                <a:lnTo>
                  <a:pt x="83931" y="2228494"/>
                </a:lnTo>
                <a:lnTo>
                  <a:pt x="109922" y="2145463"/>
                </a:lnTo>
                <a:lnTo>
                  <a:pt x="131874" y="2091203"/>
                </a:lnTo>
                <a:lnTo>
                  <a:pt x="135219" y="2081624"/>
                </a:lnTo>
                <a:lnTo>
                  <a:pt x="140394" y="2070143"/>
                </a:lnTo>
                <a:lnTo>
                  <a:pt x="170304" y="1996212"/>
                </a:lnTo>
                <a:lnTo>
                  <a:pt x="206457" y="1923584"/>
                </a:lnTo>
                <a:lnTo>
                  <a:pt x="209271" y="1917340"/>
                </a:lnTo>
                <a:lnTo>
                  <a:pt x="212119" y="1912209"/>
                </a:lnTo>
                <a:lnTo>
                  <a:pt x="243174" y="1849821"/>
                </a:lnTo>
                <a:lnTo>
                  <a:pt x="298689" y="1756221"/>
                </a:lnTo>
                <a:lnTo>
                  <a:pt x="298907" y="1755828"/>
                </a:lnTo>
                <a:lnTo>
                  <a:pt x="299050" y="1755614"/>
                </a:lnTo>
                <a:lnTo>
                  <a:pt x="328190" y="1706482"/>
                </a:lnTo>
                <a:cubicBezTo>
                  <a:pt x="358516" y="1659233"/>
                  <a:pt x="390809" y="1612526"/>
                  <a:pt x="425014" y="1566391"/>
                </a:cubicBezTo>
                <a:lnTo>
                  <a:pt x="460733" y="1524091"/>
                </a:lnTo>
                <a:lnTo>
                  <a:pt x="523903" y="1442588"/>
                </a:lnTo>
                <a:lnTo>
                  <a:pt x="627722" y="1326336"/>
                </a:lnTo>
                <a:lnTo>
                  <a:pt x="652726" y="1296725"/>
                </a:lnTo>
                <a:lnTo>
                  <a:pt x="670847" y="1279708"/>
                </a:lnTo>
                <a:lnTo>
                  <a:pt x="808150" y="1144834"/>
                </a:lnTo>
                <a:lnTo>
                  <a:pt x="892247" y="1071805"/>
                </a:lnTo>
                <a:lnTo>
                  <a:pt x="923590" y="1042372"/>
                </a:lnTo>
                <a:lnTo>
                  <a:pt x="944580" y="1026359"/>
                </a:lnTo>
                <a:lnTo>
                  <a:pt x="971849" y="1002679"/>
                </a:lnTo>
                <a:cubicBezTo>
                  <a:pt x="1028770" y="956102"/>
                  <a:pt x="1088031" y="910354"/>
                  <a:pt x="1149590" y="865495"/>
                </a:cubicBezTo>
                <a:lnTo>
                  <a:pt x="1209533" y="824229"/>
                </a:lnTo>
                <a:lnTo>
                  <a:pt x="1234889" y="804885"/>
                </a:lnTo>
                <a:lnTo>
                  <a:pt x="1265986" y="785365"/>
                </a:lnTo>
                <a:lnTo>
                  <a:pt x="1341113" y="733647"/>
                </a:lnTo>
                <a:cubicBezTo>
                  <a:pt x="1407223" y="690628"/>
                  <a:pt x="1475588" y="648559"/>
                  <a:pt x="1546163" y="607502"/>
                </a:cubicBezTo>
                <a:lnTo>
                  <a:pt x="1571907" y="593343"/>
                </a:lnTo>
                <a:lnTo>
                  <a:pt x="1583904" y="585813"/>
                </a:lnTo>
                <a:lnTo>
                  <a:pt x="1613480" y="570478"/>
                </a:lnTo>
                <a:lnTo>
                  <a:pt x="1764483" y="487426"/>
                </a:lnTo>
                <a:lnTo>
                  <a:pt x="1939157" y="401618"/>
                </a:lnTo>
                <a:lnTo>
                  <a:pt x="1967918" y="386706"/>
                </a:lnTo>
                <a:lnTo>
                  <a:pt x="1980038" y="381536"/>
                </a:lnTo>
                <a:lnTo>
                  <a:pt x="1995814" y="373785"/>
                </a:lnTo>
                <a:cubicBezTo>
                  <a:pt x="2116338" y="317870"/>
                  <a:pt x="2240623" y="265129"/>
                  <a:pt x="2368272" y="215641"/>
                </a:cubicBezTo>
                <a:lnTo>
                  <a:pt x="2372004" y="214324"/>
                </a:lnTo>
                <a:lnTo>
                  <a:pt x="2384212" y="209116"/>
                </a:lnTo>
                <a:lnTo>
                  <a:pt x="2523036" y="161002"/>
                </a:lnTo>
                <a:lnTo>
                  <a:pt x="2760916" y="77021"/>
                </a:lnTo>
                <a:lnTo>
                  <a:pt x="2787634" y="69299"/>
                </a:lnTo>
                <a:lnTo>
                  <a:pt x="2830068" y="54593"/>
                </a:lnTo>
                <a:lnTo>
                  <a:pt x="3002514" y="72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任意多边形: 形状 29"/>
          <p:cNvSpPr/>
          <p:nvPr/>
        </p:nvSpPr>
        <p:spPr>
          <a:xfrm rot="18160688">
            <a:off x="7567725" y="720632"/>
            <a:ext cx="4618329" cy="3114531"/>
          </a:xfrm>
          <a:custGeom>
            <a:avLst/>
            <a:gdLst>
              <a:gd name="connsiteX0" fmla="*/ 4153603 w 4618329"/>
              <a:gd name="connsiteY0" fmla="*/ 0 h 3386017"/>
              <a:gd name="connsiteX1" fmla="*/ 4618329 w 4618329"/>
              <a:gd name="connsiteY1" fmla="*/ 724494 h 3386017"/>
              <a:gd name="connsiteX2" fmla="*/ 4409081 w 4618329"/>
              <a:gd name="connsiteY2" fmla="*/ 741177 h 3386017"/>
              <a:gd name="connsiteX3" fmla="*/ 42869 w 4618329"/>
              <a:gd name="connsiteY3" fmla="*/ 3386017 h 3386017"/>
              <a:gd name="connsiteX4" fmla="*/ 42869 w 4618329"/>
              <a:gd name="connsiteY4" fmla="*/ 3386016 h 3386017"/>
              <a:gd name="connsiteX5" fmla="*/ 42868 w 4618329"/>
              <a:gd name="connsiteY5" fmla="*/ 3386014 h 3386017"/>
              <a:gd name="connsiteX6" fmla="*/ 10225 w 4618329"/>
              <a:gd name="connsiteY6" fmla="*/ 3187962 h 3386017"/>
              <a:gd name="connsiteX7" fmla="*/ 731 w 4618329"/>
              <a:gd name="connsiteY7" fmla="*/ 3004684 h 3386017"/>
              <a:gd name="connsiteX8" fmla="*/ 60 w 4618329"/>
              <a:gd name="connsiteY8" fmla="*/ 2998612 h 3386017"/>
              <a:gd name="connsiteX9" fmla="*/ 224 w 4618329"/>
              <a:gd name="connsiteY9" fmla="*/ 2994905 h 3386017"/>
              <a:gd name="connsiteX10" fmla="*/ 0 w 4618329"/>
              <a:gd name="connsiteY10" fmla="*/ 2990590 h 3386017"/>
              <a:gd name="connsiteX11" fmla="*/ 2477 w 4618329"/>
              <a:gd name="connsiteY11" fmla="*/ 2944071 h 3386017"/>
              <a:gd name="connsiteX12" fmla="*/ 7096 w 4618329"/>
              <a:gd name="connsiteY12" fmla="*/ 2839863 h 3386017"/>
              <a:gd name="connsiteX13" fmla="*/ 8643 w 4618329"/>
              <a:gd name="connsiteY13" fmla="*/ 2828254 h 3386017"/>
              <a:gd name="connsiteX14" fmla="*/ 9143 w 4618329"/>
              <a:gd name="connsiteY14" fmla="*/ 2818878 h 3386017"/>
              <a:gd name="connsiteX15" fmla="*/ 15498 w 4618329"/>
              <a:gd name="connsiteY15" fmla="*/ 2776830 h 3386017"/>
              <a:gd name="connsiteX16" fmla="*/ 27978 w 4618329"/>
              <a:gd name="connsiteY16" fmla="*/ 2683197 h 3386017"/>
              <a:gd name="connsiteX17" fmla="*/ 33178 w 4618329"/>
              <a:gd name="connsiteY17" fmla="*/ 2659853 h 3386017"/>
              <a:gd name="connsiteX18" fmla="*/ 34898 w 4618329"/>
              <a:gd name="connsiteY18" fmla="*/ 2648475 h 3386017"/>
              <a:gd name="connsiteX19" fmla="*/ 42475 w 4618329"/>
              <a:gd name="connsiteY19" fmla="*/ 2618114 h 3386017"/>
              <a:gd name="connsiteX20" fmla="*/ 62367 w 4618329"/>
              <a:gd name="connsiteY20" fmla="*/ 2528809 h 3386017"/>
              <a:gd name="connsiteX21" fmla="*/ 74189 w 4618329"/>
              <a:gd name="connsiteY21" fmla="*/ 2491043 h 3386017"/>
              <a:gd name="connsiteX22" fmla="*/ 77009 w 4618329"/>
              <a:gd name="connsiteY22" fmla="*/ 2479745 h 3386017"/>
              <a:gd name="connsiteX23" fmla="*/ 83931 w 4618329"/>
              <a:gd name="connsiteY23" fmla="*/ 2459923 h 3386017"/>
              <a:gd name="connsiteX24" fmla="*/ 109922 w 4618329"/>
              <a:gd name="connsiteY24" fmla="*/ 2376893 h 3386017"/>
              <a:gd name="connsiteX25" fmla="*/ 131874 w 4618329"/>
              <a:gd name="connsiteY25" fmla="*/ 2322633 h 3386017"/>
              <a:gd name="connsiteX26" fmla="*/ 135219 w 4618329"/>
              <a:gd name="connsiteY26" fmla="*/ 2313054 h 3386017"/>
              <a:gd name="connsiteX27" fmla="*/ 140395 w 4618329"/>
              <a:gd name="connsiteY27" fmla="*/ 2301573 h 3386017"/>
              <a:gd name="connsiteX28" fmla="*/ 170305 w 4618329"/>
              <a:gd name="connsiteY28" fmla="*/ 2227642 h 3386017"/>
              <a:gd name="connsiteX29" fmla="*/ 206457 w 4618329"/>
              <a:gd name="connsiteY29" fmla="*/ 2155014 h 3386017"/>
              <a:gd name="connsiteX30" fmla="*/ 209271 w 4618329"/>
              <a:gd name="connsiteY30" fmla="*/ 2148770 h 3386017"/>
              <a:gd name="connsiteX31" fmla="*/ 212119 w 4618329"/>
              <a:gd name="connsiteY31" fmla="*/ 2143639 h 3386017"/>
              <a:gd name="connsiteX32" fmla="*/ 243174 w 4618329"/>
              <a:gd name="connsiteY32" fmla="*/ 2081250 h 3386017"/>
              <a:gd name="connsiteX33" fmla="*/ 298690 w 4618329"/>
              <a:gd name="connsiteY33" fmla="*/ 1987651 h 3386017"/>
              <a:gd name="connsiteX34" fmla="*/ 298907 w 4618329"/>
              <a:gd name="connsiteY34" fmla="*/ 1987258 h 3386017"/>
              <a:gd name="connsiteX35" fmla="*/ 299050 w 4618329"/>
              <a:gd name="connsiteY35" fmla="*/ 1987043 h 3386017"/>
              <a:gd name="connsiteX36" fmla="*/ 328191 w 4618329"/>
              <a:gd name="connsiteY36" fmla="*/ 1937912 h 3386017"/>
              <a:gd name="connsiteX37" fmla="*/ 425014 w 4618329"/>
              <a:gd name="connsiteY37" fmla="*/ 1797821 h 3386017"/>
              <a:gd name="connsiteX38" fmla="*/ 460733 w 4618329"/>
              <a:gd name="connsiteY38" fmla="*/ 1755521 h 3386017"/>
              <a:gd name="connsiteX39" fmla="*/ 523903 w 4618329"/>
              <a:gd name="connsiteY39" fmla="*/ 1674018 h 3386017"/>
              <a:gd name="connsiteX40" fmla="*/ 627721 w 4618329"/>
              <a:gd name="connsiteY40" fmla="*/ 1557766 h 3386017"/>
              <a:gd name="connsiteX41" fmla="*/ 652726 w 4618329"/>
              <a:gd name="connsiteY41" fmla="*/ 1528155 h 3386017"/>
              <a:gd name="connsiteX42" fmla="*/ 670847 w 4618329"/>
              <a:gd name="connsiteY42" fmla="*/ 1511138 h 3386017"/>
              <a:gd name="connsiteX43" fmla="*/ 808150 w 4618329"/>
              <a:gd name="connsiteY43" fmla="*/ 1376264 h 3386017"/>
              <a:gd name="connsiteX44" fmla="*/ 892247 w 4618329"/>
              <a:gd name="connsiteY44" fmla="*/ 1303235 h 3386017"/>
              <a:gd name="connsiteX45" fmla="*/ 923590 w 4618329"/>
              <a:gd name="connsiteY45" fmla="*/ 1273802 h 3386017"/>
              <a:gd name="connsiteX46" fmla="*/ 944580 w 4618329"/>
              <a:gd name="connsiteY46" fmla="*/ 1257789 h 3386017"/>
              <a:gd name="connsiteX47" fmla="*/ 971849 w 4618329"/>
              <a:gd name="connsiteY47" fmla="*/ 1234109 h 3386017"/>
              <a:gd name="connsiteX48" fmla="*/ 1149590 w 4618329"/>
              <a:gd name="connsiteY48" fmla="*/ 1096925 h 3386017"/>
              <a:gd name="connsiteX49" fmla="*/ 1209533 w 4618329"/>
              <a:gd name="connsiteY49" fmla="*/ 1055659 h 3386017"/>
              <a:gd name="connsiteX50" fmla="*/ 1234889 w 4618329"/>
              <a:gd name="connsiteY50" fmla="*/ 1036315 h 3386017"/>
              <a:gd name="connsiteX51" fmla="*/ 1265986 w 4618329"/>
              <a:gd name="connsiteY51" fmla="*/ 1016795 h 3386017"/>
              <a:gd name="connsiteX52" fmla="*/ 1341113 w 4618329"/>
              <a:gd name="connsiteY52" fmla="*/ 965077 h 3386017"/>
              <a:gd name="connsiteX53" fmla="*/ 1546163 w 4618329"/>
              <a:gd name="connsiteY53" fmla="*/ 838932 h 3386017"/>
              <a:gd name="connsiteX54" fmla="*/ 1571907 w 4618329"/>
              <a:gd name="connsiteY54" fmla="*/ 824773 h 3386017"/>
              <a:gd name="connsiteX55" fmla="*/ 1583904 w 4618329"/>
              <a:gd name="connsiteY55" fmla="*/ 817242 h 3386017"/>
              <a:gd name="connsiteX56" fmla="*/ 1613480 w 4618329"/>
              <a:gd name="connsiteY56" fmla="*/ 801908 h 3386017"/>
              <a:gd name="connsiteX57" fmla="*/ 1764483 w 4618329"/>
              <a:gd name="connsiteY57" fmla="*/ 718856 h 3386017"/>
              <a:gd name="connsiteX58" fmla="*/ 1939157 w 4618329"/>
              <a:gd name="connsiteY58" fmla="*/ 633048 h 3386017"/>
              <a:gd name="connsiteX59" fmla="*/ 1967918 w 4618329"/>
              <a:gd name="connsiteY59" fmla="*/ 618136 h 3386017"/>
              <a:gd name="connsiteX60" fmla="*/ 1980038 w 4618329"/>
              <a:gd name="connsiteY60" fmla="*/ 612966 h 3386017"/>
              <a:gd name="connsiteX61" fmla="*/ 1995814 w 4618329"/>
              <a:gd name="connsiteY61" fmla="*/ 605216 h 3386017"/>
              <a:gd name="connsiteX62" fmla="*/ 2368272 w 4618329"/>
              <a:gd name="connsiteY62" fmla="*/ 447071 h 3386017"/>
              <a:gd name="connsiteX63" fmla="*/ 2372004 w 4618329"/>
              <a:gd name="connsiteY63" fmla="*/ 445754 h 3386017"/>
              <a:gd name="connsiteX64" fmla="*/ 2384212 w 4618329"/>
              <a:gd name="connsiteY64" fmla="*/ 440546 h 3386017"/>
              <a:gd name="connsiteX65" fmla="*/ 2523037 w 4618329"/>
              <a:gd name="connsiteY65" fmla="*/ 392433 h 3386017"/>
              <a:gd name="connsiteX66" fmla="*/ 2760916 w 4618329"/>
              <a:gd name="connsiteY66" fmla="*/ 308451 h 3386017"/>
              <a:gd name="connsiteX67" fmla="*/ 2787634 w 4618329"/>
              <a:gd name="connsiteY67" fmla="*/ 300730 h 3386017"/>
              <a:gd name="connsiteX68" fmla="*/ 2830068 w 4618329"/>
              <a:gd name="connsiteY68" fmla="*/ 286023 h 3386017"/>
              <a:gd name="connsiteX69" fmla="*/ 3002514 w 4618329"/>
              <a:gd name="connsiteY69" fmla="*/ 238632 h 3386017"/>
              <a:gd name="connsiteX70" fmla="*/ 3171370 w 4618329"/>
              <a:gd name="connsiteY70" fmla="*/ 189835 h 3386017"/>
              <a:gd name="connsiteX71" fmla="*/ 3225257 w 4618329"/>
              <a:gd name="connsiteY71" fmla="*/ 177420 h 3386017"/>
              <a:gd name="connsiteX72" fmla="*/ 3302768 w 4618329"/>
              <a:gd name="connsiteY72" fmla="*/ 156118 h 3386017"/>
              <a:gd name="connsiteX73" fmla="*/ 3462034 w 4618329"/>
              <a:gd name="connsiteY73" fmla="*/ 122863 h 3386017"/>
              <a:gd name="connsiteX74" fmla="*/ 3597259 w 4618329"/>
              <a:gd name="connsiteY74" fmla="*/ 91707 h 3386017"/>
              <a:gd name="connsiteX75" fmla="*/ 3685779 w 4618329"/>
              <a:gd name="connsiteY75" fmla="*/ 76146 h 3386017"/>
              <a:gd name="connsiteX76" fmla="*/ 3799593 w 4618329"/>
              <a:gd name="connsiteY76" fmla="*/ 52382 h 3386017"/>
              <a:gd name="connsiteX77" fmla="*/ 3928712 w 4618329"/>
              <a:gd name="connsiteY77" fmla="*/ 33441 h 3386017"/>
              <a:gd name="connsiteX78" fmla="*/ 4036207 w 4618329"/>
              <a:gd name="connsiteY78" fmla="*/ 14546 h 338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618329" h="3386017">
                <a:moveTo>
                  <a:pt x="4153603" y="0"/>
                </a:moveTo>
                <a:lnTo>
                  <a:pt x="4618329" y="724494"/>
                </a:lnTo>
                <a:lnTo>
                  <a:pt x="4409081" y="741177"/>
                </a:lnTo>
                <a:cubicBezTo>
                  <a:pt x="2139571" y="983492"/>
                  <a:pt x="342186" y="2037060"/>
                  <a:pt x="42869" y="3386017"/>
                </a:cubicBezTo>
                <a:lnTo>
                  <a:pt x="42869" y="3386016"/>
                </a:lnTo>
                <a:lnTo>
                  <a:pt x="42868" y="3386014"/>
                </a:lnTo>
                <a:lnTo>
                  <a:pt x="10225" y="3187962"/>
                </a:lnTo>
                <a:lnTo>
                  <a:pt x="731" y="3004684"/>
                </a:lnTo>
                <a:lnTo>
                  <a:pt x="60" y="2998612"/>
                </a:lnTo>
                <a:lnTo>
                  <a:pt x="224" y="2994905"/>
                </a:lnTo>
                <a:lnTo>
                  <a:pt x="0" y="2990590"/>
                </a:lnTo>
                <a:lnTo>
                  <a:pt x="2477" y="2944071"/>
                </a:lnTo>
                <a:lnTo>
                  <a:pt x="7096" y="2839863"/>
                </a:lnTo>
                <a:lnTo>
                  <a:pt x="8643" y="2828254"/>
                </a:lnTo>
                <a:lnTo>
                  <a:pt x="9143" y="2818878"/>
                </a:lnTo>
                <a:lnTo>
                  <a:pt x="15498" y="2776830"/>
                </a:lnTo>
                <a:lnTo>
                  <a:pt x="27978" y="2683197"/>
                </a:lnTo>
                <a:lnTo>
                  <a:pt x="33178" y="2659853"/>
                </a:lnTo>
                <a:lnTo>
                  <a:pt x="34898" y="2648475"/>
                </a:lnTo>
                <a:lnTo>
                  <a:pt x="42475" y="2618114"/>
                </a:lnTo>
                <a:lnTo>
                  <a:pt x="62367" y="2528809"/>
                </a:lnTo>
                <a:lnTo>
                  <a:pt x="74189" y="2491043"/>
                </a:lnTo>
                <a:lnTo>
                  <a:pt x="77009" y="2479745"/>
                </a:lnTo>
                <a:lnTo>
                  <a:pt x="83931" y="2459923"/>
                </a:lnTo>
                <a:lnTo>
                  <a:pt x="109922" y="2376893"/>
                </a:lnTo>
                <a:lnTo>
                  <a:pt x="131874" y="2322633"/>
                </a:lnTo>
                <a:lnTo>
                  <a:pt x="135219" y="2313054"/>
                </a:lnTo>
                <a:lnTo>
                  <a:pt x="140395" y="2301573"/>
                </a:lnTo>
                <a:lnTo>
                  <a:pt x="170305" y="2227642"/>
                </a:lnTo>
                <a:lnTo>
                  <a:pt x="206457" y="2155014"/>
                </a:lnTo>
                <a:lnTo>
                  <a:pt x="209271" y="2148770"/>
                </a:lnTo>
                <a:lnTo>
                  <a:pt x="212119" y="2143639"/>
                </a:lnTo>
                <a:lnTo>
                  <a:pt x="243174" y="2081250"/>
                </a:lnTo>
                <a:lnTo>
                  <a:pt x="298690" y="1987651"/>
                </a:lnTo>
                <a:lnTo>
                  <a:pt x="298907" y="1987258"/>
                </a:lnTo>
                <a:lnTo>
                  <a:pt x="299050" y="1987043"/>
                </a:lnTo>
                <a:lnTo>
                  <a:pt x="328191" y="1937912"/>
                </a:lnTo>
                <a:cubicBezTo>
                  <a:pt x="358516" y="1890663"/>
                  <a:pt x="390809" y="1843955"/>
                  <a:pt x="425014" y="1797821"/>
                </a:cubicBezTo>
                <a:lnTo>
                  <a:pt x="460733" y="1755521"/>
                </a:lnTo>
                <a:lnTo>
                  <a:pt x="523903" y="1674018"/>
                </a:lnTo>
                <a:lnTo>
                  <a:pt x="627721" y="1557766"/>
                </a:lnTo>
                <a:lnTo>
                  <a:pt x="652726" y="1528155"/>
                </a:lnTo>
                <a:lnTo>
                  <a:pt x="670847" y="1511138"/>
                </a:lnTo>
                <a:lnTo>
                  <a:pt x="808150" y="1376264"/>
                </a:lnTo>
                <a:lnTo>
                  <a:pt x="892247" y="1303235"/>
                </a:lnTo>
                <a:lnTo>
                  <a:pt x="923590" y="1273802"/>
                </a:lnTo>
                <a:lnTo>
                  <a:pt x="944580" y="1257789"/>
                </a:lnTo>
                <a:lnTo>
                  <a:pt x="971849" y="1234109"/>
                </a:lnTo>
                <a:cubicBezTo>
                  <a:pt x="1028770" y="1187532"/>
                  <a:pt x="1088031" y="1141784"/>
                  <a:pt x="1149590" y="1096925"/>
                </a:cubicBezTo>
                <a:lnTo>
                  <a:pt x="1209533" y="1055659"/>
                </a:lnTo>
                <a:lnTo>
                  <a:pt x="1234889" y="1036315"/>
                </a:lnTo>
                <a:lnTo>
                  <a:pt x="1265986" y="1016795"/>
                </a:lnTo>
                <a:lnTo>
                  <a:pt x="1341113" y="965077"/>
                </a:lnTo>
                <a:cubicBezTo>
                  <a:pt x="1407223" y="922058"/>
                  <a:pt x="1475587" y="879989"/>
                  <a:pt x="1546163" y="838932"/>
                </a:cubicBezTo>
                <a:lnTo>
                  <a:pt x="1571907" y="824773"/>
                </a:lnTo>
                <a:lnTo>
                  <a:pt x="1583904" y="817242"/>
                </a:lnTo>
                <a:lnTo>
                  <a:pt x="1613480" y="801908"/>
                </a:lnTo>
                <a:lnTo>
                  <a:pt x="1764483" y="718856"/>
                </a:lnTo>
                <a:lnTo>
                  <a:pt x="1939157" y="633048"/>
                </a:lnTo>
                <a:lnTo>
                  <a:pt x="1967918" y="618136"/>
                </a:lnTo>
                <a:lnTo>
                  <a:pt x="1980038" y="612966"/>
                </a:lnTo>
                <a:lnTo>
                  <a:pt x="1995814" y="605216"/>
                </a:lnTo>
                <a:cubicBezTo>
                  <a:pt x="2116338" y="549300"/>
                  <a:pt x="2240623" y="496559"/>
                  <a:pt x="2368272" y="447071"/>
                </a:cubicBezTo>
                <a:lnTo>
                  <a:pt x="2372004" y="445754"/>
                </a:lnTo>
                <a:lnTo>
                  <a:pt x="2384212" y="440546"/>
                </a:lnTo>
                <a:lnTo>
                  <a:pt x="2523037" y="392433"/>
                </a:lnTo>
                <a:lnTo>
                  <a:pt x="2760916" y="308451"/>
                </a:lnTo>
                <a:lnTo>
                  <a:pt x="2787634" y="300730"/>
                </a:lnTo>
                <a:lnTo>
                  <a:pt x="2830068" y="286023"/>
                </a:lnTo>
                <a:lnTo>
                  <a:pt x="3002514" y="238632"/>
                </a:lnTo>
                <a:lnTo>
                  <a:pt x="3171370" y="189835"/>
                </a:lnTo>
                <a:lnTo>
                  <a:pt x="3225257" y="177420"/>
                </a:lnTo>
                <a:lnTo>
                  <a:pt x="3302768" y="156118"/>
                </a:lnTo>
                <a:lnTo>
                  <a:pt x="3462034" y="122863"/>
                </a:lnTo>
                <a:lnTo>
                  <a:pt x="3597259" y="91707"/>
                </a:lnTo>
                <a:lnTo>
                  <a:pt x="3685779" y="76146"/>
                </a:lnTo>
                <a:lnTo>
                  <a:pt x="3799593" y="52382"/>
                </a:lnTo>
                <a:lnTo>
                  <a:pt x="3928712" y="33441"/>
                </a:lnTo>
                <a:lnTo>
                  <a:pt x="4036207" y="1454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任意多边形: 形状 28"/>
          <p:cNvSpPr/>
          <p:nvPr/>
        </p:nvSpPr>
        <p:spPr>
          <a:xfrm rot="18722290">
            <a:off x="8432634" y="879882"/>
            <a:ext cx="5429301" cy="3279597"/>
          </a:xfrm>
          <a:custGeom>
            <a:avLst/>
            <a:gdLst>
              <a:gd name="connsiteX0" fmla="*/ 4753971 w 5429301"/>
              <a:gd name="connsiteY0" fmla="*/ 0 h 3565472"/>
              <a:gd name="connsiteX1" fmla="*/ 5429301 w 5429301"/>
              <a:gd name="connsiteY1" fmla="*/ 749026 h 3565472"/>
              <a:gd name="connsiteX2" fmla="*/ 4980650 w 5429301"/>
              <a:gd name="connsiteY2" fmla="*/ 762051 h 3565472"/>
              <a:gd name="connsiteX3" fmla="*/ 4946393 w 5429301"/>
              <a:gd name="connsiteY3" fmla="*/ 763603 h 3565472"/>
              <a:gd name="connsiteX4" fmla="*/ 10404 w 5429301"/>
              <a:gd name="connsiteY4" fmla="*/ 3559940 h 3565472"/>
              <a:gd name="connsiteX5" fmla="*/ 8949 w 5429301"/>
              <a:gd name="connsiteY5" fmla="*/ 3531629 h 3565472"/>
              <a:gd name="connsiteX6" fmla="*/ 0 w 5429301"/>
              <a:gd name="connsiteY6" fmla="*/ 3565472 h 3565472"/>
              <a:gd name="connsiteX7" fmla="*/ 6731 w 5429301"/>
              <a:gd name="connsiteY7" fmla="*/ 3488457 h 3565472"/>
              <a:gd name="connsiteX8" fmla="*/ 505 w 5429301"/>
              <a:gd name="connsiteY8" fmla="*/ 3367294 h 3565472"/>
              <a:gd name="connsiteX9" fmla="*/ 35734 w 5429301"/>
              <a:gd name="connsiteY9" fmla="*/ 2972917 h 3565472"/>
              <a:gd name="connsiteX10" fmla="*/ 51123 w 5429301"/>
              <a:gd name="connsiteY10" fmla="*/ 2904775 h 3565472"/>
              <a:gd name="connsiteX11" fmla="*/ 51346 w 5429301"/>
              <a:gd name="connsiteY11" fmla="*/ 2899732 h 3565472"/>
              <a:gd name="connsiteX12" fmla="*/ 1628155 w 5429301"/>
              <a:gd name="connsiteY12" fmla="*/ 877113 h 3565472"/>
              <a:gd name="connsiteX13" fmla="*/ 1740099 w 5429301"/>
              <a:gd name="connsiteY13" fmla="*/ 819071 h 3565472"/>
              <a:gd name="connsiteX14" fmla="*/ 1777339 w 5429301"/>
              <a:gd name="connsiteY14" fmla="*/ 797221 h 3565472"/>
              <a:gd name="connsiteX15" fmla="*/ 1940778 w 5429301"/>
              <a:gd name="connsiteY15" fmla="*/ 715021 h 3565472"/>
              <a:gd name="connsiteX16" fmla="*/ 2012168 w 5429301"/>
              <a:gd name="connsiteY16" fmla="*/ 678006 h 3565472"/>
              <a:gd name="connsiteX17" fmla="*/ 2026705 w 5429301"/>
              <a:gd name="connsiteY17" fmla="*/ 671804 h 3565472"/>
              <a:gd name="connsiteX18" fmla="*/ 2040064 w 5429301"/>
              <a:gd name="connsiteY18" fmla="*/ 665086 h 3565472"/>
              <a:gd name="connsiteX19" fmla="*/ 2412522 w 5429301"/>
              <a:gd name="connsiteY19" fmla="*/ 506942 h 3565472"/>
              <a:gd name="connsiteX20" fmla="*/ 2416252 w 5429301"/>
              <a:gd name="connsiteY20" fmla="*/ 505624 h 3565472"/>
              <a:gd name="connsiteX21" fmla="*/ 2428462 w 5429301"/>
              <a:gd name="connsiteY21" fmla="*/ 500416 h 3565472"/>
              <a:gd name="connsiteX22" fmla="*/ 2567291 w 5429301"/>
              <a:gd name="connsiteY22" fmla="*/ 452301 h 3565472"/>
              <a:gd name="connsiteX23" fmla="*/ 2805166 w 5429301"/>
              <a:gd name="connsiteY23" fmla="*/ 368320 h 3565472"/>
              <a:gd name="connsiteX24" fmla="*/ 2831884 w 5429301"/>
              <a:gd name="connsiteY24" fmla="*/ 360599 h 3565472"/>
              <a:gd name="connsiteX25" fmla="*/ 2874318 w 5429301"/>
              <a:gd name="connsiteY25" fmla="*/ 345893 h 3565472"/>
              <a:gd name="connsiteX26" fmla="*/ 3046764 w 5429301"/>
              <a:gd name="connsiteY26" fmla="*/ 298503 h 3565472"/>
              <a:gd name="connsiteX27" fmla="*/ 3215620 w 5429301"/>
              <a:gd name="connsiteY27" fmla="*/ 249705 h 3565472"/>
              <a:gd name="connsiteX28" fmla="*/ 3269507 w 5429301"/>
              <a:gd name="connsiteY28" fmla="*/ 237289 h 3565472"/>
              <a:gd name="connsiteX29" fmla="*/ 3347018 w 5429301"/>
              <a:gd name="connsiteY29" fmla="*/ 215988 h 3565472"/>
              <a:gd name="connsiteX30" fmla="*/ 3506285 w 5429301"/>
              <a:gd name="connsiteY30" fmla="*/ 182733 h 3565472"/>
              <a:gd name="connsiteX31" fmla="*/ 3641509 w 5429301"/>
              <a:gd name="connsiteY31" fmla="*/ 151576 h 3565472"/>
              <a:gd name="connsiteX32" fmla="*/ 3730028 w 5429301"/>
              <a:gd name="connsiteY32" fmla="*/ 136016 h 3565472"/>
              <a:gd name="connsiteX33" fmla="*/ 3843843 w 5429301"/>
              <a:gd name="connsiteY33" fmla="*/ 112252 h 3565472"/>
              <a:gd name="connsiteX34" fmla="*/ 3972961 w 5429301"/>
              <a:gd name="connsiteY34" fmla="*/ 93312 h 3565472"/>
              <a:gd name="connsiteX35" fmla="*/ 4080456 w 5429301"/>
              <a:gd name="connsiteY35" fmla="*/ 74415 h 3565472"/>
              <a:gd name="connsiteX36" fmla="*/ 4217764 w 5429301"/>
              <a:gd name="connsiteY36" fmla="*/ 57403 h 3565472"/>
              <a:gd name="connsiteX37" fmla="*/ 4362076 w 5429301"/>
              <a:gd name="connsiteY37" fmla="*/ 36234 h 3565472"/>
              <a:gd name="connsiteX38" fmla="*/ 4511337 w 5429301"/>
              <a:gd name="connsiteY38" fmla="*/ 21028 h 3565472"/>
              <a:gd name="connsiteX39" fmla="*/ 4530087 w 5429301"/>
              <a:gd name="connsiteY39" fmla="*/ 18705 h 3565472"/>
              <a:gd name="connsiteX40" fmla="*/ 4544778 w 5429301"/>
              <a:gd name="connsiteY40" fmla="*/ 17621 h 3565472"/>
              <a:gd name="connsiteX41" fmla="*/ 4628371 w 5429301"/>
              <a:gd name="connsiteY41" fmla="*/ 9105 h 356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429301" h="3565472">
                <a:moveTo>
                  <a:pt x="4753971" y="0"/>
                </a:moveTo>
                <a:lnTo>
                  <a:pt x="5429301" y="749026"/>
                </a:lnTo>
                <a:lnTo>
                  <a:pt x="4980650" y="762051"/>
                </a:lnTo>
                <a:lnTo>
                  <a:pt x="4946393" y="763603"/>
                </a:lnTo>
                <a:cubicBezTo>
                  <a:pt x="2446915" y="914510"/>
                  <a:pt x="394865" y="2165350"/>
                  <a:pt x="10404" y="3559940"/>
                </a:cubicBezTo>
                <a:lnTo>
                  <a:pt x="8949" y="3531629"/>
                </a:lnTo>
                <a:lnTo>
                  <a:pt x="0" y="3565472"/>
                </a:lnTo>
                <a:lnTo>
                  <a:pt x="6731" y="3488457"/>
                </a:lnTo>
                <a:lnTo>
                  <a:pt x="505" y="3367294"/>
                </a:lnTo>
                <a:cubicBezTo>
                  <a:pt x="25" y="3237617"/>
                  <a:pt x="11779" y="3105688"/>
                  <a:pt x="35734" y="2972917"/>
                </a:cubicBezTo>
                <a:lnTo>
                  <a:pt x="51123" y="2904775"/>
                </a:lnTo>
                <a:lnTo>
                  <a:pt x="51346" y="2899732"/>
                </a:lnTo>
                <a:cubicBezTo>
                  <a:pt x="121426" y="2111032"/>
                  <a:pt x="710736" y="1400482"/>
                  <a:pt x="1628155" y="877113"/>
                </a:cubicBezTo>
                <a:lnTo>
                  <a:pt x="1740099" y="819071"/>
                </a:lnTo>
                <a:lnTo>
                  <a:pt x="1777339" y="797221"/>
                </a:lnTo>
                <a:lnTo>
                  <a:pt x="1940778" y="715021"/>
                </a:lnTo>
                <a:lnTo>
                  <a:pt x="2012168" y="678006"/>
                </a:lnTo>
                <a:lnTo>
                  <a:pt x="2026705" y="671804"/>
                </a:lnTo>
                <a:lnTo>
                  <a:pt x="2040064" y="665086"/>
                </a:lnTo>
                <a:cubicBezTo>
                  <a:pt x="2160588" y="609171"/>
                  <a:pt x="2284873" y="556429"/>
                  <a:pt x="2412522" y="506942"/>
                </a:cubicBezTo>
                <a:lnTo>
                  <a:pt x="2416252" y="505624"/>
                </a:lnTo>
                <a:lnTo>
                  <a:pt x="2428462" y="500416"/>
                </a:lnTo>
                <a:lnTo>
                  <a:pt x="2567291" y="452301"/>
                </a:lnTo>
                <a:lnTo>
                  <a:pt x="2805166" y="368320"/>
                </a:lnTo>
                <a:lnTo>
                  <a:pt x="2831884" y="360599"/>
                </a:lnTo>
                <a:lnTo>
                  <a:pt x="2874318" y="345893"/>
                </a:lnTo>
                <a:lnTo>
                  <a:pt x="3046764" y="298503"/>
                </a:lnTo>
                <a:lnTo>
                  <a:pt x="3215620" y="249705"/>
                </a:lnTo>
                <a:lnTo>
                  <a:pt x="3269507" y="237289"/>
                </a:lnTo>
                <a:lnTo>
                  <a:pt x="3347018" y="215988"/>
                </a:lnTo>
                <a:lnTo>
                  <a:pt x="3506285" y="182733"/>
                </a:lnTo>
                <a:lnTo>
                  <a:pt x="3641509" y="151576"/>
                </a:lnTo>
                <a:lnTo>
                  <a:pt x="3730028" y="136016"/>
                </a:lnTo>
                <a:lnTo>
                  <a:pt x="3843843" y="112252"/>
                </a:lnTo>
                <a:lnTo>
                  <a:pt x="3972961" y="93312"/>
                </a:lnTo>
                <a:lnTo>
                  <a:pt x="4080456" y="74415"/>
                </a:lnTo>
                <a:lnTo>
                  <a:pt x="4217764" y="57403"/>
                </a:lnTo>
                <a:lnTo>
                  <a:pt x="4362076" y="36234"/>
                </a:lnTo>
                <a:lnTo>
                  <a:pt x="4511337" y="21028"/>
                </a:lnTo>
                <a:lnTo>
                  <a:pt x="4530087" y="18705"/>
                </a:lnTo>
                <a:lnTo>
                  <a:pt x="4544778" y="17621"/>
                </a:lnTo>
                <a:lnTo>
                  <a:pt x="4628371" y="910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任意多边形: 形状 30"/>
          <p:cNvSpPr/>
          <p:nvPr/>
        </p:nvSpPr>
        <p:spPr>
          <a:xfrm rot="18066380">
            <a:off x="6866106" y="498073"/>
            <a:ext cx="3997321" cy="3025504"/>
          </a:xfrm>
          <a:custGeom>
            <a:avLst/>
            <a:gdLst>
              <a:gd name="connsiteX0" fmla="*/ 3575208 w 3997321"/>
              <a:gd name="connsiteY0" fmla="*/ 0 h 3289230"/>
              <a:gd name="connsiteX1" fmla="*/ 3997321 w 3997321"/>
              <a:gd name="connsiteY1" fmla="*/ 699570 h 3289230"/>
              <a:gd name="connsiteX2" fmla="*/ 3930358 w 3997321"/>
              <a:gd name="connsiteY2" fmla="*/ 708544 h 3289230"/>
              <a:gd name="connsiteX3" fmla="*/ 42869 w 3997321"/>
              <a:gd name="connsiteY3" fmla="*/ 3289230 h 3289230"/>
              <a:gd name="connsiteX4" fmla="*/ 42868 w 3997321"/>
              <a:gd name="connsiteY4" fmla="*/ 3289230 h 3289230"/>
              <a:gd name="connsiteX5" fmla="*/ 42868 w 3997321"/>
              <a:gd name="connsiteY5" fmla="*/ 3289227 h 3289230"/>
              <a:gd name="connsiteX6" fmla="*/ 10225 w 3997321"/>
              <a:gd name="connsiteY6" fmla="*/ 3091175 h 3289230"/>
              <a:gd name="connsiteX7" fmla="*/ 730 w 3997321"/>
              <a:gd name="connsiteY7" fmla="*/ 2907897 h 3289230"/>
              <a:gd name="connsiteX8" fmla="*/ 60 w 3997321"/>
              <a:gd name="connsiteY8" fmla="*/ 2901825 h 3289230"/>
              <a:gd name="connsiteX9" fmla="*/ 224 w 3997321"/>
              <a:gd name="connsiteY9" fmla="*/ 2898118 h 3289230"/>
              <a:gd name="connsiteX10" fmla="*/ 0 w 3997321"/>
              <a:gd name="connsiteY10" fmla="*/ 2893803 h 3289230"/>
              <a:gd name="connsiteX11" fmla="*/ 2477 w 3997321"/>
              <a:gd name="connsiteY11" fmla="*/ 2847284 h 3289230"/>
              <a:gd name="connsiteX12" fmla="*/ 7096 w 3997321"/>
              <a:gd name="connsiteY12" fmla="*/ 2743075 h 3289230"/>
              <a:gd name="connsiteX13" fmla="*/ 8643 w 3997321"/>
              <a:gd name="connsiteY13" fmla="*/ 2731467 h 3289230"/>
              <a:gd name="connsiteX14" fmla="*/ 9143 w 3997321"/>
              <a:gd name="connsiteY14" fmla="*/ 2722091 h 3289230"/>
              <a:gd name="connsiteX15" fmla="*/ 15498 w 3997321"/>
              <a:gd name="connsiteY15" fmla="*/ 2680043 h 3289230"/>
              <a:gd name="connsiteX16" fmla="*/ 27978 w 3997321"/>
              <a:gd name="connsiteY16" fmla="*/ 2586410 h 3289230"/>
              <a:gd name="connsiteX17" fmla="*/ 33178 w 3997321"/>
              <a:gd name="connsiteY17" fmla="*/ 2563067 h 3289230"/>
              <a:gd name="connsiteX18" fmla="*/ 34898 w 3997321"/>
              <a:gd name="connsiteY18" fmla="*/ 2551687 h 3289230"/>
              <a:gd name="connsiteX19" fmla="*/ 42475 w 3997321"/>
              <a:gd name="connsiteY19" fmla="*/ 2521327 h 3289230"/>
              <a:gd name="connsiteX20" fmla="*/ 62367 w 3997321"/>
              <a:gd name="connsiteY20" fmla="*/ 2432022 h 3289230"/>
              <a:gd name="connsiteX21" fmla="*/ 74189 w 3997321"/>
              <a:gd name="connsiteY21" fmla="*/ 2394256 h 3289230"/>
              <a:gd name="connsiteX22" fmla="*/ 77009 w 3997321"/>
              <a:gd name="connsiteY22" fmla="*/ 2382957 h 3289230"/>
              <a:gd name="connsiteX23" fmla="*/ 83931 w 3997321"/>
              <a:gd name="connsiteY23" fmla="*/ 2363137 h 3289230"/>
              <a:gd name="connsiteX24" fmla="*/ 109922 w 3997321"/>
              <a:gd name="connsiteY24" fmla="*/ 2280106 h 3289230"/>
              <a:gd name="connsiteX25" fmla="*/ 131874 w 3997321"/>
              <a:gd name="connsiteY25" fmla="*/ 2225846 h 3289230"/>
              <a:gd name="connsiteX26" fmla="*/ 135219 w 3997321"/>
              <a:gd name="connsiteY26" fmla="*/ 2216267 h 3289230"/>
              <a:gd name="connsiteX27" fmla="*/ 140394 w 3997321"/>
              <a:gd name="connsiteY27" fmla="*/ 2204786 h 3289230"/>
              <a:gd name="connsiteX28" fmla="*/ 170305 w 3997321"/>
              <a:gd name="connsiteY28" fmla="*/ 2130855 h 3289230"/>
              <a:gd name="connsiteX29" fmla="*/ 206457 w 3997321"/>
              <a:gd name="connsiteY29" fmla="*/ 2058227 h 3289230"/>
              <a:gd name="connsiteX30" fmla="*/ 209271 w 3997321"/>
              <a:gd name="connsiteY30" fmla="*/ 2051983 h 3289230"/>
              <a:gd name="connsiteX31" fmla="*/ 212119 w 3997321"/>
              <a:gd name="connsiteY31" fmla="*/ 2046852 h 3289230"/>
              <a:gd name="connsiteX32" fmla="*/ 243174 w 3997321"/>
              <a:gd name="connsiteY32" fmla="*/ 1984464 h 3289230"/>
              <a:gd name="connsiteX33" fmla="*/ 298689 w 3997321"/>
              <a:gd name="connsiteY33" fmla="*/ 1890864 h 3289230"/>
              <a:gd name="connsiteX34" fmla="*/ 298907 w 3997321"/>
              <a:gd name="connsiteY34" fmla="*/ 1890472 h 3289230"/>
              <a:gd name="connsiteX35" fmla="*/ 299050 w 3997321"/>
              <a:gd name="connsiteY35" fmla="*/ 1890256 h 3289230"/>
              <a:gd name="connsiteX36" fmla="*/ 328190 w 3997321"/>
              <a:gd name="connsiteY36" fmla="*/ 1841125 h 3289230"/>
              <a:gd name="connsiteX37" fmla="*/ 425014 w 3997321"/>
              <a:gd name="connsiteY37" fmla="*/ 1701034 h 3289230"/>
              <a:gd name="connsiteX38" fmla="*/ 460733 w 3997321"/>
              <a:gd name="connsiteY38" fmla="*/ 1658734 h 3289230"/>
              <a:gd name="connsiteX39" fmla="*/ 523903 w 3997321"/>
              <a:gd name="connsiteY39" fmla="*/ 1577231 h 3289230"/>
              <a:gd name="connsiteX40" fmla="*/ 627722 w 3997321"/>
              <a:gd name="connsiteY40" fmla="*/ 1460979 h 3289230"/>
              <a:gd name="connsiteX41" fmla="*/ 652726 w 3997321"/>
              <a:gd name="connsiteY41" fmla="*/ 1431368 h 3289230"/>
              <a:gd name="connsiteX42" fmla="*/ 670848 w 3997321"/>
              <a:gd name="connsiteY42" fmla="*/ 1414351 h 3289230"/>
              <a:gd name="connsiteX43" fmla="*/ 808150 w 3997321"/>
              <a:gd name="connsiteY43" fmla="*/ 1279477 h 3289230"/>
              <a:gd name="connsiteX44" fmla="*/ 892247 w 3997321"/>
              <a:gd name="connsiteY44" fmla="*/ 1206448 h 3289230"/>
              <a:gd name="connsiteX45" fmla="*/ 923590 w 3997321"/>
              <a:gd name="connsiteY45" fmla="*/ 1177016 h 3289230"/>
              <a:gd name="connsiteX46" fmla="*/ 944580 w 3997321"/>
              <a:gd name="connsiteY46" fmla="*/ 1161002 h 3289230"/>
              <a:gd name="connsiteX47" fmla="*/ 971849 w 3997321"/>
              <a:gd name="connsiteY47" fmla="*/ 1137322 h 3289230"/>
              <a:gd name="connsiteX48" fmla="*/ 1149590 w 3997321"/>
              <a:gd name="connsiteY48" fmla="*/ 1000138 h 3289230"/>
              <a:gd name="connsiteX49" fmla="*/ 1209533 w 3997321"/>
              <a:gd name="connsiteY49" fmla="*/ 958872 h 3289230"/>
              <a:gd name="connsiteX50" fmla="*/ 1234889 w 3997321"/>
              <a:gd name="connsiteY50" fmla="*/ 939528 h 3289230"/>
              <a:gd name="connsiteX51" fmla="*/ 1265986 w 3997321"/>
              <a:gd name="connsiteY51" fmla="*/ 920008 h 3289230"/>
              <a:gd name="connsiteX52" fmla="*/ 1341113 w 3997321"/>
              <a:gd name="connsiteY52" fmla="*/ 868290 h 3289230"/>
              <a:gd name="connsiteX53" fmla="*/ 1546164 w 3997321"/>
              <a:gd name="connsiteY53" fmla="*/ 742145 h 3289230"/>
              <a:gd name="connsiteX54" fmla="*/ 1571907 w 3997321"/>
              <a:gd name="connsiteY54" fmla="*/ 727986 h 3289230"/>
              <a:gd name="connsiteX55" fmla="*/ 1583904 w 3997321"/>
              <a:gd name="connsiteY55" fmla="*/ 720455 h 3289230"/>
              <a:gd name="connsiteX56" fmla="*/ 1613480 w 3997321"/>
              <a:gd name="connsiteY56" fmla="*/ 705121 h 3289230"/>
              <a:gd name="connsiteX57" fmla="*/ 1764483 w 3997321"/>
              <a:gd name="connsiteY57" fmla="*/ 622069 h 3289230"/>
              <a:gd name="connsiteX58" fmla="*/ 1939157 w 3997321"/>
              <a:gd name="connsiteY58" fmla="*/ 536261 h 3289230"/>
              <a:gd name="connsiteX59" fmla="*/ 1967918 w 3997321"/>
              <a:gd name="connsiteY59" fmla="*/ 521349 h 3289230"/>
              <a:gd name="connsiteX60" fmla="*/ 1980037 w 3997321"/>
              <a:gd name="connsiteY60" fmla="*/ 516178 h 3289230"/>
              <a:gd name="connsiteX61" fmla="*/ 1995814 w 3997321"/>
              <a:gd name="connsiteY61" fmla="*/ 508429 h 3289230"/>
              <a:gd name="connsiteX62" fmla="*/ 2368272 w 3997321"/>
              <a:gd name="connsiteY62" fmla="*/ 350284 h 3289230"/>
              <a:gd name="connsiteX63" fmla="*/ 2372004 w 3997321"/>
              <a:gd name="connsiteY63" fmla="*/ 348967 h 3289230"/>
              <a:gd name="connsiteX64" fmla="*/ 2384212 w 3997321"/>
              <a:gd name="connsiteY64" fmla="*/ 343759 h 3289230"/>
              <a:gd name="connsiteX65" fmla="*/ 2523036 w 3997321"/>
              <a:gd name="connsiteY65" fmla="*/ 295646 h 3289230"/>
              <a:gd name="connsiteX66" fmla="*/ 2760916 w 3997321"/>
              <a:gd name="connsiteY66" fmla="*/ 211664 h 3289230"/>
              <a:gd name="connsiteX67" fmla="*/ 2787634 w 3997321"/>
              <a:gd name="connsiteY67" fmla="*/ 203942 h 3289230"/>
              <a:gd name="connsiteX68" fmla="*/ 2830068 w 3997321"/>
              <a:gd name="connsiteY68" fmla="*/ 189236 h 3289230"/>
              <a:gd name="connsiteX69" fmla="*/ 3002514 w 3997321"/>
              <a:gd name="connsiteY69" fmla="*/ 141845 h 3289230"/>
              <a:gd name="connsiteX70" fmla="*/ 3171370 w 3997321"/>
              <a:gd name="connsiteY70" fmla="*/ 93048 h 3289230"/>
              <a:gd name="connsiteX71" fmla="*/ 3225256 w 3997321"/>
              <a:gd name="connsiteY71" fmla="*/ 80632 h 3289230"/>
              <a:gd name="connsiteX72" fmla="*/ 3302768 w 3997321"/>
              <a:gd name="connsiteY72" fmla="*/ 59331 h 3289230"/>
              <a:gd name="connsiteX73" fmla="*/ 3462034 w 3997321"/>
              <a:gd name="connsiteY73" fmla="*/ 26077 h 328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997321" h="3289230">
                <a:moveTo>
                  <a:pt x="3575208" y="0"/>
                </a:moveTo>
                <a:lnTo>
                  <a:pt x="3997321" y="699570"/>
                </a:lnTo>
                <a:lnTo>
                  <a:pt x="3930358" y="708544"/>
                </a:lnTo>
                <a:cubicBezTo>
                  <a:pt x="1890445" y="1038722"/>
                  <a:pt x="320806" y="2036627"/>
                  <a:pt x="42869" y="3289230"/>
                </a:cubicBezTo>
                <a:lnTo>
                  <a:pt x="42868" y="3289230"/>
                </a:lnTo>
                <a:lnTo>
                  <a:pt x="42868" y="3289227"/>
                </a:lnTo>
                <a:lnTo>
                  <a:pt x="10225" y="3091175"/>
                </a:lnTo>
                <a:lnTo>
                  <a:pt x="730" y="2907897"/>
                </a:lnTo>
                <a:lnTo>
                  <a:pt x="60" y="2901825"/>
                </a:lnTo>
                <a:lnTo>
                  <a:pt x="224" y="2898118"/>
                </a:lnTo>
                <a:lnTo>
                  <a:pt x="0" y="2893803"/>
                </a:lnTo>
                <a:lnTo>
                  <a:pt x="2477" y="2847284"/>
                </a:lnTo>
                <a:lnTo>
                  <a:pt x="7096" y="2743075"/>
                </a:lnTo>
                <a:lnTo>
                  <a:pt x="8643" y="2731467"/>
                </a:lnTo>
                <a:lnTo>
                  <a:pt x="9143" y="2722091"/>
                </a:lnTo>
                <a:lnTo>
                  <a:pt x="15498" y="2680043"/>
                </a:lnTo>
                <a:lnTo>
                  <a:pt x="27978" y="2586410"/>
                </a:lnTo>
                <a:lnTo>
                  <a:pt x="33178" y="2563067"/>
                </a:lnTo>
                <a:lnTo>
                  <a:pt x="34898" y="2551687"/>
                </a:lnTo>
                <a:lnTo>
                  <a:pt x="42475" y="2521327"/>
                </a:lnTo>
                <a:lnTo>
                  <a:pt x="62367" y="2432022"/>
                </a:lnTo>
                <a:lnTo>
                  <a:pt x="74189" y="2394256"/>
                </a:lnTo>
                <a:lnTo>
                  <a:pt x="77009" y="2382957"/>
                </a:lnTo>
                <a:lnTo>
                  <a:pt x="83931" y="2363137"/>
                </a:lnTo>
                <a:lnTo>
                  <a:pt x="109922" y="2280106"/>
                </a:lnTo>
                <a:lnTo>
                  <a:pt x="131874" y="2225846"/>
                </a:lnTo>
                <a:lnTo>
                  <a:pt x="135219" y="2216267"/>
                </a:lnTo>
                <a:lnTo>
                  <a:pt x="140394" y="2204786"/>
                </a:lnTo>
                <a:lnTo>
                  <a:pt x="170305" y="2130855"/>
                </a:lnTo>
                <a:lnTo>
                  <a:pt x="206457" y="2058227"/>
                </a:lnTo>
                <a:lnTo>
                  <a:pt x="209271" y="2051983"/>
                </a:lnTo>
                <a:lnTo>
                  <a:pt x="212119" y="2046852"/>
                </a:lnTo>
                <a:lnTo>
                  <a:pt x="243174" y="1984464"/>
                </a:lnTo>
                <a:lnTo>
                  <a:pt x="298689" y="1890864"/>
                </a:lnTo>
                <a:lnTo>
                  <a:pt x="298907" y="1890472"/>
                </a:lnTo>
                <a:lnTo>
                  <a:pt x="299050" y="1890256"/>
                </a:lnTo>
                <a:lnTo>
                  <a:pt x="328190" y="1841125"/>
                </a:lnTo>
                <a:cubicBezTo>
                  <a:pt x="358516" y="1793876"/>
                  <a:pt x="390809" y="1747168"/>
                  <a:pt x="425014" y="1701034"/>
                </a:cubicBezTo>
                <a:lnTo>
                  <a:pt x="460733" y="1658734"/>
                </a:lnTo>
                <a:lnTo>
                  <a:pt x="523903" y="1577231"/>
                </a:lnTo>
                <a:lnTo>
                  <a:pt x="627722" y="1460979"/>
                </a:lnTo>
                <a:lnTo>
                  <a:pt x="652726" y="1431368"/>
                </a:lnTo>
                <a:lnTo>
                  <a:pt x="670848" y="1414351"/>
                </a:lnTo>
                <a:lnTo>
                  <a:pt x="808150" y="1279477"/>
                </a:lnTo>
                <a:lnTo>
                  <a:pt x="892247" y="1206448"/>
                </a:lnTo>
                <a:lnTo>
                  <a:pt x="923590" y="1177016"/>
                </a:lnTo>
                <a:lnTo>
                  <a:pt x="944580" y="1161002"/>
                </a:lnTo>
                <a:lnTo>
                  <a:pt x="971849" y="1137322"/>
                </a:lnTo>
                <a:cubicBezTo>
                  <a:pt x="1028770" y="1090745"/>
                  <a:pt x="1088031" y="1044997"/>
                  <a:pt x="1149590" y="1000138"/>
                </a:cubicBezTo>
                <a:lnTo>
                  <a:pt x="1209533" y="958872"/>
                </a:lnTo>
                <a:lnTo>
                  <a:pt x="1234889" y="939528"/>
                </a:lnTo>
                <a:lnTo>
                  <a:pt x="1265986" y="920008"/>
                </a:lnTo>
                <a:lnTo>
                  <a:pt x="1341113" y="868290"/>
                </a:lnTo>
                <a:cubicBezTo>
                  <a:pt x="1407223" y="825271"/>
                  <a:pt x="1475588" y="783202"/>
                  <a:pt x="1546164" y="742145"/>
                </a:cubicBezTo>
                <a:lnTo>
                  <a:pt x="1571907" y="727986"/>
                </a:lnTo>
                <a:lnTo>
                  <a:pt x="1583904" y="720455"/>
                </a:lnTo>
                <a:lnTo>
                  <a:pt x="1613480" y="705121"/>
                </a:lnTo>
                <a:lnTo>
                  <a:pt x="1764483" y="622069"/>
                </a:lnTo>
                <a:lnTo>
                  <a:pt x="1939157" y="536261"/>
                </a:lnTo>
                <a:lnTo>
                  <a:pt x="1967918" y="521349"/>
                </a:lnTo>
                <a:lnTo>
                  <a:pt x="1980037" y="516178"/>
                </a:lnTo>
                <a:lnTo>
                  <a:pt x="1995814" y="508429"/>
                </a:lnTo>
                <a:cubicBezTo>
                  <a:pt x="2116338" y="452513"/>
                  <a:pt x="2240623" y="399772"/>
                  <a:pt x="2368272" y="350284"/>
                </a:cubicBezTo>
                <a:lnTo>
                  <a:pt x="2372004" y="348967"/>
                </a:lnTo>
                <a:lnTo>
                  <a:pt x="2384212" y="343759"/>
                </a:lnTo>
                <a:lnTo>
                  <a:pt x="2523036" y="295646"/>
                </a:lnTo>
                <a:lnTo>
                  <a:pt x="2760916" y="211664"/>
                </a:lnTo>
                <a:lnTo>
                  <a:pt x="2787634" y="203942"/>
                </a:lnTo>
                <a:lnTo>
                  <a:pt x="2830068" y="189236"/>
                </a:lnTo>
                <a:lnTo>
                  <a:pt x="3002514" y="141845"/>
                </a:lnTo>
                <a:lnTo>
                  <a:pt x="3171370" y="93048"/>
                </a:lnTo>
                <a:lnTo>
                  <a:pt x="3225256" y="80632"/>
                </a:lnTo>
                <a:lnTo>
                  <a:pt x="3302768" y="59331"/>
                </a:lnTo>
                <a:lnTo>
                  <a:pt x="3462034" y="2607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-843760" y="5021893"/>
            <a:ext cx="3656932" cy="2210122"/>
            <a:chOff x="-843760" y="5021893"/>
            <a:chExt cx="3656932" cy="2210122"/>
          </a:xfrm>
        </p:grpSpPr>
        <p:sp>
          <p:nvSpPr>
            <p:cNvPr id="37" name="任意多边形: 形状 36"/>
            <p:cNvSpPr/>
            <p:nvPr/>
          </p:nvSpPr>
          <p:spPr>
            <a:xfrm rot="4221045">
              <a:off x="787211" y="5206053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 rot="4484979">
              <a:off x="-267315" y="5423117"/>
              <a:ext cx="1657684" cy="1723915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 rot="5046581">
              <a:off x="-674608" y="5526611"/>
              <a:ext cx="1246869" cy="1585173"/>
            </a:xfrm>
            <a:custGeom>
              <a:avLst/>
              <a:gdLst>
                <a:gd name="connsiteX0" fmla="*/ 15278 w 1246869"/>
                <a:gd name="connsiteY0" fmla="*/ 1201386 h 1585173"/>
                <a:gd name="connsiteX1" fmla="*/ 18259 w 1246869"/>
                <a:gd name="connsiteY1" fmla="*/ 1190244 h 1585173"/>
                <a:gd name="connsiteX2" fmla="*/ 19057 w 1246869"/>
                <a:gd name="connsiteY2" fmla="*/ 1182426 h 1585173"/>
                <a:gd name="connsiteX3" fmla="*/ 31318 w 1246869"/>
                <a:gd name="connsiteY3" fmla="*/ 1141432 h 1585173"/>
                <a:gd name="connsiteX4" fmla="*/ 60025 w 1246869"/>
                <a:gd name="connsiteY4" fmla="*/ 1034124 h 1585173"/>
                <a:gd name="connsiteX5" fmla="*/ 70094 w 1246869"/>
                <a:gd name="connsiteY5" fmla="*/ 1011784 h 1585173"/>
                <a:gd name="connsiteX6" fmla="*/ 73839 w 1246869"/>
                <a:gd name="connsiteY6" fmla="*/ 999264 h 1585173"/>
                <a:gd name="connsiteX7" fmla="*/ 92285 w 1246869"/>
                <a:gd name="connsiteY7" fmla="*/ 962549 h 1585173"/>
                <a:gd name="connsiteX8" fmla="*/ 132789 w 1246869"/>
                <a:gd name="connsiteY8" fmla="*/ 872684 h 1585173"/>
                <a:gd name="connsiteX9" fmla="*/ 154214 w 1246869"/>
                <a:gd name="connsiteY9" fmla="*/ 839290 h 1585173"/>
                <a:gd name="connsiteX10" fmla="*/ 163224 w 1246869"/>
                <a:gd name="connsiteY10" fmla="*/ 821358 h 1585173"/>
                <a:gd name="connsiteX11" fmla="*/ 186586 w 1246869"/>
                <a:gd name="connsiteY11" fmla="*/ 788832 h 1585173"/>
                <a:gd name="connsiteX12" fmla="*/ 232086 w 1246869"/>
                <a:gd name="connsiteY12" fmla="*/ 717913 h 1585173"/>
                <a:gd name="connsiteX13" fmla="*/ 268509 w 1246869"/>
                <a:gd name="connsiteY13" fmla="*/ 674779 h 1585173"/>
                <a:gd name="connsiteX14" fmla="*/ 286086 w 1246869"/>
                <a:gd name="connsiteY14" fmla="*/ 650308 h 1585173"/>
                <a:gd name="connsiteX15" fmla="*/ 312821 w 1246869"/>
                <a:gd name="connsiteY15" fmla="*/ 622303 h 1585173"/>
                <a:gd name="connsiteX16" fmla="*/ 356432 w 1246869"/>
                <a:gd name="connsiteY16" fmla="*/ 570657 h 1585173"/>
                <a:gd name="connsiteX17" fmla="*/ 411396 w 1246869"/>
                <a:gd name="connsiteY17" fmla="*/ 519043 h 1585173"/>
                <a:gd name="connsiteX18" fmla="*/ 441304 w 1246869"/>
                <a:gd name="connsiteY18" fmla="*/ 487714 h 1585173"/>
                <a:gd name="connsiteX19" fmla="*/ 468136 w 1246869"/>
                <a:gd name="connsiteY19" fmla="*/ 465762 h 1585173"/>
                <a:gd name="connsiteX20" fmla="*/ 504342 w 1246869"/>
                <a:gd name="connsiteY20" fmla="*/ 431764 h 1585173"/>
                <a:gd name="connsiteX21" fmla="*/ 583611 w 1246869"/>
                <a:gd name="connsiteY21" fmla="*/ 371289 h 1585173"/>
                <a:gd name="connsiteX22" fmla="*/ 627752 w 1246869"/>
                <a:gd name="connsiteY22" fmla="*/ 335177 h 1585173"/>
                <a:gd name="connsiteX23" fmla="*/ 649453 w 1246869"/>
                <a:gd name="connsiteY23" fmla="*/ 321059 h 1585173"/>
                <a:gd name="connsiteX24" fmla="*/ 674331 w 1246869"/>
                <a:gd name="connsiteY24" fmla="*/ 302080 h 1585173"/>
                <a:gd name="connsiteX25" fmla="*/ 796551 w 1246869"/>
                <a:gd name="connsiteY25" fmla="*/ 225364 h 1585173"/>
                <a:gd name="connsiteX26" fmla="*/ 844308 w 1246869"/>
                <a:gd name="connsiteY26" fmla="*/ 194296 h 1585173"/>
                <a:gd name="connsiteX27" fmla="*/ 854428 w 1246869"/>
                <a:gd name="connsiteY27" fmla="*/ 189035 h 1585173"/>
                <a:gd name="connsiteX28" fmla="*/ 864917 w 1246869"/>
                <a:gd name="connsiteY28" fmla="*/ 182452 h 1585173"/>
                <a:gd name="connsiteX29" fmla="*/ 1074614 w 1246869"/>
                <a:gd name="connsiteY29" fmla="*/ 73726 h 1585173"/>
                <a:gd name="connsiteX30" fmla="*/ 1083870 w 1246869"/>
                <a:gd name="connsiteY30" fmla="*/ 69778 h 1585173"/>
                <a:gd name="connsiteX31" fmla="*/ 1089847 w 1246869"/>
                <a:gd name="connsiteY31" fmla="*/ 66671 h 1585173"/>
                <a:gd name="connsiteX32" fmla="*/ 1246869 w 1246869"/>
                <a:gd name="connsiteY32" fmla="*/ 0 h 1585173"/>
                <a:gd name="connsiteX33" fmla="*/ 1201417 w 1246869"/>
                <a:gd name="connsiteY33" fmla="*/ 440556 h 1585173"/>
                <a:gd name="connsiteX34" fmla="*/ 1000421 w 1246869"/>
                <a:gd name="connsiteY34" fmla="*/ 532967 h 1585173"/>
                <a:gd name="connsiteX35" fmla="*/ 23409 w 1246869"/>
                <a:gd name="connsiteY35" fmla="*/ 1585173 h 1585173"/>
                <a:gd name="connsiteX36" fmla="*/ 23409 w 1246869"/>
                <a:gd name="connsiteY36" fmla="*/ 1585171 h 1585173"/>
                <a:gd name="connsiteX37" fmla="*/ 5584 w 1246869"/>
                <a:gd name="connsiteY37" fmla="*/ 1477022 h 1585173"/>
                <a:gd name="connsiteX38" fmla="*/ 399 w 1246869"/>
                <a:gd name="connsiteY38" fmla="*/ 1376940 h 1585173"/>
                <a:gd name="connsiteX39" fmla="*/ 33 w 1246869"/>
                <a:gd name="connsiteY39" fmla="*/ 1373624 h 1585173"/>
                <a:gd name="connsiteX40" fmla="*/ 156 w 1246869"/>
                <a:gd name="connsiteY40" fmla="*/ 1372237 h 1585173"/>
                <a:gd name="connsiteX41" fmla="*/ 0 w 1246869"/>
                <a:gd name="connsiteY41" fmla="*/ 1369243 h 1585173"/>
                <a:gd name="connsiteX42" fmla="*/ 3177 w 1246869"/>
                <a:gd name="connsiteY42" fmla="*/ 1338102 h 158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46869" h="1585173">
                  <a:moveTo>
                    <a:pt x="15278" y="1201386"/>
                  </a:moveTo>
                  <a:lnTo>
                    <a:pt x="18259" y="1190244"/>
                  </a:lnTo>
                  <a:lnTo>
                    <a:pt x="19057" y="1182426"/>
                  </a:lnTo>
                  <a:lnTo>
                    <a:pt x="31318" y="1141432"/>
                  </a:lnTo>
                  <a:lnTo>
                    <a:pt x="60025" y="1034124"/>
                  </a:lnTo>
                  <a:lnTo>
                    <a:pt x="70094" y="1011784"/>
                  </a:lnTo>
                  <a:lnTo>
                    <a:pt x="73839" y="999264"/>
                  </a:lnTo>
                  <a:lnTo>
                    <a:pt x="92285" y="962549"/>
                  </a:lnTo>
                  <a:lnTo>
                    <a:pt x="132789" y="872684"/>
                  </a:lnTo>
                  <a:lnTo>
                    <a:pt x="154214" y="839290"/>
                  </a:lnTo>
                  <a:lnTo>
                    <a:pt x="163224" y="821358"/>
                  </a:lnTo>
                  <a:lnTo>
                    <a:pt x="186586" y="788832"/>
                  </a:lnTo>
                  <a:lnTo>
                    <a:pt x="232086" y="717913"/>
                  </a:lnTo>
                  <a:lnTo>
                    <a:pt x="268509" y="674779"/>
                  </a:lnTo>
                  <a:lnTo>
                    <a:pt x="286086" y="650308"/>
                  </a:lnTo>
                  <a:lnTo>
                    <a:pt x="312821" y="622303"/>
                  </a:lnTo>
                  <a:lnTo>
                    <a:pt x="356432" y="570657"/>
                  </a:lnTo>
                  <a:lnTo>
                    <a:pt x="411396" y="519043"/>
                  </a:lnTo>
                  <a:lnTo>
                    <a:pt x="441304" y="487714"/>
                  </a:lnTo>
                  <a:lnTo>
                    <a:pt x="468136" y="465762"/>
                  </a:lnTo>
                  <a:lnTo>
                    <a:pt x="504342" y="431764"/>
                  </a:lnTo>
                  <a:lnTo>
                    <a:pt x="583611" y="371289"/>
                  </a:lnTo>
                  <a:lnTo>
                    <a:pt x="627752" y="335177"/>
                  </a:lnTo>
                  <a:lnTo>
                    <a:pt x="649453" y="321059"/>
                  </a:lnTo>
                  <a:lnTo>
                    <a:pt x="674331" y="302080"/>
                  </a:lnTo>
                  <a:lnTo>
                    <a:pt x="796551" y="225364"/>
                  </a:lnTo>
                  <a:lnTo>
                    <a:pt x="844308" y="194296"/>
                  </a:lnTo>
                  <a:lnTo>
                    <a:pt x="854428" y="189035"/>
                  </a:lnTo>
                  <a:lnTo>
                    <a:pt x="864917" y="182452"/>
                  </a:lnTo>
                  <a:cubicBezTo>
                    <a:pt x="931713" y="144346"/>
                    <a:pt x="1001695" y="108057"/>
                    <a:pt x="1074614" y="73726"/>
                  </a:cubicBezTo>
                  <a:lnTo>
                    <a:pt x="1083870" y="69778"/>
                  </a:lnTo>
                  <a:lnTo>
                    <a:pt x="1089847" y="66671"/>
                  </a:lnTo>
                  <a:lnTo>
                    <a:pt x="1246869" y="0"/>
                  </a:lnTo>
                  <a:lnTo>
                    <a:pt x="1201417" y="440556"/>
                  </a:lnTo>
                  <a:lnTo>
                    <a:pt x="1000421" y="532967"/>
                  </a:lnTo>
                  <a:cubicBezTo>
                    <a:pt x="477323" y="795991"/>
                    <a:pt x="116808" y="1164247"/>
                    <a:pt x="23409" y="1585173"/>
                  </a:cubicBezTo>
                  <a:lnTo>
                    <a:pt x="23409" y="1585171"/>
                  </a:lnTo>
                  <a:lnTo>
                    <a:pt x="5584" y="1477022"/>
                  </a:lnTo>
                  <a:lnTo>
                    <a:pt x="399" y="1376940"/>
                  </a:lnTo>
                  <a:lnTo>
                    <a:pt x="33" y="1373624"/>
                  </a:lnTo>
                  <a:lnTo>
                    <a:pt x="156" y="1372237"/>
                  </a:lnTo>
                  <a:lnTo>
                    <a:pt x="0" y="1369243"/>
                  </a:lnTo>
                  <a:lnTo>
                    <a:pt x="3177" y="13381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cxnSp>
        <p:nvCxnSpPr>
          <p:cNvPr id="65" name="直接连接符 64"/>
          <p:cNvCxnSpPr/>
          <p:nvPr/>
        </p:nvCxnSpPr>
        <p:spPr>
          <a:xfrm>
            <a:off x="915814" y="3756581"/>
            <a:ext cx="61914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3" grpId="0" animBg="1"/>
      <p:bldP spid="54" grpId="0" animBg="1"/>
      <p:bldP spid="51" grpId="0" animBg="1"/>
      <p:bldP spid="52" grpId="0" animBg="1"/>
      <p:bldP spid="50" grpId="0" animBg="1"/>
      <p:bldP spid="49" grpId="0" animBg="1"/>
      <p:bldP spid="58" grpId="0"/>
      <p:bldP spid="32" grpId="0" animBg="1"/>
      <p:bldP spid="30" grpId="0" animBg="1"/>
      <p:bldP spid="29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>
            <a:off x="-479057" y="-1213858"/>
            <a:ext cx="6419113" cy="7122533"/>
            <a:chOff x="6367970" y="-194970"/>
            <a:chExt cx="6419113" cy="7122533"/>
          </a:xfrm>
        </p:grpSpPr>
        <p:sp>
          <p:nvSpPr>
            <p:cNvPr id="55" name="任意多边形: 形状 54"/>
            <p:cNvSpPr/>
            <p:nvPr/>
          </p:nvSpPr>
          <p:spPr>
            <a:xfrm rot="19115697">
              <a:off x="10402732" y="3976014"/>
              <a:ext cx="2256890" cy="1874881"/>
            </a:xfrm>
            <a:custGeom>
              <a:avLst/>
              <a:gdLst>
                <a:gd name="connsiteX0" fmla="*/ 2453618 w 2453618"/>
                <a:gd name="connsiteY0" fmla="*/ 1249287 h 1874881"/>
                <a:gd name="connsiteX1" fmla="*/ 1901985 w 2453618"/>
                <a:gd name="connsiteY1" fmla="*/ 1874881 h 1874881"/>
                <a:gd name="connsiteX2" fmla="*/ 1807124 w 2453618"/>
                <a:gd name="connsiteY2" fmla="*/ 1838223 h 1874881"/>
                <a:gd name="connsiteX3" fmla="*/ 0 w 2453618"/>
                <a:gd name="connsiteY3" fmla="*/ 499276 h 1874881"/>
                <a:gd name="connsiteX4" fmla="*/ 35264 w 2453618"/>
                <a:gd name="connsiteY4" fmla="*/ 348774 h 1874881"/>
                <a:gd name="connsiteX5" fmla="*/ 45740 w 2453618"/>
                <a:gd name="connsiteY5" fmla="*/ 256862 h 1874881"/>
                <a:gd name="connsiteX6" fmla="*/ 207736 w 2453618"/>
                <a:gd name="connsiteY6" fmla="*/ 63753 h 1874881"/>
                <a:gd name="connsiteX7" fmla="*/ 269573 w 2453618"/>
                <a:gd name="connsiteY7" fmla="*/ 0 h 1874881"/>
                <a:gd name="connsiteX8" fmla="*/ 285732 w 2453618"/>
                <a:gd name="connsiteY8" fmla="*/ 16488 h 1874881"/>
                <a:gd name="connsiteX9" fmla="*/ 480294 w 2453618"/>
                <a:gd name="connsiteY9" fmla="*/ 203251 h 1874881"/>
                <a:gd name="connsiteX10" fmla="*/ 497460 w 2453618"/>
                <a:gd name="connsiteY10" fmla="*/ 217970 h 1874881"/>
                <a:gd name="connsiteX11" fmla="*/ 655895 w 2453618"/>
                <a:gd name="connsiteY11" fmla="*/ 347566 h 1874881"/>
                <a:gd name="connsiteX12" fmla="*/ 798193 w 2453618"/>
                <a:gd name="connsiteY12" fmla="*/ 455286 h 1874881"/>
                <a:gd name="connsiteX13" fmla="*/ 920617 w 2453618"/>
                <a:gd name="connsiteY13" fmla="*/ 541138 h 1874881"/>
                <a:gd name="connsiteX14" fmla="*/ 1076650 w 2453618"/>
                <a:gd name="connsiteY14" fmla="*/ 641524 h 1874881"/>
                <a:gd name="connsiteX15" fmla="*/ 1208644 w 2453618"/>
                <a:gd name="connsiteY15" fmla="*/ 721027 h 1874881"/>
                <a:gd name="connsiteX16" fmla="*/ 1378557 w 2453618"/>
                <a:gd name="connsiteY16" fmla="*/ 813905 h 1874881"/>
                <a:gd name="connsiteX17" fmla="*/ 1518797 w 2453618"/>
                <a:gd name="connsiteY17" fmla="*/ 886319 h 1874881"/>
                <a:gd name="connsiteX18" fmla="*/ 1703243 w 2453618"/>
                <a:gd name="connsiteY18" fmla="*/ 971541 h 1874881"/>
                <a:gd name="connsiteX19" fmla="*/ 1849896 w 2453618"/>
                <a:gd name="connsiteY19" fmla="*/ 1036067 h 1874881"/>
                <a:gd name="connsiteX20" fmla="*/ 2050608 w 2453618"/>
                <a:gd name="connsiteY20" fmla="*/ 1113632 h 1874881"/>
                <a:gd name="connsiteX21" fmla="*/ 2200766 w 2453618"/>
                <a:gd name="connsiteY21" fmla="*/ 1169322 h 1874881"/>
                <a:gd name="connsiteX22" fmla="*/ 2422321 w 2453618"/>
                <a:gd name="connsiteY22" fmla="*/ 1239671 h 18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53618" h="1874881">
                  <a:moveTo>
                    <a:pt x="2453618" y="1249287"/>
                  </a:moveTo>
                  <a:lnTo>
                    <a:pt x="1901985" y="1874881"/>
                  </a:lnTo>
                  <a:lnTo>
                    <a:pt x="1807124" y="1838223"/>
                  </a:lnTo>
                  <a:cubicBezTo>
                    <a:pt x="1021148" y="1505482"/>
                    <a:pt x="396301" y="1040688"/>
                    <a:pt x="0" y="499276"/>
                  </a:cubicBezTo>
                  <a:lnTo>
                    <a:pt x="35264" y="348774"/>
                  </a:lnTo>
                  <a:lnTo>
                    <a:pt x="45740" y="256862"/>
                  </a:lnTo>
                  <a:cubicBezTo>
                    <a:pt x="123656" y="139754"/>
                    <a:pt x="109214" y="170477"/>
                    <a:pt x="207736" y="63753"/>
                  </a:cubicBezTo>
                  <a:lnTo>
                    <a:pt x="269573" y="0"/>
                  </a:lnTo>
                  <a:lnTo>
                    <a:pt x="285732" y="16488"/>
                  </a:lnTo>
                  <a:lnTo>
                    <a:pt x="480294" y="203251"/>
                  </a:lnTo>
                  <a:lnTo>
                    <a:pt x="497460" y="217970"/>
                  </a:lnTo>
                  <a:lnTo>
                    <a:pt x="655895" y="347566"/>
                  </a:lnTo>
                  <a:lnTo>
                    <a:pt x="798193" y="455286"/>
                  </a:lnTo>
                  <a:lnTo>
                    <a:pt x="920617" y="541138"/>
                  </a:lnTo>
                  <a:lnTo>
                    <a:pt x="1076650" y="641524"/>
                  </a:lnTo>
                  <a:lnTo>
                    <a:pt x="1208644" y="721027"/>
                  </a:lnTo>
                  <a:lnTo>
                    <a:pt x="1378557" y="813905"/>
                  </a:lnTo>
                  <a:lnTo>
                    <a:pt x="1518797" y="886319"/>
                  </a:lnTo>
                  <a:lnTo>
                    <a:pt x="1703243" y="971541"/>
                  </a:lnTo>
                  <a:lnTo>
                    <a:pt x="1849896" y="1036067"/>
                  </a:lnTo>
                  <a:lnTo>
                    <a:pt x="2050608" y="1113632"/>
                  </a:lnTo>
                  <a:lnTo>
                    <a:pt x="2200766" y="1169322"/>
                  </a:lnTo>
                  <a:lnTo>
                    <a:pt x="2422321" y="123967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 rot="18938360">
              <a:off x="10870892" y="4420725"/>
              <a:ext cx="1407300" cy="2506803"/>
            </a:xfrm>
            <a:custGeom>
              <a:avLst/>
              <a:gdLst>
                <a:gd name="connsiteX0" fmla="*/ 6117 w 1529971"/>
                <a:gd name="connsiteY0" fmla="*/ 2151 h 2506803"/>
                <a:gd name="connsiteX1" fmla="*/ 42810 w 1529971"/>
                <a:gd name="connsiteY1" fmla="*/ 278364 h 2506803"/>
                <a:gd name="connsiteX2" fmla="*/ 42809 w 1529971"/>
                <a:gd name="connsiteY2" fmla="*/ 278363 h 2506803"/>
                <a:gd name="connsiteX3" fmla="*/ 13652 w 1529971"/>
                <a:gd name="connsiteY3" fmla="*/ 101462 h 2506803"/>
                <a:gd name="connsiteX4" fmla="*/ 19317 w 1529971"/>
                <a:gd name="connsiteY4" fmla="*/ 152462 h 2506803"/>
                <a:gd name="connsiteX5" fmla="*/ 19319 w 1529971"/>
                <a:gd name="connsiteY5" fmla="*/ 152477 h 2506803"/>
                <a:gd name="connsiteX6" fmla="*/ 42485 w 1529971"/>
                <a:gd name="connsiteY6" fmla="*/ 277455 h 2506803"/>
                <a:gd name="connsiteX7" fmla="*/ 52904 w 1529971"/>
                <a:gd name="connsiteY7" fmla="*/ 318631 h 2506803"/>
                <a:gd name="connsiteX8" fmla="*/ 74355 w 1529971"/>
                <a:gd name="connsiteY8" fmla="*/ 401127 h 2506803"/>
                <a:gd name="connsiteX9" fmla="*/ 90105 w 1529971"/>
                <a:gd name="connsiteY9" fmla="*/ 449803 h 2506803"/>
                <a:gd name="connsiteX10" fmla="*/ 114774 w 1529971"/>
                <a:gd name="connsiteY10" fmla="*/ 523359 h 2506803"/>
                <a:gd name="connsiteX11" fmla="*/ 135042 w 1529971"/>
                <a:gd name="connsiteY11" fmla="*/ 574686 h 2506803"/>
                <a:gd name="connsiteX12" fmla="*/ 163592 w 1529971"/>
                <a:gd name="connsiteY12" fmla="*/ 644045 h 2506803"/>
                <a:gd name="connsiteX13" fmla="*/ 188023 w 1529971"/>
                <a:gd name="connsiteY13" fmla="*/ 696343 h 2506803"/>
                <a:gd name="connsiteX14" fmla="*/ 220659 w 1529971"/>
                <a:gd name="connsiteY14" fmla="*/ 763075 h 2506803"/>
                <a:gd name="connsiteX15" fmla="*/ 249023 w 1529971"/>
                <a:gd name="connsiteY15" fmla="*/ 815536 h 2506803"/>
                <a:gd name="connsiteX16" fmla="*/ 285832 w 1529971"/>
                <a:gd name="connsiteY16" fmla="*/ 880340 h 2506803"/>
                <a:gd name="connsiteX17" fmla="*/ 317939 w 1529971"/>
                <a:gd name="connsiteY17" fmla="*/ 932485 h 2506803"/>
                <a:gd name="connsiteX18" fmla="*/ 358976 w 1529971"/>
                <a:gd name="connsiteY18" fmla="*/ 995741 h 2506803"/>
                <a:gd name="connsiteX19" fmla="*/ 394629 w 1529971"/>
                <a:gd name="connsiteY19" fmla="*/ 1047226 h 2506803"/>
                <a:gd name="connsiteX20" fmla="*/ 439964 w 1529971"/>
                <a:gd name="connsiteY20" fmla="*/ 1109186 h 2506803"/>
                <a:gd name="connsiteX21" fmla="*/ 478954 w 1529971"/>
                <a:gd name="connsiteY21" fmla="*/ 1159730 h 2506803"/>
                <a:gd name="connsiteX22" fmla="*/ 528692 w 1529971"/>
                <a:gd name="connsiteY22" fmla="*/ 1220592 h 2506803"/>
                <a:gd name="connsiteX23" fmla="*/ 570761 w 1529971"/>
                <a:gd name="connsiteY23" fmla="*/ 1269926 h 2506803"/>
                <a:gd name="connsiteX24" fmla="*/ 605243 w 1529971"/>
                <a:gd name="connsiteY24" fmla="*/ 1307995 h 2506803"/>
                <a:gd name="connsiteX25" fmla="*/ 782202 w 1529971"/>
                <a:gd name="connsiteY25" fmla="*/ 1488519 h 2506803"/>
                <a:gd name="connsiteX26" fmla="*/ 807202 w 1529971"/>
                <a:gd name="connsiteY26" fmla="*/ 1511367 h 2506803"/>
                <a:gd name="connsiteX27" fmla="*/ 1012779 w 1529971"/>
                <a:gd name="connsiteY27" fmla="*/ 1688120 h 2506803"/>
                <a:gd name="connsiteX28" fmla="*/ 1030916 w 1529971"/>
                <a:gd name="connsiteY28" fmla="*/ 1702051 h 2506803"/>
                <a:gd name="connsiteX29" fmla="*/ 1198323 w 1529971"/>
                <a:gd name="connsiteY29" fmla="*/ 1824703 h 2506803"/>
                <a:gd name="connsiteX30" fmla="*/ 1348679 w 1529971"/>
                <a:gd name="connsiteY30" fmla="*/ 1926650 h 2506803"/>
                <a:gd name="connsiteX31" fmla="*/ 1478035 w 1529971"/>
                <a:gd name="connsiteY31" fmla="*/ 2007900 h 2506803"/>
                <a:gd name="connsiteX32" fmla="*/ 1529971 w 1529971"/>
                <a:gd name="connsiteY32" fmla="*/ 2037828 h 2506803"/>
                <a:gd name="connsiteX33" fmla="*/ 1071347 w 1529971"/>
                <a:gd name="connsiteY33" fmla="*/ 2506803 h 2506803"/>
                <a:gd name="connsiteX34" fmla="*/ 1001888 w 1529971"/>
                <a:gd name="connsiteY34" fmla="*/ 2454566 h 2506803"/>
                <a:gd name="connsiteX35" fmla="*/ 0 w 1529971"/>
                <a:gd name="connsiteY35" fmla="*/ 665771 h 2506803"/>
                <a:gd name="connsiteX36" fmla="*/ 0 w 1529971"/>
                <a:gd name="connsiteY36" fmla="*/ 0 h 2506803"/>
                <a:gd name="connsiteX37" fmla="*/ 4087 w 1529971"/>
                <a:gd name="connsiteY37" fmla="*/ 1437 h 2506803"/>
                <a:gd name="connsiteX38" fmla="*/ 4859 w 1529971"/>
                <a:gd name="connsiteY38" fmla="*/ 22297 h 2506803"/>
                <a:gd name="connsiteX39" fmla="*/ 9172 w 1529971"/>
                <a:gd name="connsiteY39" fmla="*/ 61130 h 250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9971" h="2506803">
                  <a:moveTo>
                    <a:pt x="6117" y="2151"/>
                  </a:moveTo>
                  <a:lnTo>
                    <a:pt x="42810" y="278364"/>
                  </a:lnTo>
                  <a:cubicBezTo>
                    <a:pt x="42810" y="278363"/>
                    <a:pt x="42809" y="278363"/>
                    <a:pt x="42809" y="278363"/>
                  </a:cubicBezTo>
                  <a:lnTo>
                    <a:pt x="13652" y="101462"/>
                  </a:lnTo>
                  <a:lnTo>
                    <a:pt x="19317" y="152462"/>
                  </a:lnTo>
                  <a:cubicBezTo>
                    <a:pt x="19318" y="152467"/>
                    <a:pt x="19318" y="152472"/>
                    <a:pt x="19319" y="152477"/>
                  </a:cubicBezTo>
                  <a:lnTo>
                    <a:pt x="42485" y="277455"/>
                  </a:lnTo>
                  <a:lnTo>
                    <a:pt x="52904" y="318631"/>
                  </a:lnTo>
                  <a:lnTo>
                    <a:pt x="74355" y="401127"/>
                  </a:lnTo>
                  <a:lnTo>
                    <a:pt x="90105" y="449803"/>
                  </a:lnTo>
                  <a:lnTo>
                    <a:pt x="114774" y="523359"/>
                  </a:lnTo>
                  <a:lnTo>
                    <a:pt x="135042" y="574686"/>
                  </a:lnTo>
                  <a:lnTo>
                    <a:pt x="163592" y="644045"/>
                  </a:lnTo>
                  <a:lnTo>
                    <a:pt x="188023" y="696343"/>
                  </a:lnTo>
                  <a:lnTo>
                    <a:pt x="220659" y="763075"/>
                  </a:lnTo>
                  <a:lnTo>
                    <a:pt x="249023" y="815536"/>
                  </a:lnTo>
                  <a:lnTo>
                    <a:pt x="285832" y="880340"/>
                  </a:lnTo>
                  <a:lnTo>
                    <a:pt x="317939" y="932485"/>
                  </a:lnTo>
                  <a:lnTo>
                    <a:pt x="358976" y="995741"/>
                  </a:lnTo>
                  <a:lnTo>
                    <a:pt x="394629" y="1047226"/>
                  </a:lnTo>
                  <a:lnTo>
                    <a:pt x="439964" y="1109186"/>
                  </a:lnTo>
                  <a:lnTo>
                    <a:pt x="478954" y="1159730"/>
                  </a:lnTo>
                  <a:lnTo>
                    <a:pt x="528692" y="1220592"/>
                  </a:lnTo>
                  <a:lnTo>
                    <a:pt x="570761" y="1269926"/>
                  </a:lnTo>
                  <a:lnTo>
                    <a:pt x="605243" y="1307995"/>
                  </a:lnTo>
                  <a:lnTo>
                    <a:pt x="782202" y="1488519"/>
                  </a:lnTo>
                  <a:lnTo>
                    <a:pt x="807202" y="1511367"/>
                  </a:lnTo>
                  <a:lnTo>
                    <a:pt x="1012779" y="1688120"/>
                  </a:lnTo>
                  <a:lnTo>
                    <a:pt x="1030916" y="1702051"/>
                  </a:lnTo>
                  <a:lnTo>
                    <a:pt x="1198323" y="1824703"/>
                  </a:lnTo>
                  <a:lnTo>
                    <a:pt x="1348679" y="1926650"/>
                  </a:lnTo>
                  <a:lnTo>
                    <a:pt x="1478035" y="2007900"/>
                  </a:lnTo>
                  <a:lnTo>
                    <a:pt x="1529971" y="2037828"/>
                  </a:lnTo>
                  <a:lnTo>
                    <a:pt x="1071347" y="2506803"/>
                  </a:lnTo>
                  <a:lnTo>
                    <a:pt x="1001888" y="2454566"/>
                  </a:lnTo>
                  <a:cubicBezTo>
                    <a:pt x="366535" y="1945425"/>
                    <a:pt x="0" y="1325170"/>
                    <a:pt x="0" y="665771"/>
                  </a:cubicBezTo>
                  <a:lnTo>
                    <a:pt x="0" y="0"/>
                  </a:lnTo>
                  <a:lnTo>
                    <a:pt x="4087" y="1437"/>
                  </a:lnTo>
                  <a:cubicBezTo>
                    <a:pt x="4344" y="8390"/>
                    <a:pt x="4602" y="15344"/>
                    <a:pt x="4859" y="22297"/>
                  </a:cubicBezTo>
                  <a:lnTo>
                    <a:pt x="9172" y="6113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 rot="18735068">
              <a:off x="9989045" y="1985404"/>
              <a:ext cx="3134503" cy="1363969"/>
            </a:xfrm>
            <a:custGeom>
              <a:avLst/>
              <a:gdLst>
                <a:gd name="connsiteX0" fmla="*/ 3134503 w 3134503"/>
                <a:gd name="connsiteY0" fmla="*/ 845294 h 1482863"/>
                <a:gd name="connsiteX1" fmla="*/ 2432623 w 3134503"/>
                <a:gd name="connsiteY1" fmla="*/ 1482863 h 1482863"/>
                <a:gd name="connsiteX2" fmla="*/ 2302283 w 3134503"/>
                <a:gd name="connsiteY2" fmla="*/ 1453256 h 1482863"/>
                <a:gd name="connsiteX3" fmla="*/ 1901172 w 3134503"/>
                <a:gd name="connsiteY3" fmla="*/ 1339178 h 1482863"/>
                <a:gd name="connsiteX4" fmla="*/ 1521092 w 3134503"/>
                <a:gd name="connsiteY4" fmla="*/ 1207618 h 1482863"/>
                <a:gd name="connsiteX5" fmla="*/ 108238 w 3134503"/>
                <a:gd name="connsiteY5" fmla="*/ 426708 h 1482863"/>
                <a:gd name="connsiteX6" fmla="*/ 0 w 3134503"/>
                <a:gd name="connsiteY6" fmla="*/ 334156 h 1482863"/>
                <a:gd name="connsiteX7" fmla="*/ 68085 w 3134503"/>
                <a:gd name="connsiteY7" fmla="*/ 289137 h 1482863"/>
                <a:gd name="connsiteX8" fmla="*/ 556562 w 3134503"/>
                <a:gd name="connsiteY8" fmla="*/ 27103 h 1482863"/>
                <a:gd name="connsiteX9" fmla="*/ 619021 w 3134503"/>
                <a:gd name="connsiteY9" fmla="*/ 0 h 1482863"/>
                <a:gd name="connsiteX10" fmla="*/ 749255 w 3134503"/>
                <a:gd name="connsiteY10" fmla="*/ 75049 h 1482863"/>
                <a:gd name="connsiteX11" fmla="*/ 888723 w 3134503"/>
                <a:gd name="connsiteY11" fmla="*/ 150292 h 1482863"/>
                <a:gd name="connsiteX12" fmla="*/ 1068256 w 3134503"/>
                <a:gd name="connsiteY12" fmla="*/ 238192 h 1482863"/>
                <a:gd name="connsiteX13" fmla="*/ 1216437 w 3134503"/>
                <a:gd name="connsiteY13" fmla="*/ 306726 h 1482863"/>
                <a:gd name="connsiteX14" fmla="*/ 1411326 w 3134503"/>
                <a:gd name="connsiteY14" fmla="*/ 387379 h 1482863"/>
                <a:gd name="connsiteX15" fmla="*/ 1566284 w 3134503"/>
                <a:gd name="connsiteY15" fmla="*/ 448449 h 1482863"/>
                <a:gd name="connsiteX16" fmla="*/ 1778361 w 3134503"/>
                <a:gd name="connsiteY16" fmla="*/ 521857 h 1482863"/>
                <a:gd name="connsiteX17" fmla="*/ 1937023 w 3134503"/>
                <a:gd name="connsiteY17" fmla="*/ 574562 h 1482863"/>
                <a:gd name="connsiteX18" fmla="*/ 2171123 w 3134503"/>
                <a:gd name="connsiteY18" fmla="*/ 641142 h 1482863"/>
                <a:gd name="connsiteX19" fmla="*/ 2327395 w 3134503"/>
                <a:gd name="connsiteY19" fmla="*/ 684148 h 1482863"/>
                <a:gd name="connsiteX20" fmla="*/ 2599433 w 3134503"/>
                <a:gd name="connsiteY20" fmla="*/ 745943 h 1482863"/>
                <a:gd name="connsiteX21" fmla="*/ 2736150 w 3134503"/>
                <a:gd name="connsiteY21" fmla="*/ 776290 h 148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34503" h="1482863">
                  <a:moveTo>
                    <a:pt x="3134503" y="845294"/>
                  </a:moveTo>
                  <a:lnTo>
                    <a:pt x="2432623" y="1482863"/>
                  </a:lnTo>
                  <a:lnTo>
                    <a:pt x="2302283" y="1453256"/>
                  </a:lnTo>
                  <a:cubicBezTo>
                    <a:pt x="2165229" y="1418257"/>
                    <a:pt x="2031448" y="1380174"/>
                    <a:pt x="1901172" y="1339178"/>
                  </a:cubicBezTo>
                  <a:cubicBezTo>
                    <a:pt x="1770896" y="1298182"/>
                    <a:pt x="1644125" y="1254270"/>
                    <a:pt x="1521092" y="1207618"/>
                  </a:cubicBezTo>
                  <a:cubicBezTo>
                    <a:pt x="967437" y="997678"/>
                    <a:pt x="489451" y="732194"/>
                    <a:pt x="108238" y="426708"/>
                  </a:cubicBezTo>
                  <a:lnTo>
                    <a:pt x="0" y="334156"/>
                  </a:lnTo>
                  <a:lnTo>
                    <a:pt x="68085" y="289137"/>
                  </a:lnTo>
                  <a:cubicBezTo>
                    <a:pt x="219715" y="194022"/>
                    <a:pt x="383018" y="106556"/>
                    <a:pt x="556562" y="27103"/>
                  </a:cubicBezTo>
                  <a:lnTo>
                    <a:pt x="619021" y="0"/>
                  </a:lnTo>
                  <a:lnTo>
                    <a:pt x="749255" y="75049"/>
                  </a:lnTo>
                  <a:lnTo>
                    <a:pt x="888723" y="150292"/>
                  </a:lnTo>
                  <a:lnTo>
                    <a:pt x="1068256" y="238192"/>
                  </a:lnTo>
                  <a:lnTo>
                    <a:pt x="1216437" y="306726"/>
                  </a:lnTo>
                  <a:lnTo>
                    <a:pt x="1411326" y="387379"/>
                  </a:lnTo>
                  <a:lnTo>
                    <a:pt x="1566284" y="448449"/>
                  </a:lnTo>
                  <a:lnTo>
                    <a:pt x="1778361" y="521857"/>
                  </a:lnTo>
                  <a:lnTo>
                    <a:pt x="1937023" y="574562"/>
                  </a:lnTo>
                  <a:lnTo>
                    <a:pt x="2171123" y="641142"/>
                  </a:lnTo>
                  <a:lnTo>
                    <a:pt x="2327395" y="684148"/>
                  </a:lnTo>
                  <a:lnTo>
                    <a:pt x="2599433" y="745943"/>
                  </a:lnTo>
                  <a:lnTo>
                    <a:pt x="2736150" y="77629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 rot="18740753">
              <a:off x="10121418" y="2969336"/>
              <a:ext cx="2789342" cy="1656051"/>
            </a:xfrm>
            <a:custGeom>
              <a:avLst/>
              <a:gdLst>
                <a:gd name="connsiteX0" fmla="*/ 2789342 w 2789342"/>
                <a:gd name="connsiteY0" fmla="*/ 1218060 h 1800405"/>
                <a:gd name="connsiteX1" fmla="*/ 2150383 w 2789342"/>
                <a:gd name="connsiteY1" fmla="*/ 1800405 h 1800405"/>
                <a:gd name="connsiteX2" fmla="*/ 1975047 w 2789342"/>
                <a:gd name="connsiteY2" fmla="*/ 1739714 h 1800405"/>
                <a:gd name="connsiteX3" fmla="*/ 65597 w 2789342"/>
                <a:gd name="connsiteY3" fmla="*/ 472520 h 1800405"/>
                <a:gd name="connsiteX4" fmla="*/ 0 w 2789342"/>
                <a:gd name="connsiteY4" fmla="*/ 385379 h 1800405"/>
                <a:gd name="connsiteX5" fmla="*/ 4987 w 2789342"/>
                <a:gd name="connsiteY5" fmla="*/ 378238 h 1800405"/>
                <a:gd name="connsiteX6" fmla="*/ 285096 w 2789342"/>
                <a:gd name="connsiteY6" fmla="*/ 60337 h 1800405"/>
                <a:gd name="connsiteX7" fmla="*/ 350434 w 2789342"/>
                <a:gd name="connsiteY7" fmla="*/ 0 h 1800405"/>
                <a:gd name="connsiteX8" fmla="*/ 367509 w 2789342"/>
                <a:gd name="connsiteY8" fmla="*/ 15605 h 1800405"/>
                <a:gd name="connsiteX9" fmla="*/ 573087 w 2789342"/>
                <a:gd name="connsiteY9" fmla="*/ 192359 h 1800405"/>
                <a:gd name="connsiteX10" fmla="*/ 591224 w 2789342"/>
                <a:gd name="connsiteY10" fmla="*/ 206290 h 1800405"/>
                <a:gd name="connsiteX11" fmla="*/ 758630 w 2789342"/>
                <a:gd name="connsiteY11" fmla="*/ 328941 h 1800405"/>
                <a:gd name="connsiteX12" fmla="*/ 908987 w 2789342"/>
                <a:gd name="connsiteY12" fmla="*/ 430889 h 1800405"/>
                <a:gd name="connsiteX13" fmla="*/ 1038343 w 2789342"/>
                <a:gd name="connsiteY13" fmla="*/ 512139 h 1800405"/>
                <a:gd name="connsiteX14" fmla="*/ 1203211 w 2789342"/>
                <a:gd name="connsiteY14" fmla="*/ 607146 h 1800405"/>
                <a:gd name="connsiteX15" fmla="*/ 1342679 w 2789342"/>
                <a:gd name="connsiteY15" fmla="*/ 682388 h 1800405"/>
                <a:gd name="connsiteX16" fmla="*/ 1522212 w 2789342"/>
                <a:gd name="connsiteY16" fmla="*/ 770288 h 1800405"/>
                <a:gd name="connsiteX17" fmla="*/ 1670393 w 2789342"/>
                <a:gd name="connsiteY17" fmla="*/ 838822 h 1800405"/>
                <a:gd name="connsiteX18" fmla="*/ 1865283 w 2789342"/>
                <a:gd name="connsiteY18" fmla="*/ 919476 h 1800405"/>
                <a:gd name="connsiteX19" fmla="*/ 2020240 w 2789342"/>
                <a:gd name="connsiteY19" fmla="*/ 980545 h 1800405"/>
                <a:gd name="connsiteX20" fmla="*/ 2232318 w 2789342"/>
                <a:gd name="connsiteY20" fmla="*/ 1053953 h 1800405"/>
                <a:gd name="connsiteX21" fmla="*/ 2390978 w 2789342"/>
                <a:gd name="connsiteY21" fmla="*/ 1106658 h 1800405"/>
                <a:gd name="connsiteX22" fmla="*/ 2625078 w 2789342"/>
                <a:gd name="connsiteY22" fmla="*/ 1173239 h 1800405"/>
                <a:gd name="connsiteX23" fmla="*/ 2781350 w 2789342"/>
                <a:gd name="connsiteY23" fmla="*/ 1216245 h 18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9342" h="1800405">
                  <a:moveTo>
                    <a:pt x="2789342" y="1218060"/>
                  </a:moveTo>
                  <a:lnTo>
                    <a:pt x="2150383" y="1800405"/>
                  </a:lnTo>
                  <a:lnTo>
                    <a:pt x="1975047" y="1739714"/>
                  </a:lnTo>
                  <a:cubicBezTo>
                    <a:pt x="1144566" y="1424804"/>
                    <a:pt x="484337" y="984919"/>
                    <a:pt x="65597" y="472520"/>
                  </a:cubicBezTo>
                  <a:lnTo>
                    <a:pt x="0" y="385379"/>
                  </a:lnTo>
                  <a:lnTo>
                    <a:pt x="4987" y="378238"/>
                  </a:lnTo>
                  <a:cubicBezTo>
                    <a:pt x="87314" y="267406"/>
                    <a:pt x="180995" y="161341"/>
                    <a:pt x="285096" y="60337"/>
                  </a:cubicBezTo>
                  <a:lnTo>
                    <a:pt x="350434" y="0"/>
                  </a:lnTo>
                  <a:lnTo>
                    <a:pt x="367509" y="15605"/>
                  </a:lnTo>
                  <a:lnTo>
                    <a:pt x="573087" y="192359"/>
                  </a:lnTo>
                  <a:lnTo>
                    <a:pt x="591224" y="206290"/>
                  </a:lnTo>
                  <a:lnTo>
                    <a:pt x="758630" y="328941"/>
                  </a:lnTo>
                  <a:lnTo>
                    <a:pt x="908987" y="430889"/>
                  </a:lnTo>
                  <a:lnTo>
                    <a:pt x="1038343" y="512139"/>
                  </a:lnTo>
                  <a:lnTo>
                    <a:pt x="1203211" y="607146"/>
                  </a:lnTo>
                  <a:lnTo>
                    <a:pt x="1342679" y="682388"/>
                  </a:lnTo>
                  <a:lnTo>
                    <a:pt x="1522212" y="770288"/>
                  </a:lnTo>
                  <a:lnTo>
                    <a:pt x="1670393" y="838822"/>
                  </a:lnTo>
                  <a:lnTo>
                    <a:pt x="1865283" y="919476"/>
                  </a:lnTo>
                  <a:lnTo>
                    <a:pt x="2020240" y="980545"/>
                  </a:lnTo>
                  <a:lnTo>
                    <a:pt x="2232318" y="1053953"/>
                  </a:lnTo>
                  <a:lnTo>
                    <a:pt x="2390978" y="1106658"/>
                  </a:lnTo>
                  <a:lnTo>
                    <a:pt x="2625078" y="1173239"/>
                  </a:lnTo>
                  <a:lnTo>
                    <a:pt x="2781350" y="121624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 rot="19115697">
              <a:off x="10402730" y="3976014"/>
              <a:ext cx="2256893" cy="1874882"/>
            </a:xfrm>
            <a:custGeom>
              <a:avLst/>
              <a:gdLst>
                <a:gd name="connsiteX0" fmla="*/ 2453621 w 2453621"/>
                <a:gd name="connsiteY0" fmla="*/ 1249288 h 1874882"/>
                <a:gd name="connsiteX1" fmla="*/ 1901988 w 2453621"/>
                <a:gd name="connsiteY1" fmla="*/ 1874882 h 1874882"/>
                <a:gd name="connsiteX2" fmla="*/ 1807124 w 2453621"/>
                <a:gd name="connsiteY2" fmla="*/ 1838222 h 1874882"/>
                <a:gd name="connsiteX3" fmla="*/ 0 w 2453621"/>
                <a:gd name="connsiteY3" fmla="*/ 499276 h 1874882"/>
                <a:gd name="connsiteX4" fmla="*/ 35265 w 2453621"/>
                <a:gd name="connsiteY4" fmla="*/ 348774 h 1874882"/>
                <a:gd name="connsiteX5" fmla="*/ 45740 w 2453621"/>
                <a:gd name="connsiteY5" fmla="*/ 256862 h 1874882"/>
                <a:gd name="connsiteX6" fmla="*/ 207736 w 2453621"/>
                <a:gd name="connsiteY6" fmla="*/ 63753 h 1874882"/>
                <a:gd name="connsiteX7" fmla="*/ 269573 w 2453621"/>
                <a:gd name="connsiteY7" fmla="*/ 0 h 1874882"/>
                <a:gd name="connsiteX8" fmla="*/ 285732 w 2453621"/>
                <a:gd name="connsiteY8" fmla="*/ 16488 h 1874882"/>
                <a:gd name="connsiteX9" fmla="*/ 480294 w 2453621"/>
                <a:gd name="connsiteY9" fmla="*/ 203250 h 1874882"/>
                <a:gd name="connsiteX10" fmla="*/ 497460 w 2453621"/>
                <a:gd name="connsiteY10" fmla="*/ 217970 h 1874882"/>
                <a:gd name="connsiteX11" fmla="*/ 655895 w 2453621"/>
                <a:gd name="connsiteY11" fmla="*/ 347566 h 1874882"/>
                <a:gd name="connsiteX12" fmla="*/ 798194 w 2453621"/>
                <a:gd name="connsiteY12" fmla="*/ 455287 h 1874882"/>
                <a:gd name="connsiteX13" fmla="*/ 920617 w 2453621"/>
                <a:gd name="connsiteY13" fmla="*/ 541138 h 1874882"/>
                <a:gd name="connsiteX14" fmla="*/ 1076650 w 2453621"/>
                <a:gd name="connsiteY14" fmla="*/ 641524 h 1874882"/>
                <a:gd name="connsiteX15" fmla="*/ 1208645 w 2453621"/>
                <a:gd name="connsiteY15" fmla="*/ 721028 h 1874882"/>
                <a:gd name="connsiteX16" fmla="*/ 1378557 w 2453621"/>
                <a:gd name="connsiteY16" fmla="*/ 813905 h 1874882"/>
                <a:gd name="connsiteX17" fmla="*/ 1518797 w 2453621"/>
                <a:gd name="connsiteY17" fmla="*/ 886318 h 1874882"/>
                <a:gd name="connsiteX18" fmla="*/ 1703243 w 2453621"/>
                <a:gd name="connsiteY18" fmla="*/ 971540 h 1874882"/>
                <a:gd name="connsiteX19" fmla="*/ 1849896 w 2453621"/>
                <a:gd name="connsiteY19" fmla="*/ 1036067 h 1874882"/>
                <a:gd name="connsiteX20" fmla="*/ 2050608 w 2453621"/>
                <a:gd name="connsiteY20" fmla="*/ 1113632 h 1874882"/>
                <a:gd name="connsiteX21" fmla="*/ 2200766 w 2453621"/>
                <a:gd name="connsiteY21" fmla="*/ 1169321 h 1874882"/>
                <a:gd name="connsiteX22" fmla="*/ 2422321 w 2453621"/>
                <a:gd name="connsiteY22" fmla="*/ 1239670 h 187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53621" h="1874882">
                  <a:moveTo>
                    <a:pt x="2453621" y="1249288"/>
                  </a:moveTo>
                  <a:lnTo>
                    <a:pt x="1901988" y="1874882"/>
                  </a:lnTo>
                  <a:lnTo>
                    <a:pt x="1807124" y="1838222"/>
                  </a:lnTo>
                  <a:cubicBezTo>
                    <a:pt x="1021148" y="1505481"/>
                    <a:pt x="396301" y="1040687"/>
                    <a:pt x="0" y="499276"/>
                  </a:cubicBezTo>
                  <a:lnTo>
                    <a:pt x="35265" y="348774"/>
                  </a:lnTo>
                  <a:lnTo>
                    <a:pt x="45740" y="256862"/>
                  </a:lnTo>
                  <a:cubicBezTo>
                    <a:pt x="123655" y="139754"/>
                    <a:pt x="109214" y="170477"/>
                    <a:pt x="207736" y="63753"/>
                  </a:cubicBezTo>
                  <a:lnTo>
                    <a:pt x="269573" y="0"/>
                  </a:lnTo>
                  <a:lnTo>
                    <a:pt x="285732" y="16488"/>
                  </a:lnTo>
                  <a:lnTo>
                    <a:pt x="480294" y="203250"/>
                  </a:lnTo>
                  <a:lnTo>
                    <a:pt x="497460" y="217970"/>
                  </a:lnTo>
                  <a:lnTo>
                    <a:pt x="655895" y="347566"/>
                  </a:lnTo>
                  <a:lnTo>
                    <a:pt x="798194" y="455287"/>
                  </a:lnTo>
                  <a:lnTo>
                    <a:pt x="920617" y="541138"/>
                  </a:lnTo>
                  <a:lnTo>
                    <a:pt x="1076650" y="641524"/>
                  </a:lnTo>
                  <a:lnTo>
                    <a:pt x="1208645" y="721028"/>
                  </a:lnTo>
                  <a:lnTo>
                    <a:pt x="1378557" y="813905"/>
                  </a:lnTo>
                  <a:lnTo>
                    <a:pt x="1518797" y="886318"/>
                  </a:lnTo>
                  <a:lnTo>
                    <a:pt x="1703243" y="971540"/>
                  </a:lnTo>
                  <a:lnTo>
                    <a:pt x="1849896" y="1036067"/>
                  </a:lnTo>
                  <a:lnTo>
                    <a:pt x="2050608" y="1113632"/>
                  </a:lnTo>
                  <a:lnTo>
                    <a:pt x="2200766" y="1169321"/>
                  </a:lnTo>
                  <a:lnTo>
                    <a:pt x="2422321" y="12396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49000"/>
                  </a:schemeClr>
                </a:gs>
                <a:gs pos="47000">
                  <a:schemeClr val="accent2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 rot="18938360">
              <a:off x="10870949" y="4420800"/>
              <a:ext cx="1407244" cy="2506763"/>
            </a:xfrm>
            <a:custGeom>
              <a:avLst/>
              <a:gdLst>
                <a:gd name="connsiteX0" fmla="*/ 6116 w 1529910"/>
                <a:gd name="connsiteY0" fmla="*/ 2151 h 2506763"/>
                <a:gd name="connsiteX1" fmla="*/ 42810 w 1529910"/>
                <a:gd name="connsiteY1" fmla="*/ 278364 h 2506763"/>
                <a:gd name="connsiteX2" fmla="*/ 42809 w 1529910"/>
                <a:gd name="connsiteY2" fmla="*/ 278362 h 2506763"/>
                <a:gd name="connsiteX3" fmla="*/ 13652 w 1529910"/>
                <a:gd name="connsiteY3" fmla="*/ 101463 h 2506763"/>
                <a:gd name="connsiteX4" fmla="*/ 19317 w 1529910"/>
                <a:gd name="connsiteY4" fmla="*/ 152461 h 2506763"/>
                <a:gd name="connsiteX5" fmla="*/ 19319 w 1529910"/>
                <a:gd name="connsiteY5" fmla="*/ 152477 h 2506763"/>
                <a:gd name="connsiteX6" fmla="*/ 42485 w 1529910"/>
                <a:gd name="connsiteY6" fmla="*/ 277455 h 2506763"/>
                <a:gd name="connsiteX7" fmla="*/ 52904 w 1529910"/>
                <a:gd name="connsiteY7" fmla="*/ 318631 h 2506763"/>
                <a:gd name="connsiteX8" fmla="*/ 74355 w 1529910"/>
                <a:gd name="connsiteY8" fmla="*/ 401127 h 2506763"/>
                <a:gd name="connsiteX9" fmla="*/ 90105 w 1529910"/>
                <a:gd name="connsiteY9" fmla="*/ 449803 h 2506763"/>
                <a:gd name="connsiteX10" fmla="*/ 114774 w 1529910"/>
                <a:gd name="connsiteY10" fmla="*/ 523359 h 2506763"/>
                <a:gd name="connsiteX11" fmla="*/ 135041 w 1529910"/>
                <a:gd name="connsiteY11" fmla="*/ 574686 h 2506763"/>
                <a:gd name="connsiteX12" fmla="*/ 163591 w 1529910"/>
                <a:gd name="connsiteY12" fmla="*/ 644045 h 2506763"/>
                <a:gd name="connsiteX13" fmla="*/ 188023 w 1529910"/>
                <a:gd name="connsiteY13" fmla="*/ 696343 h 2506763"/>
                <a:gd name="connsiteX14" fmla="*/ 220660 w 1529910"/>
                <a:gd name="connsiteY14" fmla="*/ 763075 h 2506763"/>
                <a:gd name="connsiteX15" fmla="*/ 249022 w 1529910"/>
                <a:gd name="connsiteY15" fmla="*/ 815536 h 2506763"/>
                <a:gd name="connsiteX16" fmla="*/ 285832 w 1529910"/>
                <a:gd name="connsiteY16" fmla="*/ 880341 h 2506763"/>
                <a:gd name="connsiteX17" fmla="*/ 317939 w 1529910"/>
                <a:gd name="connsiteY17" fmla="*/ 932486 h 2506763"/>
                <a:gd name="connsiteX18" fmla="*/ 358976 w 1529910"/>
                <a:gd name="connsiteY18" fmla="*/ 995742 h 2506763"/>
                <a:gd name="connsiteX19" fmla="*/ 394630 w 1529910"/>
                <a:gd name="connsiteY19" fmla="*/ 1047226 h 2506763"/>
                <a:gd name="connsiteX20" fmla="*/ 439965 w 1529910"/>
                <a:gd name="connsiteY20" fmla="*/ 1109186 h 2506763"/>
                <a:gd name="connsiteX21" fmla="*/ 478954 w 1529910"/>
                <a:gd name="connsiteY21" fmla="*/ 1159730 h 2506763"/>
                <a:gd name="connsiteX22" fmla="*/ 528692 w 1529910"/>
                <a:gd name="connsiteY22" fmla="*/ 1220593 h 2506763"/>
                <a:gd name="connsiteX23" fmla="*/ 570762 w 1529910"/>
                <a:gd name="connsiteY23" fmla="*/ 1269927 h 2506763"/>
                <a:gd name="connsiteX24" fmla="*/ 605243 w 1529910"/>
                <a:gd name="connsiteY24" fmla="*/ 1307996 h 2506763"/>
                <a:gd name="connsiteX25" fmla="*/ 782202 w 1529910"/>
                <a:gd name="connsiteY25" fmla="*/ 1488520 h 2506763"/>
                <a:gd name="connsiteX26" fmla="*/ 807202 w 1529910"/>
                <a:gd name="connsiteY26" fmla="*/ 1511368 h 2506763"/>
                <a:gd name="connsiteX27" fmla="*/ 1012779 w 1529910"/>
                <a:gd name="connsiteY27" fmla="*/ 1688121 h 2506763"/>
                <a:gd name="connsiteX28" fmla="*/ 1030916 w 1529910"/>
                <a:gd name="connsiteY28" fmla="*/ 1702052 h 2506763"/>
                <a:gd name="connsiteX29" fmla="*/ 1198323 w 1529910"/>
                <a:gd name="connsiteY29" fmla="*/ 1824704 h 2506763"/>
                <a:gd name="connsiteX30" fmla="*/ 1348679 w 1529910"/>
                <a:gd name="connsiteY30" fmla="*/ 1926651 h 2506763"/>
                <a:gd name="connsiteX31" fmla="*/ 1478035 w 1529910"/>
                <a:gd name="connsiteY31" fmla="*/ 2007901 h 2506763"/>
                <a:gd name="connsiteX32" fmla="*/ 1529910 w 1529910"/>
                <a:gd name="connsiteY32" fmla="*/ 2037794 h 2506763"/>
                <a:gd name="connsiteX33" fmla="*/ 1071292 w 1529910"/>
                <a:gd name="connsiteY33" fmla="*/ 2506763 h 2506763"/>
                <a:gd name="connsiteX34" fmla="*/ 1001888 w 1529910"/>
                <a:gd name="connsiteY34" fmla="*/ 2454568 h 2506763"/>
                <a:gd name="connsiteX35" fmla="*/ 0 w 1529910"/>
                <a:gd name="connsiteY35" fmla="*/ 665771 h 2506763"/>
                <a:gd name="connsiteX36" fmla="*/ 0 w 1529910"/>
                <a:gd name="connsiteY36" fmla="*/ 0 h 2506763"/>
                <a:gd name="connsiteX37" fmla="*/ 4088 w 1529910"/>
                <a:gd name="connsiteY37" fmla="*/ 1438 h 2506763"/>
                <a:gd name="connsiteX38" fmla="*/ 4859 w 1529910"/>
                <a:gd name="connsiteY38" fmla="*/ 22297 h 2506763"/>
                <a:gd name="connsiteX39" fmla="*/ 9172 w 1529910"/>
                <a:gd name="connsiteY39" fmla="*/ 61131 h 250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9910" h="2506763">
                  <a:moveTo>
                    <a:pt x="6116" y="2151"/>
                  </a:moveTo>
                  <a:lnTo>
                    <a:pt x="42810" y="278364"/>
                  </a:lnTo>
                  <a:cubicBezTo>
                    <a:pt x="42810" y="278364"/>
                    <a:pt x="42809" y="278364"/>
                    <a:pt x="42809" y="278362"/>
                  </a:cubicBezTo>
                  <a:lnTo>
                    <a:pt x="13652" y="101463"/>
                  </a:lnTo>
                  <a:lnTo>
                    <a:pt x="19317" y="152461"/>
                  </a:lnTo>
                  <a:cubicBezTo>
                    <a:pt x="19318" y="152466"/>
                    <a:pt x="19318" y="152472"/>
                    <a:pt x="19319" y="152477"/>
                  </a:cubicBezTo>
                  <a:lnTo>
                    <a:pt x="42485" y="277455"/>
                  </a:lnTo>
                  <a:lnTo>
                    <a:pt x="52904" y="318631"/>
                  </a:lnTo>
                  <a:lnTo>
                    <a:pt x="74355" y="401127"/>
                  </a:lnTo>
                  <a:lnTo>
                    <a:pt x="90105" y="449803"/>
                  </a:lnTo>
                  <a:lnTo>
                    <a:pt x="114774" y="523359"/>
                  </a:lnTo>
                  <a:lnTo>
                    <a:pt x="135041" y="574686"/>
                  </a:lnTo>
                  <a:lnTo>
                    <a:pt x="163591" y="644045"/>
                  </a:lnTo>
                  <a:lnTo>
                    <a:pt x="188023" y="696343"/>
                  </a:lnTo>
                  <a:lnTo>
                    <a:pt x="220660" y="763075"/>
                  </a:lnTo>
                  <a:lnTo>
                    <a:pt x="249022" y="815536"/>
                  </a:lnTo>
                  <a:lnTo>
                    <a:pt x="285832" y="880341"/>
                  </a:lnTo>
                  <a:lnTo>
                    <a:pt x="317939" y="932486"/>
                  </a:lnTo>
                  <a:lnTo>
                    <a:pt x="358976" y="995742"/>
                  </a:lnTo>
                  <a:lnTo>
                    <a:pt x="394630" y="1047226"/>
                  </a:lnTo>
                  <a:lnTo>
                    <a:pt x="439965" y="1109186"/>
                  </a:lnTo>
                  <a:lnTo>
                    <a:pt x="478954" y="1159730"/>
                  </a:lnTo>
                  <a:lnTo>
                    <a:pt x="528692" y="1220593"/>
                  </a:lnTo>
                  <a:lnTo>
                    <a:pt x="570762" y="1269927"/>
                  </a:lnTo>
                  <a:lnTo>
                    <a:pt x="605243" y="1307996"/>
                  </a:lnTo>
                  <a:lnTo>
                    <a:pt x="782202" y="1488520"/>
                  </a:lnTo>
                  <a:lnTo>
                    <a:pt x="807202" y="1511368"/>
                  </a:lnTo>
                  <a:lnTo>
                    <a:pt x="1012779" y="1688121"/>
                  </a:lnTo>
                  <a:lnTo>
                    <a:pt x="1030916" y="1702052"/>
                  </a:lnTo>
                  <a:lnTo>
                    <a:pt x="1198323" y="1824704"/>
                  </a:lnTo>
                  <a:lnTo>
                    <a:pt x="1348679" y="1926651"/>
                  </a:lnTo>
                  <a:lnTo>
                    <a:pt x="1478035" y="2007901"/>
                  </a:lnTo>
                  <a:lnTo>
                    <a:pt x="1529910" y="2037794"/>
                  </a:lnTo>
                  <a:lnTo>
                    <a:pt x="1071292" y="2506763"/>
                  </a:lnTo>
                  <a:lnTo>
                    <a:pt x="1001888" y="2454568"/>
                  </a:lnTo>
                  <a:cubicBezTo>
                    <a:pt x="366535" y="1945426"/>
                    <a:pt x="0" y="1325171"/>
                    <a:pt x="0" y="665771"/>
                  </a:cubicBezTo>
                  <a:lnTo>
                    <a:pt x="0" y="0"/>
                  </a:lnTo>
                  <a:lnTo>
                    <a:pt x="4088" y="1438"/>
                  </a:lnTo>
                  <a:cubicBezTo>
                    <a:pt x="4344" y="8391"/>
                    <a:pt x="4602" y="15343"/>
                    <a:pt x="4859" y="22297"/>
                  </a:cubicBezTo>
                  <a:lnTo>
                    <a:pt x="9172" y="611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49000"/>
                  </a:schemeClr>
                </a:gs>
                <a:gs pos="47000">
                  <a:schemeClr val="accent2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 rot="18735068">
              <a:off x="9989043" y="1985404"/>
              <a:ext cx="3134505" cy="1363969"/>
            </a:xfrm>
            <a:custGeom>
              <a:avLst/>
              <a:gdLst>
                <a:gd name="connsiteX0" fmla="*/ 3134505 w 3134505"/>
                <a:gd name="connsiteY0" fmla="*/ 845294 h 1482863"/>
                <a:gd name="connsiteX1" fmla="*/ 2432624 w 3134505"/>
                <a:gd name="connsiteY1" fmla="*/ 1482863 h 1482863"/>
                <a:gd name="connsiteX2" fmla="*/ 2302283 w 3134505"/>
                <a:gd name="connsiteY2" fmla="*/ 1453256 h 1482863"/>
                <a:gd name="connsiteX3" fmla="*/ 1901172 w 3134505"/>
                <a:gd name="connsiteY3" fmla="*/ 1339178 h 1482863"/>
                <a:gd name="connsiteX4" fmla="*/ 1521092 w 3134505"/>
                <a:gd name="connsiteY4" fmla="*/ 1207618 h 1482863"/>
                <a:gd name="connsiteX5" fmla="*/ 108238 w 3134505"/>
                <a:gd name="connsiteY5" fmla="*/ 426708 h 1482863"/>
                <a:gd name="connsiteX6" fmla="*/ 0 w 3134505"/>
                <a:gd name="connsiteY6" fmla="*/ 334156 h 1482863"/>
                <a:gd name="connsiteX7" fmla="*/ 68085 w 3134505"/>
                <a:gd name="connsiteY7" fmla="*/ 289137 h 1482863"/>
                <a:gd name="connsiteX8" fmla="*/ 556562 w 3134505"/>
                <a:gd name="connsiteY8" fmla="*/ 27103 h 1482863"/>
                <a:gd name="connsiteX9" fmla="*/ 619020 w 3134505"/>
                <a:gd name="connsiteY9" fmla="*/ 0 h 1482863"/>
                <a:gd name="connsiteX10" fmla="*/ 749255 w 3134505"/>
                <a:gd name="connsiteY10" fmla="*/ 75049 h 1482863"/>
                <a:gd name="connsiteX11" fmla="*/ 888723 w 3134505"/>
                <a:gd name="connsiteY11" fmla="*/ 150292 h 1482863"/>
                <a:gd name="connsiteX12" fmla="*/ 1068257 w 3134505"/>
                <a:gd name="connsiteY12" fmla="*/ 238192 h 1482863"/>
                <a:gd name="connsiteX13" fmla="*/ 1216438 w 3134505"/>
                <a:gd name="connsiteY13" fmla="*/ 306726 h 1482863"/>
                <a:gd name="connsiteX14" fmla="*/ 1411326 w 3134505"/>
                <a:gd name="connsiteY14" fmla="*/ 387379 h 1482863"/>
                <a:gd name="connsiteX15" fmla="*/ 1566284 w 3134505"/>
                <a:gd name="connsiteY15" fmla="*/ 448449 h 1482863"/>
                <a:gd name="connsiteX16" fmla="*/ 1778361 w 3134505"/>
                <a:gd name="connsiteY16" fmla="*/ 521857 h 1482863"/>
                <a:gd name="connsiteX17" fmla="*/ 1937023 w 3134505"/>
                <a:gd name="connsiteY17" fmla="*/ 574562 h 1482863"/>
                <a:gd name="connsiteX18" fmla="*/ 2171123 w 3134505"/>
                <a:gd name="connsiteY18" fmla="*/ 641141 h 1482863"/>
                <a:gd name="connsiteX19" fmla="*/ 2327394 w 3134505"/>
                <a:gd name="connsiteY19" fmla="*/ 684148 h 1482863"/>
                <a:gd name="connsiteX20" fmla="*/ 2599433 w 3134505"/>
                <a:gd name="connsiteY20" fmla="*/ 745943 h 1482863"/>
                <a:gd name="connsiteX21" fmla="*/ 2736150 w 3134505"/>
                <a:gd name="connsiteY21" fmla="*/ 776290 h 148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34505" h="1482863">
                  <a:moveTo>
                    <a:pt x="3134505" y="845294"/>
                  </a:moveTo>
                  <a:lnTo>
                    <a:pt x="2432624" y="1482863"/>
                  </a:lnTo>
                  <a:lnTo>
                    <a:pt x="2302283" y="1453256"/>
                  </a:lnTo>
                  <a:cubicBezTo>
                    <a:pt x="2165229" y="1418257"/>
                    <a:pt x="2031448" y="1380174"/>
                    <a:pt x="1901172" y="1339178"/>
                  </a:cubicBezTo>
                  <a:cubicBezTo>
                    <a:pt x="1770896" y="1298181"/>
                    <a:pt x="1644125" y="1254270"/>
                    <a:pt x="1521092" y="1207618"/>
                  </a:cubicBezTo>
                  <a:cubicBezTo>
                    <a:pt x="967437" y="997678"/>
                    <a:pt x="489451" y="732194"/>
                    <a:pt x="108238" y="426708"/>
                  </a:cubicBezTo>
                  <a:lnTo>
                    <a:pt x="0" y="334156"/>
                  </a:lnTo>
                  <a:lnTo>
                    <a:pt x="68085" y="289137"/>
                  </a:lnTo>
                  <a:cubicBezTo>
                    <a:pt x="219715" y="194022"/>
                    <a:pt x="383018" y="106556"/>
                    <a:pt x="556562" y="27103"/>
                  </a:cubicBezTo>
                  <a:lnTo>
                    <a:pt x="619020" y="0"/>
                  </a:lnTo>
                  <a:lnTo>
                    <a:pt x="749255" y="75049"/>
                  </a:lnTo>
                  <a:lnTo>
                    <a:pt x="888723" y="150292"/>
                  </a:lnTo>
                  <a:lnTo>
                    <a:pt x="1068257" y="238192"/>
                  </a:lnTo>
                  <a:lnTo>
                    <a:pt x="1216438" y="306726"/>
                  </a:lnTo>
                  <a:lnTo>
                    <a:pt x="1411326" y="387379"/>
                  </a:lnTo>
                  <a:lnTo>
                    <a:pt x="1566284" y="448449"/>
                  </a:lnTo>
                  <a:lnTo>
                    <a:pt x="1778361" y="521857"/>
                  </a:lnTo>
                  <a:lnTo>
                    <a:pt x="1937023" y="574562"/>
                  </a:lnTo>
                  <a:lnTo>
                    <a:pt x="2171123" y="641141"/>
                  </a:lnTo>
                  <a:lnTo>
                    <a:pt x="2327394" y="684148"/>
                  </a:lnTo>
                  <a:lnTo>
                    <a:pt x="2599433" y="745943"/>
                  </a:lnTo>
                  <a:lnTo>
                    <a:pt x="2736150" y="7762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49000"/>
                  </a:schemeClr>
                </a:gs>
                <a:gs pos="47000">
                  <a:schemeClr val="accent2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 rot="18740753">
              <a:off x="10121196" y="2969230"/>
              <a:ext cx="2789601" cy="1656125"/>
            </a:xfrm>
            <a:custGeom>
              <a:avLst/>
              <a:gdLst>
                <a:gd name="connsiteX0" fmla="*/ 2789601 w 2789601"/>
                <a:gd name="connsiteY0" fmla="*/ 1218119 h 1800486"/>
                <a:gd name="connsiteX1" fmla="*/ 2150617 w 2789601"/>
                <a:gd name="connsiteY1" fmla="*/ 1800486 h 1800486"/>
                <a:gd name="connsiteX2" fmla="*/ 1975046 w 2789601"/>
                <a:gd name="connsiteY2" fmla="*/ 1739714 h 1800486"/>
                <a:gd name="connsiteX3" fmla="*/ 65597 w 2789601"/>
                <a:gd name="connsiteY3" fmla="*/ 472520 h 1800486"/>
                <a:gd name="connsiteX4" fmla="*/ 0 w 2789601"/>
                <a:gd name="connsiteY4" fmla="*/ 385379 h 1800486"/>
                <a:gd name="connsiteX5" fmla="*/ 4987 w 2789601"/>
                <a:gd name="connsiteY5" fmla="*/ 378238 h 1800486"/>
                <a:gd name="connsiteX6" fmla="*/ 285096 w 2789601"/>
                <a:gd name="connsiteY6" fmla="*/ 60337 h 1800486"/>
                <a:gd name="connsiteX7" fmla="*/ 350434 w 2789601"/>
                <a:gd name="connsiteY7" fmla="*/ 0 h 1800486"/>
                <a:gd name="connsiteX8" fmla="*/ 367509 w 2789601"/>
                <a:gd name="connsiteY8" fmla="*/ 15605 h 1800486"/>
                <a:gd name="connsiteX9" fmla="*/ 573087 w 2789601"/>
                <a:gd name="connsiteY9" fmla="*/ 192359 h 1800486"/>
                <a:gd name="connsiteX10" fmla="*/ 591224 w 2789601"/>
                <a:gd name="connsiteY10" fmla="*/ 206289 h 1800486"/>
                <a:gd name="connsiteX11" fmla="*/ 758631 w 2789601"/>
                <a:gd name="connsiteY11" fmla="*/ 328940 h 1800486"/>
                <a:gd name="connsiteX12" fmla="*/ 908987 w 2789601"/>
                <a:gd name="connsiteY12" fmla="*/ 430889 h 1800486"/>
                <a:gd name="connsiteX13" fmla="*/ 1038343 w 2789601"/>
                <a:gd name="connsiteY13" fmla="*/ 512139 h 1800486"/>
                <a:gd name="connsiteX14" fmla="*/ 1203211 w 2789601"/>
                <a:gd name="connsiteY14" fmla="*/ 607146 h 1800486"/>
                <a:gd name="connsiteX15" fmla="*/ 1342678 w 2789601"/>
                <a:gd name="connsiteY15" fmla="*/ 682389 h 1800486"/>
                <a:gd name="connsiteX16" fmla="*/ 1522213 w 2789601"/>
                <a:gd name="connsiteY16" fmla="*/ 770288 h 1800486"/>
                <a:gd name="connsiteX17" fmla="*/ 1670393 w 2789601"/>
                <a:gd name="connsiteY17" fmla="*/ 838822 h 1800486"/>
                <a:gd name="connsiteX18" fmla="*/ 1865282 w 2789601"/>
                <a:gd name="connsiteY18" fmla="*/ 919476 h 1800486"/>
                <a:gd name="connsiteX19" fmla="*/ 2020240 w 2789601"/>
                <a:gd name="connsiteY19" fmla="*/ 980545 h 1800486"/>
                <a:gd name="connsiteX20" fmla="*/ 2232318 w 2789601"/>
                <a:gd name="connsiteY20" fmla="*/ 1053953 h 1800486"/>
                <a:gd name="connsiteX21" fmla="*/ 2390978 w 2789601"/>
                <a:gd name="connsiteY21" fmla="*/ 1106658 h 1800486"/>
                <a:gd name="connsiteX22" fmla="*/ 2625078 w 2789601"/>
                <a:gd name="connsiteY22" fmla="*/ 1173239 h 1800486"/>
                <a:gd name="connsiteX23" fmla="*/ 2781350 w 2789601"/>
                <a:gd name="connsiteY23" fmla="*/ 1216245 h 180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9601" h="1800486">
                  <a:moveTo>
                    <a:pt x="2789601" y="1218119"/>
                  </a:moveTo>
                  <a:lnTo>
                    <a:pt x="2150617" y="1800486"/>
                  </a:lnTo>
                  <a:lnTo>
                    <a:pt x="1975046" y="1739714"/>
                  </a:lnTo>
                  <a:cubicBezTo>
                    <a:pt x="1144566" y="1424804"/>
                    <a:pt x="484337" y="984919"/>
                    <a:pt x="65597" y="472520"/>
                  </a:cubicBezTo>
                  <a:lnTo>
                    <a:pt x="0" y="385379"/>
                  </a:lnTo>
                  <a:lnTo>
                    <a:pt x="4987" y="378238"/>
                  </a:lnTo>
                  <a:cubicBezTo>
                    <a:pt x="87314" y="267406"/>
                    <a:pt x="180995" y="161341"/>
                    <a:pt x="285096" y="60337"/>
                  </a:cubicBezTo>
                  <a:lnTo>
                    <a:pt x="350434" y="0"/>
                  </a:lnTo>
                  <a:lnTo>
                    <a:pt x="367509" y="15605"/>
                  </a:lnTo>
                  <a:lnTo>
                    <a:pt x="573087" y="192359"/>
                  </a:lnTo>
                  <a:lnTo>
                    <a:pt x="591224" y="206289"/>
                  </a:lnTo>
                  <a:lnTo>
                    <a:pt x="758631" y="328940"/>
                  </a:lnTo>
                  <a:lnTo>
                    <a:pt x="908987" y="430889"/>
                  </a:lnTo>
                  <a:lnTo>
                    <a:pt x="1038343" y="512139"/>
                  </a:lnTo>
                  <a:lnTo>
                    <a:pt x="1203211" y="607146"/>
                  </a:lnTo>
                  <a:lnTo>
                    <a:pt x="1342678" y="682389"/>
                  </a:lnTo>
                  <a:lnTo>
                    <a:pt x="1522213" y="770288"/>
                  </a:lnTo>
                  <a:lnTo>
                    <a:pt x="1670393" y="838822"/>
                  </a:lnTo>
                  <a:lnTo>
                    <a:pt x="1865282" y="919476"/>
                  </a:lnTo>
                  <a:lnTo>
                    <a:pt x="2020240" y="980545"/>
                  </a:lnTo>
                  <a:lnTo>
                    <a:pt x="2232318" y="1053953"/>
                  </a:lnTo>
                  <a:lnTo>
                    <a:pt x="2390978" y="1106658"/>
                  </a:lnTo>
                  <a:lnTo>
                    <a:pt x="2625078" y="1173239"/>
                  </a:lnTo>
                  <a:lnTo>
                    <a:pt x="2781350" y="121624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49000"/>
                  </a:schemeClr>
                </a:gs>
                <a:gs pos="47000">
                  <a:schemeClr val="accent2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 rot="17896754">
              <a:off x="6122056" y="279633"/>
              <a:ext cx="3393483" cy="2901656"/>
            </a:xfrm>
            <a:custGeom>
              <a:avLst/>
              <a:gdLst>
                <a:gd name="connsiteX0" fmla="*/ 3027435 w 3393483"/>
                <a:gd name="connsiteY0" fmla="*/ 0 h 3154587"/>
                <a:gd name="connsiteX1" fmla="*/ 3393483 w 3393483"/>
                <a:gd name="connsiteY1" fmla="*/ 680416 h 3154587"/>
                <a:gd name="connsiteX2" fmla="*/ 3025243 w 3393483"/>
                <a:gd name="connsiteY2" fmla="*/ 772199 h 3154587"/>
                <a:gd name="connsiteX3" fmla="*/ 42869 w 3393483"/>
                <a:gd name="connsiteY3" fmla="*/ 3154587 h 3154587"/>
                <a:gd name="connsiteX4" fmla="*/ 42868 w 3393483"/>
                <a:gd name="connsiteY4" fmla="*/ 3154584 h 3154587"/>
                <a:gd name="connsiteX5" fmla="*/ 10225 w 3393483"/>
                <a:gd name="connsiteY5" fmla="*/ 2956532 h 3154587"/>
                <a:gd name="connsiteX6" fmla="*/ 731 w 3393483"/>
                <a:gd name="connsiteY6" fmla="*/ 2773254 h 3154587"/>
                <a:gd name="connsiteX7" fmla="*/ 59 w 3393483"/>
                <a:gd name="connsiteY7" fmla="*/ 2767182 h 3154587"/>
                <a:gd name="connsiteX8" fmla="*/ 224 w 3393483"/>
                <a:gd name="connsiteY8" fmla="*/ 2763475 h 3154587"/>
                <a:gd name="connsiteX9" fmla="*/ 0 w 3393483"/>
                <a:gd name="connsiteY9" fmla="*/ 2759160 h 3154587"/>
                <a:gd name="connsiteX10" fmla="*/ 2477 w 3393483"/>
                <a:gd name="connsiteY10" fmla="*/ 2712641 h 3154587"/>
                <a:gd name="connsiteX11" fmla="*/ 7096 w 3393483"/>
                <a:gd name="connsiteY11" fmla="*/ 2608433 h 3154587"/>
                <a:gd name="connsiteX12" fmla="*/ 8643 w 3393483"/>
                <a:gd name="connsiteY12" fmla="*/ 2596824 h 3154587"/>
                <a:gd name="connsiteX13" fmla="*/ 9142 w 3393483"/>
                <a:gd name="connsiteY13" fmla="*/ 2587448 h 3154587"/>
                <a:gd name="connsiteX14" fmla="*/ 15498 w 3393483"/>
                <a:gd name="connsiteY14" fmla="*/ 2545400 h 3154587"/>
                <a:gd name="connsiteX15" fmla="*/ 27978 w 3393483"/>
                <a:gd name="connsiteY15" fmla="*/ 2451767 h 3154587"/>
                <a:gd name="connsiteX16" fmla="*/ 33178 w 3393483"/>
                <a:gd name="connsiteY16" fmla="*/ 2428424 h 3154587"/>
                <a:gd name="connsiteX17" fmla="*/ 34898 w 3393483"/>
                <a:gd name="connsiteY17" fmla="*/ 2417045 h 3154587"/>
                <a:gd name="connsiteX18" fmla="*/ 42475 w 3393483"/>
                <a:gd name="connsiteY18" fmla="*/ 2386684 h 3154587"/>
                <a:gd name="connsiteX19" fmla="*/ 62367 w 3393483"/>
                <a:gd name="connsiteY19" fmla="*/ 2297379 h 3154587"/>
                <a:gd name="connsiteX20" fmla="*/ 74189 w 3393483"/>
                <a:gd name="connsiteY20" fmla="*/ 2259613 h 3154587"/>
                <a:gd name="connsiteX21" fmla="*/ 77009 w 3393483"/>
                <a:gd name="connsiteY21" fmla="*/ 2248314 h 3154587"/>
                <a:gd name="connsiteX22" fmla="*/ 83931 w 3393483"/>
                <a:gd name="connsiteY22" fmla="*/ 2228494 h 3154587"/>
                <a:gd name="connsiteX23" fmla="*/ 109922 w 3393483"/>
                <a:gd name="connsiteY23" fmla="*/ 2145463 h 3154587"/>
                <a:gd name="connsiteX24" fmla="*/ 131874 w 3393483"/>
                <a:gd name="connsiteY24" fmla="*/ 2091203 h 3154587"/>
                <a:gd name="connsiteX25" fmla="*/ 135219 w 3393483"/>
                <a:gd name="connsiteY25" fmla="*/ 2081624 h 3154587"/>
                <a:gd name="connsiteX26" fmla="*/ 140394 w 3393483"/>
                <a:gd name="connsiteY26" fmla="*/ 2070143 h 3154587"/>
                <a:gd name="connsiteX27" fmla="*/ 170304 w 3393483"/>
                <a:gd name="connsiteY27" fmla="*/ 1996212 h 3154587"/>
                <a:gd name="connsiteX28" fmla="*/ 206457 w 3393483"/>
                <a:gd name="connsiteY28" fmla="*/ 1923584 h 3154587"/>
                <a:gd name="connsiteX29" fmla="*/ 209271 w 3393483"/>
                <a:gd name="connsiteY29" fmla="*/ 1917340 h 3154587"/>
                <a:gd name="connsiteX30" fmla="*/ 212119 w 3393483"/>
                <a:gd name="connsiteY30" fmla="*/ 1912209 h 3154587"/>
                <a:gd name="connsiteX31" fmla="*/ 243174 w 3393483"/>
                <a:gd name="connsiteY31" fmla="*/ 1849821 h 3154587"/>
                <a:gd name="connsiteX32" fmla="*/ 298689 w 3393483"/>
                <a:gd name="connsiteY32" fmla="*/ 1756221 h 3154587"/>
                <a:gd name="connsiteX33" fmla="*/ 298907 w 3393483"/>
                <a:gd name="connsiteY33" fmla="*/ 1755828 h 3154587"/>
                <a:gd name="connsiteX34" fmla="*/ 299050 w 3393483"/>
                <a:gd name="connsiteY34" fmla="*/ 1755614 h 3154587"/>
                <a:gd name="connsiteX35" fmla="*/ 328190 w 3393483"/>
                <a:gd name="connsiteY35" fmla="*/ 1706482 h 3154587"/>
                <a:gd name="connsiteX36" fmla="*/ 425014 w 3393483"/>
                <a:gd name="connsiteY36" fmla="*/ 1566391 h 3154587"/>
                <a:gd name="connsiteX37" fmla="*/ 460733 w 3393483"/>
                <a:gd name="connsiteY37" fmla="*/ 1524091 h 3154587"/>
                <a:gd name="connsiteX38" fmla="*/ 523903 w 3393483"/>
                <a:gd name="connsiteY38" fmla="*/ 1442588 h 3154587"/>
                <a:gd name="connsiteX39" fmla="*/ 627722 w 3393483"/>
                <a:gd name="connsiteY39" fmla="*/ 1326336 h 3154587"/>
                <a:gd name="connsiteX40" fmla="*/ 652726 w 3393483"/>
                <a:gd name="connsiteY40" fmla="*/ 1296725 h 3154587"/>
                <a:gd name="connsiteX41" fmla="*/ 670847 w 3393483"/>
                <a:gd name="connsiteY41" fmla="*/ 1279708 h 3154587"/>
                <a:gd name="connsiteX42" fmla="*/ 808150 w 3393483"/>
                <a:gd name="connsiteY42" fmla="*/ 1144834 h 3154587"/>
                <a:gd name="connsiteX43" fmla="*/ 892247 w 3393483"/>
                <a:gd name="connsiteY43" fmla="*/ 1071805 h 3154587"/>
                <a:gd name="connsiteX44" fmla="*/ 923590 w 3393483"/>
                <a:gd name="connsiteY44" fmla="*/ 1042372 h 3154587"/>
                <a:gd name="connsiteX45" fmla="*/ 944580 w 3393483"/>
                <a:gd name="connsiteY45" fmla="*/ 1026359 h 3154587"/>
                <a:gd name="connsiteX46" fmla="*/ 971849 w 3393483"/>
                <a:gd name="connsiteY46" fmla="*/ 1002679 h 3154587"/>
                <a:gd name="connsiteX47" fmla="*/ 1149590 w 3393483"/>
                <a:gd name="connsiteY47" fmla="*/ 865495 h 3154587"/>
                <a:gd name="connsiteX48" fmla="*/ 1209533 w 3393483"/>
                <a:gd name="connsiteY48" fmla="*/ 824229 h 3154587"/>
                <a:gd name="connsiteX49" fmla="*/ 1234889 w 3393483"/>
                <a:gd name="connsiteY49" fmla="*/ 804885 h 3154587"/>
                <a:gd name="connsiteX50" fmla="*/ 1265986 w 3393483"/>
                <a:gd name="connsiteY50" fmla="*/ 785365 h 3154587"/>
                <a:gd name="connsiteX51" fmla="*/ 1341113 w 3393483"/>
                <a:gd name="connsiteY51" fmla="*/ 733647 h 3154587"/>
                <a:gd name="connsiteX52" fmla="*/ 1546163 w 3393483"/>
                <a:gd name="connsiteY52" fmla="*/ 607502 h 3154587"/>
                <a:gd name="connsiteX53" fmla="*/ 1571907 w 3393483"/>
                <a:gd name="connsiteY53" fmla="*/ 593343 h 3154587"/>
                <a:gd name="connsiteX54" fmla="*/ 1583904 w 3393483"/>
                <a:gd name="connsiteY54" fmla="*/ 585813 h 3154587"/>
                <a:gd name="connsiteX55" fmla="*/ 1613480 w 3393483"/>
                <a:gd name="connsiteY55" fmla="*/ 570478 h 3154587"/>
                <a:gd name="connsiteX56" fmla="*/ 1764483 w 3393483"/>
                <a:gd name="connsiteY56" fmla="*/ 487426 h 3154587"/>
                <a:gd name="connsiteX57" fmla="*/ 1939157 w 3393483"/>
                <a:gd name="connsiteY57" fmla="*/ 401618 h 3154587"/>
                <a:gd name="connsiteX58" fmla="*/ 1967918 w 3393483"/>
                <a:gd name="connsiteY58" fmla="*/ 386706 h 3154587"/>
                <a:gd name="connsiteX59" fmla="*/ 1980038 w 3393483"/>
                <a:gd name="connsiteY59" fmla="*/ 381536 h 3154587"/>
                <a:gd name="connsiteX60" fmla="*/ 1995814 w 3393483"/>
                <a:gd name="connsiteY60" fmla="*/ 373785 h 3154587"/>
                <a:gd name="connsiteX61" fmla="*/ 2368272 w 3393483"/>
                <a:gd name="connsiteY61" fmla="*/ 215641 h 3154587"/>
                <a:gd name="connsiteX62" fmla="*/ 2372004 w 3393483"/>
                <a:gd name="connsiteY62" fmla="*/ 214324 h 3154587"/>
                <a:gd name="connsiteX63" fmla="*/ 2384212 w 3393483"/>
                <a:gd name="connsiteY63" fmla="*/ 209116 h 3154587"/>
                <a:gd name="connsiteX64" fmla="*/ 2523036 w 3393483"/>
                <a:gd name="connsiteY64" fmla="*/ 161002 h 3154587"/>
                <a:gd name="connsiteX65" fmla="*/ 2760916 w 3393483"/>
                <a:gd name="connsiteY65" fmla="*/ 77021 h 3154587"/>
                <a:gd name="connsiteX66" fmla="*/ 2787634 w 3393483"/>
                <a:gd name="connsiteY66" fmla="*/ 69299 h 3154587"/>
                <a:gd name="connsiteX67" fmla="*/ 2830068 w 3393483"/>
                <a:gd name="connsiteY67" fmla="*/ 54593 h 3154587"/>
                <a:gd name="connsiteX68" fmla="*/ 3002514 w 3393483"/>
                <a:gd name="connsiteY68" fmla="*/ 7202 h 315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393483" h="3154587">
                  <a:moveTo>
                    <a:pt x="3027435" y="0"/>
                  </a:moveTo>
                  <a:lnTo>
                    <a:pt x="3393483" y="680416"/>
                  </a:lnTo>
                  <a:lnTo>
                    <a:pt x="3025243" y="772199"/>
                  </a:lnTo>
                  <a:cubicBezTo>
                    <a:pt x="1438052" y="1217155"/>
                    <a:pt x="278046" y="2094692"/>
                    <a:pt x="42869" y="3154587"/>
                  </a:cubicBezTo>
                  <a:lnTo>
                    <a:pt x="42868" y="3154584"/>
                  </a:lnTo>
                  <a:lnTo>
                    <a:pt x="10225" y="2956532"/>
                  </a:lnTo>
                  <a:lnTo>
                    <a:pt x="731" y="2773254"/>
                  </a:lnTo>
                  <a:lnTo>
                    <a:pt x="59" y="2767182"/>
                  </a:lnTo>
                  <a:lnTo>
                    <a:pt x="224" y="2763475"/>
                  </a:lnTo>
                  <a:lnTo>
                    <a:pt x="0" y="2759160"/>
                  </a:lnTo>
                  <a:lnTo>
                    <a:pt x="2477" y="2712641"/>
                  </a:lnTo>
                  <a:lnTo>
                    <a:pt x="7096" y="2608433"/>
                  </a:lnTo>
                  <a:lnTo>
                    <a:pt x="8643" y="2596824"/>
                  </a:lnTo>
                  <a:lnTo>
                    <a:pt x="9142" y="2587448"/>
                  </a:lnTo>
                  <a:lnTo>
                    <a:pt x="15498" y="2545400"/>
                  </a:lnTo>
                  <a:lnTo>
                    <a:pt x="27978" y="2451767"/>
                  </a:lnTo>
                  <a:lnTo>
                    <a:pt x="33178" y="2428424"/>
                  </a:lnTo>
                  <a:lnTo>
                    <a:pt x="34898" y="2417045"/>
                  </a:lnTo>
                  <a:lnTo>
                    <a:pt x="42475" y="2386684"/>
                  </a:lnTo>
                  <a:lnTo>
                    <a:pt x="62367" y="2297379"/>
                  </a:lnTo>
                  <a:lnTo>
                    <a:pt x="74189" y="2259613"/>
                  </a:lnTo>
                  <a:lnTo>
                    <a:pt x="77009" y="2248314"/>
                  </a:lnTo>
                  <a:lnTo>
                    <a:pt x="83931" y="2228494"/>
                  </a:lnTo>
                  <a:lnTo>
                    <a:pt x="109922" y="2145463"/>
                  </a:lnTo>
                  <a:lnTo>
                    <a:pt x="131874" y="2091203"/>
                  </a:lnTo>
                  <a:lnTo>
                    <a:pt x="135219" y="2081624"/>
                  </a:lnTo>
                  <a:lnTo>
                    <a:pt x="140394" y="2070143"/>
                  </a:lnTo>
                  <a:lnTo>
                    <a:pt x="170304" y="1996212"/>
                  </a:lnTo>
                  <a:lnTo>
                    <a:pt x="206457" y="1923584"/>
                  </a:lnTo>
                  <a:lnTo>
                    <a:pt x="209271" y="1917340"/>
                  </a:lnTo>
                  <a:lnTo>
                    <a:pt x="212119" y="1912209"/>
                  </a:lnTo>
                  <a:lnTo>
                    <a:pt x="243174" y="1849821"/>
                  </a:lnTo>
                  <a:lnTo>
                    <a:pt x="298689" y="1756221"/>
                  </a:lnTo>
                  <a:lnTo>
                    <a:pt x="298907" y="1755828"/>
                  </a:lnTo>
                  <a:lnTo>
                    <a:pt x="299050" y="1755614"/>
                  </a:lnTo>
                  <a:lnTo>
                    <a:pt x="328190" y="1706482"/>
                  </a:lnTo>
                  <a:cubicBezTo>
                    <a:pt x="358516" y="1659233"/>
                    <a:pt x="390809" y="1612526"/>
                    <a:pt x="425014" y="1566391"/>
                  </a:cubicBezTo>
                  <a:lnTo>
                    <a:pt x="460733" y="1524091"/>
                  </a:lnTo>
                  <a:lnTo>
                    <a:pt x="523903" y="1442588"/>
                  </a:lnTo>
                  <a:lnTo>
                    <a:pt x="627722" y="1326336"/>
                  </a:lnTo>
                  <a:lnTo>
                    <a:pt x="652726" y="1296725"/>
                  </a:lnTo>
                  <a:lnTo>
                    <a:pt x="670847" y="1279708"/>
                  </a:lnTo>
                  <a:lnTo>
                    <a:pt x="808150" y="1144834"/>
                  </a:lnTo>
                  <a:lnTo>
                    <a:pt x="892247" y="1071805"/>
                  </a:lnTo>
                  <a:lnTo>
                    <a:pt x="923590" y="1042372"/>
                  </a:lnTo>
                  <a:lnTo>
                    <a:pt x="944580" y="1026359"/>
                  </a:lnTo>
                  <a:lnTo>
                    <a:pt x="971849" y="1002679"/>
                  </a:lnTo>
                  <a:cubicBezTo>
                    <a:pt x="1028770" y="956102"/>
                    <a:pt x="1088031" y="910354"/>
                    <a:pt x="1149590" y="865495"/>
                  </a:cubicBezTo>
                  <a:lnTo>
                    <a:pt x="1209533" y="824229"/>
                  </a:lnTo>
                  <a:lnTo>
                    <a:pt x="1234889" y="804885"/>
                  </a:lnTo>
                  <a:lnTo>
                    <a:pt x="1265986" y="785365"/>
                  </a:lnTo>
                  <a:lnTo>
                    <a:pt x="1341113" y="733647"/>
                  </a:lnTo>
                  <a:cubicBezTo>
                    <a:pt x="1407223" y="690628"/>
                    <a:pt x="1475588" y="648559"/>
                    <a:pt x="1546163" y="607502"/>
                  </a:cubicBezTo>
                  <a:lnTo>
                    <a:pt x="1571907" y="593343"/>
                  </a:lnTo>
                  <a:lnTo>
                    <a:pt x="1583904" y="585813"/>
                  </a:lnTo>
                  <a:lnTo>
                    <a:pt x="1613480" y="570478"/>
                  </a:lnTo>
                  <a:lnTo>
                    <a:pt x="1764483" y="487426"/>
                  </a:lnTo>
                  <a:lnTo>
                    <a:pt x="1939157" y="401618"/>
                  </a:lnTo>
                  <a:lnTo>
                    <a:pt x="1967918" y="386706"/>
                  </a:lnTo>
                  <a:lnTo>
                    <a:pt x="1980038" y="381536"/>
                  </a:lnTo>
                  <a:lnTo>
                    <a:pt x="1995814" y="373785"/>
                  </a:lnTo>
                  <a:cubicBezTo>
                    <a:pt x="2116338" y="317870"/>
                    <a:pt x="2240623" y="265129"/>
                    <a:pt x="2368272" y="215641"/>
                  </a:cubicBezTo>
                  <a:lnTo>
                    <a:pt x="2372004" y="214324"/>
                  </a:lnTo>
                  <a:lnTo>
                    <a:pt x="2384212" y="209116"/>
                  </a:lnTo>
                  <a:lnTo>
                    <a:pt x="2523036" y="161002"/>
                  </a:lnTo>
                  <a:lnTo>
                    <a:pt x="2760916" y="77021"/>
                  </a:lnTo>
                  <a:lnTo>
                    <a:pt x="2787634" y="69299"/>
                  </a:lnTo>
                  <a:lnTo>
                    <a:pt x="2830068" y="54593"/>
                  </a:lnTo>
                  <a:lnTo>
                    <a:pt x="3002514" y="720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 rot="18160688">
              <a:off x="7567725" y="720632"/>
              <a:ext cx="4618329" cy="3114531"/>
            </a:xfrm>
            <a:custGeom>
              <a:avLst/>
              <a:gdLst>
                <a:gd name="connsiteX0" fmla="*/ 4153603 w 4618329"/>
                <a:gd name="connsiteY0" fmla="*/ 0 h 3386017"/>
                <a:gd name="connsiteX1" fmla="*/ 4618329 w 4618329"/>
                <a:gd name="connsiteY1" fmla="*/ 724494 h 3386017"/>
                <a:gd name="connsiteX2" fmla="*/ 4409081 w 4618329"/>
                <a:gd name="connsiteY2" fmla="*/ 741177 h 3386017"/>
                <a:gd name="connsiteX3" fmla="*/ 42869 w 4618329"/>
                <a:gd name="connsiteY3" fmla="*/ 3386017 h 3386017"/>
                <a:gd name="connsiteX4" fmla="*/ 42869 w 4618329"/>
                <a:gd name="connsiteY4" fmla="*/ 3386016 h 3386017"/>
                <a:gd name="connsiteX5" fmla="*/ 42868 w 4618329"/>
                <a:gd name="connsiteY5" fmla="*/ 3386014 h 3386017"/>
                <a:gd name="connsiteX6" fmla="*/ 10225 w 4618329"/>
                <a:gd name="connsiteY6" fmla="*/ 3187962 h 3386017"/>
                <a:gd name="connsiteX7" fmla="*/ 731 w 4618329"/>
                <a:gd name="connsiteY7" fmla="*/ 3004684 h 3386017"/>
                <a:gd name="connsiteX8" fmla="*/ 60 w 4618329"/>
                <a:gd name="connsiteY8" fmla="*/ 2998612 h 3386017"/>
                <a:gd name="connsiteX9" fmla="*/ 224 w 4618329"/>
                <a:gd name="connsiteY9" fmla="*/ 2994905 h 3386017"/>
                <a:gd name="connsiteX10" fmla="*/ 0 w 4618329"/>
                <a:gd name="connsiteY10" fmla="*/ 2990590 h 3386017"/>
                <a:gd name="connsiteX11" fmla="*/ 2477 w 4618329"/>
                <a:gd name="connsiteY11" fmla="*/ 2944071 h 3386017"/>
                <a:gd name="connsiteX12" fmla="*/ 7096 w 4618329"/>
                <a:gd name="connsiteY12" fmla="*/ 2839863 h 3386017"/>
                <a:gd name="connsiteX13" fmla="*/ 8643 w 4618329"/>
                <a:gd name="connsiteY13" fmla="*/ 2828254 h 3386017"/>
                <a:gd name="connsiteX14" fmla="*/ 9143 w 4618329"/>
                <a:gd name="connsiteY14" fmla="*/ 2818878 h 3386017"/>
                <a:gd name="connsiteX15" fmla="*/ 15498 w 4618329"/>
                <a:gd name="connsiteY15" fmla="*/ 2776830 h 3386017"/>
                <a:gd name="connsiteX16" fmla="*/ 27978 w 4618329"/>
                <a:gd name="connsiteY16" fmla="*/ 2683197 h 3386017"/>
                <a:gd name="connsiteX17" fmla="*/ 33178 w 4618329"/>
                <a:gd name="connsiteY17" fmla="*/ 2659853 h 3386017"/>
                <a:gd name="connsiteX18" fmla="*/ 34898 w 4618329"/>
                <a:gd name="connsiteY18" fmla="*/ 2648475 h 3386017"/>
                <a:gd name="connsiteX19" fmla="*/ 42475 w 4618329"/>
                <a:gd name="connsiteY19" fmla="*/ 2618114 h 3386017"/>
                <a:gd name="connsiteX20" fmla="*/ 62367 w 4618329"/>
                <a:gd name="connsiteY20" fmla="*/ 2528809 h 3386017"/>
                <a:gd name="connsiteX21" fmla="*/ 74189 w 4618329"/>
                <a:gd name="connsiteY21" fmla="*/ 2491043 h 3386017"/>
                <a:gd name="connsiteX22" fmla="*/ 77009 w 4618329"/>
                <a:gd name="connsiteY22" fmla="*/ 2479745 h 3386017"/>
                <a:gd name="connsiteX23" fmla="*/ 83931 w 4618329"/>
                <a:gd name="connsiteY23" fmla="*/ 2459923 h 3386017"/>
                <a:gd name="connsiteX24" fmla="*/ 109922 w 4618329"/>
                <a:gd name="connsiteY24" fmla="*/ 2376893 h 3386017"/>
                <a:gd name="connsiteX25" fmla="*/ 131874 w 4618329"/>
                <a:gd name="connsiteY25" fmla="*/ 2322633 h 3386017"/>
                <a:gd name="connsiteX26" fmla="*/ 135219 w 4618329"/>
                <a:gd name="connsiteY26" fmla="*/ 2313054 h 3386017"/>
                <a:gd name="connsiteX27" fmla="*/ 140395 w 4618329"/>
                <a:gd name="connsiteY27" fmla="*/ 2301573 h 3386017"/>
                <a:gd name="connsiteX28" fmla="*/ 170305 w 4618329"/>
                <a:gd name="connsiteY28" fmla="*/ 2227642 h 3386017"/>
                <a:gd name="connsiteX29" fmla="*/ 206457 w 4618329"/>
                <a:gd name="connsiteY29" fmla="*/ 2155014 h 3386017"/>
                <a:gd name="connsiteX30" fmla="*/ 209271 w 4618329"/>
                <a:gd name="connsiteY30" fmla="*/ 2148770 h 3386017"/>
                <a:gd name="connsiteX31" fmla="*/ 212119 w 4618329"/>
                <a:gd name="connsiteY31" fmla="*/ 2143639 h 3386017"/>
                <a:gd name="connsiteX32" fmla="*/ 243174 w 4618329"/>
                <a:gd name="connsiteY32" fmla="*/ 2081250 h 3386017"/>
                <a:gd name="connsiteX33" fmla="*/ 298690 w 4618329"/>
                <a:gd name="connsiteY33" fmla="*/ 1987651 h 3386017"/>
                <a:gd name="connsiteX34" fmla="*/ 298907 w 4618329"/>
                <a:gd name="connsiteY34" fmla="*/ 1987258 h 3386017"/>
                <a:gd name="connsiteX35" fmla="*/ 299050 w 4618329"/>
                <a:gd name="connsiteY35" fmla="*/ 1987043 h 3386017"/>
                <a:gd name="connsiteX36" fmla="*/ 328191 w 4618329"/>
                <a:gd name="connsiteY36" fmla="*/ 1937912 h 3386017"/>
                <a:gd name="connsiteX37" fmla="*/ 425014 w 4618329"/>
                <a:gd name="connsiteY37" fmla="*/ 1797821 h 3386017"/>
                <a:gd name="connsiteX38" fmla="*/ 460733 w 4618329"/>
                <a:gd name="connsiteY38" fmla="*/ 1755521 h 3386017"/>
                <a:gd name="connsiteX39" fmla="*/ 523903 w 4618329"/>
                <a:gd name="connsiteY39" fmla="*/ 1674018 h 3386017"/>
                <a:gd name="connsiteX40" fmla="*/ 627721 w 4618329"/>
                <a:gd name="connsiteY40" fmla="*/ 1557766 h 3386017"/>
                <a:gd name="connsiteX41" fmla="*/ 652726 w 4618329"/>
                <a:gd name="connsiteY41" fmla="*/ 1528155 h 3386017"/>
                <a:gd name="connsiteX42" fmla="*/ 670847 w 4618329"/>
                <a:gd name="connsiteY42" fmla="*/ 1511138 h 3386017"/>
                <a:gd name="connsiteX43" fmla="*/ 808150 w 4618329"/>
                <a:gd name="connsiteY43" fmla="*/ 1376264 h 3386017"/>
                <a:gd name="connsiteX44" fmla="*/ 892247 w 4618329"/>
                <a:gd name="connsiteY44" fmla="*/ 1303235 h 3386017"/>
                <a:gd name="connsiteX45" fmla="*/ 923590 w 4618329"/>
                <a:gd name="connsiteY45" fmla="*/ 1273802 h 3386017"/>
                <a:gd name="connsiteX46" fmla="*/ 944580 w 4618329"/>
                <a:gd name="connsiteY46" fmla="*/ 1257789 h 3386017"/>
                <a:gd name="connsiteX47" fmla="*/ 971849 w 4618329"/>
                <a:gd name="connsiteY47" fmla="*/ 1234109 h 3386017"/>
                <a:gd name="connsiteX48" fmla="*/ 1149590 w 4618329"/>
                <a:gd name="connsiteY48" fmla="*/ 1096925 h 3386017"/>
                <a:gd name="connsiteX49" fmla="*/ 1209533 w 4618329"/>
                <a:gd name="connsiteY49" fmla="*/ 1055659 h 3386017"/>
                <a:gd name="connsiteX50" fmla="*/ 1234889 w 4618329"/>
                <a:gd name="connsiteY50" fmla="*/ 1036315 h 3386017"/>
                <a:gd name="connsiteX51" fmla="*/ 1265986 w 4618329"/>
                <a:gd name="connsiteY51" fmla="*/ 1016795 h 3386017"/>
                <a:gd name="connsiteX52" fmla="*/ 1341113 w 4618329"/>
                <a:gd name="connsiteY52" fmla="*/ 965077 h 3386017"/>
                <a:gd name="connsiteX53" fmla="*/ 1546163 w 4618329"/>
                <a:gd name="connsiteY53" fmla="*/ 838932 h 3386017"/>
                <a:gd name="connsiteX54" fmla="*/ 1571907 w 4618329"/>
                <a:gd name="connsiteY54" fmla="*/ 824773 h 3386017"/>
                <a:gd name="connsiteX55" fmla="*/ 1583904 w 4618329"/>
                <a:gd name="connsiteY55" fmla="*/ 817242 h 3386017"/>
                <a:gd name="connsiteX56" fmla="*/ 1613480 w 4618329"/>
                <a:gd name="connsiteY56" fmla="*/ 801908 h 3386017"/>
                <a:gd name="connsiteX57" fmla="*/ 1764483 w 4618329"/>
                <a:gd name="connsiteY57" fmla="*/ 718856 h 3386017"/>
                <a:gd name="connsiteX58" fmla="*/ 1939157 w 4618329"/>
                <a:gd name="connsiteY58" fmla="*/ 633048 h 3386017"/>
                <a:gd name="connsiteX59" fmla="*/ 1967918 w 4618329"/>
                <a:gd name="connsiteY59" fmla="*/ 618136 h 3386017"/>
                <a:gd name="connsiteX60" fmla="*/ 1980038 w 4618329"/>
                <a:gd name="connsiteY60" fmla="*/ 612966 h 3386017"/>
                <a:gd name="connsiteX61" fmla="*/ 1995814 w 4618329"/>
                <a:gd name="connsiteY61" fmla="*/ 605216 h 3386017"/>
                <a:gd name="connsiteX62" fmla="*/ 2368272 w 4618329"/>
                <a:gd name="connsiteY62" fmla="*/ 447071 h 3386017"/>
                <a:gd name="connsiteX63" fmla="*/ 2372004 w 4618329"/>
                <a:gd name="connsiteY63" fmla="*/ 445754 h 3386017"/>
                <a:gd name="connsiteX64" fmla="*/ 2384212 w 4618329"/>
                <a:gd name="connsiteY64" fmla="*/ 440546 h 3386017"/>
                <a:gd name="connsiteX65" fmla="*/ 2523037 w 4618329"/>
                <a:gd name="connsiteY65" fmla="*/ 392433 h 3386017"/>
                <a:gd name="connsiteX66" fmla="*/ 2760916 w 4618329"/>
                <a:gd name="connsiteY66" fmla="*/ 308451 h 3386017"/>
                <a:gd name="connsiteX67" fmla="*/ 2787634 w 4618329"/>
                <a:gd name="connsiteY67" fmla="*/ 300730 h 3386017"/>
                <a:gd name="connsiteX68" fmla="*/ 2830068 w 4618329"/>
                <a:gd name="connsiteY68" fmla="*/ 286023 h 3386017"/>
                <a:gd name="connsiteX69" fmla="*/ 3002514 w 4618329"/>
                <a:gd name="connsiteY69" fmla="*/ 238632 h 3386017"/>
                <a:gd name="connsiteX70" fmla="*/ 3171370 w 4618329"/>
                <a:gd name="connsiteY70" fmla="*/ 189835 h 3386017"/>
                <a:gd name="connsiteX71" fmla="*/ 3225257 w 4618329"/>
                <a:gd name="connsiteY71" fmla="*/ 177420 h 3386017"/>
                <a:gd name="connsiteX72" fmla="*/ 3302768 w 4618329"/>
                <a:gd name="connsiteY72" fmla="*/ 156118 h 3386017"/>
                <a:gd name="connsiteX73" fmla="*/ 3462034 w 4618329"/>
                <a:gd name="connsiteY73" fmla="*/ 122863 h 3386017"/>
                <a:gd name="connsiteX74" fmla="*/ 3597259 w 4618329"/>
                <a:gd name="connsiteY74" fmla="*/ 91707 h 3386017"/>
                <a:gd name="connsiteX75" fmla="*/ 3685779 w 4618329"/>
                <a:gd name="connsiteY75" fmla="*/ 76146 h 3386017"/>
                <a:gd name="connsiteX76" fmla="*/ 3799593 w 4618329"/>
                <a:gd name="connsiteY76" fmla="*/ 52382 h 3386017"/>
                <a:gd name="connsiteX77" fmla="*/ 3928712 w 4618329"/>
                <a:gd name="connsiteY77" fmla="*/ 33441 h 3386017"/>
                <a:gd name="connsiteX78" fmla="*/ 4036207 w 4618329"/>
                <a:gd name="connsiteY78" fmla="*/ 14546 h 338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618329" h="3386017">
                  <a:moveTo>
                    <a:pt x="4153603" y="0"/>
                  </a:moveTo>
                  <a:lnTo>
                    <a:pt x="4618329" y="724494"/>
                  </a:lnTo>
                  <a:lnTo>
                    <a:pt x="4409081" y="741177"/>
                  </a:lnTo>
                  <a:cubicBezTo>
                    <a:pt x="2139571" y="983492"/>
                    <a:pt x="342186" y="2037060"/>
                    <a:pt x="42869" y="3386017"/>
                  </a:cubicBezTo>
                  <a:lnTo>
                    <a:pt x="42869" y="3386016"/>
                  </a:lnTo>
                  <a:lnTo>
                    <a:pt x="42868" y="3386014"/>
                  </a:lnTo>
                  <a:lnTo>
                    <a:pt x="10225" y="3187962"/>
                  </a:lnTo>
                  <a:lnTo>
                    <a:pt x="731" y="3004684"/>
                  </a:lnTo>
                  <a:lnTo>
                    <a:pt x="60" y="2998612"/>
                  </a:lnTo>
                  <a:lnTo>
                    <a:pt x="224" y="2994905"/>
                  </a:lnTo>
                  <a:lnTo>
                    <a:pt x="0" y="2990590"/>
                  </a:lnTo>
                  <a:lnTo>
                    <a:pt x="2477" y="2944071"/>
                  </a:lnTo>
                  <a:lnTo>
                    <a:pt x="7096" y="2839863"/>
                  </a:lnTo>
                  <a:lnTo>
                    <a:pt x="8643" y="2828254"/>
                  </a:lnTo>
                  <a:lnTo>
                    <a:pt x="9143" y="2818878"/>
                  </a:lnTo>
                  <a:lnTo>
                    <a:pt x="15498" y="2776830"/>
                  </a:lnTo>
                  <a:lnTo>
                    <a:pt x="27978" y="2683197"/>
                  </a:lnTo>
                  <a:lnTo>
                    <a:pt x="33178" y="2659853"/>
                  </a:lnTo>
                  <a:lnTo>
                    <a:pt x="34898" y="2648475"/>
                  </a:lnTo>
                  <a:lnTo>
                    <a:pt x="42475" y="2618114"/>
                  </a:lnTo>
                  <a:lnTo>
                    <a:pt x="62367" y="2528809"/>
                  </a:lnTo>
                  <a:lnTo>
                    <a:pt x="74189" y="2491043"/>
                  </a:lnTo>
                  <a:lnTo>
                    <a:pt x="77009" y="2479745"/>
                  </a:lnTo>
                  <a:lnTo>
                    <a:pt x="83931" y="2459923"/>
                  </a:lnTo>
                  <a:lnTo>
                    <a:pt x="109922" y="2376893"/>
                  </a:lnTo>
                  <a:lnTo>
                    <a:pt x="131874" y="2322633"/>
                  </a:lnTo>
                  <a:lnTo>
                    <a:pt x="135219" y="2313054"/>
                  </a:lnTo>
                  <a:lnTo>
                    <a:pt x="140395" y="2301573"/>
                  </a:lnTo>
                  <a:lnTo>
                    <a:pt x="170305" y="2227642"/>
                  </a:lnTo>
                  <a:lnTo>
                    <a:pt x="206457" y="2155014"/>
                  </a:lnTo>
                  <a:lnTo>
                    <a:pt x="209271" y="2148770"/>
                  </a:lnTo>
                  <a:lnTo>
                    <a:pt x="212119" y="2143639"/>
                  </a:lnTo>
                  <a:lnTo>
                    <a:pt x="243174" y="2081250"/>
                  </a:lnTo>
                  <a:lnTo>
                    <a:pt x="298690" y="1987651"/>
                  </a:lnTo>
                  <a:lnTo>
                    <a:pt x="298907" y="1987258"/>
                  </a:lnTo>
                  <a:lnTo>
                    <a:pt x="299050" y="1987043"/>
                  </a:lnTo>
                  <a:lnTo>
                    <a:pt x="328191" y="1937912"/>
                  </a:lnTo>
                  <a:cubicBezTo>
                    <a:pt x="358516" y="1890663"/>
                    <a:pt x="390809" y="1843955"/>
                    <a:pt x="425014" y="1797821"/>
                  </a:cubicBezTo>
                  <a:lnTo>
                    <a:pt x="460733" y="1755521"/>
                  </a:lnTo>
                  <a:lnTo>
                    <a:pt x="523903" y="1674018"/>
                  </a:lnTo>
                  <a:lnTo>
                    <a:pt x="627721" y="1557766"/>
                  </a:lnTo>
                  <a:lnTo>
                    <a:pt x="652726" y="1528155"/>
                  </a:lnTo>
                  <a:lnTo>
                    <a:pt x="670847" y="1511138"/>
                  </a:lnTo>
                  <a:lnTo>
                    <a:pt x="808150" y="1376264"/>
                  </a:lnTo>
                  <a:lnTo>
                    <a:pt x="892247" y="1303235"/>
                  </a:lnTo>
                  <a:lnTo>
                    <a:pt x="923590" y="1273802"/>
                  </a:lnTo>
                  <a:lnTo>
                    <a:pt x="944580" y="1257789"/>
                  </a:lnTo>
                  <a:lnTo>
                    <a:pt x="971849" y="1234109"/>
                  </a:lnTo>
                  <a:cubicBezTo>
                    <a:pt x="1028770" y="1187532"/>
                    <a:pt x="1088031" y="1141784"/>
                    <a:pt x="1149590" y="1096925"/>
                  </a:cubicBezTo>
                  <a:lnTo>
                    <a:pt x="1209533" y="1055659"/>
                  </a:lnTo>
                  <a:lnTo>
                    <a:pt x="1234889" y="1036315"/>
                  </a:lnTo>
                  <a:lnTo>
                    <a:pt x="1265986" y="1016795"/>
                  </a:lnTo>
                  <a:lnTo>
                    <a:pt x="1341113" y="965077"/>
                  </a:lnTo>
                  <a:cubicBezTo>
                    <a:pt x="1407223" y="922058"/>
                    <a:pt x="1475587" y="879989"/>
                    <a:pt x="1546163" y="838932"/>
                  </a:cubicBezTo>
                  <a:lnTo>
                    <a:pt x="1571907" y="824773"/>
                  </a:lnTo>
                  <a:lnTo>
                    <a:pt x="1583904" y="817242"/>
                  </a:lnTo>
                  <a:lnTo>
                    <a:pt x="1613480" y="801908"/>
                  </a:lnTo>
                  <a:lnTo>
                    <a:pt x="1764483" y="718856"/>
                  </a:lnTo>
                  <a:lnTo>
                    <a:pt x="1939157" y="633048"/>
                  </a:lnTo>
                  <a:lnTo>
                    <a:pt x="1967918" y="618136"/>
                  </a:lnTo>
                  <a:lnTo>
                    <a:pt x="1980038" y="612966"/>
                  </a:lnTo>
                  <a:lnTo>
                    <a:pt x="1995814" y="605216"/>
                  </a:lnTo>
                  <a:cubicBezTo>
                    <a:pt x="2116338" y="549300"/>
                    <a:pt x="2240623" y="496559"/>
                    <a:pt x="2368272" y="447071"/>
                  </a:cubicBezTo>
                  <a:lnTo>
                    <a:pt x="2372004" y="445754"/>
                  </a:lnTo>
                  <a:lnTo>
                    <a:pt x="2384212" y="440546"/>
                  </a:lnTo>
                  <a:lnTo>
                    <a:pt x="2523037" y="392433"/>
                  </a:lnTo>
                  <a:lnTo>
                    <a:pt x="2760916" y="308451"/>
                  </a:lnTo>
                  <a:lnTo>
                    <a:pt x="2787634" y="300730"/>
                  </a:lnTo>
                  <a:lnTo>
                    <a:pt x="2830068" y="286023"/>
                  </a:lnTo>
                  <a:lnTo>
                    <a:pt x="3002514" y="238632"/>
                  </a:lnTo>
                  <a:lnTo>
                    <a:pt x="3171370" y="189835"/>
                  </a:lnTo>
                  <a:lnTo>
                    <a:pt x="3225257" y="177420"/>
                  </a:lnTo>
                  <a:lnTo>
                    <a:pt x="3302768" y="156118"/>
                  </a:lnTo>
                  <a:lnTo>
                    <a:pt x="3462034" y="122863"/>
                  </a:lnTo>
                  <a:lnTo>
                    <a:pt x="3597259" y="91707"/>
                  </a:lnTo>
                  <a:lnTo>
                    <a:pt x="3685779" y="76146"/>
                  </a:lnTo>
                  <a:lnTo>
                    <a:pt x="3799593" y="52382"/>
                  </a:lnTo>
                  <a:lnTo>
                    <a:pt x="3928712" y="33441"/>
                  </a:lnTo>
                  <a:lnTo>
                    <a:pt x="4036207" y="145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 rot="18722290">
              <a:off x="8432634" y="879882"/>
              <a:ext cx="5429301" cy="3279597"/>
            </a:xfrm>
            <a:custGeom>
              <a:avLst/>
              <a:gdLst>
                <a:gd name="connsiteX0" fmla="*/ 4753971 w 5429301"/>
                <a:gd name="connsiteY0" fmla="*/ 0 h 3565472"/>
                <a:gd name="connsiteX1" fmla="*/ 5429301 w 5429301"/>
                <a:gd name="connsiteY1" fmla="*/ 749026 h 3565472"/>
                <a:gd name="connsiteX2" fmla="*/ 4980650 w 5429301"/>
                <a:gd name="connsiteY2" fmla="*/ 762051 h 3565472"/>
                <a:gd name="connsiteX3" fmla="*/ 4946393 w 5429301"/>
                <a:gd name="connsiteY3" fmla="*/ 763603 h 3565472"/>
                <a:gd name="connsiteX4" fmla="*/ 10404 w 5429301"/>
                <a:gd name="connsiteY4" fmla="*/ 3559940 h 3565472"/>
                <a:gd name="connsiteX5" fmla="*/ 8949 w 5429301"/>
                <a:gd name="connsiteY5" fmla="*/ 3531629 h 3565472"/>
                <a:gd name="connsiteX6" fmla="*/ 0 w 5429301"/>
                <a:gd name="connsiteY6" fmla="*/ 3565472 h 3565472"/>
                <a:gd name="connsiteX7" fmla="*/ 6731 w 5429301"/>
                <a:gd name="connsiteY7" fmla="*/ 3488457 h 3565472"/>
                <a:gd name="connsiteX8" fmla="*/ 505 w 5429301"/>
                <a:gd name="connsiteY8" fmla="*/ 3367294 h 3565472"/>
                <a:gd name="connsiteX9" fmla="*/ 35734 w 5429301"/>
                <a:gd name="connsiteY9" fmla="*/ 2972917 h 3565472"/>
                <a:gd name="connsiteX10" fmla="*/ 51123 w 5429301"/>
                <a:gd name="connsiteY10" fmla="*/ 2904775 h 3565472"/>
                <a:gd name="connsiteX11" fmla="*/ 51346 w 5429301"/>
                <a:gd name="connsiteY11" fmla="*/ 2899732 h 3565472"/>
                <a:gd name="connsiteX12" fmla="*/ 1628155 w 5429301"/>
                <a:gd name="connsiteY12" fmla="*/ 877113 h 3565472"/>
                <a:gd name="connsiteX13" fmla="*/ 1740099 w 5429301"/>
                <a:gd name="connsiteY13" fmla="*/ 819071 h 3565472"/>
                <a:gd name="connsiteX14" fmla="*/ 1777339 w 5429301"/>
                <a:gd name="connsiteY14" fmla="*/ 797221 h 3565472"/>
                <a:gd name="connsiteX15" fmla="*/ 1940778 w 5429301"/>
                <a:gd name="connsiteY15" fmla="*/ 715021 h 3565472"/>
                <a:gd name="connsiteX16" fmla="*/ 2012168 w 5429301"/>
                <a:gd name="connsiteY16" fmla="*/ 678006 h 3565472"/>
                <a:gd name="connsiteX17" fmla="*/ 2026705 w 5429301"/>
                <a:gd name="connsiteY17" fmla="*/ 671804 h 3565472"/>
                <a:gd name="connsiteX18" fmla="*/ 2040064 w 5429301"/>
                <a:gd name="connsiteY18" fmla="*/ 665086 h 3565472"/>
                <a:gd name="connsiteX19" fmla="*/ 2412522 w 5429301"/>
                <a:gd name="connsiteY19" fmla="*/ 506942 h 3565472"/>
                <a:gd name="connsiteX20" fmla="*/ 2416252 w 5429301"/>
                <a:gd name="connsiteY20" fmla="*/ 505624 h 3565472"/>
                <a:gd name="connsiteX21" fmla="*/ 2428462 w 5429301"/>
                <a:gd name="connsiteY21" fmla="*/ 500416 h 3565472"/>
                <a:gd name="connsiteX22" fmla="*/ 2567291 w 5429301"/>
                <a:gd name="connsiteY22" fmla="*/ 452301 h 3565472"/>
                <a:gd name="connsiteX23" fmla="*/ 2805166 w 5429301"/>
                <a:gd name="connsiteY23" fmla="*/ 368320 h 3565472"/>
                <a:gd name="connsiteX24" fmla="*/ 2831884 w 5429301"/>
                <a:gd name="connsiteY24" fmla="*/ 360599 h 3565472"/>
                <a:gd name="connsiteX25" fmla="*/ 2874318 w 5429301"/>
                <a:gd name="connsiteY25" fmla="*/ 345893 h 3565472"/>
                <a:gd name="connsiteX26" fmla="*/ 3046764 w 5429301"/>
                <a:gd name="connsiteY26" fmla="*/ 298503 h 3565472"/>
                <a:gd name="connsiteX27" fmla="*/ 3215620 w 5429301"/>
                <a:gd name="connsiteY27" fmla="*/ 249705 h 3565472"/>
                <a:gd name="connsiteX28" fmla="*/ 3269507 w 5429301"/>
                <a:gd name="connsiteY28" fmla="*/ 237289 h 3565472"/>
                <a:gd name="connsiteX29" fmla="*/ 3347018 w 5429301"/>
                <a:gd name="connsiteY29" fmla="*/ 215988 h 3565472"/>
                <a:gd name="connsiteX30" fmla="*/ 3506285 w 5429301"/>
                <a:gd name="connsiteY30" fmla="*/ 182733 h 3565472"/>
                <a:gd name="connsiteX31" fmla="*/ 3641509 w 5429301"/>
                <a:gd name="connsiteY31" fmla="*/ 151576 h 3565472"/>
                <a:gd name="connsiteX32" fmla="*/ 3730028 w 5429301"/>
                <a:gd name="connsiteY32" fmla="*/ 136016 h 3565472"/>
                <a:gd name="connsiteX33" fmla="*/ 3843843 w 5429301"/>
                <a:gd name="connsiteY33" fmla="*/ 112252 h 3565472"/>
                <a:gd name="connsiteX34" fmla="*/ 3972961 w 5429301"/>
                <a:gd name="connsiteY34" fmla="*/ 93312 h 3565472"/>
                <a:gd name="connsiteX35" fmla="*/ 4080456 w 5429301"/>
                <a:gd name="connsiteY35" fmla="*/ 74415 h 3565472"/>
                <a:gd name="connsiteX36" fmla="*/ 4217764 w 5429301"/>
                <a:gd name="connsiteY36" fmla="*/ 57403 h 3565472"/>
                <a:gd name="connsiteX37" fmla="*/ 4362076 w 5429301"/>
                <a:gd name="connsiteY37" fmla="*/ 36234 h 3565472"/>
                <a:gd name="connsiteX38" fmla="*/ 4511337 w 5429301"/>
                <a:gd name="connsiteY38" fmla="*/ 21028 h 3565472"/>
                <a:gd name="connsiteX39" fmla="*/ 4530087 w 5429301"/>
                <a:gd name="connsiteY39" fmla="*/ 18705 h 3565472"/>
                <a:gd name="connsiteX40" fmla="*/ 4544778 w 5429301"/>
                <a:gd name="connsiteY40" fmla="*/ 17621 h 3565472"/>
                <a:gd name="connsiteX41" fmla="*/ 4628371 w 5429301"/>
                <a:gd name="connsiteY41" fmla="*/ 9105 h 356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429301" h="3565472">
                  <a:moveTo>
                    <a:pt x="4753971" y="0"/>
                  </a:moveTo>
                  <a:lnTo>
                    <a:pt x="5429301" y="749026"/>
                  </a:lnTo>
                  <a:lnTo>
                    <a:pt x="4980650" y="762051"/>
                  </a:lnTo>
                  <a:lnTo>
                    <a:pt x="4946393" y="763603"/>
                  </a:lnTo>
                  <a:cubicBezTo>
                    <a:pt x="2446915" y="914510"/>
                    <a:pt x="394865" y="2165350"/>
                    <a:pt x="10404" y="3559940"/>
                  </a:cubicBezTo>
                  <a:lnTo>
                    <a:pt x="8949" y="3531629"/>
                  </a:lnTo>
                  <a:lnTo>
                    <a:pt x="0" y="3565472"/>
                  </a:lnTo>
                  <a:lnTo>
                    <a:pt x="6731" y="3488457"/>
                  </a:lnTo>
                  <a:lnTo>
                    <a:pt x="505" y="3367294"/>
                  </a:lnTo>
                  <a:cubicBezTo>
                    <a:pt x="25" y="3237617"/>
                    <a:pt x="11779" y="3105688"/>
                    <a:pt x="35734" y="2972917"/>
                  </a:cubicBezTo>
                  <a:lnTo>
                    <a:pt x="51123" y="2904775"/>
                  </a:lnTo>
                  <a:lnTo>
                    <a:pt x="51346" y="2899732"/>
                  </a:lnTo>
                  <a:cubicBezTo>
                    <a:pt x="121426" y="2111032"/>
                    <a:pt x="710736" y="1400482"/>
                    <a:pt x="1628155" y="877113"/>
                  </a:cubicBezTo>
                  <a:lnTo>
                    <a:pt x="1740099" y="819071"/>
                  </a:lnTo>
                  <a:lnTo>
                    <a:pt x="1777339" y="797221"/>
                  </a:lnTo>
                  <a:lnTo>
                    <a:pt x="1940778" y="715021"/>
                  </a:lnTo>
                  <a:lnTo>
                    <a:pt x="2012168" y="678006"/>
                  </a:lnTo>
                  <a:lnTo>
                    <a:pt x="2026705" y="671804"/>
                  </a:lnTo>
                  <a:lnTo>
                    <a:pt x="2040064" y="665086"/>
                  </a:lnTo>
                  <a:cubicBezTo>
                    <a:pt x="2160588" y="609171"/>
                    <a:pt x="2284873" y="556429"/>
                    <a:pt x="2412522" y="506942"/>
                  </a:cubicBezTo>
                  <a:lnTo>
                    <a:pt x="2416252" y="505624"/>
                  </a:lnTo>
                  <a:lnTo>
                    <a:pt x="2428462" y="500416"/>
                  </a:lnTo>
                  <a:lnTo>
                    <a:pt x="2567291" y="452301"/>
                  </a:lnTo>
                  <a:lnTo>
                    <a:pt x="2805166" y="368320"/>
                  </a:lnTo>
                  <a:lnTo>
                    <a:pt x="2831884" y="360599"/>
                  </a:lnTo>
                  <a:lnTo>
                    <a:pt x="2874318" y="345893"/>
                  </a:lnTo>
                  <a:lnTo>
                    <a:pt x="3046764" y="298503"/>
                  </a:lnTo>
                  <a:lnTo>
                    <a:pt x="3215620" y="249705"/>
                  </a:lnTo>
                  <a:lnTo>
                    <a:pt x="3269507" y="237289"/>
                  </a:lnTo>
                  <a:lnTo>
                    <a:pt x="3347018" y="215988"/>
                  </a:lnTo>
                  <a:lnTo>
                    <a:pt x="3506285" y="182733"/>
                  </a:lnTo>
                  <a:lnTo>
                    <a:pt x="3641509" y="151576"/>
                  </a:lnTo>
                  <a:lnTo>
                    <a:pt x="3730028" y="136016"/>
                  </a:lnTo>
                  <a:lnTo>
                    <a:pt x="3843843" y="112252"/>
                  </a:lnTo>
                  <a:lnTo>
                    <a:pt x="3972961" y="93312"/>
                  </a:lnTo>
                  <a:lnTo>
                    <a:pt x="4080456" y="74415"/>
                  </a:lnTo>
                  <a:lnTo>
                    <a:pt x="4217764" y="57403"/>
                  </a:lnTo>
                  <a:lnTo>
                    <a:pt x="4362076" y="36234"/>
                  </a:lnTo>
                  <a:lnTo>
                    <a:pt x="4511337" y="21028"/>
                  </a:lnTo>
                  <a:lnTo>
                    <a:pt x="4530087" y="18705"/>
                  </a:lnTo>
                  <a:lnTo>
                    <a:pt x="4544778" y="17621"/>
                  </a:lnTo>
                  <a:lnTo>
                    <a:pt x="4628371" y="910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 rot="18066380">
              <a:off x="6866106" y="498073"/>
              <a:ext cx="3997321" cy="3025504"/>
            </a:xfrm>
            <a:custGeom>
              <a:avLst/>
              <a:gdLst>
                <a:gd name="connsiteX0" fmla="*/ 3575208 w 3997321"/>
                <a:gd name="connsiteY0" fmla="*/ 0 h 3289230"/>
                <a:gd name="connsiteX1" fmla="*/ 3997321 w 3997321"/>
                <a:gd name="connsiteY1" fmla="*/ 699570 h 3289230"/>
                <a:gd name="connsiteX2" fmla="*/ 3930358 w 3997321"/>
                <a:gd name="connsiteY2" fmla="*/ 708544 h 3289230"/>
                <a:gd name="connsiteX3" fmla="*/ 42869 w 3997321"/>
                <a:gd name="connsiteY3" fmla="*/ 3289230 h 3289230"/>
                <a:gd name="connsiteX4" fmla="*/ 42868 w 3997321"/>
                <a:gd name="connsiteY4" fmla="*/ 3289230 h 3289230"/>
                <a:gd name="connsiteX5" fmla="*/ 42868 w 3997321"/>
                <a:gd name="connsiteY5" fmla="*/ 3289227 h 3289230"/>
                <a:gd name="connsiteX6" fmla="*/ 10225 w 3997321"/>
                <a:gd name="connsiteY6" fmla="*/ 3091175 h 3289230"/>
                <a:gd name="connsiteX7" fmla="*/ 730 w 3997321"/>
                <a:gd name="connsiteY7" fmla="*/ 2907897 h 3289230"/>
                <a:gd name="connsiteX8" fmla="*/ 60 w 3997321"/>
                <a:gd name="connsiteY8" fmla="*/ 2901825 h 3289230"/>
                <a:gd name="connsiteX9" fmla="*/ 224 w 3997321"/>
                <a:gd name="connsiteY9" fmla="*/ 2898118 h 3289230"/>
                <a:gd name="connsiteX10" fmla="*/ 0 w 3997321"/>
                <a:gd name="connsiteY10" fmla="*/ 2893803 h 3289230"/>
                <a:gd name="connsiteX11" fmla="*/ 2477 w 3997321"/>
                <a:gd name="connsiteY11" fmla="*/ 2847284 h 3289230"/>
                <a:gd name="connsiteX12" fmla="*/ 7096 w 3997321"/>
                <a:gd name="connsiteY12" fmla="*/ 2743075 h 3289230"/>
                <a:gd name="connsiteX13" fmla="*/ 8643 w 3997321"/>
                <a:gd name="connsiteY13" fmla="*/ 2731467 h 3289230"/>
                <a:gd name="connsiteX14" fmla="*/ 9143 w 3997321"/>
                <a:gd name="connsiteY14" fmla="*/ 2722091 h 3289230"/>
                <a:gd name="connsiteX15" fmla="*/ 15498 w 3997321"/>
                <a:gd name="connsiteY15" fmla="*/ 2680043 h 3289230"/>
                <a:gd name="connsiteX16" fmla="*/ 27978 w 3997321"/>
                <a:gd name="connsiteY16" fmla="*/ 2586410 h 3289230"/>
                <a:gd name="connsiteX17" fmla="*/ 33178 w 3997321"/>
                <a:gd name="connsiteY17" fmla="*/ 2563067 h 3289230"/>
                <a:gd name="connsiteX18" fmla="*/ 34898 w 3997321"/>
                <a:gd name="connsiteY18" fmla="*/ 2551687 h 3289230"/>
                <a:gd name="connsiteX19" fmla="*/ 42475 w 3997321"/>
                <a:gd name="connsiteY19" fmla="*/ 2521327 h 3289230"/>
                <a:gd name="connsiteX20" fmla="*/ 62367 w 3997321"/>
                <a:gd name="connsiteY20" fmla="*/ 2432022 h 3289230"/>
                <a:gd name="connsiteX21" fmla="*/ 74189 w 3997321"/>
                <a:gd name="connsiteY21" fmla="*/ 2394256 h 3289230"/>
                <a:gd name="connsiteX22" fmla="*/ 77009 w 3997321"/>
                <a:gd name="connsiteY22" fmla="*/ 2382957 h 3289230"/>
                <a:gd name="connsiteX23" fmla="*/ 83931 w 3997321"/>
                <a:gd name="connsiteY23" fmla="*/ 2363137 h 3289230"/>
                <a:gd name="connsiteX24" fmla="*/ 109922 w 3997321"/>
                <a:gd name="connsiteY24" fmla="*/ 2280106 h 3289230"/>
                <a:gd name="connsiteX25" fmla="*/ 131874 w 3997321"/>
                <a:gd name="connsiteY25" fmla="*/ 2225846 h 3289230"/>
                <a:gd name="connsiteX26" fmla="*/ 135219 w 3997321"/>
                <a:gd name="connsiteY26" fmla="*/ 2216267 h 3289230"/>
                <a:gd name="connsiteX27" fmla="*/ 140394 w 3997321"/>
                <a:gd name="connsiteY27" fmla="*/ 2204786 h 3289230"/>
                <a:gd name="connsiteX28" fmla="*/ 170305 w 3997321"/>
                <a:gd name="connsiteY28" fmla="*/ 2130855 h 3289230"/>
                <a:gd name="connsiteX29" fmla="*/ 206457 w 3997321"/>
                <a:gd name="connsiteY29" fmla="*/ 2058227 h 3289230"/>
                <a:gd name="connsiteX30" fmla="*/ 209271 w 3997321"/>
                <a:gd name="connsiteY30" fmla="*/ 2051983 h 3289230"/>
                <a:gd name="connsiteX31" fmla="*/ 212119 w 3997321"/>
                <a:gd name="connsiteY31" fmla="*/ 2046852 h 3289230"/>
                <a:gd name="connsiteX32" fmla="*/ 243174 w 3997321"/>
                <a:gd name="connsiteY32" fmla="*/ 1984464 h 3289230"/>
                <a:gd name="connsiteX33" fmla="*/ 298689 w 3997321"/>
                <a:gd name="connsiteY33" fmla="*/ 1890864 h 3289230"/>
                <a:gd name="connsiteX34" fmla="*/ 298907 w 3997321"/>
                <a:gd name="connsiteY34" fmla="*/ 1890472 h 3289230"/>
                <a:gd name="connsiteX35" fmla="*/ 299050 w 3997321"/>
                <a:gd name="connsiteY35" fmla="*/ 1890256 h 3289230"/>
                <a:gd name="connsiteX36" fmla="*/ 328190 w 3997321"/>
                <a:gd name="connsiteY36" fmla="*/ 1841125 h 3289230"/>
                <a:gd name="connsiteX37" fmla="*/ 425014 w 3997321"/>
                <a:gd name="connsiteY37" fmla="*/ 1701034 h 3289230"/>
                <a:gd name="connsiteX38" fmla="*/ 460733 w 3997321"/>
                <a:gd name="connsiteY38" fmla="*/ 1658734 h 3289230"/>
                <a:gd name="connsiteX39" fmla="*/ 523903 w 3997321"/>
                <a:gd name="connsiteY39" fmla="*/ 1577231 h 3289230"/>
                <a:gd name="connsiteX40" fmla="*/ 627722 w 3997321"/>
                <a:gd name="connsiteY40" fmla="*/ 1460979 h 3289230"/>
                <a:gd name="connsiteX41" fmla="*/ 652726 w 3997321"/>
                <a:gd name="connsiteY41" fmla="*/ 1431368 h 3289230"/>
                <a:gd name="connsiteX42" fmla="*/ 670848 w 3997321"/>
                <a:gd name="connsiteY42" fmla="*/ 1414351 h 3289230"/>
                <a:gd name="connsiteX43" fmla="*/ 808150 w 3997321"/>
                <a:gd name="connsiteY43" fmla="*/ 1279477 h 3289230"/>
                <a:gd name="connsiteX44" fmla="*/ 892247 w 3997321"/>
                <a:gd name="connsiteY44" fmla="*/ 1206448 h 3289230"/>
                <a:gd name="connsiteX45" fmla="*/ 923590 w 3997321"/>
                <a:gd name="connsiteY45" fmla="*/ 1177016 h 3289230"/>
                <a:gd name="connsiteX46" fmla="*/ 944580 w 3997321"/>
                <a:gd name="connsiteY46" fmla="*/ 1161002 h 3289230"/>
                <a:gd name="connsiteX47" fmla="*/ 971849 w 3997321"/>
                <a:gd name="connsiteY47" fmla="*/ 1137322 h 3289230"/>
                <a:gd name="connsiteX48" fmla="*/ 1149590 w 3997321"/>
                <a:gd name="connsiteY48" fmla="*/ 1000138 h 3289230"/>
                <a:gd name="connsiteX49" fmla="*/ 1209533 w 3997321"/>
                <a:gd name="connsiteY49" fmla="*/ 958872 h 3289230"/>
                <a:gd name="connsiteX50" fmla="*/ 1234889 w 3997321"/>
                <a:gd name="connsiteY50" fmla="*/ 939528 h 3289230"/>
                <a:gd name="connsiteX51" fmla="*/ 1265986 w 3997321"/>
                <a:gd name="connsiteY51" fmla="*/ 920008 h 3289230"/>
                <a:gd name="connsiteX52" fmla="*/ 1341113 w 3997321"/>
                <a:gd name="connsiteY52" fmla="*/ 868290 h 3289230"/>
                <a:gd name="connsiteX53" fmla="*/ 1546164 w 3997321"/>
                <a:gd name="connsiteY53" fmla="*/ 742145 h 3289230"/>
                <a:gd name="connsiteX54" fmla="*/ 1571907 w 3997321"/>
                <a:gd name="connsiteY54" fmla="*/ 727986 h 3289230"/>
                <a:gd name="connsiteX55" fmla="*/ 1583904 w 3997321"/>
                <a:gd name="connsiteY55" fmla="*/ 720455 h 3289230"/>
                <a:gd name="connsiteX56" fmla="*/ 1613480 w 3997321"/>
                <a:gd name="connsiteY56" fmla="*/ 705121 h 3289230"/>
                <a:gd name="connsiteX57" fmla="*/ 1764483 w 3997321"/>
                <a:gd name="connsiteY57" fmla="*/ 622069 h 3289230"/>
                <a:gd name="connsiteX58" fmla="*/ 1939157 w 3997321"/>
                <a:gd name="connsiteY58" fmla="*/ 536261 h 3289230"/>
                <a:gd name="connsiteX59" fmla="*/ 1967918 w 3997321"/>
                <a:gd name="connsiteY59" fmla="*/ 521349 h 3289230"/>
                <a:gd name="connsiteX60" fmla="*/ 1980037 w 3997321"/>
                <a:gd name="connsiteY60" fmla="*/ 516178 h 3289230"/>
                <a:gd name="connsiteX61" fmla="*/ 1995814 w 3997321"/>
                <a:gd name="connsiteY61" fmla="*/ 508429 h 3289230"/>
                <a:gd name="connsiteX62" fmla="*/ 2368272 w 3997321"/>
                <a:gd name="connsiteY62" fmla="*/ 350284 h 3289230"/>
                <a:gd name="connsiteX63" fmla="*/ 2372004 w 3997321"/>
                <a:gd name="connsiteY63" fmla="*/ 348967 h 3289230"/>
                <a:gd name="connsiteX64" fmla="*/ 2384212 w 3997321"/>
                <a:gd name="connsiteY64" fmla="*/ 343759 h 3289230"/>
                <a:gd name="connsiteX65" fmla="*/ 2523036 w 3997321"/>
                <a:gd name="connsiteY65" fmla="*/ 295646 h 3289230"/>
                <a:gd name="connsiteX66" fmla="*/ 2760916 w 3997321"/>
                <a:gd name="connsiteY66" fmla="*/ 211664 h 3289230"/>
                <a:gd name="connsiteX67" fmla="*/ 2787634 w 3997321"/>
                <a:gd name="connsiteY67" fmla="*/ 203942 h 3289230"/>
                <a:gd name="connsiteX68" fmla="*/ 2830068 w 3997321"/>
                <a:gd name="connsiteY68" fmla="*/ 189236 h 3289230"/>
                <a:gd name="connsiteX69" fmla="*/ 3002514 w 3997321"/>
                <a:gd name="connsiteY69" fmla="*/ 141845 h 3289230"/>
                <a:gd name="connsiteX70" fmla="*/ 3171370 w 3997321"/>
                <a:gd name="connsiteY70" fmla="*/ 93048 h 3289230"/>
                <a:gd name="connsiteX71" fmla="*/ 3225256 w 3997321"/>
                <a:gd name="connsiteY71" fmla="*/ 80632 h 3289230"/>
                <a:gd name="connsiteX72" fmla="*/ 3302768 w 3997321"/>
                <a:gd name="connsiteY72" fmla="*/ 59331 h 3289230"/>
                <a:gd name="connsiteX73" fmla="*/ 3462034 w 3997321"/>
                <a:gd name="connsiteY73" fmla="*/ 26077 h 32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97321" h="3289230">
                  <a:moveTo>
                    <a:pt x="3575208" y="0"/>
                  </a:moveTo>
                  <a:lnTo>
                    <a:pt x="3997321" y="699570"/>
                  </a:lnTo>
                  <a:lnTo>
                    <a:pt x="3930358" y="708544"/>
                  </a:lnTo>
                  <a:cubicBezTo>
                    <a:pt x="1890445" y="1038722"/>
                    <a:pt x="320806" y="2036627"/>
                    <a:pt x="42869" y="3289230"/>
                  </a:cubicBezTo>
                  <a:lnTo>
                    <a:pt x="42868" y="3289230"/>
                  </a:lnTo>
                  <a:lnTo>
                    <a:pt x="42868" y="3289227"/>
                  </a:lnTo>
                  <a:lnTo>
                    <a:pt x="10225" y="3091175"/>
                  </a:lnTo>
                  <a:lnTo>
                    <a:pt x="730" y="2907897"/>
                  </a:lnTo>
                  <a:lnTo>
                    <a:pt x="60" y="2901825"/>
                  </a:lnTo>
                  <a:lnTo>
                    <a:pt x="224" y="2898118"/>
                  </a:lnTo>
                  <a:lnTo>
                    <a:pt x="0" y="2893803"/>
                  </a:lnTo>
                  <a:lnTo>
                    <a:pt x="2477" y="2847284"/>
                  </a:lnTo>
                  <a:lnTo>
                    <a:pt x="7096" y="2743075"/>
                  </a:lnTo>
                  <a:lnTo>
                    <a:pt x="8643" y="2731467"/>
                  </a:lnTo>
                  <a:lnTo>
                    <a:pt x="9143" y="2722091"/>
                  </a:lnTo>
                  <a:lnTo>
                    <a:pt x="15498" y="2680043"/>
                  </a:lnTo>
                  <a:lnTo>
                    <a:pt x="27978" y="2586410"/>
                  </a:lnTo>
                  <a:lnTo>
                    <a:pt x="33178" y="2563067"/>
                  </a:lnTo>
                  <a:lnTo>
                    <a:pt x="34898" y="2551687"/>
                  </a:lnTo>
                  <a:lnTo>
                    <a:pt x="42475" y="2521327"/>
                  </a:lnTo>
                  <a:lnTo>
                    <a:pt x="62367" y="2432022"/>
                  </a:lnTo>
                  <a:lnTo>
                    <a:pt x="74189" y="2394256"/>
                  </a:lnTo>
                  <a:lnTo>
                    <a:pt x="77009" y="2382957"/>
                  </a:lnTo>
                  <a:lnTo>
                    <a:pt x="83931" y="2363137"/>
                  </a:lnTo>
                  <a:lnTo>
                    <a:pt x="109922" y="2280106"/>
                  </a:lnTo>
                  <a:lnTo>
                    <a:pt x="131874" y="2225846"/>
                  </a:lnTo>
                  <a:lnTo>
                    <a:pt x="135219" y="2216267"/>
                  </a:lnTo>
                  <a:lnTo>
                    <a:pt x="140394" y="2204786"/>
                  </a:lnTo>
                  <a:lnTo>
                    <a:pt x="170305" y="2130855"/>
                  </a:lnTo>
                  <a:lnTo>
                    <a:pt x="206457" y="2058227"/>
                  </a:lnTo>
                  <a:lnTo>
                    <a:pt x="209271" y="2051983"/>
                  </a:lnTo>
                  <a:lnTo>
                    <a:pt x="212119" y="2046852"/>
                  </a:lnTo>
                  <a:lnTo>
                    <a:pt x="243174" y="1984464"/>
                  </a:lnTo>
                  <a:lnTo>
                    <a:pt x="298689" y="1890864"/>
                  </a:lnTo>
                  <a:lnTo>
                    <a:pt x="298907" y="1890472"/>
                  </a:lnTo>
                  <a:lnTo>
                    <a:pt x="299050" y="1890256"/>
                  </a:lnTo>
                  <a:lnTo>
                    <a:pt x="328190" y="1841125"/>
                  </a:lnTo>
                  <a:cubicBezTo>
                    <a:pt x="358516" y="1793876"/>
                    <a:pt x="390809" y="1747168"/>
                    <a:pt x="425014" y="1701034"/>
                  </a:cubicBezTo>
                  <a:lnTo>
                    <a:pt x="460733" y="1658734"/>
                  </a:lnTo>
                  <a:lnTo>
                    <a:pt x="523903" y="1577231"/>
                  </a:lnTo>
                  <a:lnTo>
                    <a:pt x="627722" y="1460979"/>
                  </a:lnTo>
                  <a:lnTo>
                    <a:pt x="652726" y="1431368"/>
                  </a:lnTo>
                  <a:lnTo>
                    <a:pt x="670848" y="1414351"/>
                  </a:lnTo>
                  <a:lnTo>
                    <a:pt x="808150" y="1279477"/>
                  </a:lnTo>
                  <a:lnTo>
                    <a:pt x="892247" y="1206448"/>
                  </a:lnTo>
                  <a:lnTo>
                    <a:pt x="923590" y="1177016"/>
                  </a:lnTo>
                  <a:lnTo>
                    <a:pt x="944580" y="1161002"/>
                  </a:lnTo>
                  <a:lnTo>
                    <a:pt x="971849" y="1137322"/>
                  </a:lnTo>
                  <a:cubicBezTo>
                    <a:pt x="1028770" y="1090745"/>
                    <a:pt x="1088031" y="1044997"/>
                    <a:pt x="1149590" y="1000138"/>
                  </a:cubicBezTo>
                  <a:lnTo>
                    <a:pt x="1209533" y="958872"/>
                  </a:lnTo>
                  <a:lnTo>
                    <a:pt x="1234889" y="939528"/>
                  </a:lnTo>
                  <a:lnTo>
                    <a:pt x="1265986" y="920008"/>
                  </a:lnTo>
                  <a:lnTo>
                    <a:pt x="1341113" y="868290"/>
                  </a:lnTo>
                  <a:cubicBezTo>
                    <a:pt x="1407223" y="825271"/>
                    <a:pt x="1475588" y="783202"/>
                    <a:pt x="1546164" y="742145"/>
                  </a:cubicBezTo>
                  <a:lnTo>
                    <a:pt x="1571907" y="727986"/>
                  </a:lnTo>
                  <a:lnTo>
                    <a:pt x="1583904" y="720455"/>
                  </a:lnTo>
                  <a:lnTo>
                    <a:pt x="1613480" y="705121"/>
                  </a:lnTo>
                  <a:lnTo>
                    <a:pt x="1764483" y="622069"/>
                  </a:lnTo>
                  <a:lnTo>
                    <a:pt x="1939157" y="536261"/>
                  </a:lnTo>
                  <a:lnTo>
                    <a:pt x="1967918" y="521349"/>
                  </a:lnTo>
                  <a:lnTo>
                    <a:pt x="1980037" y="516178"/>
                  </a:lnTo>
                  <a:lnTo>
                    <a:pt x="1995814" y="508429"/>
                  </a:lnTo>
                  <a:cubicBezTo>
                    <a:pt x="2116338" y="452513"/>
                    <a:pt x="2240623" y="399772"/>
                    <a:pt x="2368272" y="350284"/>
                  </a:cubicBezTo>
                  <a:lnTo>
                    <a:pt x="2372004" y="348967"/>
                  </a:lnTo>
                  <a:lnTo>
                    <a:pt x="2384212" y="343759"/>
                  </a:lnTo>
                  <a:lnTo>
                    <a:pt x="2523036" y="295646"/>
                  </a:lnTo>
                  <a:lnTo>
                    <a:pt x="2760916" y="211664"/>
                  </a:lnTo>
                  <a:lnTo>
                    <a:pt x="2787634" y="203942"/>
                  </a:lnTo>
                  <a:lnTo>
                    <a:pt x="2830068" y="189236"/>
                  </a:lnTo>
                  <a:lnTo>
                    <a:pt x="3002514" y="141845"/>
                  </a:lnTo>
                  <a:lnTo>
                    <a:pt x="3171370" y="93048"/>
                  </a:lnTo>
                  <a:lnTo>
                    <a:pt x="3225256" y="80632"/>
                  </a:lnTo>
                  <a:lnTo>
                    <a:pt x="3302768" y="59331"/>
                  </a:lnTo>
                  <a:lnTo>
                    <a:pt x="3462034" y="260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601131" y="4981702"/>
            <a:ext cx="336288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algn="dist"/>
            <a:r>
              <a:rPr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280908" y="1467013"/>
            <a:ext cx="6602986" cy="769441"/>
            <a:chOff x="606431" y="292348"/>
            <a:chExt cx="6602986" cy="769441"/>
          </a:xfrm>
        </p:grpSpPr>
        <p:sp>
          <p:nvSpPr>
            <p:cNvPr id="27" name="文本框 26"/>
            <p:cNvSpPr txBox="1"/>
            <p:nvPr/>
          </p:nvSpPr>
          <p:spPr>
            <a:xfrm>
              <a:off x="1598032" y="360928"/>
              <a:ext cx="5611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Strategic overview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06431" y="292348"/>
              <a:ext cx="1408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en-US" altLang="zh-CN" sz="4400" dirty="0">
                  <a:latin typeface="Calibri" panose="020F0502020204030204" pitchFamily="34" charset="0"/>
                  <a:ea typeface="微软雅黑" panose="020B0503020204020204" pitchFamily="34" charset="-122"/>
                </a:rPr>
                <a:t>01.</a:t>
              </a:r>
              <a:endParaRPr lang="zh-CN" altLang="en-US" sz="4400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80908" y="2783272"/>
            <a:ext cx="6602986" cy="769441"/>
            <a:chOff x="606431" y="292348"/>
            <a:chExt cx="6602986" cy="769441"/>
          </a:xfrm>
        </p:grpSpPr>
        <p:sp>
          <p:nvSpPr>
            <p:cNvPr id="35" name="文本框 34"/>
            <p:cNvSpPr txBox="1"/>
            <p:nvPr/>
          </p:nvSpPr>
          <p:spPr>
            <a:xfrm>
              <a:off x="1598032" y="360928"/>
              <a:ext cx="5611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programme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06431" y="292348"/>
              <a:ext cx="1408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en-US" altLang="zh-CN" sz="4400" dirty="0">
                  <a:latin typeface="Calibri" panose="020F0502020204030204" pitchFamily="34" charset="0"/>
                  <a:ea typeface="微软雅黑" panose="020B0503020204020204" pitchFamily="34" charset="-122"/>
                </a:rPr>
                <a:t>02.</a:t>
              </a:r>
              <a:endParaRPr lang="zh-CN" altLang="en-US" sz="4400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80908" y="4099531"/>
            <a:ext cx="6602986" cy="769441"/>
            <a:chOff x="606431" y="292348"/>
            <a:chExt cx="6602986" cy="769441"/>
          </a:xfrm>
        </p:grpSpPr>
        <p:sp>
          <p:nvSpPr>
            <p:cNvPr id="43" name="文本框 42"/>
            <p:cNvSpPr txBox="1"/>
            <p:nvPr/>
          </p:nvSpPr>
          <p:spPr>
            <a:xfrm>
              <a:off x="1598032" y="360928"/>
              <a:ext cx="5611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en-US" altLang="zh-CN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Risks and priorities</a:t>
              </a:r>
              <a:endPara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06431" y="292348"/>
              <a:ext cx="1408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6350"/>
            </a:bodyPr>
            <a:lstStyle/>
            <a:p>
              <a:r>
                <a:rPr lang="en-US" altLang="zh-CN" sz="4400" dirty="0">
                  <a:latin typeface="Calibri" panose="020F0502020204030204" pitchFamily="34" charset="0"/>
                  <a:ea typeface="微软雅黑" panose="020B0503020204020204" pitchFamily="34" charset="-122"/>
                </a:rPr>
                <a:t>03.</a:t>
              </a:r>
              <a:endParaRPr lang="zh-CN" altLang="en-US" sz="4400" dirty="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595044" y="1959641"/>
            <a:ext cx="4100798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01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8270875" y="4242389"/>
            <a:ext cx="5247485" cy="3171397"/>
            <a:chOff x="-843760" y="5021893"/>
            <a:chExt cx="3656932" cy="2210122"/>
          </a:xfrm>
          <a:solidFill>
            <a:schemeClr val="accent2">
              <a:lumMod val="75000"/>
            </a:schemeClr>
          </a:solidFill>
        </p:grpSpPr>
        <p:sp>
          <p:nvSpPr>
            <p:cNvPr id="3" name="任意多边形: 形状 2"/>
            <p:cNvSpPr/>
            <p:nvPr/>
          </p:nvSpPr>
          <p:spPr>
            <a:xfrm rot="4221045">
              <a:off x="787211" y="5206053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4484979">
              <a:off x="-267315" y="5423117"/>
              <a:ext cx="1657684" cy="1723915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5046581">
              <a:off x="-674608" y="5526611"/>
              <a:ext cx="1246869" cy="1585173"/>
            </a:xfrm>
            <a:custGeom>
              <a:avLst/>
              <a:gdLst>
                <a:gd name="connsiteX0" fmla="*/ 15278 w 1246869"/>
                <a:gd name="connsiteY0" fmla="*/ 1201386 h 1585173"/>
                <a:gd name="connsiteX1" fmla="*/ 18259 w 1246869"/>
                <a:gd name="connsiteY1" fmla="*/ 1190244 h 1585173"/>
                <a:gd name="connsiteX2" fmla="*/ 19057 w 1246869"/>
                <a:gd name="connsiteY2" fmla="*/ 1182426 h 1585173"/>
                <a:gd name="connsiteX3" fmla="*/ 31318 w 1246869"/>
                <a:gd name="connsiteY3" fmla="*/ 1141432 h 1585173"/>
                <a:gd name="connsiteX4" fmla="*/ 60025 w 1246869"/>
                <a:gd name="connsiteY4" fmla="*/ 1034124 h 1585173"/>
                <a:gd name="connsiteX5" fmla="*/ 70094 w 1246869"/>
                <a:gd name="connsiteY5" fmla="*/ 1011784 h 1585173"/>
                <a:gd name="connsiteX6" fmla="*/ 73839 w 1246869"/>
                <a:gd name="connsiteY6" fmla="*/ 999264 h 1585173"/>
                <a:gd name="connsiteX7" fmla="*/ 92285 w 1246869"/>
                <a:gd name="connsiteY7" fmla="*/ 962549 h 1585173"/>
                <a:gd name="connsiteX8" fmla="*/ 132789 w 1246869"/>
                <a:gd name="connsiteY8" fmla="*/ 872684 h 1585173"/>
                <a:gd name="connsiteX9" fmla="*/ 154214 w 1246869"/>
                <a:gd name="connsiteY9" fmla="*/ 839290 h 1585173"/>
                <a:gd name="connsiteX10" fmla="*/ 163224 w 1246869"/>
                <a:gd name="connsiteY10" fmla="*/ 821358 h 1585173"/>
                <a:gd name="connsiteX11" fmla="*/ 186586 w 1246869"/>
                <a:gd name="connsiteY11" fmla="*/ 788832 h 1585173"/>
                <a:gd name="connsiteX12" fmla="*/ 232086 w 1246869"/>
                <a:gd name="connsiteY12" fmla="*/ 717913 h 1585173"/>
                <a:gd name="connsiteX13" fmla="*/ 268509 w 1246869"/>
                <a:gd name="connsiteY13" fmla="*/ 674779 h 1585173"/>
                <a:gd name="connsiteX14" fmla="*/ 286086 w 1246869"/>
                <a:gd name="connsiteY14" fmla="*/ 650308 h 1585173"/>
                <a:gd name="connsiteX15" fmla="*/ 312821 w 1246869"/>
                <a:gd name="connsiteY15" fmla="*/ 622303 h 1585173"/>
                <a:gd name="connsiteX16" fmla="*/ 356432 w 1246869"/>
                <a:gd name="connsiteY16" fmla="*/ 570657 h 1585173"/>
                <a:gd name="connsiteX17" fmla="*/ 411396 w 1246869"/>
                <a:gd name="connsiteY17" fmla="*/ 519043 h 1585173"/>
                <a:gd name="connsiteX18" fmla="*/ 441304 w 1246869"/>
                <a:gd name="connsiteY18" fmla="*/ 487714 h 1585173"/>
                <a:gd name="connsiteX19" fmla="*/ 468136 w 1246869"/>
                <a:gd name="connsiteY19" fmla="*/ 465762 h 1585173"/>
                <a:gd name="connsiteX20" fmla="*/ 504342 w 1246869"/>
                <a:gd name="connsiteY20" fmla="*/ 431764 h 1585173"/>
                <a:gd name="connsiteX21" fmla="*/ 583611 w 1246869"/>
                <a:gd name="connsiteY21" fmla="*/ 371289 h 1585173"/>
                <a:gd name="connsiteX22" fmla="*/ 627752 w 1246869"/>
                <a:gd name="connsiteY22" fmla="*/ 335177 h 1585173"/>
                <a:gd name="connsiteX23" fmla="*/ 649453 w 1246869"/>
                <a:gd name="connsiteY23" fmla="*/ 321059 h 1585173"/>
                <a:gd name="connsiteX24" fmla="*/ 674331 w 1246869"/>
                <a:gd name="connsiteY24" fmla="*/ 302080 h 1585173"/>
                <a:gd name="connsiteX25" fmla="*/ 796551 w 1246869"/>
                <a:gd name="connsiteY25" fmla="*/ 225364 h 1585173"/>
                <a:gd name="connsiteX26" fmla="*/ 844308 w 1246869"/>
                <a:gd name="connsiteY26" fmla="*/ 194296 h 1585173"/>
                <a:gd name="connsiteX27" fmla="*/ 854428 w 1246869"/>
                <a:gd name="connsiteY27" fmla="*/ 189035 h 1585173"/>
                <a:gd name="connsiteX28" fmla="*/ 864917 w 1246869"/>
                <a:gd name="connsiteY28" fmla="*/ 182452 h 1585173"/>
                <a:gd name="connsiteX29" fmla="*/ 1074614 w 1246869"/>
                <a:gd name="connsiteY29" fmla="*/ 73726 h 1585173"/>
                <a:gd name="connsiteX30" fmla="*/ 1083870 w 1246869"/>
                <a:gd name="connsiteY30" fmla="*/ 69778 h 1585173"/>
                <a:gd name="connsiteX31" fmla="*/ 1089847 w 1246869"/>
                <a:gd name="connsiteY31" fmla="*/ 66671 h 1585173"/>
                <a:gd name="connsiteX32" fmla="*/ 1246869 w 1246869"/>
                <a:gd name="connsiteY32" fmla="*/ 0 h 1585173"/>
                <a:gd name="connsiteX33" fmla="*/ 1201417 w 1246869"/>
                <a:gd name="connsiteY33" fmla="*/ 440556 h 1585173"/>
                <a:gd name="connsiteX34" fmla="*/ 1000421 w 1246869"/>
                <a:gd name="connsiteY34" fmla="*/ 532967 h 1585173"/>
                <a:gd name="connsiteX35" fmla="*/ 23409 w 1246869"/>
                <a:gd name="connsiteY35" fmla="*/ 1585173 h 1585173"/>
                <a:gd name="connsiteX36" fmla="*/ 23409 w 1246869"/>
                <a:gd name="connsiteY36" fmla="*/ 1585171 h 1585173"/>
                <a:gd name="connsiteX37" fmla="*/ 5584 w 1246869"/>
                <a:gd name="connsiteY37" fmla="*/ 1477022 h 1585173"/>
                <a:gd name="connsiteX38" fmla="*/ 399 w 1246869"/>
                <a:gd name="connsiteY38" fmla="*/ 1376940 h 1585173"/>
                <a:gd name="connsiteX39" fmla="*/ 33 w 1246869"/>
                <a:gd name="connsiteY39" fmla="*/ 1373624 h 1585173"/>
                <a:gd name="connsiteX40" fmla="*/ 156 w 1246869"/>
                <a:gd name="connsiteY40" fmla="*/ 1372237 h 1585173"/>
                <a:gd name="connsiteX41" fmla="*/ 0 w 1246869"/>
                <a:gd name="connsiteY41" fmla="*/ 1369243 h 1585173"/>
                <a:gd name="connsiteX42" fmla="*/ 3177 w 1246869"/>
                <a:gd name="connsiteY42" fmla="*/ 1338102 h 158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46869" h="1585173">
                  <a:moveTo>
                    <a:pt x="15278" y="1201386"/>
                  </a:moveTo>
                  <a:lnTo>
                    <a:pt x="18259" y="1190244"/>
                  </a:lnTo>
                  <a:lnTo>
                    <a:pt x="19057" y="1182426"/>
                  </a:lnTo>
                  <a:lnTo>
                    <a:pt x="31318" y="1141432"/>
                  </a:lnTo>
                  <a:lnTo>
                    <a:pt x="60025" y="1034124"/>
                  </a:lnTo>
                  <a:lnTo>
                    <a:pt x="70094" y="1011784"/>
                  </a:lnTo>
                  <a:lnTo>
                    <a:pt x="73839" y="999264"/>
                  </a:lnTo>
                  <a:lnTo>
                    <a:pt x="92285" y="962549"/>
                  </a:lnTo>
                  <a:lnTo>
                    <a:pt x="132789" y="872684"/>
                  </a:lnTo>
                  <a:lnTo>
                    <a:pt x="154214" y="839290"/>
                  </a:lnTo>
                  <a:lnTo>
                    <a:pt x="163224" y="821358"/>
                  </a:lnTo>
                  <a:lnTo>
                    <a:pt x="186586" y="788832"/>
                  </a:lnTo>
                  <a:lnTo>
                    <a:pt x="232086" y="717913"/>
                  </a:lnTo>
                  <a:lnTo>
                    <a:pt x="268509" y="674779"/>
                  </a:lnTo>
                  <a:lnTo>
                    <a:pt x="286086" y="650308"/>
                  </a:lnTo>
                  <a:lnTo>
                    <a:pt x="312821" y="622303"/>
                  </a:lnTo>
                  <a:lnTo>
                    <a:pt x="356432" y="570657"/>
                  </a:lnTo>
                  <a:lnTo>
                    <a:pt x="411396" y="519043"/>
                  </a:lnTo>
                  <a:lnTo>
                    <a:pt x="441304" y="487714"/>
                  </a:lnTo>
                  <a:lnTo>
                    <a:pt x="468136" y="465762"/>
                  </a:lnTo>
                  <a:lnTo>
                    <a:pt x="504342" y="431764"/>
                  </a:lnTo>
                  <a:lnTo>
                    <a:pt x="583611" y="371289"/>
                  </a:lnTo>
                  <a:lnTo>
                    <a:pt x="627752" y="335177"/>
                  </a:lnTo>
                  <a:lnTo>
                    <a:pt x="649453" y="321059"/>
                  </a:lnTo>
                  <a:lnTo>
                    <a:pt x="674331" y="302080"/>
                  </a:lnTo>
                  <a:lnTo>
                    <a:pt x="796551" y="225364"/>
                  </a:lnTo>
                  <a:lnTo>
                    <a:pt x="844308" y="194296"/>
                  </a:lnTo>
                  <a:lnTo>
                    <a:pt x="854428" y="189035"/>
                  </a:lnTo>
                  <a:lnTo>
                    <a:pt x="864917" y="182452"/>
                  </a:lnTo>
                  <a:cubicBezTo>
                    <a:pt x="931713" y="144346"/>
                    <a:pt x="1001695" y="108057"/>
                    <a:pt x="1074614" y="73726"/>
                  </a:cubicBezTo>
                  <a:lnTo>
                    <a:pt x="1083870" y="69778"/>
                  </a:lnTo>
                  <a:lnTo>
                    <a:pt x="1089847" y="66671"/>
                  </a:lnTo>
                  <a:lnTo>
                    <a:pt x="1246869" y="0"/>
                  </a:lnTo>
                  <a:lnTo>
                    <a:pt x="1201417" y="440556"/>
                  </a:lnTo>
                  <a:lnTo>
                    <a:pt x="1000421" y="532967"/>
                  </a:lnTo>
                  <a:cubicBezTo>
                    <a:pt x="477323" y="795991"/>
                    <a:pt x="116808" y="1164247"/>
                    <a:pt x="23409" y="1585173"/>
                  </a:cubicBezTo>
                  <a:lnTo>
                    <a:pt x="23409" y="1585171"/>
                  </a:lnTo>
                  <a:lnTo>
                    <a:pt x="5584" y="1477022"/>
                  </a:lnTo>
                  <a:lnTo>
                    <a:pt x="399" y="1376940"/>
                  </a:lnTo>
                  <a:lnTo>
                    <a:pt x="33" y="1373624"/>
                  </a:lnTo>
                  <a:lnTo>
                    <a:pt x="156" y="1372237"/>
                  </a:lnTo>
                  <a:lnTo>
                    <a:pt x="0" y="1369243"/>
                  </a:lnTo>
                  <a:lnTo>
                    <a:pt x="3177" y="133810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V="1">
            <a:off x="-843760" y="-653461"/>
            <a:ext cx="5247485" cy="3171397"/>
            <a:chOff x="-843760" y="5021893"/>
            <a:chExt cx="3656932" cy="2210122"/>
          </a:xfrm>
        </p:grpSpPr>
        <p:sp>
          <p:nvSpPr>
            <p:cNvPr id="8" name="任意多边形: 形状 7"/>
            <p:cNvSpPr/>
            <p:nvPr/>
          </p:nvSpPr>
          <p:spPr>
            <a:xfrm rot="4221045">
              <a:off x="787211" y="5206053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rot="4484979">
              <a:off x="-267315" y="5423117"/>
              <a:ext cx="1657684" cy="1723915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rot="5046581">
              <a:off x="-674608" y="5526611"/>
              <a:ext cx="1246869" cy="1585173"/>
            </a:xfrm>
            <a:custGeom>
              <a:avLst/>
              <a:gdLst>
                <a:gd name="connsiteX0" fmla="*/ 15278 w 1246869"/>
                <a:gd name="connsiteY0" fmla="*/ 1201386 h 1585173"/>
                <a:gd name="connsiteX1" fmla="*/ 18259 w 1246869"/>
                <a:gd name="connsiteY1" fmla="*/ 1190244 h 1585173"/>
                <a:gd name="connsiteX2" fmla="*/ 19057 w 1246869"/>
                <a:gd name="connsiteY2" fmla="*/ 1182426 h 1585173"/>
                <a:gd name="connsiteX3" fmla="*/ 31318 w 1246869"/>
                <a:gd name="connsiteY3" fmla="*/ 1141432 h 1585173"/>
                <a:gd name="connsiteX4" fmla="*/ 60025 w 1246869"/>
                <a:gd name="connsiteY4" fmla="*/ 1034124 h 1585173"/>
                <a:gd name="connsiteX5" fmla="*/ 70094 w 1246869"/>
                <a:gd name="connsiteY5" fmla="*/ 1011784 h 1585173"/>
                <a:gd name="connsiteX6" fmla="*/ 73839 w 1246869"/>
                <a:gd name="connsiteY6" fmla="*/ 999264 h 1585173"/>
                <a:gd name="connsiteX7" fmla="*/ 92285 w 1246869"/>
                <a:gd name="connsiteY7" fmla="*/ 962549 h 1585173"/>
                <a:gd name="connsiteX8" fmla="*/ 132789 w 1246869"/>
                <a:gd name="connsiteY8" fmla="*/ 872684 h 1585173"/>
                <a:gd name="connsiteX9" fmla="*/ 154214 w 1246869"/>
                <a:gd name="connsiteY9" fmla="*/ 839290 h 1585173"/>
                <a:gd name="connsiteX10" fmla="*/ 163224 w 1246869"/>
                <a:gd name="connsiteY10" fmla="*/ 821358 h 1585173"/>
                <a:gd name="connsiteX11" fmla="*/ 186586 w 1246869"/>
                <a:gd name="connsiteY11" fmla="*/ 788832 h 1585173"/>
                <a:gd name="connsiteX12" fmla="*/ 232086 w 1246869"/>
                <a:gd name="connsiteY12" fmla="*/ 717913 h 1585173"/>
                <a:gd name="connsiteX13" fmla="*/ 268509 w 1246869"/>
                <a:gd name="connsiteY13" fmla="*/ 674779 h 1585173"/>
                <a:gd name="connsiteX14" fmla="*/ 286086 w 1246869"/>
                <a:gd name="connsiteY14" fmla="*/ 650308 h 1585173"/>
                <a:gd name="connsiteX15" fmla="*/ 312821 w 1246869"/>
                <a:gd name="connsiteY15" fmla="*/ 622303 h 1585173"/>
                <a:gd name="connsiteX16" fmla="*/ 356432 w 1246869"/>
                <a:gd name="connsiteY16" fmla="*/ 570657 h 1585173"/>
                <a:gd name="connsiteX17" fmla="*/ 411396 w 1246869"/>
                <a:gd name="connsiteY17" fmla="*/ 519043 h 1585173"/>
                <a:gd name="connsiteX18" fmla="*/ 441304 w 1246869"/>
                <a:gd name="connsiteY18" fmla="*/ 487714 h 1585173"/>
                <a:gd name="connsiteX19" fmla="*/ 468136 w 1246869"/>
                <a:gd name="connsiteY19" fmla="*/ 465762 h 1585173"/>
                <a:gd name="connsiteX20" fmla="*/ 504342 w 1246869"/>
                <a:gd name="connsiteY20" fmla="*/ 431764 h 1585173"/>
                <a:gd name="connsiteX21" fmla="*/ 583611 w 1246869"/>
                <a:gd name="connsiteY21" fmla="*/ 371289 h 1585173"/>
                <a:gd name="connsiteX22" fmla="*/ 627752 w 1246869"/>
                <a:gd name="connsiteY22" fmla="*/ 335177 h 1585173"/>
                <a:gd name="connsiteX23" fmla="*/ 649453 w 1246869"/>
                <a:gd name="connsiteY23" fmla="*/ 321059 h 1585173"/>
                <a:gd name="connsiteX24" fmla="*/ 674331 w 1246869"/>
                <a:gd name="connsiteY24" fmla="*/ 302080 h 1585173"/>
                <a:gd name="connsiteX25" fmla="*/ 796551 w 1246869"/>
                <a:gd name="connsiteY25" fmla="*/ 225364 h 1585173"/>
                <a:gd name="connsiteX26" fmla="*/ 844308 w 1246869"/>
                <a:gd name="connsiteY26" fmla="*/ 194296 h 1585173"/>
                <a:gd name="connsiteX27" fmla="*/ 854428 w 1246869"/>
                <a:gd name="connsiteY27" fmla="*/ 189035 h 1585173"/>
                <a:gd name="connsiteX28" fmla="*/ 864917 w 1246869"/>
                <a:gd name="connsiteY28" fmla="*/ 182452 h 1585173"/>
                <a:gd name="connsiteX29" fmla="*/ 1074614 w 1246869"/>
                <a:gd name="connsiteY29" fmla="*/ 73726 h 1585173"/>
                <a:gd name="connsiteX30" fmla="*/ 1083870 w 1246869"/>
                <a:gd name="connsiteY30" fmla="*/ 69778 h 1585173"/>
                <a:gd name="connsiteX31" fmla="*/ 1089847 w 1246869"/>
                <a:gd name="connsiteY31" fmla="*/ 66671 h 1585173"/>
                <a:gd name="connsiteX32" fmla="*/ 1246869 w 1246869"/>
                <a:gd name="connsiteY32" fmla="*/ 0 h 1585173"/>
                <a:gd name="connsiteX33" fmla="*/ 1201417 w 1246869"/>
                <a:gd name="connsiteY33" fmla="*/ 440556 h 1585173"/>
                <a:gd name="connsiteX34" fmla="*/ 1000421 w 1246869"/>
                <a:gd name="connsiteY34" fmla="*/ 532967 h 1585173"/>
                <a:gd name="connsiteX35" fmla="*/ 23409 w 1246869"/>
                <a:gd name="connsiteY35" fmla="*/ 1585173 h 1585173"/>
                <a:gd name="connsiteX36" fmla="*/ 23409 w 1246869"/>
                <a:gd name="connsiteY36" fmla="*/ 1585171 h 1585173"/>
                <a:gd name="connsiteX37" fmla="*/ 5584 w 1246869"/>
                <a:gd name="connsiteY37" fmla="*/ 1477022 h 1585173"/>
                <a:gd name="connsiteX38" fmla="*/ 399 w 1246869"/>
                <a:gd name="connsiteY38" fmla="*/ 1376940 h 1585173"/>
                <a:gd name="connsiteX39" fmla="*/ 33 w 1246869"/>
                <a:gd name="connsiteY39" fmla="*/ 1373624 h 1585173"/>
                <a:gd name="connsiteX40" fmla="*/ 156 w 1246869"/>
                <a:gd name="connsiteY40" fmla="*/ 1372237 h 1585173"/>
                <a:gd name="connsiteX41" fmla="*/ 0 w 1246869"/>
                <a:gd name="connsiteY41" fmla="*/ 1369243 h 1585173"/>
                <a:gd name="connsiteX42" fmla="*/ 3177 w 1246869"/>
                <a:gd name="connsiteY42" fmla="*/ 1338102 h 158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46869" h="1585173">
                  <a:moveTo>
                    <a:pt x="15278" y="1201386"/>
                  </a:moveTo>
                  <a:lnTo>
                    <a:pt x="18259" y="1190244"/>
                  </a:lnTo>
                  <a:lnTo>
                    <a:pt x="19057" y="1182426"/>
                  </a:lnTo>
                  <a:lnTo>
                    <a:pt x="31318" y="1141432"/>
                  </a:lnTo>
                  <a:lnTo>
                    <a:pt x="60025" y="1034124"/>
                  </a:lnTo>
                  <a:lnTo>
                    <a:pt x="70094" y="1011784"/>
                  </a:lnTo>
                  <a:lnTo>
                    <a:pt x="73839" y="999264"/>
                  </a:lnTo>
                  <a:lnTo>
                    <a:pt x="92285" y="962549"/>
                  </a:lnTo>
                  <a:lnTo>
                    <a:pt x="132789" y="872684"/>
                  </a:lnTo>
                  <a:lnTo>
                    <a:pt x="154214" y="839290"/>
                  </a:lnTo>
                  <a:lnTo>
                    <a:pt x="163224" y="821358"/>
                  </a:lnTo>
                  <a:lnTo>
                    <a:pt x="186586" y="788832"/>
                  </a:lnTo>
                  <a:lnTo>
                    <a:pt x="232086" y="717913"/>
                  </a:lnTo>
                  <a:lnTo>
                    <a:pt x="268509" y="674779"/>
                  </a:lnTo>
                  <a:lnTo>
                    <a:pt x="286086" y="650308"/>
                  </a:lnTo>
                  <a:lnTo>
                    <a:pt x="312821" y="622303"/>
                  </a:lnTo>
                  <a:lnTo>
                    <a:pt x="356432" y="570657"/>
                  </a:lnTo>
                  <a:lnTo>
                    <a:pt x="411396" y="519043"/>
                  </a:lnTo>
                  <a:lnTo>
                    <a:pt x="441304" y="487714"/>
                  </a:lnTo>
                  <a:lnTo>
                    <a:pt x="468136" y="465762"/>
                  </a:lnTo>
                  <a:lnTo>
                    <a:pt x="504342" y="431764"/>
                  </a:lnTo>
                  <a:lnTo>
                    <a:pt x="583611" y="371289"/>
                  </a:lnTo>
                  <a:lnTo>
                    <a:pt x="627752" y="335177"/>
                  </a:lnTo>
                  <a:lnTo>
                    <a:pt x="649453" y="321059"/>
                  </a:lnTo>
                  <a:lnTo>
                    <a:pt x="674331" y="302080"/>
                  </a:lnTo>
                  <a:lnTo>
                    <a:pt x="796551" y="225364"/>
                  </a:lnTo>
                  <a:lnTo>
                    <a:pt x="844308" y="194296"/>
                  </a:lnTo>
                  <a:lnTo>
                    <a:pt x="854428" y="189035"/>
                  </a:lnTo>
                  <a:lnTo>
                    <a:pt x="864917" y="182452"/>
                  </a:lnTo>
                  <a:cubicBezTo>
                    <a:pt x="931713" y="144346"/>
                    <a:pt x="1001695" y="108057"/>
                    <a:pt x="1074614" y="73726"/>
                  </a:cubicBezTo>
                  <a:lnTo>
                    <a:pt x="1083870" y="69778"/>
                  </a:lnTo>
                  <a:lnTo>
                    <a:pt x="1089847" y="66671"/>
                  </a:lnTo>
                  <a:lnTo>
                    <a:pt x="1246869" y="0"/>
                  </a:lnTo>
                  <a:lnTo>
                    <a:pt x="1201417" y="440556"/>
                  </a:lnTo>
                  <a:lnTo>
                    <a:pt x="1000421" y="532967"/>
                  </a:lnTo>
                  <a:cubicBezTo>
                    <a:pt x="477323" y="795991"/>
                    <a:pt x="116808" y="1164247"/>
                    <a:pt x="23409" y="1585173"/>
                  </a:cubicBezTo>
                  <a:lnTo>
                    <a:pt x="23409" y="1585171"/>
                  </a:lnTo>
                  <a:lnTo>
                    <a:pt x="5584" y="1477022"/>
                  </a:lnTo>
                  <a:lnTo>
                    <a:pt x="399" y="1376940"/>
                  </a:lnTo>
                  <a:lnTo>
                    <a:pt x="33" y="1373624"/>
                  </a:lnTo>
                  <a:lnTo>
                    <a:pt x="156" y="1372237"/>
                  </a:lnTo>
                  <a:lnTo>
                    <a:pt x="0" y="1369243"/>
                  </a:lnTo>
                  <a:lnTo>
                    <a:pt x="3177" y="13381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413202" y="2833149"/>
            <a:ext cx="710926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Strategic overview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524219" y="3890376"/>
            <a:ext cx="55056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2286000"/>
            <a:ext cx="12192000" cy="91440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58891" y="5904401"/>
            <a:ext cx="2492973" cy="365125"/>
          </a:xfrm>
        </p:spPr>
        <p:txBody>
          <a:bodyPr/>
          <a:lstStyle/>
          <a:p>
            <a:fld id="{04A31F1F-CE2D-4211-A641-4EB07C5099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877824"/>
            <a:ext cx="12192000" cy="7735825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71418" y="1415945"/>
            <a:ext cx="10150763" cy="5294210"/>
            <a:chOff x="435486" y="1867896"/>
            <a:chExt cx="8377216" cy="5294210"/>
          </a:xfrm>
        </p:grpSpPr>
        <p:grpSp>
          <p:nvGrpSpPr>
            <p:cNvPr id="25" name="Group 24"/>
            <p:cNvGrpSpPr/>
            <p:nvPr/>
          </p:nvGrpSpPr>
          <p:grpSpPr>
            <a:xfrm>
              <a:off x="435486" y="1867896"/>
              <a:ext cx="2471358" cy="4298433"/>
              <a:chOff x="650638" y="1867896"/>
              <a:chExt cx="2471358" cy="4298433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753036" y="1867896"/>
                <a:ext cx="2331592" cy="2274578"/>
                <a:chOff x="1498173" y="2293093"/>
                <a:chExt cx="1459882" cy="1424184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>
                  <a:off x="1498173" y="2293093"/>
                  <a:ext cx="1459882" cy="1424184"/>
                  <a:chOff x="-568370" y="2028959"/>
                  <a:chExt cx="1679770" cy="1638697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-568370" y="2028959"/>
                    <a:ext cx="901700" cy="901700"/>
                  </a:xfrm>
                  <a:prstGeom prst="rect">
                    <a:avLst/>
                  </a:prstGeom>
                  <a:solidFill>
                    <a:srgbClr val="DEB156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364876" y="2184135"/>
                    <a:ext cx="746524" cy="746524"/>
                  </a:xfrm>
                  <a:prstGeom prst="rect">
                    <a:avLst/>
                  </a:prstGeom>
                  <a:solidFill>
                    <a:srgbClr val="F2E1C0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364876" y="2962408"/>
                    <a:ext cx="616348" cy="616348"/>
                  </a:xfrm>
                  <a:prstGeom prst="rect">
                    <a:avLst/>
                  </a:prstGeom>
                  <a:solidFill>
                    <a:srgbClr val="F2E1C0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-371918" y="2962408"/>
                    <a:ext cx="705248" cy="705248"/>
                  </a:xfrm>
                  <a:prstGeom prst="rect">
                    <a:avLst/>
                  </a:prstGeom>
                  <a:solidFill>
                    <a:srgbClr val="F2E1C0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3" name="Freeform 52"/>
                <p:cNvSpPr/>
                <p:nvPr/>
              </p:nvSpPr>
              <p:spPr>
                <a:xfrm rot="597183">
                  <a:off x="1655924" y="2475707"/>
                  <a:ext cx="495642" cy="375324"/>
                </a:xfrm>
                <a:custGeom>
                  <a:avLst/>
                  <a:gdLst>
                    <a:gd name="connsiteX0" fmla="*/ 124935 w 636709"/>
                    <a:gd name="connsiteY0" fmla="*/ 195780 h 412486"/>
                    <a:gd name="connsiteX1" fmla="*/ 196283 w 636709"/>
                    <a:gd name="connsiteY1" fmla="*/ 226407 h 412486"/>
                    <a:gd name="connsiteX2" fmla="*/ 188593 w 636709"/>
                    <a:gd name="connsiteY2" fmla="*/ 237573 h 412486"/>
                    <a:gd name="connsiteX3" fmla="*/ 85147 w 636709"/>
                    <a:gd name="connsiteY3" fmla="*/ 259092 h 412486"/>
                    <a:gd name="connsiteX4" fmla="*/ 69803 w 636709"/>
                    <a:gd name="connsiteY4" fmla="*/ 256213 h 412486"/>
                    <a:gd name="connsiteX5" fmla="*/ 124935 w 636709"/>
                    <a:gd name="connsiteY5" fmla="*/ 195780 h 412486"/>
                    <a:gd name="connsiteX6" fmla="*/ 482264 w 636709"/>
                    <a:gd name="connsiteY6" fmla="*/ 132673 h 412486"/>
                    <a:gd name="connsiteX7" fmla="*/ 553452 w 636709"/>
                    <a:gd name="connsiteY7" fmla="*/ 163669 h 412486"/>
                    <a:gd name="connsiteX8" fmla="*/ 545705 w 636709"/>
                    <a:gd name="connsiteY8" fmla="*/ 174795 h 412486"/>
                    <a:gd name="connsiteX9" fmla="*/ 442150 w 636709"/>
                    <a:gd name="connsiteY9" fmla="*/ 195778 h 412486"/>
                    <a:gd name="connsiteX10" fmla="*/ 426821 w 636709"/>
                    <a:gd name="connsiteY10" fmla="*/ 192818 h 412486"/>
                    <a:gd name="connsiteX11" fmla="*/ 482264 w 636709"/>
                    <a:gd name="connsiteY11" fmla="*/ 132673 h 412486"/>
                    <a:gd name="connsiteX12" fmla="*/ 496800 w 636709"/>
                    <a:gd name="connsiteY12" fmla="*/ 104542 h 412486"/>
                    <a:gd name="connsiteX13" fmla="*/ 392535 w 636709"/>
                    <a:gd name="connsiteY13" fmla="*/ 208807 h 412486"/>
                    <a:gd name="connsiteX14" fmla="*/ 496800 w 636709"/>
                    <a:gd name="connsiteY14" fmla="*/ 313070 h 412486"/>
                    <a:gd name="connsiteX15" fmla="*/ 601065 w 636709"/>
                    <a:gd name="connsiteY15" fmla="*/ 208807 h 412486"/>
                    <a:gd name="connsiteX16" fmla="*/ 496800 w 636709"/>
                    <a:gd name="connsiteY16" fmla="*/ 104542 h 412486"/>
                    <a:gd name="connsiteX17" fmla="*/ 140276 w 636709"/>
                    <a:gd name="connsiteY17" fmla="*/ 166523 h 412486"/>
                    <a:gd name="connsiteX18" fmla="*/ 36012 w 636709"/>
                    <a:gd name="connsiteY18" fmla="*/ 270787 h 412486"/>
                    <a:gd name="connsiteX19" fmla="*/ 140276 w 636709"/>
                    <a:gd name="connsiteY19" fmla="*/ 375052 h 412486"/>
                    <a:gd name="connsiteX20" fmla="*/ 244541 w 636709"/>
                    <a:gd name="connsiteY20" fmla="*/ 270787 h 412486"/>
                    <a:gd name="connsiteX21" fmla="*/ 140276 w 636709"/>
                    <a:gd name="connsiteY21" fmla="*/ 166523 h 412486"/>
                    <a:gd name="connsiteX22" fmla="*/ 301675 w 636709"/>
                    <a:gd name="connsiteY22" fmla="*/ 107011 h 412486"/>
                    <a:gd name="connsiteX23" fmla="*/ 271396 w 636709"/>
                    <a:gd name="connsiteY23" fmla="*/ 137290 h 412486"/>
                    <a:gd name="connsiteX24" fmla="*/ 301674 w 636709"/>
                    <a:gd name="connsiteY24" fmla="*/ 167569 h 412486"/>
                    <a:gd name="connsiteX25" fmla="*/ 331953 w 636709"/>
                    <a:gd name="connsiteY25" fmla="*/ 137290 h 412486"/>
                    <a:gd name="connsiteX26" fmla="*/ 301675 w 636709"/>
                    <a:gd name="connsiteY26" fmla="*/ 107011 h 412486"/>
                    <a:gd name="connsiteX27" fmla="*/ 374314 w 636709"/>
                    <a:gd name="connsiteY27" fmla="*/ 4 h 412486"/>
                    <a:gd name="connsiteX28" fmla="*/ 428152 w 636709"/>
                    <a:gd name="connsiteY28" fmla="*/ 25637 h 412486"/>
                    <a:gd name="connsiteX29" fmla="*/ 550288 w 636709"/>
                    <a:gd name="connsiteY29" fmla="*/ 76838 h 412486"/>
                    <a:gd name="connsiteX30" fmla="*/ 636709 w 636709"/>
                    <a:gd name="connsiteY30" fmla="*/ 207217 h 412486"/>
                    <a:gd name="connsiteX31" fmla="*/ 495211 w 636709"/>
                    <a:gd name="connsiteY31" fmla="*/ 348716 h 412486"/>
                    <a:gd name="connsiteX32" fmla="*/ 354442 w 636709"/>
                    <a:gd name="connsiteY32" fmla="*/ 221684 h 412486"/>
                    <a:gd name="connsiteX33" fmla="*/ 350097 w 636709"/>
                    <a:gd name="connsiteY33" fmla="*/ 195543 h 412486"/>
                    <a:gd name="connsiteX34" fmla="*/ 344222 w 636709"/>
                    <a:gd name="connsiteY34" fmla="*/ 200391 h 412486"/>
                    <a:gd name="connsiteX35" fmla="*/ 301674 w 636709"/>
                    <a:gd name="connsiteY35" fmla="*/ 213387 h 412486"/>
                    <a:gd name="connsiteX36" fmla="*/ 286338 w 636709"/>
                    <a:gd name="connsiteY36" fmla="*/ 211840 h 412486"/>
                    <a:gd name="connsiteX37" fmla="*/ 272937 w 636709"/>
                    <a:gd name="connsiteY37" fmla="*/ 207681 h 412486"/>
                    <a:gd name="connsiteX38" fmla="*/ 273507 w 636709"/>
                    <a:gd name="connsiteY38" fmla="*/ 210734 h 412486"/>
                    <a:gd name="connsiteX39" fmla="*/ 83332 w 636709"/>
                    <a:gd name="connsiteY39" fmla="*/ 401071 h 412486"/>
                    <a:gd name="connsiteX40" fmla="*/ 1396 w 636709"/>
                    <a:gd name="connsiteY40" fmla="*/ 291236 h 412486"/>
                    <a:gd name="connsiteX41" fmla="*/ 43292 w 636709"/>
                    <a:gd name="connsiteY41" fmla="*/ 166376 h 412486"/>
                    <a:gd name="connsiteX42" fmla="*/ 142300 w 636709"/>
                    <a:gd name="connsiteY42" fmla="*/ 75258 h 412486"/>
                    <a:gd name="connsiteX43" fmla="*/ 203284 w 636709"/>
                    <a:gd name="connsiteY43" fmla="*/ 31188 h 412486"/>
                    <a:gd name="connsiteX44" fmla="*/ 211844 w 636709"/>
                    <a:gd name="connsiteY44" fmla="*/ 32122 h 412486"/>
                    <a:gd name="connsiteX45" fmla="*/ 249289 w 636709"/>
                    <a:gd name="connsiteY45" fmla="*/ 80829 h 412486"/>
                    <a:gd name="connsiteX46" fmla="*/ 249528 w 636709"/>
                    <a:gd name="connsiteY46" fmla="*/ 82110 h 412486"/>
                    <a:gd name="connsiteX47" fmla="*/ 259128 w 636709"/>
                    <a:gd name="connsiteY47" fmla="*/ 74190 h 412486"/>
                    <a:gd name="connsiteX48" fmla="*/ 301674 w 636709"/>
                    <a:gd name="connsiteY48" fmla="*/ 61194 h 412486"/>
                    <a:gd name="connsiteX49" fmla="*/ 317011 w 636709"/>
                    <a:gd name="connsiteY49" fmla="*/ 62739 h 412486"/>
                    <a:gd name="connsiteX50" fmla="*/ 328620 w 636709"/>
                    <a:gd name="connsiteY50" fmla="*/ 66344 h 412486"/>
                    <a:gd name="connsiteX51" fmla="*/ 328314 w 636709"/>
                    <a:gd name="connsiteY51" fmla="*/ 64500 h 412486"/>
                    <a:gd name="connsiteX52" fmla="*/ 348583 w 636709"/>
                    <a:gd name="connsiteY52" fmla="*/ 6503 h 412486"/>
                    <a:gd name="connsiteX53" fmla="*/ 374314 w 636709"/>
                    <a:gd name="connsiteY53" fmla="*/ 4 h 412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636709" h="412486">
                      <a:moveTo>
                        <a:pt x="124935" y="195780"/>
                      </a:moveTo>
                      <a:cubicBezTo>
                        <a:pt x="152885" y="190220"/>
                        <a:pt x="183539" y="199838"/>
                        <a:pt x="196283" y="226407"/>
                      </a:cubicBezTo>
                      <a:cubicBezTo>
                        <a:pt x="198250" y="230087"/>
                        <a:pt x="195783" y="237205"/>
                        <a:pt x="188593" y="237573"/>
                      </a:cubicBezTo>
                      <a:cubicBezTo>
                        <a:pt x="151933" y="229981"/>
                        <a:pt x="116579" y="237667"/>
                        <a:pt x="85147" y="259092"/>
                      </a:cubicBezTo>
                      <a:cubicBezTo>
                        <a:pt x="79490" y="261371"/>
                        <a:pt x="74265" y="262682"/>
                        <a:pt x="69803" y="256213"/>
                      </a:cubicBezTo>
                      <a:cubicBezTo>
                        <a:pt x="71736" y="222076"/>
                        <a:pt x="96983" y="201339"/>
                        <a:pt x="124935" y="195780"/>
                      </a:cubicBezTo>
                      <a:close/>
                      <a:moveTo>
                        <a:pt x="482264" y="132673"/>
                      </a:moveTo>
                      <a:cubicBezTo>
                        <a:pt x="510244" y="127258"/>
                        <a:pt x="540846" y="137034"/>
                        <a:pt x="553452" y="163669"/>
                      </a:cubicBezTo>
                      <a:cubicBezTo>
                        <a:pt x="555401" y="167360"/>
                        <a:pt x="552897" y="174464"/>
                        <a:pt x="545705" y="174795"/>
                      </a:cubicBezTo>
                      <a:cubicBezTo>
                        <a:pt x="509086" y="167013"/>
                        <a:pt x="473076" y="173947"/>
                        <a:pt x="442150" y="195778"/>
                      </a:cubicBezTo>
                      <a:cubicBezTo>
                        <a:pt x="435015" y="199981"/>
                        <a:pt x="427542" y="198506"/>
                        <a:pt x="426821" y="192818"/>
                      </a:cubicBezTo>
                      <a:cubicBezTo>
                        <a:pt x="428930" y="158692"/>
                        <a:pt x="454285" y="138087"/>
                        <a:pt x="482264" y="132673"/>
                      </a:cubicBezTo>
                      <a:close/>
                      <a:moveTo>
                        <a:pt x="496800" y="104542"/>
                      </a:moveTo>
                      <a:cubicBezTo>
                        <a:pt x="439216" y="104543"/>
                        <a:pt x="392535" y="151223"/>
                        <a:pt x="392535" y="208807"/>
                      </a:cubicBezTo>
                      <a:cubicBezTo>
                        <a:pt x="392536" y="266390"/>
                        <a:pt x="439217" y="313070"/>
                        <a:pt x="496800" y="313070"/>
                      </a:cubicBezTo>
                      <a:cubicBezTo>
                        <a:pt x="554383" y="313070"/>
                        <a:pt x="601064" y="266390"/>
                        <a:pt x="601065" y="208807"/>
                      </a:cubicBezTo>
                      <a:cubicBezTo>
                        <a:pt x="601064" y="151223"/>
                        <a:pt x="554383" y="104543"/>
                        <a:pt x="496800" y="104542"/>
                      </a:cubicBezTo>
                      <a:close/>
                      <a:moveTo>
                        <a:pt x="140276" y="166523"/>
                      </a:moveTo>
                      <a:cubicBezTo>
                        <a:pt x="82694" y="166523"/>
                        <a:pt x="36012" y="213204"/>
                        <a:pt x="36012" y="270787"/>
                      </a:cubicBezTo>
                      <a:cubicBezTo>
                        <a:pt x="36012" y="328371"/>
                        <a:pt x="82694" y="375051"/>
                        <a:pt x="140276" y="375052"/>
                      </a:cubicBezTo>
                      <a:cubicBezTo>
                        <a:pt x="197859" y="375051"/>
                        <a:pt x="244541" y="328371"/>
                        <a:pt x="244541" y="270787"/>
                      </a:cubicBezTo>
                      <a:cubicBezTo>
                        <a:pt x="244541" y="213204"/>
                        <a:pt x="197859" y="166523"/>
                        <a:pt x="140276" y="166523"/>
                      </a:cubicBezTo>
                      <a:close/>
                      <a:moveTo>
                        <a:pt x="301675" y="107011"/>
                      </a:moveTo>
                      <a:cubicBezTo>
                        <a:pt x="284951" y="107011"/>
                        <a:pt x="271395" y="120568"/>
                        <a:pt x="271396" y="137290"/>
                      </a:cubicBezTo>
                      <a:cubicBezTo>
                        <a:pt x="271395" y="154013"/>
                        <a:pt x="284951" y="167569"/>
                        <a:pt x="301674" y="167569"/>
                      </a:cubicBezTo>
                      <a:cubicBezTo>
                        <a:pt x="318397" y="167569"/>
                        <a:pt x="331953" y="154013"/>
                        <a:pt x="331953" y="137290"/>
                      </a:cubicBezTo>
                      <a:cubicBezTo>
                        <a:pt x="331953" y="120568"/>
                        <a:pt x="318397" y="107011"/>
                        <a:pt x="301675" y="107011"/>
                      </a:cubicBezTo>
                      <a:close/>
                      <a:moveTo>
                        <a:pt x="374314" y="4"/>
                      </a:moveTo>
                      <a:cubicBezTo>
                        <a:pt x="390328" y="210"/>
                        <a:pt x="408855" y="7516"/>
                        <a:pt x="428152" y="25637"/>
                      </a:cubicBezTo>
                      <a:cubicBezTo>
                        <a:pt x="468075" y="12308"/>
                        <a:pt x="516235" y="50107"/>
                        <a:pt x="550288" y="76838"/>
                      </a:cubicBezTo>
                      <a:cubicBezTo>
                        <a:pt x="601074" y="98319"/>
                        <a:pt x="636710" y="148606"/>
                        <a:pt x="636709" y="207217"/>
                      </a:cubicBezTo>
                      <a:cubicBezTo>
                        <a:pt x="636710" y="285364"/>
                        <a:pt x="574770" y="345184"/>
                        <a:pt x="495211" y="348716"/>
                      </a:cubicBezTo>
                      <a:cubicBezTo>
                        <a:pt x="422018" y="351965"/>
                        <a:pt x="366633" y="292330"/>
                        <a:pt x="354442" y="221684"/>
                      </a:cubicBezTo>
                      <a:lnTo>
                        <a:pt x="350097" y="195543"/>
                      </a:lnTo>
                      <a:lnTo>
                        <a:pt x="344222" y="200391"/>
                      </a:lnTo>
                      <a:cubicBezTo>
                        <a:pt x="332075" y="208596"/>
                        <a:pt x="317434" y="213387"/>
                        <a:pt x="301674" y="213387"/>
                      </a:cubicBezTo>
                      <a:cubicBezTo>
                        <a:pt x="296421" y="213387"/>
                        <a:pt x="291292" y="212855"/>
                        <a:pt x="286338" y="211840"/>
                      </a:cubicBezTo>
                      <a:lnTo>
                        <a:pt x="272937" y="207681"/>
                      </a:lnTo>
                      <a:lnTo>
                        <a:pt x="273507" y="210734"/>
                      </a:lnTo>
                      <a:cubicBezTo>
                        <a:pt x="310649" y="350229"/>
                        <a:pt x="197343" y="446637"/>
                        <a:pt x="83332" y="401071"/>
                      </a:cubicBezTo>
                      <a:cubicBezTo>
                        <a:pt x="25265" y="370989"/>
                        <a:pt x="11189" y="335061"/>
                        <a:pt x="1396" y="291236"/>
                      </a:cubicBezTo>
                      <a:cubicBezTo>
                        <a:pt x="-6985" y="225161"/>
                        <a:pt x="24340" y="194073"/>
                        <a:pt x="43292" y="166376"/>
                      </a:cubicBezTo>
                      <a:cubicBezTo>
                        <a:pt x="63755" y="137416"/>
                        <a:pt x="93632" y="80486"/>
                        <a:pt x="142300" y="75258"/>
                      </a:cubicBezTo>
                      <a:cubicBezTo>
                        <a:pt x="159988" y="42692"/>
                        <a:pt x="182899" y="30727"/>
                        <a:pt x="203284" y="31188"/>
                      </a:cubicBezTo>
                      <a:cubicBezTo>
                        <a:pt x="206197" y="31254"/>
                        <a:pt x="209057" y="31572"/>
                        <a:pt x="211844" y="32122"/>
                      </a:cubicBezTo>
                      <a:cubicBezTo>
                        <a:pt x="237306" y="39622"/>
                        <a:pt x="247441" y="56768"/>
                        <a:pt x="249289" y="80829"/>
                      </a:cubicBezTo>
                      <a:lnTo>
                        <a:pt x="249528" y="82110"/>
                      </a:lnTo>
                      <a:lnTo>
                        <a:pt x="259128" y="74190"/>
                      </a:lnTo>
                      <a:cubicBezTo>
                        <a:pt x="271273" y="65985"/>
                        <a:pt x="285914" y="61194"/>
                        <a:pt x="301674" y="61194"/>
                      </a:cubicBezTo>
                      <a:cubicBezTo>
                        <a:pt x="306928" y="61194"/>
                        <a:pt x="312056" y="61726"/>
                        <a:pt x="317011" y="62739"/>
                      </a:cubicBezTo>
                      <a:lnTo>
                        <a:pt x="328620" y="66344"/>
                      </a:lnTo>
                      <a:lnTo>
                        <a:pt x="328314" y="64500"/>
                      </a:lnTo>
                      <a:cubicBezTo>
                        <a:pt x="322518" y="41074"/>
                        <a:pt x="326762" y="21614"/>
                        <a:pt x="348583" y="6503"/>
                      </a:cubicBezTo>
                      <a:cubicBezTo>
                        <a:pt x="356004" y="2315"/>
                        <a:pt x="364708" y="-118"/>
                        <a:pt x="374314" y="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650638" y="4502962"/>
                <a:ext cx="2471358" cy="1663367"/>
                <a:chOff x="5191568" y="1627184"/>
                <a:chExt cx="1897606" cy="1277198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5435395" y="1627184"/>
                  <a:ext cx="1459881" cy="354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Vision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191568" y="2337207"/>
                  <a:ext cx="1897606" cy="5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Improving lives through data ecosystems</a:t>
                  </a: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3180327" y="1867896"/>
              <a:ext cx="2607175" cy="4965614"/>
              <a:chOff x="3200497" y="1867896"/>
              <a:chExt cx="2607175" cy="496561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406204" y="1867896"/>
                <a:ext cx="2331592" cy="2274578"/>
                <a:chOff x="3842059" y="2293093"/>
                <a:chExt cx="1459882" cy="1424184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842059" y="2293093"/>
                  <a:ext cx="1459882" cy="1424184"/>
                  <a:chOff x="-568370" y="2028959"/>
                  <a:chExt cx="1679770" cy="1638697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-568370" y="2028959"/>
                    <a:ext cx="901700" cy="901700"/>
                  </a:xfrm>
                  <a:prstGeom prst="rect">
                    <a:avLst/>
                  </a:prstGeom>
                  <a:solidFill>
                    <a:srgbClr val="D97A36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364876" y="2184135"/>
                    <a:ext cx="746524" cy="746524"/>
                  </a:xfrm>
                  <a:prstGeom prst="rect">
                    <a:avLst/>
                  </a:prstGeom>
                  <a:solidFill>
                    <a:srgbClr val="EEC4A4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364876" y="2962408"/>
                    <a:ext cx="616348" cy="616348"/>
                  </a:xfrm>
                  <a:prstGeom prst="rect">
                    <a:avLst/>
                  </a:prstGeom>
                  <a:solidFill>
                    <a:srgbClr val="EEC4A4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-371918" y="2962408"/>
                    <a:ext cx="705248" cy="705248"/>
                  </a:xfrm>
                  <a:prstGeom prst="rect">
                    <a:avLst/>
                  </a:prstGeom>
                  <a:solidFill>
                    <a:srgbClr val="EEC4A4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3" name="Freeform 42"/>
                <p:cNvSpPr/>
                <p:nvPr/>
              </p:nvSpPr>
              <p:spPr>
                <a:xfrm>
                  <a:off x="3980815" y="2430569"/>
                  <a:ext cx="506152" cy="508710"/>
                </a:xfrm>
                <a:custGeom>
                  <a:avLst/>
                  <a:gdLst>
                    <a:gd name="connsiteX0" fmla="*/ 2245798 w 2379746"/>
                    <a:gd name="connsiteY0" fmla="*/ 0 h 2391778"/>
                    <a:gd name="connsiteX1" fmla="*/ 2379371 w 2379746"/>
                    <a:gd name="connsiteY1" fmla="*/ 108051 h 2391778"/>
                    <a:gd name="connsiteX2" fmla="*/ 1745561 w 2379746"/>
                    <a:gd name="connsiteY2" fmla="*/ 1340679 h 2391778"/>
                    <a:gd name="connsiteX3" fmla="*/ 1616380 w 2379746"/>
                    <a:gd name="connsiteY3" fmla="*/ 1452961 h 2391778"/>
                    <a:gd name="connsiteX4" fmla="*/ 1581836 w 2379746"/>
                    <a:gd name="connsiteY4" fmla="*/ 2029915 h 2391778"/>
                    <a:gd name="connsiteX5" fmla="*/ 988185 w 2379746"/>
                    <a:gd name="connsiteY5" fmla="*/ 2384260 h 2391778"/>
                    <a:gd name="connsiteX6" fmla="*/ 941314 w 2379746"/>
                    <a:gd name="connsiteY6" fmla="*/ 2383281 h 2391778"/>
                    <a:gd name="connsiteX7" fmla="*/ 849529 w 2379746"/>
                    <a:gd name="connsiteY7" fmla="*/ 2287585 h 2391778"/>
                    <a:gd name="connsiteX8" fmla="*/ 850508 w 2379746"/>
                    <a:gd name="connsiteY8" fmla="*/ 2240713 h 2391778"/>
                    <a:gd name="connsiteX9" fmla="*/ 965418 w 2379746"/>
                    <a:gd name="connsiteY9" fmla="*/ 1827634 h 2391778"/>
                    <a:gd name="connsiteX10" fmla="*/ 907032 w 2379746"/>
                    <a:gd name="connsiteY10" fmla="*/ 1768873 h 2391778"/>
                    <a:gd name="connsiteX11" fmla="*/ 548456 w 2379746"/>
                    <a:gd name="connsiteY11" fmla="*/ 1407513 h 2391778"/>
                    <a:gd name="connsiteX12" fmla="*/ 548187 w 2379746"/>
                    <a:gd name="connsiteY12" fmla="*/ 1406656 h 2391778"/>
                    <a:gd name="connsiteX13" fmla="*/ 145926 w 2379746"/>
                    <a:gd name="connsiteY13" fmla="*/ 1519877 h 2391778"/>
                    <a:gd name="connsiteX14" fmla="*/ 99054 w 2379746"/>
                    <a:gd name="connsiteY14" fmla="*/ 1518899 h 2391778"/>
                    <a:gd name="connsiteX15" fmla="*/ 7270 w 2379746"/>
                    <a:gd name="connsiteY15" fmla="*/ 1423202 h 2391778"/>
                    <a:gd name="connsiteX16" fmla="*/ 8248 w 2379746"/>
                    <a:gd name="connsiteY16" fmla="*/ 1376331 h 2391778"/>
                    <a:gd name="connsiteX17" fmla="*/ 358556 w 2379746"/>
                    <a:gd name="connsiteY17" fmla="*/ 805181 h 2391778"/>
                    <a:gd name="connsiteX18" fmla="*/ 925987 w 2379746"/>
                    <a:gd name="connsiteY18" fmla="*/ 768948 h 2391778"/>
                    <a:gd name="connsiteX19" fmla="*/ 965556 w 2379746"/>
                    <a:gd name="connsiteY19" fmla="*/ 720021 h 2391778"/>
                    <a:gd name="connsiteX20" fmla="*/ 2245798 w 2379746"/>
                    <a:gd name="connsiteY20" fmla="*/ 0 h 2391778"/>
                    <a:gd name="connsiteX21" fmla="*/ 1913244 w 2379746"/>
                    <a:gd name="connsiteY21" fmla="*/ 306886 h 2391778"/>
                    <a:gd name="connsiteX22" fmla="*/ 1757856 w 2379746"/>
                    <a:gd name="connsiteY22" fmla="*/ 462275 h 2391778"/>
                    <a:gd name="connsiteX23" fmla="*/ 1913244 w 2379746"/>
                    <a:gd name="connsiteY23" fmla="*/ 617663 h 2391778"/>
                    <a:gd name="connsiteX24" fmla="*/ 2068633 w 2379746"/>
                    <a:gd name="connsiteY24" fmla="*/ 462274 h 2391778"/>
                    <a:gd name="connsiteX25" fmla="*/ 1913244 w 2379746"/>
                    <a:gd name="connsiteY25" fmla="*/ 306886 h 239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379746" h="2391778">
                      <a:moveTo>
                        <a:pt x="2245798" y="0"/>
                      </a:moveTo>
                      <a:cubicBezTo>
                        <a:pt x="2365647" y="2305"/>
                        <a:pt x="2381200" y="-15537"/>
                        <a:pt x="2379371" y="108051"/>
                      </a:cubicBezTo>
                      <a:cubicBezTo>
                        <a:pt x="2392391" y="699624"/>
                        <a:pt x="2064231" y="1057392"/>
                        <a:pt x="1745561" y="1340679"/>
                      </a:cubicBezTo>
                      <a:lnTo>
                        <a:pt x="1616380" y="1452961"/>
                      </a:lnTo>
                      <a:lnTo>
                        <a:pt x="1581836" y="2029915"/>
                      </a:lnTo>
                      <a:lnTo>
                        <a:pt x="988185" y="2384260"/>
                      </a:lnTo>
                      <a:cubicBezTo>
                        <a:pt x="972645" y="2392279"/>
                        <a:pt x="953987" y="2396495"/>
                        <a:pt x="941314" y="2383281"/>
                      </a:cubicBezTo>
                      <a:lnTo>
                        <a:pt x="849529" y="2287585"/>
                      </a:lnTo>
                      <a:cubicBezTo>
                        <a:pt x="836856" y="2274372"/>
                        <a:pt x="843111" y="2263857"/>
                        <a:pt x="850508" y="2240713"/>
                      </a:cubicBezTo>
                      <a:lnTo>
                        <a:pt x="965418" y="1827634"/>
                      </a:lnTo>
                      <a:lnTo>
                        <a:pt x="907032" y="1768873"/>
                      </a:lnTo>
                      <a:cubicBezTo>
                        <a:pt x="773039" y="1635052"/>
                        <a:pt x="657682" y="1526161"/>
                        <a:pt x="548456" y="1407513"/>
                      </a:cubicBezTo>
                      <a:lnTo>
                        <a:pt x="548187" y="1406656"/>
                      </a:lnTo>
                      <a:lnTo>
                        <a:pt x="145926" y="1519877"/>
                      </a:lnTo>
                      <a:cubicBezTo>
                        <a:pt x="130386" y="1527897"/>
                        <a:pt x="111727" y="1532112"/>
                        <a:pt x="99054" y="1518899"/>
                      </a:cubicBezTo>
                      <a:lnTo>
                        <a:pt x="7270" y="1423202"/>
                      </a:lnTo>
                      <a:cubicBezTo>
                        <a:pt x="-5403" y="1409989"/>
                        <a:pt x="851" y="1399474"/>
                        <a:pt x="8248" y="1376331"/>
                      </a:cubicBezTo>
                      <a:lnTo>
                        <a:pt x="358556" y="805181"/>
                      </a:lnTo>
                      <a:lnTo>
                        <a:pt x="925987" y="768948"/>
                      </a:lnTo>
                      <a:lnTo>
                        <a:pt x="965556" y="720021"/>
                      </a:lnTo>
                      <a:cubicBezTo>
                        <a:pt x="1193000" y="437306"/>
                        <a:pt x="1541624" y="1989"/>
                        <a:pt x="2245798" y="0"/>
                      </a:cubicBezTo>
                      <a:close/>
                      <a:moveTo>
                        <a:pt x="1913244" y="306886"/>
                      </a:moveTo>
                      <a:cubicBezTo>
                        <a:pt x="1827426" y="306886"/>
                        <a:pt x="1757856" y="376456"/>
                        <a:pt x="1757856" y="462275"/>
                      </a:cubicBezTo>
                      <a:cubicBezTo>
                        <a:pt x="1757856" y="548093"/>
                        <a:pt x="1827426" y="617663"/>
                        <a:pt x="1913244" y="617663"/>
                      </a:cubicBezTo>
                      <a:cubicBezTo>
                        <a:pt x="1999063" y="617663"/>
                        <a:pt x="2068633" y="548093"/>
                        <a:pt x="2068633" y="462274"/>
                      </a:cubicBezTo>
                      <a:cubicBezTo>
                        <a:pt x="2068633" y="376456"/>
                        <a:pt x="1999063" y="306886"/>
                        <a:pt x="1913244" y="30688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3200497" y="4502964"/>
                <a:ext cx="2607175" cy="2330546"/>
                <a:chOff x="5112245" y="1627184"/>
                <a:chExt cx="2001892" cy="1789484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5435395" y="1627184"/>
                  <a:ext cx="1459881" cy="354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Mission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112245" y="2353215"/>
                  <a:ext cx="2001892" cy="1063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To </a:t>
                  </a:r>
                  <a:r>
                    <a:rPr lang="en-US" sz="1400" b="1" i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transform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the production, coordination and use of statistics through </a:t>
                  </a:r>
                  <a:r>
                    <a:rPr lang="en-US" sz="14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optimisation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, innovation and partnerships</a:t>
                  </a: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6234182" y="1867896"/>
              <a:ext cx="2578520" cy="5294210"/>
              <a:chOff x="6449334" y="1867896"/>
              <a:chExt cx="2578520" cy="529421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543228" y="4334531"/>
                <a:ext cx="2484626" cy="2827575"/>
                <a:chOff x="5342290" y="1497855"/>
                <a:chExt cx="1907794" cy="2171121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5444218" y="1497855"/>
                  <a:ext cx="1459881" cy="63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Strategic outcomes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5342290" y="2357385"/>
                  <a:ext cx="1907794" cy="13115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Insightful data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Agile operating model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Interconnected statistical systems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14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Transformed capabilities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6449334" y="1867896"/>
                <a:ext cx="2331592" cy="2274578"/>
                <a:chOff x="6185945" y="2293093"/>
                <a:chExt cx="1459882" cy="1424184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6185945" y="2293093"/>
                  <a:ext cx="1459882" cy="1424184"/>
                  <a:chOff x="-568370" y="2028959"/>
                  <a:chExt cx="1679770" cy="1638697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-568370" y="2028959"/>
                    <a:ext cx="901700" cy="901700"/>
                  </a:xfrm>
                  <a:prstGeom prst="rect">
                    <a:avLst/>
                  </a:prstGeom>
                  <a:solidFill>
                    <a:srgbClr val="97D8D0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364876" y="2184135"/>
                    <a:ext cx="746524" cy="746524"/>
                  </a:xfrm>
                  <a:prstGeom prst="rect">
                    <a:avLst/>
                  </a:prstGeom>
                  <a:solidFill>
                    <a:srgbClr val="C8EAE6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364876" y="2962408"/>
                    <a:ext cx="616348" cy="616348"/>
                  </a:xfrm>
                  <a:prstGeom prst="rect">
                    <a:avLst/>
                  </a:prstGeom>
                  <a:solidFill>
                    <a:srgbClr val="C8EAE6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-371918" y="2962408"/>
                    <a:ext cx="705248" cy="705248"/>
                  </a:xfrm>
                  <a:prstGeom prst="rect">
                    <a:avLst/>
                  </a:prstGeom>
                  <a:solidFill>
                    <a:srgbClr val="C8EAE6">
                      <a:alpha val="80000"/>
                    </a:srgb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" name="Freeform 30"/>
                <p:cNvSpPr/>
                <p:nvPr/>
              </p:nvSpPr>
              <p:spPr>
                <a:xfrm>
                  <a:off x="6382301" y="2447303"/>
                  <a:ext cx="390952" cy="484314"/>
                </a:xfrm>
                <a:custGeom>
                  <a:avLst/>
                  <a:gdLst>
                    <a:gd name="connsiteX0" fmla="*/ 512484 w 1024968"/>
                    <a:gd name="connsiteY0" fmla="*/ 203891 h 1024968"/>
                    <a:gd name="connsiteX1" fmla="*/ 632602 w 1024968"/>
                    <a:gd name="connsiteY1" fmla="*/ 228142 h 1024968"/>
                    <a:gd name="connsiteX2" fmla="*/ 677445 w 1024968"/>
                    <a:gd name="connsiteY2" fmla="*/ 252482 h 1024968"/>
                    <a:gd name="connsiteX3" fmla="*/ 608846 w 1024968"/>
                    <a:gd name="connsiteY3" fmla="*/ 321358 h 1024968"/>
                    <a:gd name="connsiteX4" fmla="*/ 596138 w 1024968"/>
                    <a:gd name="connsiteY4" fmla="*/ 314460 h 1024968"/>
                    <a:gd name="connsiteX5" fmla="*/ 512484 w 1024968"/>
                    <a:gd name="connsiteY5" fmla="*/ 297571 h 1024968"/>
                    <a:gd name="connsiteX6" fmla="*/ 297571 w 1024968"/>
                    <a:gd name="connsiteY6" fmla="*/ 512484 h 1024968"/>
                    <a:gd name="connsiteX7" fmla="*/ 512484 w 1024968"/>
                    <a:gd name="connsiteY7" fmla="*/ 727396 h 1024968"/>
                    <a:gd name="connsiteX8" fmla="*/ 727396 w 1024968"/>
                    <a:gd name="connsiteY8" fmla="*/ 512484 h 1024968"/>
                    <a:gd name="connsiteX9" fmla="*/ 710508 w 1024968"/>
                    <a:gd name="connsiteY9" fmla="*/ 428830 h 1024968"/>
                    <a:gd name="connsiteX10" fmla="*/ 704452 w 1024968"/>
                    <a:gd name="connsiteY10" fmla="*/ 417672 h 1024968"/>
                    <a:gd name="connsiteX11" fmla="*/ 773132 w 1024968"/>
                    <a:gd name="connsiteY11" fmla="*/ 348714 h 1024968"/>
                    <a:gd name="connsiteX12" fmla="*/ 796825 w 1024968"/>
                    <a:gd name="connsiteY12" fmla="*/ 392366 h 1024968"/>
                    <a:gd name="connsiteX13" fmla="*/ 821076 w 1024968"/>
                    <a:gd name="connsiteY13" fmla="*/ 512484 h 1024968"/>
                    <a:gd name="connsiteX14" fmla="*/ 512484 w 1024968"/>
                    <a:gd name="connsiteY14" fmla="*/ 821076 h 1024968"/>
                    <a:gd name="connsiteX15" fmla="*/ 203891 w 1024968"/>
                    <a:gd name="connsiteY15" fmla="*/ 512484 h 1024968"/>
                    <a:gd name="connsiteX16" fmla="*/ 512484 w 1024968"/>
                    <a:gd name="connsiteY16" fmla="*/ 203891 h 1024968"/>
                    <a:gd name="connsiteX17" fmla="*/ 914757 w 1024968"/>
                    <a:gd name="connsiteY17" fmla="*/ 14986 h 1024968"/>
                    <a:gd name="connsiteX18" fmla="*/ 914757 w 1024968"/>
                    <a:gd name="connsiteY18" fmla="*/ 112111 h 1024968"/>
                    <a:gd name="connsiteX19" fmla="*/ 1020147 w 1024968"/>
                    <a:gd name="connsiteY19" fmla="*/ 106765 h 1024968"/>
                    <a:gd name="connsiteX20" fmla="*/ 823832 w 1024968"/>
                    <a:gd name="connsiteY20" fmla="*/ 300159 h 1024968"/>
                    <a:gd name="connsiteX21" fmla="*/ 772008 w 1024968"/>
                    <a:gd name="connsiteY21" fmla="*/ 299079 h 1024968"/>
                    <a:gd name="connsiteX22" fmla="*/ 609854 w 1024968"/>
                    <a:gd name="connsiteY22" fmla="*/ 461885 h 1024968"/>
                    <a:gd name="connsiteX23" fmla="*/ 614823 w 1024968"/>
                    <a:gd name="connsiteY23" fmla="*/ 469252 h 1024968"/>
                    <a:gd name="connsiteX24" fmla="*/ 623550 w 1024968"/>
                    <a:gd name="connsiteY24" fmla="*/ 512484 h 1024968"/>
                    <a:gd name="connsiteX25" fmla="*/ 512484 w 1024968"/>
                    <a:gd name="connsiteY25" fmla="*/ 623550 h 1024968"/>
                    <a:gd name="connsiteX26" fmla="*/ 401417 w 1024968"/>
                    <a:gd name="connsiteY26" fmla="*/ 512484 h 1024968"/>
                    <a:gd name="connsiteX27" fmla="*/ 512484 w 1024968"/>
                    <a:gd name="connsiteY27" fmla="*/ 401417 h 1024968"/>
                    <a:gd name="connsiteX28" fmla="*/ 555716 w 1024968"/>
                    <a:gd name="connsiteY28" fmla="*/ 410146 h 1024968"/>
                    <a:gd name="connsiteX29" fmla="*/ 564843 w 1024968"/>
                    <a:gd name="connsiteY29" fmla="*/ 416299 h 1024968"/>
                    <a:gd name="connsiteX30" fmla="*/ 723716 w 1024968"/>
                    <a:gd name="connsiteY30" fmla="*/ 256788 h 1024968"/>
                    <a:gd name="connsiteX31" fmla="*/ 722576 w 1024968"/>
                    <a:gd name="connsiteY31" fmla="*/ 205956 h 1024968"/>
                    <a:gd name="connsiteX32" fmla="*/ 512484 w 1024968"/>
                    <a:gd name="connsiteY32" fmla="*/ 0 h 1024968"/>
                    <a:gd name="connsiteX33" fmla="*/ 711966 w 1024968"/>
                    <a:gd name="connsiteY33" fmla="*/ 40273 h 1024968"/>
                    <a:gd name="connsiteX34" fmla="*/ 788000 w 1024968"/>
                    <a:gd name="connsiteY34" fmla="*/ 81544 h 1024968"/>
                    <a:gd name="connsiteX35" fmla="*/ 731127 w 1024968"/>
                    <a:gd name="connsiteY35" fmla="*/ 138058 h 1024968"/>
                    <a:gd name="connsiteX36" fmla="*/ 681937 w 1024968"/>
                    <a:gd name="connsiteY36" fmla="*/ 111359 h 1024968"/>
                    <a:gd name="connsiteX37" fmla="*/ 512484 w 1024968"/>
                    <a:gd name="connsiteY37" fmla="*/ 77148 h 1024968"/>
                    <a:gd name="connsiteX38" fmla="*/ 77148 w 1024968"/>
                    <a:gd name="connsiteY38" fmla="*/ 512484 h 1024968"/>
                    <a:gd name="connsiteX39" fmla="*/ 512484 w 1024968"/>
                    <a:gd name="connsiteY39" fmla="*/ 947820 h 1024968"/>
                    <a:gd name="connsiteX40" fmla="*/ 947820 w 1024968"/>
                    <a:gd name="connsiteY40" fmla="*/ 512484 h 1024968"/>
                    <a:gd name="connsiteX41" fmla="*/ 913609 w 1024968"/>
                    <a:gd name="connsiteY41" fmla="*/ 343032 h 1024968"/>
                    <a:gd name="connsiteX42" fmla="*/ 887395 w 1024968"/>
                    <a:gd name="connsiteY42" fmla="*/ 294736 h 1024968"/>
                    <a:gd name="connsiteX43" fmla="*/ 944335 w 1024968"/>
                    <a:gd name="connsiteY43" fmla="*/ 238645 h 1024968"/>
                    <a:gd name="connsiteX44" fmla="*/ 984695 w 1024968"/>
                    <a:gd name="connsiteY44" fmla="*/ 313002 h 1024968"/>
                    <a:gd name="connsiteX45" fmla="*/ 1024968 w 1024968"/>
                    <a:gd name="connsiteY45" fmla="*/ 512484 h 1024968"/>
                    <a:gd name="connsiteX46" fmla="*/ 512484 w 1024968"/>
                    <a:gd name="connsiteY46" fmla="*/ 1024968 h 1024968"/>
                    <a:gd name="connsiteX47" fmla="*/ 0 w 1024968"/>
                    <a:gd name="connsiteY47" fmla="*/ 512484 h 1024968"/>
                    <a:gd name="connsiteX48" fmla="*/ 512484 w 1024968"/>
                    <a:gd name="connsiteY48" fmla="*/ 0 h 1024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024968" h="1024968">
                      <a:moveTo>
                        <a:pt x="512484" y="203891"/>
                      </a:moveTo>
                      <a:cubicBezTo>
                        <a:pt x="555091" y="203891"/>
                        <a:pt x="595682" y="212527"/>
                        <a:pt x="632602" y="228142"/>
                      </a:cubicBezTo>
                      <a:lnTo>
                        <a:pt x="677445" y="252482"/>
                      </a:lnTo>
                      <a:lnTo>
                        <a:pt x="608846" y="321358"/>
                      </a:lnTo>
                      <a:lnTo>
                        <a:pt x="596138" y="314460"/>
                      </a:lnTo>
                      <a:cubicBezTo>
                        <a:pt x="570426" y="303585"/>
                        <a:pt x="542158" y="297571"/>
                        <a:pt x="512484" y="297571"/>
                      </a:cubicBezTo>
                      <a:cubicBezTo>
                        <a:pt x="393791" y="297571"/>
                        <a:pt x="297571" y="393791"/>
                        <a:pt x="297571" y="512484"/>
                      </a:cubicBezTo>
                      <a:cubicBezTo>
                        <a:pt x="297571" y="631176"/>
                        <a:pt x="393791" y="727396"/>
                        <a:pt x="512484" y="727396"/>
                      </a:cubicBezTo>
                      <a:cubicBezTo>
                        <a:pt x="631176" y="727396"/>
                        <a:pt x="727396" y="631176"/>
                        <a:pt x="727396" y="512484"/>
                      </a:cubicBezTo>
                      <a:cubicBezTo>
                        <a:pt x="727396" y="482811"/>
                        <a:pt x="721382" y="454542"/>
                        <a:pt x="710508" y="428830"/>
                      </a:cubicBezTo>
                      <a:lnTo>
                        <a:pt x="704452" y="417672"/>
                      </a:lnTo>
                      <a:lnTo>
                        <a:pt x="773132" y="348714"/>
                      </a:lnTo>
                      <a:lnTo>
                        <a:pt x="796825" y="392366"/>
                      </a:lnTo>
                      <a:cubicBezTo>
                        <a:pt x="812442" y="429285"/>
                        <a:pt x="821076" y="469876"/>
                        <a:pt x="821076" y="512484"/>
                      </a:cubicBezTo>
                      <a:cubicBezTo>
                        <a:pt x="821076" y="682914"/>
                        <a:pt x="682914" y="821076"/>
                        <a:pt x="512484" y="821076"/>
                      </a:cubicBezTo>
                      <a:cubicBezTo>
                        <a:pt x="342053" y="821076"/>
                        <a:pt x="203891" y="682914"/>
                        <a:pt x="203891" y="512484"/>
                      </a:cubicBezTo>
                      <a:cubicBezTo>
                        <a:pt x="203891" y="342053"/>
                        <a:pt x="342053" y="203891"/>
                        <a:pt x="512484" y="203891"/>
                      </a:cubicBezTo>
                      <a:close/>
                      <a:moveTo>
                        <a:pt x="914757" y="14986"/>
                      </a:moveTo>
                      <a:cubicBezTo>
                        <a:pt x="915446" y="49428"/>
                        <a:pt x="914068" y="77670"/>
                        <a:pt x="914757" y="112111"/>
                      </a:cubicBezTo>
                      <a:lnTo>
                        <a:pt x="1020147" y="106765"/>
                      </a:lnTo>
                      <a:lnTo>
                        <a:pt x="823832" y="300159"/>
                      </a:lnTo>
                      <a:lnTo>
                        <a:pt x="772008" y="299079"/>
                      </a:lnTo>
                      <a:lnTo>
                        <a:pt x="609854" y="461885"/>
                      </a:lnTo>
                      <a:lnTo>
                        <a:pt x="614823" y="469252"/>
                      </a:lnTo>
                      <a:cubicBezTo>
                        <a:pt x="620443" y="482540"/>
                        <a:pt x="623550" y="497149"/>
                        <a:pt x="623550" y="512484"/>
                      </a:cubicBezTo>
                      <a:cubicBezTo>
                        <a:pt x="623550" y="573824"/>
                        <a:pt x="573824" y="623550"/>
                        <a:pt x="512484" y="623550"/>
                      </a:cubicBezTo>
                      <a:cubicBezTo>
                        <a:pt x="451144" y="623550"/>
                        <a:pt x="401417" y="573824"/>
                        <a:pt x="401417" y="512484"/>
                      </a:cubicBezTo>
                      <a:cubicBezTo>
                        <a:pt x="401417" y="451144"/>
                        <a:pt x="451144" y="401417"/>
                        <a:pt x="512484" y="401417"/>
                      </a:cubicBezTo>
                      <a:cubicBezTo>
                        <a:pt x="527819" y="401417"/>
                        <a:pt x="542427" y="404525"/>
                        <a:pt x="555716" y="410146"/>
                      </a:cubicBezTo>
                      <a:lnTo>
                        <a:pt x="564843" y="416299"/>
                      </a:lnTo>
                      <a:lnTo>
                        <a:pt x="723716" y="256788"/>
                      </a:lnTo>
                      <a:lnTo>
                        <a:pt x="722576" y="205956"/>
                      </a:lnTo>
                      <a:close/>
                      <a:moveTo>
                        <a:pt x="512484" y="0"/>
                      </a:moveTo>
                      <a:cubicBezTo>
                        <a:pt x="583244" y="0"/>
                        <a:pt x="650654" y="14340"/>
                        <a:pt x="711966" y="40273"/>
                      </a:cubicBezTo>
                      <a:lnTo>
                        <a:pt x="788000" y="81544"/>
                      </a:lnTo>
                      <a:lnTo>
                        <a:pt x="731127" y="138058"/>
                      </a:lnTo>
                      <a:lnTo>
                        <a:pt x="681937" y="111359"/>
                      </a:lnTo>
                      <a:cubicBezTo>
                        <a:pt x="629854" y="89330"/>
                        <a:pt x="572592" y="77148"/>
                        <a:pt x="512484" y="77148"/>
                      </a:cubicBezTo>
                      <a:cubicBezTo>
                        <a:pt x="272054" y="77148"/>
                        <a:pt x="77148" y="272054"/>
                        <a:pt x="77148" y="512484"/>
                      </a:cubicBezTo>
                      <a:cubicBezTo>
                        <a:pt x="77148" y="752914"/>
                        <a:pt x="272054" y="947820"/>
                        <a:pt x="512484" y="947820"/>
                      </a:cubicBezTo>
                      <a:cubicBezTo>
                        <a:pt x="752914" y="947820"/>
                        <a:pt x="947820" y="752914"/>
                        <a:pt x="947820" y="512484"/>
                      </a:cubicBezTo>
                      <a:cubicBezTo>
                        <a:pt x="947820" y="452377"/>
                        <a:pt x="935639" y="395115"/>
                        <a:pt x="913609" y="343032"/>
                      </a:cubicBezTo>
                      <a:lnTo>
                        <a:pt x="887395" y="294736"/>
                      </a:lnTo>
                      <a:lnTo>
                        <a:pt x="944335" y="238645"/>
                      </a:lnTo>
                      <a:lnTo>
                        <a:pt x="984695" y="313002"/>
                      </a:lnTo>
                      <a:cubicBezTo>
                        <a:pt x="1010628" y="374315"/>
                        <a:pt x="1024968" y="441725"/>
                        <a:pt x="1024968" y="512484"/>
                      </a:cubicBezTo>
                      <a:cubicBezTo>
                        <a:pt x="1024968" y="795521"/>
                        <a:pt x="795522" y="1024968"/>
                        <a:pt x="512484" y="1024968"/>
                      </a:cubicBezTo>
                      <a:cubicBezTo>
                        <a:pt x="229446" y="1024968"/>
                        <a:pt x="0" y="795521"/>
                        <a:pt x="0" y="512484"/>
                      </a:cubicBezTo>
                      <a:cubicBezTo>
                        <a:pt x="0" y="229447"/>
                        <a:pt x="229446" y="0"/>
                        <a:pt x="51248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xmlns="" id="{6D8DC4DB-403D-4188-A206-3CDC16AE021C}"/>
              </a:ext>
            </a:extLst>
          </p:cNvPr>
          <p:cNvSpPr txBox="1">
            <a:spLocks/>
          </p:cNvSpPr>
          <p:nvPr/>
        </p:nvSpPr>
        <p:spPr>
          <a:xfrm>
            <a:off x="4397371" y="119515"/>
            <a:ext cx="6582945" cy="7276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Strategic direction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332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88" r="6488"/>
          <a:stretch>
            <a:fillRect/>
          </a:stretch>
        </p:blipFill>
        <p:spPr>
          <a:xfrm>
            <a:off x="8404414" y="844514"/>
            <a:ext cx="1778924" cy="1854895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9" r="6449"/>
          <a:stretch>
            <a:fillRect/>
          </a:stretch>
        </p:blipFill>
        <p:spPr>
          <a:xfrm>
            <a:off x="2089254" y="845065"/>
            <a:ext cx="1778924" cy="1854895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9" r="6449"/>
          <a:stretch>
            <a:fillRect/>
          </a:stretch>
        </p:blipFill>
        <p:spPr>
          <a:xfrm>
            <a:off x="4208321" y="844514"/>
            <a:ext cx="1778924" cy="1854895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9" r="6339"/>
          <a:stretch>
            <a:fillRect/>
          </a:stretch>
        </p:blipFill>
        <p:spPr>
          <a:xfrm>
            <a:off x="6327385" y="844515"/>
            <a:ext cx="1778924" cy="185489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8285" y="2259246"/>
            <a:ext cx="1778926" cy="1152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0339" y="2240197"/>
            <a:ext cx="1778926" cy="115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6689" y="2211621"/>
            <a:ext cx="1783815" cy="1152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566057" y="2608264"/>
            <a:ext cx="8851298" cy="2879289"/>
            <a:chOff x="721854" y="3997468"/>
            <a:chExt cx="8146142" cy="2879289"/>
          </a:xfrm>
        </p:grpSpPr>
        <p:grpSp>
          <p:nvGrpSpPr>
            <p:cNvPr id="35" name="Group 34"/>
            <p:cNvGrpSpPr/>
            <p:nvPr/>
          </p:nvGrpSpPr>
          <p:grpSpPr>
            <a:xfrm>
              <a:off x="721854" y="3997470"/>
              <a:ext cx="1874193" cy="2879287"/>
              <a:chOff x="1085874" y="4277836"/>
              <a:chExt cx="2333845" cy="358544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196835" y="4277836"/>
                <a:ext cx="1812675" cy="421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2C2C2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Insightful data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85874" y="5333763"/>
                <a:ext cx="2333845" cy="25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Sustain the quality of national indicators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Explore the use of alternative data sources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Innovate interactive dissemination platform</a:t>
                </a:r>
              </a:p>
              <a:p>
                <a:pPr>
                  <a:lnSpc>
                    <a:spcPct val="150000"/>
                  </a:lnSpc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772628" y="3997472"/>
              <a:ext cx="1982950" cy="2812784"/>
              <a:chOff x="1118621" y="4277836"/>
              <a:chExt cx="2469276" cy="350262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196835" y="4277836"/>
                <a:ext cx="2391062" cy="728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2C2C2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Agile Operating Model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18621" y="5250950"/>
                <a:ext cx="2455035" cy="2529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Reposition &amp; strengthen the methodology function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Modernise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innovate business processes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Innovate the statistical business and geographic frames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755579" y="3997468"/>
              <a:ext cx="1960079" cy="2562192"/>
              <a:chOff x="1066911" y="4277836"/>
              <a:chExt cx="2440796" cy="319057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66911" y="4277836"/>
                <a:ext cx="2440796" cy="728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2C2C2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Interconnected statistical system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318025" y="5283834"/>
                <a:ext cx="2189682" cy="2184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 a digital business transformation strategy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Institutionalise SASQAF self-assessment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886837" y="3997471"/>
              <a:ext cx="1981159" cy="2562191"/>
              <a:chOff x="1196835" y="4277836"/>
              <a:chExt cx="2467045" cy="319057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96835" y="4277836"/>
                <a:ext cx="2160470" cy="728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2C2C2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Transformed capabilities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258" y="5283832"/>
                <a:ext cx="2361622" cy="2184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Invest in innovative technologies and ICT infrastructure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Align structure, skills and resources to strategy/redeploy staff</a:t>
                </a:r>
              </a:p>
            </p:txBody>
          </p:sp>
        </p:grpSp>
      </p:grpSp>
      <p:sp>
        <p:nvSpPr>
          <p:cNvPr id="30" name="文本框 21"/>
          <p:cNvSpPr txBox="1"/>
          <p:nvPr/>
        </p:nvSpPr>
        <p:spPr>
          <a:xfrm>
            <a:off x="3794353" y="427029"/>
            <a:ext cx="3700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Strategic priorities</a:t>
            </a:r>
            <a:endParaRPr lang="zh-CN" altLang="en-US" sz="3600" b="1" dirty="0">
              <a:solidFill>
                <a:srgbClr val="44526F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4" name="Picture Placeholder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9" r="6449"/>
          <a:stretch>
            <a:fillRect/>
          </a:stretch>
        </p:blipFill>
        <p:spPr>
          <a:xfrm>
            <a:off x="2051768" y="848409"/>
            <a:ext cx="1778924" cy="1854895"/>
          </a:xfrm>
        </p:spPr>
      </p:pic>
      <p:sp>
        <p:nvSpPr>
          <p:cNvPr id="41" name="Rectangle 40"/>
          <p:cNvSpPr/>
          <p:nvPr/>
        </p:nvSpPr>
        <p:spPr>
          <a:xfrm>
            <a:off x="1674139" y="2291473"/>
            <a:ext cx="1778923" cy="1152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组合 6"/>
          <p:cNvGrpSpPr/>
          <p:nvPr/>
        </p:nvGrpSpPr>
        <p:grpSpPr>
          <a:xfrm flipV="1">
            <a:off x="-1765324" y="-652265"/>
            <a:ext cx="4241502" cy="2182279"/>
            <a:chOff x="-843760" y="5021893"/>
            <a:chExt cx="3656932" cy="2210122"/>
          </a:xfrm>
        </p:grpSpPr>
        <p:sp>
          <p:nvSpPr>
            <p:cNvPr id="43" name="任意多边形: 形状 7"/>
            <p:cNvSpPr/>
            <p:nvPr/>
          </p:nvSpPr>
          <p:spPr>
            <a:xfrm rot="4221045">
              <a:off x="787211" y="5206053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任意多边形: 形状 8"/>
            <p:cNvSpPr/>
            <p:nvPr/>
          </p:nvSpPr>
          <p:spPr>
            <a:xfrm rot="4484979">
              <a:off x="-267315" y="5423117"/>
              <a:ext cx="1657684" cy="1723915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5" name="任意多边形: 形状 9"/>
            <p:cNvSpPr/>
            <p:nvPr/>
          </p:nvSpPr>
          <p:spPr>
            <a:xfrm rot="5046581">
              <a:off x="-674608" y="5526611"/>
              <a:ext cx="1246869" cy="1585173"/>
            </a:xfrm>
            <a:custGeom>
              <a:avLst/>
              <a:gdLst>
                <a:gd name="connsiteX0" fmla="*/ 15278 w 1246869"/>
                <a:gd name="connsiteY0" fmla="*/ 1201386 h 1585173"/>
                <a:gd name="connsiteX1" fmla="*/ 18259 w 1246869"/>
                <a:gd name="connsiteY1" fmla="*/ 1190244 h 1585173"/>
                <a:gd name="connsiteX2" fmla="*/ 19057 w 1246869"/>
                <a:gd name="connsiteY2" fmla="*/ 1182426 h 1585173"/>
                <a:gd name="connsiteX3" fmla="*/ 31318 w 1246869"/>
                <a:gd name="connsiteY3" fmla="*/ 1141432 h 1585173"/>
                <a:gd name="connsiteX4" fmla="*/ 60025 w 1246869"/>
                <a:gd name="connsiteY4" fmla="*/ 1034124 h 1585173"/>
                <a:gd name="connsiteX5" fmla="*/ 70094 w 1246869"/>
                <a:gd name="connsiteY5" fmla="*/ 1011784 h 1585173"/>
                <a:gd name="connsiteX6" fmla="*/ 73839 w 1246869"/>
                <a:gd name="connsiteY6" fmla="*/ 999264 h 1585173"/>
                <a:gd name="connsiteX7" fmla="*/ 92285 w 1246869"/>
                <a:gd name="connsiteY7" fmla="*/ 962549 h 1585173"/>
                <a:gd name="connsiteX8" fmla="*/ 132789 w 1246869"/>
                <a:gd name="connsiteY8" fmla="*/ 872684 h 1585173"/>
                <a:gd name="connsiteX9" fmla="*/ 154214 w 1246869"/>
                <a:gd name="connsiteY9" fmla="*/ 839290 h 1585173"/>
                <a:gd name="connsiteX10" fmla="*/ 163224 w 1246869"/>
                <a:gd name="connsiteY10" fmla="*/ 821358 h 1585173"/>
                <a:gd name="connsiteX11" fmla="*/ 186586 w 1246869"/>
                <a:gd name="connsiteY11" fmla="*/ 788832 h 1585173"/>
                <a:gd name="connsiteX12" fmla="*/ 232086 w 1246869"/>
                <a:gd name="connsiteY12" fmla="*/ 717913 h 1585173"/>
                <a:gd name="connsiteX13" fmla="*/ 268509 w 1246869"/>
                <a:gd name="connsiteY13" fmla="*/ 674779 h 1585173"/>
                <a:gd name="connsiteX14" fmla="*/ 286086 w 1246869"/>
                <a:gd name="connsiteY14" fmla="*/ 650308 h 1585173"/>
                <a:gd name="connsiteX15" fmla="*/ 312821 w 1246869"/>
                <a:gd name="connsiteY15" fmla="*/ 622303 h 1585173"/>
                <a:gd name="connsiteX16" fmla="*/ 356432 w 1246869"/>
                <a:gd name="connsiteY16" fmla="*/ 570657 h 1585173"/>
                <a:gd name="connsiteX17" fmla="*/ 411396 w 1246869"/>
                <a:gd name="connsiteY17" fmla="*/ 519043 h 1585173"/>
                <a:gd name="connsiteX18" fmla="*/ 441304 w 1246869"/>
                <a:gd name="connsiteY18" fmla="*/ 487714 h 1585173"/>
                <a:gd name="connsiteX19" fmla="*/ 468136 w 1246869"/>
                <a:gd name="connsiteY19" fmla="*/ 465762 h 1585173"/>
                <a:gd name="connsiteX20" fmla="*/ 504342 w 1246869"/>
                <a:gd name="connsiteY20" fmla="*/ 431764 h 1585173"/>
                <a:gd name="connsiteX21" fmla="*/ 583611 w 1246869"/>
                <a:gd name="connsiteY21" fmla="*/ 371289 h 1585173"/>
                <a:gd name="connsiteX22" fmla="*/ 627752 w 1246869"/>
                <a:gd name="connsiteY22" fmla="*/ 335177 h 1585173"/>
                <a:gd name="connsiteX23" fmla="*/ 649453 w 1246869"/>
                <a:gd name="connsiteY23" fmla="*/ 321059 h 1585173"/>
                <a:gd name="connsiteX24" fmla="*/ 674331 w 1246869"/>
                <a:gd name="connsiteY24" fmla="*/ 302080 h 1585173"/>
                <a:gd name="connsiteX25" fmla="*/ 796551 w 1246869"/>
                <a:gd name="connsiteY25" fmla="*/ 225364 h 1585173"/>
                <a:gd name="connsiteX26" fmla="*/ 844308 w 1246869"/>
                <a:gd name="connsiteY26" fmla="*/ 194296 h 1585173"/>
                <a:gd name="connsiteX27" fmla="*/ 854428 w 1246869"/>
                <a:gd name="connsiteY27" fmla="*/ 189035 h 1585173"/>
                <a:gd name="connsiteX28" fmla="*/ 864917 w 1246869"/>
                <a:gd name="connsiteY28" fmla="*/ 182452 h 1585173"/>
                <a:gd name="connsiteX29" fmla="*/ 1074614 w 1246869"/>
                <a:gd name="connsiteY29" fmla="*/ 73726 h 1585173"/>
                <a:gd name="connsiteX30" fmla="*/ 1083870 w 1246869"/>
                <a:gd name="connsiteY30" fmla="*/ 69778 h 1585173"/>
                <a:gd name="connsiteX31" fmla="*/ 1089847 w 1246869"/>
                <a:gd name="connsiteY31" fmla="*/ 66671 h 1585173"/>
                <a:gd name="connsiteX32" fmla="*/ 1246869 w 1246869"/>
                <a:gd name="connsiteY32" fmla="*/ 0 h 1585173"/>
                <a:gd name="connsiteX33" fmla="*/ 1201417 w 1246869"/>
                <a:gd name="connsiteY33" fmla="*/ 440556 h 1585173"/>
                <a:gd name="connsiteX34" fmla="*/ 1000421 w 1246869"/>
                <a:gd name="connsiteY34" fmla="*/ 532967 h 1585173"/>
                <a:gd name="connsiteX35" fmla="*/ 23409 w 1246869"/>
                <a:gd name="connsiteY35" fmla="*/ 1585173 h 1585173"/>
                <a:gd name="connsiteX36" fmla="*/ 23409 w 1246869"/>
                <a:gd name="connsiteY36" fmla="*/ 1585171 h 1585173"/>
                <a:gd name="connsiteX37" fmla="*/ 5584 w 1246869"/>
                <a:gd name="connsiteY37" fmla="*/ 1477022 h 1585173"/>
                <a:gd name="connsiteX38" fmla="*/ 399 w 1246869"/>
                <a:gd name="connsiteY38" fmla="*/ 1376940 h 1585173"/>
                <a:gd name="connsiteX39" fmla="*/ 33 w 1246869"/>
                <a:gd name="connsiteY39" fmla="*/ 1373624 h 1585173"/>
                <a:gd name="connsiteX40" fmla="*/ 156 w 1246869"/>
                <a:gd name="connsiteY40" fmla="*/ 1372237 h 1585173"/>
                <a:gd name="connsiteX41" fmla="*/ 0 w 1246869"/>
                <a:gd name="connsiteY41" fmla="*/ 1369243 h 1585173"/>
                <a:gd name="connsiteX42" fmla="*/ 3177 w 1246869"/>
                <a:gd name="connsiteY42" fmla="*/ 1338102 h 158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46869" h="1585173">
                  <a:moveTo>
                    <a:pt x="15278" y="1201386"/>
                  </a:moveTo>
                  <a:lnTo>
                    <a:pt x="18259" y="1190244"/>
                  </a:lnTo>
                  <a:lnTo>
                    <a:pt x="19057" y="1182426"/>
                  </a:lnTo>
                  <a:lnTo>
                    <a:pt x="31318" y="1141432"/>
                  </a:lnTo>
                  <a:lnTo>
                    <a:pt x="60025" y="1034124"/>
                  </a:lnTo>
                  <a:lnTo>
                    <a:pt x="70094" y="1011784"/>
                  </a:lnTo>
                  <a:lnTo>
                    <a:pt x="73839" y="999264"/>
                  </a:lnTo>
                  <a:lnTo>
                    <a:pt x="92285" y="962549"/>
                  </a:lnTo>
                  <a:lnTo>
                    <a:pt x="132789" y="872684"/>
                  </a:lnTo>
                  <a:lnTo>
                    <a:pt x="154214" y="839290"/>
                  </a:lnTo>
                  <a:lnTo>
                    <a:pt x="163224" y="821358"/>
                  </a:lnTo>
                  <a:lnTo>
                    <a:pt x="186586" y="788832"/>
                  </a:lnTo>
                  <a:lnTo>
                    <a:pt x="232086" y="717913"/>
                  </a:lnTo>
                  <a:lnTo>
                    <a:pt x="268509" y="674779"/>
                  </a:lnTo>
                  <a:lnTo>
                    <a:pt x="286086" y="650308"/>
                  </a:lnTo>
                  <a:lnTo>
                    <a:pt x="312821" y="622303"/>
                  </a:lnTo>
                  <a:lnTo>
                    <a:pt x="356432" y="570657"/>
                  </a:lnTo>
                  <a:lnTo>
                    <a:pt x="411396" y="519043"/>
                  </a:lnTo>
                  <a:lnTo>
                    <a:pt x="441304" y="487714"/>
                  </a:lnTo>
                  <a:lnTo>
                    <a:pt x="468136" y="465762"/>
                  </a:lnTo>
                  <a:lnTo>
                    <a:pt x="504342" y="431764"/>
                  </a:lnTo>
                  <a:lnTo>
                    <a:pt x="583611" y="371289"/>
                  </a:lnTo>
                  <a:lnTo>
                    <a:pt x="627752" y="335177"/>
                  </a:lnTo>
                  <a:lnTo>
                    <a:pt x="649453" y="321059"/>
                  </a:lnTo>
                  <a:lnTo>
                    <a:pt x="674331" y="302080"/>
                  </a:lnTo>
                  <a:lnTo>
                    <a:pt x="796551" y="225364"/>
                  </a:lnTo>
                  <a:lnTo>
                    <a:pt x="844308" y="194296"/>
                  </a:lnTo>
                  <a:lnTo>
                    <a:pt x="854428" y="189035"/>
                  </a:lnTo>
                  <a:lnTo>
                    <a:pt x="864917" y="182452"/>
                  </a:lnTo>
                  <a:cubicBezTo>
                    <a:pt x="931713" y="144346"/>
                    <a:pt x="1001695" y="108057"/>
                    <a:pt x="1074614" y="73726"/>
                  </a:cubicBezTo>
                  <a:lnTo>
                    <a:pt x="1083870" y="69778"/>
                  </a:lnTo>
                  <a:lnTo>
                    <a:pt x="1089847" y="66671"/>
                  </a:lnTo>
                  <a:lnTo>
                    <a:pt x="1246869" y="0"/>
                  </a:lnTo>
                  <a:lnTo>
                    <a:pt x="1201417" y="440556"/>
                  </a:lnTo>
                  <a:lnTo>
                    <a:pt x="1000421" y="532967"/>
                  </a:lnTo>
                  <a:cubicBezTo>
                    <a:pt x="477323" y="795991"/>
                    <a:pt x="116808" y="1164247"/>
                    <a:pt x="23409" y="1585173"/>
                  </a:cubicBezTo>
                  <a:lnTo>
                    <a:pt x="23409" y="1585171"/>
                  </a:lnTo>
                  <a:lnTo>
                    <a:pt x="5584" y="1477022"/>
                  </a:lnTo>
                  <a:lnTo>
                    <a:pt x="399" y="1376940"/>
                  </a:lnTo>
                  <a:lnTo>
                    <a:pt x="33" y="1373624"/>
                  </a:lnTo>
                  <a:lnTo>
                    <a:pt x="156" y="1372237"/>
                  </a:lnTo>
                  <a:lnTo>
                    <a:pt x="0" y="1369243"/>
                  </a:lnTo>
                  <a:lnTo>
                    <a:pt x="3177" y="13381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10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1301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595044" y="1959641"/>
            <a:ext cx="4100798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02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8270875" y="4242389"/>
            <a:ext cx="5247485" cy="3171397"/>
            <a:chOff x="-843760" y="5021893"/>
            <a:chExt cx="3656932" cy="2210122"/>
          </a:xfrm>
          <a:solidFill>
            <a:schemeClr val="accent2">
              <a:lumMod val="75000"/>
            </a:schemeClr>
          </a:solidFill>
        </p:grpSpPr>
        <p:sp>
          <p:nvSpPr>
            <p:cNvPr id="3" name="任意多边形: 形状 2"/>
            <p:cNvSpPr/>
            <p:nvPr/>
          </p:nvSpPr>
          <p:spPr>
            <a:xfrm rot="4221045">
              <a:off x="787211" y="5206053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" name="任意多边形: 形状 3"/>
            <p:cNvSpPr/>
            <p:nvPr/>
          </p:nvSpPr>
          <p:spPr>
            <a:xfrm rot="4484979">
              <a:off x="-267315" y="5423117"/>
              <a:ext cx="1657684" cy="1723915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 rot="5046581">
              <a:off x="-674608" y="5526611"/>
              <a:ext cx="1246869" cy="1585173"/>
            </a:xfrm>
            <a:custGeom>
              <a:avLst/>
              <a:gdLst>
                <a:gd name="connsiteX0" fmla="*/ 15278 w 1246869"/>
                <a:gd name="connsiteY0" fmla="*/ 1201386 h 1585173"/>
                <a:gd name="connsiteX1" fmla="*/ 18259 w 1246869"/>
                <a:gd name="connsiteY1" fmla="*/ 1190244 h 1585173"/>
                <a:gd name="connsiteX2" fmla="*/ 19057 w 1246869"/>
                <a:gd name="connsiteY2" fmla="*/ 1182426 h 1585173"/>
                <a:gd name="connsiteX3" fmla="*/ 31318 w 1246869"/>
                <a:gd name="connsiteY3" fmla="*/ 1141432 h 1585173"/>
                <a:gd name="connsiteX4" fmla="*/ 60025 w 1246869"/>
                <a:gd name="connsiteY4" fmla="*/ 1034124 h 1585173"/>
                <a:gd name="connsiteX5" fmla="*/ 70094 w 1246869"/>
                <a:gd name="connsiteY5" fmla="*/ 1011784 h 1585173"/>
                <a:gd name="connsiteX6" fmla="*/ 73839 w 1246869"/>
                <a:gd name="connsiteY6" fmla="*/ 999264 h 1585173"/>
                <a:gd name="connsiteX7" fmla="*/ 92285 w 1246869"/>
                <a:gd name="connsiteY7" fmla="*/ 962549 h 1585173"/>
                <a:gd name="connsiteX8" fmla="*/ 132789 w 1246869"/>
                <a:gd name="connsiteY8" fmla="*/ 872684 h 1585173"/>
                <a:gd name="connsiteX9" fmla="*/ 154214 w 1246869"/>
                <a:gd name="connsiteY9" fmla="*/ 839290 h 1585173"/>
                <a:gd name="connsiteX10" fmla="*/ 163224 w 1246869"/>
                <a:gd name="connsiteY10" fmla="*/ 821358 h 1585173"/>
                <a:gd name="connsiteX11" fmla="*/ 186586 w 1246869"/>
                <a:gd name="connsiteY11" fmla="*/ 788832 h 1585173"/>
                <a:gd name="connsiteX12" fmla="*/ 232086 w 1246869"/>
                <a:gd name="connsiteY12" fmla="*/ 717913 h 1585173"/>
                <a:gd name="connsiteX13" fmla="*/ 268509 w 1246869"/>
                <a:gd name="connsiteY13" fmla="*/ 674779 h 1585173"/>
                <a:gd name="connsiteX14" fmla="*/ 286086 w 1246869"/>
                <a:gd name="connsiteY14" fmla="*/ 650308 h 1585173"/>
                <a:gd name="connsiteX15" fmla="*/ 312821 w 1246869"/>
                <a:gd name="connsiteY15" fmla="*/ 622303 h 1585173"/>
                <a:gd name="connsiteX16" fmla="*/ 356432 w 1246869"/>
                <a:gd name="connsiteY16" fmla="*/ 570657 h 1585173"/>
                <a:gd name="connsiteX17" fmla="*/ 411396 w 1246869"/>
                <a:gd name="connsiteY17" fmla="*/ 519043 h 1585173"/>
                <a:gd name="connsiteX18" fmla="*/ 441304 w 1246869"/>
                <a:gd name="connsiteY18" fmla="*/ 487714 h 1585173"/>
                <a:gd name="connsiteX19" fmla="*/ 468136 w 1246869"/>
                <a:gd name="connsiteY19" fmla="*/ 465762 h 1585173"/>
                <a:gd name="connsiteX20" fmla="*/ 504342 w 1246869"/>
                <a:gd name="connsiteY20" fmla="*/ 431764 h 1585173"/>
                <a:gd name="connsiteX21" fmla="*/ 583611 w 1246869"/>
                <a:gd name="connsiteY21" fmla="*/ 371289 h 1585173"/>
                <a:gd name="connsiteX22" fmla="*/ 627752 w 1246869"/>
                <a:gd name="connsiteY22" fmla="*/ 335177 h 1585173"/>
                <a:gd name="connsiteX23" fmla="*/ 649453 w 1246869"/>
                <a:gd name="connsiteY23" fmla="*/ 321059 h 1585173"/>
                <a:gd name="connsiteX24" fmla="*/ 674331 w 1246869"/>
                <a:gd name="connsiteY24" fmla="*/ 302080 h 1585173"/>
                <a:gd name="connsiteX25" fmla="*/ 796551 w 1246869"/>
                <a:gd name="connsiteY25" fmla="*/ 225364 h 1585173"/>
                <a:gd name="connsiteX26" fmla="*/ 844308 w 1246869"/>
                <a:gd name="connsiteY26" fmla="*/ 194296 h 1585173"/>
                <a:gd name="connsiteX27" fmla="*/ 854428 w 1246869"/>
                <a:gd name="connsiteY27" fmla="*/ 189035 h 1585173"/>
                <a:gd name="connsiteX28" fmla="*/ 864917 w 1246869"/>
                <a:gd name="connsiteY28" fmla="*/ 182452 h 1585173"/>
                <a:gd name="connsiteX29" fmla="*/ 1074614 w 1246869"/>
                <a:gd name="connsiteY29" fmla="*/ 73726 h 1585173"/>
                <a:gd name="connsiteX30" fmla="*/ 1083870 w 1246869"/>
                <a:gd name="connsiteY30" fmla="*/ 69778 h 1585173"/>
                <a:gd name="connsiteX31" fmla="*/ 1089847 w 1246869"/>
                <a:gd name="connsiteY31" fmla="*/ 66671 h 1585173"/>
                <a:gd name="connsiteX32" fmla="*/ 1246869 w 1246869"/>
                <a:gd name="connsiteY32" fmla="*/ 0 h 1585173"/>
                <a:gd name="connsiteX33" fmla="*/ 1201417 w 1246869"/>
                <a:gd name="connsiteY33" fmla="*/ 440556 h 1585173"/>
                <a:gd name="connsiteX34" fmla="*/ 1000421 w 1246869"/>
                <a:gd name="connsiteY34" fmla="*/ 532967 h 1585173"/>
                <a:gd name="connsiteX35" fmla="*/ 23409 w 1246869"/>
                <a:gd name="connsiteY35" fmla="*/ 1585173 h 1585173"/>
                <a:gd name="connsiteX36" fmla="*/ 23409 w 1246869"/>
                <a:gd name="connsiteY36" fmla="*/ 1585171 h 1585173"/>
                <a:gd name="connsiteX37" fmla="*/ 5584 w 1246869"/>
                <a:gd name="connsiteY37" fmla="*/ 1477022 h 1585173"/>
                <a:gd name="connsiteX38" fmla="*/ 399 w 1246869"/>
                <a:gd name="connsiteY38" fmla="*/ 1376940 h 1585173"/>
                <a:gd name="connsiteX39" fmla="*/ 33 w 1246869"/>
                <a:gd name="connsiteY39" fmla="*/ 1373624 h 1585173"/>
                <a:gd name="connsiteX40" fmla="*/ 156 w 1246869"/>
                <a:gd name="connsiteY40" fmla="*/ 1372237 h 1585173"/>
                <a:gd name="connsiteX41" fmla="*/ 0 w 1246869"/>
                <a:gd name="connsiteY41" fmla="*/ 1369243 h 1585173"/>
                <a:gd name="connsiteX42" fmla="*/ 3177 w 1246869"/>
                <a:gd name="connsiteY42" fmla="*/ 1338102 h 158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46869" h="1585173">
                  <a:moveTo>
                    <a:pt x="15278" y="1201386"/>
                  </a:moveTo>
                  <a:lnTo>
                    <a:pt x="18259" y="1190244"/>
                  </a:lnTo>
                  <a:lnTo>
                    <a:pt x="19057" y="1182426"/>
                  </a:lnTo>
                  <a:lnTo>
                    <a:pt x="31318" y="1141432"/>
                  </a:lnTo>
                  <a:lnTo>
                    <a:pt x="60025" y="1034124"/>
                  </a:lnTo>
                  <a:lnTo>
                    <a:pt x="70094" y="1011784"/>
                  </a:lnTo>
                  <a:lnTo>
                    <a:pt x="73839" y="999264"/>
                  </a:lnTo>
                  <a:lnTo>
                    <a:pt x="92285" y="962549"/>
                  </a:lnTo>
                  <a:lnTo>
                    <a:pt x="132789" y="872684"/>
                  </a:lnTo>
                  <a:lnTo>
                    <a:pt x="154214" y="839290"/>
                  </a:lnTo>
                  <a:lnTo>
                    <a:pt x="163224" y="821358"/>
                  </a:lnTo>
                  <a:lnTo>
                    <a:pt x="186586" y="788832"/>
                  </a:lnTo>
                  <a:lnTo>
                    <a:pt x="232086" y="717913"/>
                  </a:lnTo>
                  <a:lnTo>
                    <a:pt x="268509" y="674779"/>
                  </a:lnTo>
                  <a:lnTo>
                    <a:pt x="286086" y="650308"/>
                  </a:lnTo>
                  <a:lnTo>
                    <a:pt x="312821" y="622303"/>
                  </a:lnTo>
                  <a:lnTo>
                    <a:pt x="356432" y="570657"/>
                  </a:lnTo>
                  <a:lnTo>
                    <a:pt x="411396" y="519043"/>
                  </a:lnTo>
                  <a:lnTo>
                    <a:pt x="441304" y="487714"/>
                  </a:lnTo>
                  <a:lnTo>
                    <a:pt x="468136" y="465762"/>
                  </a:lnTo>
                  <a:lnTo>
                    <a:pt x="504342" y="431764"/>
                  </a:lnTo>
                  <a:lnTo>
                    <a:pt x="583611" y="371289"/>
                  </a:lnTo>
                  <a:lnTo>
                    <a:pt x="627752" y="335177"/>
                  </a:lnTo>
                  <a:lnTo>
                    <a:pt x="649453" y="321059"/>
                  </a:lnTo>
                  <a:lnTo>
                    <a:pt x="674331" y="302080"/>
                  </a:lnTo>
                  <a:lnTo>
                    <a:pt x="796551" y="225364"/>
                  </a:lnTo>
                  <a:lnTo>
                    <a:pt x="844308" y="194296"/>
                  </a:lnTo>
                  <a:lnTo>
                    <a:pt x="854428" y="189035"/>
                  </a:lnTo>
                  <a:lnTo>
                    <a:pt x="864917" y="182452"/>
                  </a:lnTo>
                  <a:cubicBezTo>
                    <a:pt x="931713" y="144346"/>
                    <a:pt x="1001695" y="108057"/>
                    <a:pt x="1074614" y="73726"/>
                  </a:cubicBezTo>
                  <a:lnTo>
                    <a:pt x="1083870" y="69778"/>
                  </a:lnTo>
                  <a:lnTo>
                    <a:pt x="1089847" y="66671"/>
                  </a:lnTo>
                  <a:lnTo>
                    <a:pt x="1246869" y="0"/>
                  </a:lnTo>
                  <a:lnTo>
                    <a:pt x="1201417" y="440556"/>
                  </a:lnTo>
                  <a:lnTo>
                    <a:pt x="1000421" y="532967"/>
                  </a:lnTo>
                  <a:cubicBezTo>
                    <a:pt x="477323" y="795991"/>
                    <a:pt x="116808" y="1164247"/>
                    <a:pt x="23409" y="1585173"/>
                  </a:cubicBezTo>
                  <a:lnTo>
                    <a:pt x="23409" y="1585171"/>
                  </a:lnTo>
                  <a:lnTo>
                    <a:pt x="5584" y="1477022"/>
                  </a:lnTo>
                  <a:lnTo>
                    <a:pt x="399" y="1376940"/>
                  </a:lnTo>
                  <a:lnTo>
                    <a:pt x="33" y="1373624"/>
                  </a:lnTo>
                  <a:lnTo>
                    <a:pt x="156" y="1372237"/>
                  </a:lnTo>
                  <a:lnTo>
                    <a:pt x="0" y="1369243"/>
                  </a:lnTo>
                  <a:lnTo>
                    <a:pt x="3177" y="133810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V="1">
            <a:off x="-843760" y="-653461"/>
            <a:ext cx="5247485" cy="3171397"/>
            <a:chOff x="-843760" y="5021893"/>
            <a:chExt cx="3656932" cy="2210122"/>
          </a:xfrm>
        </p:grpSpPr>
        <p:sp>
          <p:nvSpPr>
            <p:cNvPr id="8" name="任意多边形: 形状 7"/>
            <p:cNvSpPr/>
            <p:nvPr/>
          </p:nvSpPr>
          <p:spPr>
            <a:xfrm rot="4221045">
              <a:off x="787211" y="5206053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 rot="4484979">
              <a:off x="-267315" y="5423117"/>
              <a:ext cx="1657684" cy="1723915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 rot="5046581">
              <a:off x="-674608" y="5526611"/>
              <a:ext cx="1246869" cy="1585173"/>
            </a:xfrm>
            <a:custGeom>
              <a:avLst/>
              <a:gdLst>
                <a:gd name="connsiteX0" fmla="*/ 15278 w 1246869"/>
                <a:gd name="connsiteY0" fmla="*/ 1201386 h 1585173"/>
                <a:gd name="connsiteX1" fmla="*/ 18259 w 1246869"/>
                <a:gd name="connsiteY1" fmla="*/ 1190244 h 1585173"/>
                <a:gd name="connsiteX2" fmla="*/ 19057 w 1246869"/>
                <a:gd name="connsiteY2" fmla="*/ 1182426 h 1585173"/>
                <a:gd name="connsiteX3" fmla="*/ 31318 w 1246869"/>
                <a:gd name="connsiteY3" fmla="*/ 1141432 h 1585173"/>
                <a:gd name="connsiteX4" fmla="*/ 60025 w 1246869"/>
                <a:gd name="connsiteY4" fmla="*/ 1034124 h 1585173"/>
                <a:gd name="connsiteX5" fmla="*/ 70094 w 1246869"/>
                <a:gd name="connsiteY5" fmla="*/ 1011784 h 1585173"/>
                <a:gd name="connsiteX6" fmla="*/ 73839 w 1246869"/>
                <a:gd name="connsiteY6" fmla="*/ 999264 h 1585173"/>
                <a:gd name="connsiteX7" fmla="*/ 92285 w 1246869"/>
                <a:gd name="connsiteY7" fmla="*/ 962549 h 1585173"/>
                <a:gd name="connsiteX8" fmla="*/ 132789 w 1246869"/>
                <a:gd name="connsiteY8" fmla="*/ 872684 h 1585173"/>
                <a:gd name="connsiteX9" fmla="*/ 154214 w 1246869"/>
                <a:gd name="connsiteY9" fmla="*/ 839290 h 1585173"/>
                <a:gd name="connsiteX10" fmla="*/ 163224 w 1246869"/>
                <a:gd name="connsiteY10" fmla="*/ 821358 h 1585173"/>
                <a:gd name="connsiteX11" fmla="*/ 186586 w 1246869"/>
                <a:gd name="connsiteY11" fmla="*/ 788832 h 1585173"/>
                <a:gd name="connsiteX12" fmla="*/ 232086 w 1246869"/>
                <a:gd name="connsiteY12" fmla="*/ 717913 h 1585173"/>
                <a:gd name="connsiteX13" fmla="*/ 268509 w 1246869"/>
                <a:gd name="connsiteY13" fmla="*/ 674779 h 1585173"/>
                <a:gd name="connsiteX14" fmla="*/ 286086 w 1246869"/>
                <a:gd name="connsiteY14" fmla="*/ 650308 h 1585173"/>
                <a:gd name="connsiteX15" fmla="*/ 312821 w 1246869"/>
                <a:gd name="connsiteY15" fmla="*/ 622303 h 1585173"/>
                <a:gd name="connsiteX16" fmla="*/ 356432 w 1246869"/>
                <a:gd name="connsiteY16" fmla="*/ 570657 h 1585173"/>
                <a:gd name="connsiteX17" fmla="*/ 411396 w 1246869"/>
                <a:gd name="connsiteY17" fmla="*/ 519043 h 1585173"/>
                <a:gd name="connsiteX18" fmla="*/ 441304 w 1246869"/>
                <a:gd name="connsiteY18" fmla="*/ 487714 h 1585173"/>
                <a:gd name="connsiteX19" fmla="*/ 468136 w 1246869"/>
                <a:gd name="connsiteY19" fmla="*/ 465762 h 1585173"/>
                <a:gd name="connsiteX20" fmla="*/ 504342 w 1246869"/>
                <a:gd name="connsiteY20" fmla="*/ 431764 h 1585173"/>
                <a:gd name="connsiteX21" fmla="*/ 583611 w 1246869"/>
                <a:gd name="connsiteY21" fmla="*/ 371289 h 1585173"/>
                <a:gd name="connsiteX22" fmla="*/ 627752 w 1246869"/>
                <a:gd name="connsiteY22" fmla="*/ 335177 h 1585173"/>
                <a:gd name="connsiteX23" fmla="*/ 649453 w 1246869"/>
                <a:gd name="connsiteY23" fmla="*/ 321059 h 1585173"/>
                <a:gd name="connsiteX24" fmla="*/ 674331 w 1246869"/>
                <a:gd name="connsiteY24" fmla="*/ 302080 h 1585173"/>
                <a:gd name="connsiteX25" fmla="*/ 796551 w 1246869"/>
                <a:gd name="connsiteY25" fmla="*/ 225364 h 1585173"/>
                <a:gd name="connsiteX26" fmla="*/ 844308 w 1246869"/>
                <a:gd name="connsiteY26" fmla="*/ 194296 h 1585173"/>
                <a:gd name="connsiteX27" fmla="*/ 854428 w 1246869"/>
                <a:gd name="connsiteY27" fmla="*/ 189035 h 1585173"/>
                <a:gd name="connsiteX28" fmla="*/ 864917 w 1246869"/>
                <a:gd name="connsiteY28" fmla="*/ 182452 h 1585173"/>
                <a:gd name="connsiteX29" fmla="*/ 1074614 w 1246869"/>
                <a:gd name="connsiteY29" fmla="*/ 73726 h 1585173"/>
                <a:gd name="connsiteX30" fmla="*/ 1083870 w 1246869"/>
                <a:gd name="connsiteY30" fmla="*/ 69778 h 1585173"/>
                <a:gd name="connsiteX31" fmla="*/ 1089847 w 1246869"/>
                <a:gd name="connsiteY31" fmla="*/ 66671 h 1585173"/>
                <a:gd name="connsiteX32" fmla="*/ 1246869 w 1246869"/>
                <a:gd name="connsiteY32" fmla="*/ 0 h 1585173"/>
                <a:gd name="connsiteX33" fmla="*/ 1201417 w 1246869"/>
                <a:gd name="connsiteY33" fmla="*/ 440556 h 1585173"/>
                <a:gd name="connsiteX34" fmla="*/ 1000421 w 1246869"/>
                <a:gd name="connsiteY34" fmla="*/ 532967 h 1585173"/>
                <a:gd name="connsiteX35" fmla="*/ 23409 w 1246869"/>
                <a:gd name="connsiteY35" fmla="*/ 1585173 h 1585173"/>
                <a:gd name="connsiteX36" fmla="*/ 23409 w 1246869"/>
                <a:gd name="connsiteY36" fmla="*/ 1585171 h 1585173"/>
                <a:gd name="connsiteX37" fmla="*/ 5584 w 1246869"/>
                <a:gd name="connsiteY37" fmla="*/ 1477022 h 1585173"/>
                <a:gd name="connsiteX38" fmla="*/ 399 w 1246869"/>
                <a:gd name="connsiteY38" fmla="*/ 1376940 h 1585173"/>
                <a:gd name="connsiteX39" fmla="*/ 33 w 1246869"/>
                <a:gd name="connsiteY39" fmla="*/ 1373624 h 1585173"/>
                <a:gd name="connsiteX40" fmla="*/ 156 w 1246869"/>
                <a:gd name="connsiteY40" fmla="*/ 1372237 h 1585173"/>
                <a:gd name="connsiteX41" fmla="*/ 0 w 1246869"/>
                <a:gd name="connsiteY41" fmla="*/ 1369243 h 1585173"/>
                <a:gd name="connsiteX42" fmla="*/ 3177 w 1246869"/>
                <a:gd name="connsiteY42" fmla="*/ 1338102 h 158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46869" h="1585173">
                  <a:moveTo>
                    <a:pt x="15278" y="1201386"/>
                  </a:moveTo>
                  <a:lnTo>
                    <a:pt x="18259" y="1190244"/>
                  </a:lnTo>
                  <a:lnTo>
                    <a:pt x="19057" y="1182426"/>
                  </a:lnTo>
                  <a:lnTo>
                    <a:pt x="31318" y="1141432"/>
                  </a:lnTo>
                  <a:lnTo>
                    <a:pt x="60025" y="1034124"/>
                  </a:lnTo>
                  <a:lnTo>
                    <a:pt x="70094" y="1011784"/>
                  </a:lnTo>
                  <a:lnTo>
                    <a:pt x="73839" y="999264"/>
                  </a:lnTo>
                  <a:lnTo>
                    <a:pt x="92285" y="962549"/>
                  </a:lnTo>
                  <a:lnTo>
                    <a:pt x="132789" y="872684"/>
                  </a:lnTo>
                  <a:lnTo>
                    <a:pt x="154214" y="839290"/>
                  </a:lnTo>
                  <a:lnTo>
                    <a:pt x="163224" y="821358"/>
                  </a:lnTo>
                  <a:lnTo>
                    <a:pt x="186586" y="788832"/>
                  </a:lnTo>
                  <a:lnTo>
                    <a:pt x="232086" y="717913"/>
                  </a:lnTo>
                  <a:lnTo>
                    <a:pt x="268509" y="674779"/>
                  </a:lnTo>
                  <a:lnTo>
                    <a:pt x="286086" y="650308"/>
                  </a:lnTo>
                  <a:lnTo>
                    <a:pt x="312821" y="622303"/>
                  </a:lnTo>
                  <a:lnTo>
                    <a:pt x="356432" y="570657"/>
                  </a:lnTo>
                  <a:lnTo>
                    <a:pt x="411396" y="519043"/>
                  </a:lnTo>
                  <a:lnTo>
                    <a:pt x="441304" y="487714"/>
                  </a:lnTo>
                  <a:lnTo>
                    <a:pt x="468136" y="465762"/>
                  </a:lnTo>
                  <a:lnTo>
                    <a:pt x="504342" y="431764"/>
                  </a:lnTo>
                  <a:lnTo>
                    <a:pt x="583611" y="371289"/>
                  </a:lnTo>
                  <a:lnTo>
                    <a:pt x="627752" y="335177"/>
                  </a:lnTo>
                  <a:lnTo>
                    <a:pt x="649453" y="321059"/>
                  </a:lnTo>
                  <a:lnTo>
                    <a:pt x="674331" y="302080"/>
                  </a:lnTo>
                  <a:lnTo>
                    <a:pt x="796551" y="225364"/>
                  </a:lnTo>
                  <a:lnTo>
                    <a:pt x="844308" y="194296"/>
                  </a:lnTo>
                  <a:lnTo>
                    <a:pt x="854428" y="189035"/>
                  </a:lnTo>
                  <a:lnTo>
                    <a:pt x="864917" y="182452"/>
                  </a:lnTo>
                  <a:cubicBezTo>
                    <a:pt x="931713" y="144346"/>
                    <a:pt x="1001695" y="108057"/>
                    <a:pt x="1074614" y="73726"/>
                  </a:cubicBezTo>
                  <a:lnTo>
                    <a:pt x="1083870" y="69778"/>
                  </a:lnTo>
                  <a:lnTo>
                    <a:pt x="1089847" y="66671"/>
                  </a:lnTo>
                  <a:lnTo>
                    <a:pt x="1246869" y="0"/>
                  </a:lnTo>
                  <a:lnTo>
                    <a:pt x="1201417" y="440556"/>
                  </a:lnTo>
                  <a:lnTo>
                    <a:pt x="1000421" y="532967"/>
                  </a:lnTo>
                  <a:cubicBezTo>
                    <a:pt x="477323" y="795991"/>
                    <a:pt x="116808" y="1164247"/>
                    <a:pt x="23409" y="1585173"/>
                  </a:cubicBezTo>
                  <a:lnTo>
                    <a:pt x="23409" y="1585171"/>
                  </a:lnTo>
                  <a:lnTo>
                    <a:pt x="5584" y="1477022"/>
                  </a:lnTo>
                  <a:lnTo>
                    <a:pt x="399" y="1376940"/>
                  </a:lnTo>
                  <a:lnTo>
                    <a:pt x="33" y="1373624"/>
                  </a:lnTo>
                  <a:lnTo>
                    <a:pt x="156" y="1372237"/>
                  </a:lnTo>
                  <a:lnTo>
                    <a:pt x="0" y="1369243"/>
                  </a:lnTo>
                  <a:lnTo>
                    <a:pt x="3177" y="13381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413202" y="2833149"/>
            <a:ext cx="710926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Work Programme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524219" y="3890376"/>
            <a:ext cx="55056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275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7903142" y="2168939"/>
            <a:ext cx="3107758" cy="3876916"/>
            <a:chOff x="7903142" y="2283239"/>
            <a:chExt cx="3107758" cy="3876916"/>
          </a:xfrm>
        </p:grpSpPr>
        <p:sp>
          <p:nvSpPr>
            <p:cNvPr id="5" name="íṡľíḍè-Rectangle 29"/>
            <p:cNvSpPr/>
            <p:nvPr/>
          </p:nvSpPr>
          <p:spPr>
            <a:xfrm>
              <a:off x="790314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íṡľíḍè-TextBox 49"/>
            <p:cNvSpPr txBox="1"/>
            <p:nvPr/>
          </p:nvSpPr>
          <p:spPr bwMode="auto">
            <a:xfrm>
              <a:off x="8379345" y="3316061"/>
              <a:ext cx="2155353" cy="32823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INNOVATIONS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îŝḷîḓé-Straight Connector 50"/>
            <p:cNvCxnSpPr/>
            <p:nvPr/>
          </p:nvCxnSpPr>
          <p:spPr>
            <a:xfrm>
              <a:off x="8420289" y="3255265"/>
              <a:ext cx="2073465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ŝḷîḓé-Freeform: Shape 60"/>
            <p:cNvSpPr/>
            <p:nvPr/>
          </p:nvSpPr>
          <p:spPr bwMode="auto">
            <a:xfrm>
              <a:off x="9216003" y="2629549"/>
              <a:ext cx="482037" cy="48203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22"/>
          <p:cNvGrpSpPr/>
          <p:nvPr/>
        </p:nvGrpSpPr>
        <p:grpSpPr>
          <a:xfrm>
            <a:off x="1181102" y="2168939"/>
            <a:ext cx="3107758" cy="3876916"/>
            <a:chOff x="1181102" y="2283239"/>
            <a:chExt cx="3107758" cy="3876916"/>
          </a:xfrm>
        </p:grpSpPr>
        <p:sp>
          <p:nvSpPr>
            <p:cNvPr id="11" name="íṡľíḍè-Rectangle 27"/>
            <p:cNvSpPr/>
            <p:nvPr/>
          </p:nvSpPr>
          <p:spPr>
            <a:xfrm>
              <a:off x="118110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íṡľíḍè-TextBox 45"/>
            <p:cNvSpPr txBox="1"/>
            <p:nvPr/>
          </p:nvSpPr>
          <p:spPr bwMode="auto">
            <a:xfrm>
              <a:off x="1657305" y="3316070"/>
              <a:ext cx="2155353" cy="3282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HIGHLIGHTS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íṡľíḍè-Straight Connector 46"/>
            <p:cNvCxnSpPr/>
            <p:nvPr/>
          </p:nvCxnSpPr>
          <p:spPr>
            <a:xfrm>
              <a:off x="1815298" y="3255270"/>
              <a:ext cx="1839366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ŝḷîḓé-Freeform: Shape 61"/>
            <p:cNvSpPr/>
            <p:nvPr/>
          </p:nvSpPr>
          <p:spPr bwMode="auto">
            <a:xfrm>
              <a:off x="2493963" y="2629551"/>
              <a:ext cx="482037" cy="48203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21"/>
          <p:cNvGrpSpPr/>
          <p:nvPr/>
        </p:nvGrpSpPr>
        <p:grpSpPr>
          <a:xfrm>
            <a:off x="4273359" y="1952726"/>
            <a:ext cx="3645285" cy="4349549"/>
            <a:chOff x="4273359" y="2067026"/>
            <a:chExt cx="3645285" cy="4349549"/>
          </a:xfrm>
          <a:solidFill>
            <a:schemeClr val="accent1">
              <a:lumMod val="75000"/>
            </a:schemeClr>
          </a:solidFill>
        </p:grpSpPr>
        <p:sp>
          <p:nvSpPr>
            <p:cNvPr id="17" name="íṡľíḍè-Rectangle 28"/>
            <p:cNvSpPr/>
            <p:nvPr/>
          </p:nvSpPr>
          <p:spPr>
            <a:xfrm>
              <a:off x="4273359" y="2067026"/>
              <a:ext cx="3645285" cy="4349549"/>
            </a:xfrm>
            <a:prstGeom prst="rect">
              <a:avLst/>
            </a:prstGeom>
            <a:grpFill/>
            <a:ln w="889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200" dirty="0"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íṡľíḍè-TextBox 32"/>
            <p:cNvSpPr txBox="1"/>
            <p:nvPr/>
          </p:nvSpPr>
          <p:spPr bwMode="auto">
            <a:xfrm>
              <a:off x="4753632" y="3118500"/>
              <a:ext cx="2684738" cy="722995"/>
            </a:xfrm>
            <a:prstGeom prst="rect">
              <a:avLst/>
            </a:prstGeom>
            <a:grp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Business-as-usual</a:t>
              </a:r>
            </a:p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continues</a:t>
              </a:r>
              <a:endParaRPr lang="zh-CN" altLang="en-US" sz="2665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íṡľíḍè-Straight Connector 33"/>
            <p:cNvCxnSpPr/>
            <p:nvPr/>
          </p:nvCxnSpPr>
          <p:spPr>
            <a:xfrm>
              <a:off x="4668021" y="3032179"/>
              <a:ext cx="2855961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ṡľíḍè-Rectangle 35"/>
            <p:cNvSpPr/>
            <p:nvPr/>
          </p:nvSpPr>
          <p:spPr>
            <a:xfrm>
              <a:off x="4520237" y="5096530"/>
              <a:ext cx="3274813" cy="722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230 statistical releases and reports </a:t>
              </a:r>
            </a:p>
            <a:p>
              <a:pPr algn="ctr"/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scheduled</a:t>
              </a:r>
              <a:endParaRPr lang="zh-CN" altLang="en-US" sz="16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îŝḷîḓé-Freeform: Shape 62"/>
            <p:cNvSpPr/>
            <p:nvPr/>
          </p:nvSpPr>
          <p:spPr bwMode="auto">
            <a:xfrm>
              <a:off x="5854983" y="2394305"/>
              <a:ext cx="482037" cy="48203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846525" y="250561"/>
            <a:ext cx="6498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Economic Statistics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0842" y="3647886"/>
            <a:ext cx="2752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latin typeface="Calibri" panose="020F0502020204030204" pitchFamily="34" charset="0"/>
              </a:rPr>
              <a:t>Publish updated PPI weights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Capital expenditure survey statistical releases published </a:t>
            </a:r>
            <a:r>
              <a:rPr lang="en-GB" sz="1200" i="1" dirty="0">
                <a:solidFill>
                  <a:srgbClr val="4D4E4C"/>
                </a:solidFill>
                <a:latin typeface="Calibri" panose="020F0502020204030204" pitchFamily="34" charset="0"/>
              </a:rPr>
              <a:t>quarterly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Research report to expand the coverage of Natural Capital Accounts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58113" y="3678324"/>
            <a:ext cx="2752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Experimental Residential Property Price Indices (published monthly)</a:t>
            </a:r>
            <a:endParaRPr lang="en-GB" sz="1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GB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Research continues on the use of administrative data (CIPC) to supplement the Annual Financial Statistics</a:t>
            </a:r>
            <a:endParaRPr lang="en-GB" altLang="zh-CN" sz="1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GB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FFFFFF"/>
              </a:buClr>
              <a:buSzPct val="27000"/>
              <a:defRPr/>
            </a:pPr>
            <a:r>
              <a:rPr lang="en-GB" sz="1200" dirty="0">
                <a:latin typeface="Calibri" panose="020F0502020204030204" pitchFamily="34" charset="0"/>
              </a:rPr>
              <a:t>T</a:t>
            </a: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est the inclusion of the TVET institutions in HEI release </a:t>
            </a:r>
          </a:p>
        </p:txBody>
      </p:sp>
      <p:grpSp>
        <p:nvGrpSpPr>
          <p:cNvPr id="29" name="组合 64"/>
          <p:cNvGrpSpPr/>
          <p:nvPr/>
        </p:nvGrpSpPr>
        <p:grpSpPr>
          <a:xfrm flipV="1">
            <a:off x="-291016" y="-330200"/>
            <a:ext cx="1942103" cy="1295812"/>
            <a:chOff x="-399841" y="5021895"/>
            <a:chExt cx="3312425" cy="2210122"/>
          </a:xfrm>
        </p:grpSpPr>
        <p:sp>
          <p:nvSpPr>
            <p:cNvPr id="30" name="任意多边形: 形状 65"/>
            <p:cNvSpPr/>
            <p:nvPr/>
          </p:nvSpPr>
          <p:spPr>
            <a:xfrm rot="4221045">
              <a:off x="886623" y="5206055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66"/>
            <p:cNvSpPr/>
            <p:nvPr/>
          </p:nvSpPr>
          <p:spPr>
            <a:xfrm rot="4484979">
              <a:off x="-366726" y="5423117"/>
              <a:ext cx="1657684" cy="1723914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67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8670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64"/>
          <p:cNvGrpSpPr/>
          <p:nvPr/>
        </p:nvGrpSpPr>
        <p:grpSpPr>
          <a:xfrm flipV="1">
            <a:off x="-291016" y="-330200"/>
            <a:ext cx="1942103" cy="1295812"/>
            <a:chOff x="-399841" y="5021895"/>
            <a:chExt cx="3312425" cy="2210122"/>
          </a:xfrm>
        </p:grpSpPr>
        <p:sp>
          <p:nvSpPr>
            <p:cNvPr id="25" name="任意多边形: 形状 65"/>
            <p:cNvSpPr/>
            <p:nvPr/>
          </p:nvSpPr>
          <p:spPr>
            <a:xfrm rot="4221045">
              <a:off x="886623" y="5206055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66"/>
            <p:cNvSpPr/>
            <p:nvPr/>
          </p:nvSpPr>
          <p:spPr>
            <a:xfrm rot="4484979">
              <a:off x="-366726" y="5423117"/>
              <a:ext cx="1657684" cy="1723914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67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3"/>
          <p:cNvGrpSpPr/>
          <p:nvPr/>
        </p:nvGrpSpPr>
        <p:grpSpPr>
          <a:xfrm>
            <a:off x="7776970" y="2168939"/>
            <a:ext cx="3107758" cy="3876916"/>
            <a:chOff x="7903142" y="2283239"/>
            <a:chExt cx="3107758" cy="3876916"/>
          </a:xfrm>
        </p:grpSpPr>
        <p:sp>
          <p:nvSpPr>
            <p:cNvPr id="5" name="íṡľíḍè-Rectangle 29"/>
            <p:cNvSpPr/>
            <p:nvPr/>
          </p:nvSpPr>
          <p:spPr>
            <a:xfrm>
              <a:off x="790314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íṡľíḍè-TextBox 49"/>
            <p:cNvSpPr txBox="1"/>
            <p:nvPr/>
          </p:nvSpPr>
          <p:spPr bwMode="auto">
            <a:xfrm>
              <a:off x="8379345" y="3316061"/>
              <a:ext cx="2155353" cy="32823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INNOVATIONS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îŝḷîḓé-Straight Connector 50"/>
            <p:cNvCxnSpPr/>
            <p:nvPr/>
          </p:nvCxnSpPr>
          <p:spPr>
            <a:xfrm>
              <a:off x="8420289" y="3255265"/>
              <a:ext cx="2073465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ŝḷîḓé-Freeform: Shape 60"/>
            <p:cNvSpPr/>
            <p:nvPr/>
          </p:nvSpPr>
          <p:spPr bwMode="auto">
            <a:xfrm>
              <a:off x="9216003" y="2629549"/>
              <a:ext cx="482037" cy="48203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22"/>
          <p:cNvGrpSpPr/>
          <p:nvPr/>
        </p:nvGrpSpPr>
        <p:grpSpPr>
          <a:xfrm>
            <a:off x="1181102" y="2168939"/>
            <a:ext cx="3107758" cy="3876916"/>
            <a:chOff x="1181102" y="2283239"/>
            <a:chExt cx="3107758" cy="3876916"/>
          </a:xfrm>
        </p:grpSpPr>
        <p:sp>
          <p:nvSpPr>
            <p:cNvPr id="11" name="íṡľíḍè-Rectangle 27"/>
            <p:cNvSpPr/>
            <p:nvPr/>
          </p:nvSpPr>
          <p:spPr>
            <a:xfrm>
              <a:off x="118110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íṡľíḍè-TextBox 45"/>
            <p:cNvSpPr txBox="1"/>
            <p:nvPr/>
          </p:nvSpPr>
          <p:spPr bwMode="auto">
            <a:xfrm>
              <a:off x="1657305" y="3316070"/>
              <a:ext cx="2155353" cy="3282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HIGHLIGHTS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íṡľíḍè-Straight Connector 46"/>
            <p:cNvCxnSpPr/>
            <p:nvPr/>
          </p:nvCxnSpPr>
          <p:spPr>
            <a:xfrm>
              <a:off x="1815298" y="3255270"/>
              <a:ext cx="1839366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ŝḷîḓé-Freeform: Shape 61"/>
            <p:cNvSpPr/>
            <p:nvPr/>
          </p:nvSpPr>
          <p:spPr bwMode="auto">
            <a:xfrm>
              <a:off x="2493963" y="2629551"/>
              <a:ext cx="482037" cy="48203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21"/>
          <p:cNvGrpSpPr/>
          <p:nvPr/>
        </p:nvGrpSpPr>
        <p:grpSpPr>
          <a:xfrm>
            <a:off x="4180768" y="1932622"/>
            <a:ext cx="3722374" cy="4349549"/>
            <a:chOff x="4435342" y="2046922"/>
            <a:chExt cx="3645285" cy="4349549"/>
          </a:xfrm>
          <a:solidFill>
            <a:schemeClr val="accent1">
              <a:lumMod val="75000"/>
            </a:schemeClr>
          </a:solidFill>
        </p:grpSpPr>
        <p:sp>
          <p:nvSpPr>
            <p:cNvPr id="17" name="íṡľíḍè-Rectangle 28"/>
            <p:cNvSpPr/>
            <p:nvPr/>
          </p:nvSpPr>
          <p:spPr>
            <a:xfrm>
              <a:off x="4435342" y="2046922"/>
              <a:ext cx="3645285" cy="4349549"/>
            </a:xfrm>
            <a:prstGeom prst="rect">
              <a:avLst/>
            </a:prstGeom>
            <a:grpFill/>
            <a:ln w="889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200" dirty="0"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íṡľíḍè-TextBox 32"/>
            <p:cNvSpPr txBox="1"/>
            <p:nvPr/>
          </p:nvSpPr>
          <p:spPr bwMode="auto">
            <a:xfrm>
              <a:off x="4753632" y="3118500"/>
              <a:ext cx="2684738" cy="722995"/>
            </a:xfrm>
            <a:prstGeom prst="rect">
              <a:avLst/>
            </a:prstGeom>
            <a:grp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Business-as-usual</a:t>
              </a:r>
            </a:p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continues</a:t>
              </a:r>
              <a:endParaRPr lang="zh-CN" altLang="en-US" sz="2665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íṡľíḍè-Straight Connector 33"/>
            <p:cNvCxnSpPr/>
            <p:nvPr/>
          </p:nvCxnSpPr>
          <p:spPr>
            <a:xfrm>
              <a:off x="4668021" y="3032179"/>
              <a:ext cx="2855961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ṡľíḍè-Rectangle 35"/>
            <p:cNvSpPr/>
            <p:nvPr/>
          </p:nvSpPr>
          <p:spPr>
            <a:xfrm>
              <a:off x="4753632" y="5306784"/>
              <a:ext cx="2959266" cy="626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53 statistical releases/reports</a:t>
              </a:r>
            </a:p>
            <a:p>
              <a:pPr algn="ctr"/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</a:rPr>
                <a:t>scheduled</a:t>
              </a:r>
            </a:p>
            <a:p>
              <a:pPr algn="ctr"/>
              <a:endParaRPr lang="en-US" altLang="zh-CN" sz="8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îŝḷîḓé-Freeform: Shape 62"/>
            <p:cNvSpPr/>
            <p:nvPr/>
          </p:nvSpPr>
          <p:spPr bwMode="auto">
            <a:xfrm>
              <a:off x="5854983" y="2394305"/>
              <a:ext cx="482037" cy="48203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63839" y="250561"/>
            <a:ext cx="10464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Population and Social Statistics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7981" y="3525920"/>
            <a:ext cx="2752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US" altLang="zh-CN" sz="1200" dirty="0">
                <a:latin typeface="Calibri" panose="020F0502020204030204" pitchFamily="34" charset="0"/>
              </a:rPr>
              <a:t>Main release of Census 2022 results in July 2023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US" altLang="zh-CN" sz="1200" dirty="0">
                <a:latin typeface="Calibri" panose="020F0502020204030204" pitchFamily="34" charset="0"/>
              </a:rPr>
              <a:t>Finalise data collection for </a:t>
            </a: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the Income and Expenditure Survey in 3</a:t>
            </a:r>
            <a:r>
              <a:rPr lang="en-US" altLang="zh-CN" sz="1200" baseline="30000" dirty="0">
                <a:solidFill>
                  <a:srgbClr val="4D4E4C"/>
                </a:solidFill>
                <a:latin typeface="Calibri" panose="020F0502020204030204" pitchFamily="34" charset="0"/>
              </a:rPr>
              <a:t>rd</a:t>
            </a: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 quarter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Report on documented immigrants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Thematic reports based on </a:t>
            </a:r>
            <a:r>
              <a:rPr lang="en-US" altLang="zh-CN" sz="1200" dirty="0">
                <a:latin typeface="Calibri" panose="020F0502020204030204" pitchFamily="34" charset="0"/>
              </a:rPr>
              <a:t>the Census 2022 (Education, child statistics, gender, people with disabilities, marginalized </a:t>
            </a: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groups and household services)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58113" y="3678324"/>
            <a:ext cx="2752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Research: alternative data sources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Engagements on external data sources for Integrated Indicator Framework reporting 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GB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zh-CN" altLang="en-US" sz="1200" dirty="0">
              <a:solidFill>
                <a:srgbClr val="4D4E4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00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7903142" y="2168939"/>
            <a:ext cx="3107758" cy="3876916"/>
            <a:chOff x="7903142" y="2283239"/>
            <a:chExt cx="3107758" cy="3876916"/>
          </a:xfrm>
        </p:grpSpPr>
        <p:sp>
          <p:nvSpPr>
            <p:cNvPr id="5" name="íṡľíḍè-Rectangle 29"/>
            <p:cNvSpPr/>
            <p:nvPr/>
          </p:nvSpPr>
          <p:spPr>
            <a:xfrm>
              <a:off x="790314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íṡľíḍè-TextBox 49"/>
            <p:cNvSpPr txBox="1"/>
            <p:nvPr/>
          </p:nvSpPr>
          <p:spPr bwMode="auto">
            <a:xfrm>
              <a:off x="8379345" y="3316061"/>
              <a:ext cx="2155353" cy="328231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INNOVATIONS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" name="îŝḷîḓé-Straight Connector 50"/>
            <p:cNvCxnSpPr/>
            <p:nvPr/>
          </p:nvCxnSpPr>
          <p:spPr>
            <a:xfrm>
              <a:off x="8420289" y="3255265"/>
              <a:ext cx="2073465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ŝḷîḓé-Freeform: Shape 60"/>
            <p:cNvSpPr/>
            <p:nvPr/>
          </p:nvSpPr>
          <p:spPr bwMode="auto">
            <a:xfrm>
              <a:off x="9216003" y="2629549"/>
              <a:ext cx="482037" cy="482037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22"/>
          <p:cNvGrpSpPr/>
          <p:nvPr/>
        </p:nvGrpSpPr>
        <p:grpSpPr>
          <a:xfrm>
            <a:off x="1181102" y="2168939"/>
            <a:ext cx="3107758" cy="3876916"/>
            <a:chOff x="1181102" y="2283239"/>
            <a:chExt cx="3107758" cy="3876916"/>
          </a:xfrm>
        </p:grpSpPr>
        <p:sp>
          <p:nvSpPr>
            <p:cNvPr id="11" name="íṡľíḍè-Rectangle 27"/>
            <p:cNvSpPr/>
            <p:nvPr/>
          </p:nvSpPr>
          <p:spPr>
            <a:xfrm>
              <a:off x="1181102" y="2283239"/>
              <a:ext cx="3107758" cy="3876916"/>
            </a:xfrm>
            <a:prstGeom prst="rect">
              <a:avLst/>
            </a:prstGeom>
            <a:noFill/>
            <a:ln>
              <a:solidFill>
                <a:srgbClr val="4452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1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íṡľíḍè-TextBox 45"/>
            <p:cNvSpPr txBox="1"/>
            <p:nvPr/>
          </p:nvSpPr>
          <p:spPr bwMode="auto">
            <a:xfrm>
              <a:off x="1657305" y="3316070"/>
              <a:ext cx="2155353" cy="3282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altLang="zh-CN" sz="2135" dirty="0">
                  <a:solidFill>
                    <a:srgbClr val="44526F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HIGHLIGHTS</a:t>
              </a:r>
              <a:endParaRPr lang="zh-CN" altLang="en-US" sz="2135" dirty="0">
                <a:solidFill>
                  <a:srgbClr val="44526F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íṡľíḍè-Straight Connector 46"/>
            <p:cNvCxnSpPr/>
            <p:nvPr/>
          </p:nvCxnSpPr>
          <p:spPr>
            <a:xfrm>
              <a:off x="1815298" y="3255270"/>
              <a:ext cx="1839366" cy="0"/>
            </a:xfrm>
            <a:prstGeom prst="line">
              <a:avLst/>
            </a:prstGeom>
            <a:ln>
              <a:solidFill>
                <a:srgbClr val="4452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îŝḷîḓé-Freeform: Shape 61"/>
            <p:cNvSpPr/>
            <p:nvPr/>
          </p:nvSpPr>
          <p:spPr bwMode="auto">
            <a:xfrm>
              <a:off x="2493963" y="2629551"/>
              <a:ext cx="482037" cy="48203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rgbClr val="44526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21"/>
          <p:cNvGrpSpPr/>
          <p:nvPr/>
        </p:nvGrpSpPr>
        <p:grpSpPr>
          <a:xfrm>
            <a:off x="4273359" y="1952726"/>
            <a:ext cx="3645285" cy="4349549"/>
            <a:chOff x="4273359" y="2067026"/>
            <a:chExt cx="3645285" cy="4349549"/>
          </a:xfrm>
          <a:solidFill>
            <a:schemeClr val="accent3">
              <a:lumMod val="75000"/>
            </a:schemeClr>
          </a:solidFill>
        </p:grpSpPr>
        <p:sp>
          <p:nvSpPr>
            <p:cNvPr id="17" name="íṡľíḍè-Rectangle 28"/>
            <p:cNvSpPr/>
            <p:nvPr/>
          </p:nvSpPr>
          <p:spPr>
            <a:xfrm>
              <a:off x="4273359" y="2067026"/>
              <a:ext cx="3645285" cy="4349549"/>
            </a:xfrm>
            <a:prstGeom prst="rect">
              <a:avLst/>
            </a:prstGeom>
            <a:grpFill/>
            <a:ln w="8890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sz="1200" dirty="0"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íṡľíḍè-TextBox 32"/>
            <p:cNvSpPr txBox="1"/>
            <p:nvPr/>
          </p:nvSpPr>
          <p:spPr bwMode="auto">
            <a:xfrm>
              <a:off x="4753632" y="3118500"/>
              <a:ext cx="2684738" cy="722995"/>
            </a:xfrm>
            <a:prstGeom prst="rect">
              <a:avLst/>
            </a:prstGeom>
            <a:grp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Business-as-usual</a:t>
              </a:r>
            </a:p>
            <a:p>
              <a:pPr algn="ctr"/>
              <a:r>
                <a:rPr lang="en-US" altLang="zh-CN" sz="2665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continues</a:t>
              </a:r>
              <a:endParaRPr lang="zh-CN" altLang="en-US" sz="2665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íṡľíḍè-Straight Connector 33"/>
            <p:cNvCxnSpPr/>
            <p:nvPr/>
          </p:nvCxnSpPr>
          <p:spPr>
            <a:xfrm>
              <a:off x="4668021" y="3032179"/>
              <a:ext cx="2855961" cy="0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íṡľíḍè-Rectangle 35"/>
            <p:cNvSpPr/>
            <p:nvPr/>
          </p:nvSpPr>
          <p:spPr>
            <a:xfrm>
              <a:off x="4668020" y="5096530"/>
              <a:ext cx="2998162" cy="550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Amendment Bill ready for tabling</a:t>
              </a:r>
            </a:p>
            <a:p>
              <a:pPr algn="ctr"/>
              <a:r>
                <a:rPr lang="en-US" altLang="zh-CN" sz="1600" b="1" dirty="0">
                  <a:solidFill>
                    <a:srgbClr val="44526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 Parliament</a:t>
              </a:r>
              <a:endParaRPr lang="zh-CN" altLang="en-US" sz="1600" b="1" dirty="0">
                <a:solidFill>
                  <a:srgbClr val="44526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îŝḷîḓé-Freeform: Shape 62"/>
            <p:cNvSpPr/>
            <p:nvPr/>
          </p:nvSpPr>
          <p:spPr bwMode="auto">
            <a:xfrm>
              <a:off x="5854983" y="2394305"/>
              <a:ext cx="482037" cy="48203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759999" y="250561"/>
            <a:ext cx="867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National Statistics System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7981" y="3678324"/>
            <a:ext cx="2752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US" sz="1200" dirty="0">
                <a:solidFill>
                  <a:srgbClr val="4D4E4C"/>
                </a:solidFill>
                <a:latin typeface="Calibri" panose="020F0502020204030204" pitchFamily="34" charset="0"/>
              </a:rPr>
              <a:t>SDG </a:t>
            </a: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country report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US" altLang="zh-CN" sz="1200" dirty="0">
                <a:solidFill>
                  <a:srgbClr val="4D4E4C"/>
                </a:solidFill>
                <a:latin typeface="Calibri" panose="020F0502020204030204" pitchFamily="34" charset="0"/>
              </a:rPr>
              <a:t>Integrated Indicator Framework (Include 88 indicators for District Development Model)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Develop a Data Source Inventory System</a:t>
            </a: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US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58113" y="3678324"/>
            <a:ext cx="27527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Institutionalisation SASQAF self-assessment portal &amp; training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SASQAF for administrative data sources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r>
              <a:rPr lang="en-GB" sz="1200" dirty="0">
                <a:latin typeface="Calibri" panose="020F0502020204030204" pitchFamily="34" charset="0"/>
              </a:rPr>
              <a:t>Online </a:t>
            </a:r>
            <a:r>
              <a:rPr lang="en-GB" sz="1200" dirty="0">
                <a:solidFill>
                  <a:srgbClr val="4D4E4C"/>
                </a:solidFill>
                <a:latin typeface="Calibri" panose="020F0502020204030204" pitchFamily="34" charset="0"/>
              </a:rPr>
              <a:t>metadata repository for indicators implemented</a:t>
            </a: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GB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en-GB" altLang="zh-CN" sz="1200" dirty="0">
              <a:solidFill>
                <a:srgbClr val="4D4E4C"/>
              </a:solidFill>
              <a:latin typeface="Calibri" panose="020F0502020204030204" pitchFamily="34" charset="0"/>
            </a:endParaRPr>
          </a:p>
          <a:p>
            <a:pPr>
              <a:buClr>
                <a:srgbClr val="FFFFFF"/>
              </a:buClr>
              <a:buSzPct val="27000"/>
              <a:defRPr/>
            </a:pPr>
            <a:endParaRPr lang="zh-CN" altLang="en-US" sz="1200" dirty="0">
              <a:solidFill>
                <a:srgbClr val="4D4E4C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组合 64"/>
          <p:cNvGrpSpPr/>
          <p:nvPr/>
        </p:nvGrpSpPr>
        <p:grpSpPr>
          <a:xfrm flipV="1">
            <a:off x="-291016" y="-330200"/>
            <a:ext cx="1942103" cy="1295812"/>
            <a:chOff x="-399841" y="5021895"/>
            <a:chExt cx="3312425" cy="2210122"/>
          </a:xfrm>
        </p:grpSpPr>
        <p:sp>
          <p:nvSpPr>
            <p:cNvPr id="25" name="任意多边形: 形状 65"/>
            <p:cNvSpPr/>
            <p:nvPr/>
          </p:nvSpPr>
          <p:spPr>
            <a:xfrm rot="4221045">
              <a:off x="886623" y="5206055"/>
              <a:ext cx="2210122" cy="1841801"/>
            </a:xfrm>
            <a:custGeom>
              <a:avLst/>
              <a:gdLst>
                <a:gd name="connsiteX0" fmla="*/ 60025 w 2210122"/>
                <a:gd name="connsiteY0" fmla="*/ 1290752 h 1841801"/>
                <a:gd name="connsiteX1" fmla="*/ 70094 w 2210122"/>
                <a:gd name="connsiteY1" fmla="*/ 1268412 h 1841801"/>
                <a:gd name="connsiteX2" fmla="*/ 73839 w 2210122"/>
                <a:gd name="connsiteY2" fmla="*/ 1255892 h 1841801"/>
                <a:gd name="connsiteX3" fmla="*/ 92285 w 2210122"/>
                <a:gd name="connsiteY3" fmla="*/ 1219178 h 1841801"/>
                <a:gd name="connsiteX4" fmla="*/ 132790 w 2210122"/>
                <a:gd name="connsiteY4" fmla="*/ 1129312 h 1841801"/>
                <a:gd name="connsiteX5" fmla="*/ 154214 w 2210122"/>
                <a:gd name="connsiteY5" fmla="*/ 1095918 h 1841801"/>
                <a:gd name="connsiteX6" fmla="*/ 163224 w 2210122"/>
                <a:gd name="connsiteY6" fmla="*/ 1077986 h 1841801"/>
                <a:gd name="connsiteX7" fmla="*/ 186586 w 2210122"/>
                <a:gd name="connsiteY7" fmla="*/ 1045460 h 1841801"/>
                <a:gd name="connsiteX8" fmla="*/ 232086 w 2210122"/>
                <a:gd name="connsiteY8" fmla="*/ 974541 h 1841801"/>
                <a:gd name="connsiteX9" fmla="*/ 268509 w 2210122"/>
                <a:gd name="connsiteY9" fmla="*/ 931407 h 1841801"/>
                <a:gd name="connsiteX10" fmla="*/ 286086 w 2210122"/>
                <a:gd name="connsiteY10" fmla="*/ 906936 h 1841801"/>
                <a:gd name="connsiteX11" fmla="*/ 312821 w 2210122"/>
                <a:gd name="connsiteY11" fmla="*/ 878931 h 1841801"/>
                <a:gd name="connsiteX12" fmla="*/ 356432 w 2210122"/>
                <a:gd name="connsiteY12" fmla="*/ 827285 h 1841801"/>
                <a:gd name="connsiteX13" fmla="*/ 411396 w 2210122"/>
                <a:gd name="connsiteY13" fmla="*/ 775672 h 1841801"/>
                <a:gd name="connsiteX14" fmla="*/ 441304 w 2210122"/>
                <a:gd name="connsiteY14" fmla="*/ 744342 h 1841801"/>
                <a:gd name="connsiteX15" fmla="*/ 468136 w 2210122"/>
                <a:gd name="connsiteY15" fmla="*/ 722390 h 1841801"/>
                <a:gd name="connsiteX16" fmla="*/ 504342 w 2210122"/>
                <a:gd name="connsiteY16" fmla="*/ 688392 h 1841801"/>
                <a:gd name="connsiteX17" fmla="*/ 583611 w 2210122"/>
                <a:gd name="connsiteY17" fmla="*/ 627918 h 1841801"/>
                <a:gd name="connsiteX18" fmla="*/ 627752 w 2210122"/>
                <a:gd name="connsiteY18" fmla="*/ 591805 h 1841801"/>
                <a:gd name="connsiteX19" fmla="*/ 649454 w 2210122"/>
                <a:gd name="connsiteY19" fmla="*/ 577687 h 1841801"/>
                <a:gd name="connsiteX20" fmla="*/ 674332 w 2210122"/>
                <a:gd name="connsiteY20" fmla="*/ 558708 h 1841801"/>
                <a:gd name="connsiteX21" fmla="*/ 796551 w 2210122"/>
                <a:gd name="connsiteY21" fmla="*/ 481992 h 1841801"/>
                <a:gd name="connsiteX22" fmla="*/ 844308 w 2210122"/>
                <a:gd name="connsiteY22" fmla="*/ 450924 h 1841801"/>
                <a:gd name="connsiteX23" fmla="*/ 854428 w 2210122"/>
                <a:gd name="connsiteY23" fmla="*/ 445664 h 1841801"/>
                <a:gd name="connsiteX24" fmla="*/ 864917 w 2210122"/>
                <a:gd name="connsiteY24" fmla="*/ 439080 h 1841801"/>
                <a:gd name="connsiteX25" fmla="*/ 1074614 w 2210122"/>
                <a:gd name="connsiteY25" fmla="*/ 330354 h 1841801"/>
                <a:gd name="connsiteX26" fmla="*/ 1083870 w 2210122"/>
                <a:gd name="connsiteY26" fmla="*/ 326406 h 1841801"/>
                <a:gd name="connsiteX27" fmla="*/ 1089847 w 2210122"/>
                <a:gd name="connsiteY27" fmla="*/ 323299 h 1841801"/>
                <a:gd name="connsiteX28" fmla="*/ 1293234 w 2210122"/>
                <a:gd name="connsiteY28" fmla="*/ 236942 h 1841801"/>
                <a:gd name="connsiteX29" fmla="*/ 1295272 w 2210122"/>
                <a:gd name="connsiteY29" fmla="*/ 236222 h 1841801"/>
                <a:gd name="connsiteX30" fmla="*/ 1301938 w 2210122"/>
                <a:gd name="connsiteY30" fmla="*/ 233378 h 1841801"/>
                <a:gd name="connsiteX31" fmla="*/ 1377745 w 2210122"/>
                <a:gd name="connsiteY31" fmla="*/ 207106 h 1841801"/>
                <a:gd name="connsiteX32" fmla="*/ 1507644 w 2210122"/>
                <a:gd name="connsiteY32" fmla="*/ 161246 h 1841801"/>
                <a:gd name="connsiteX33" fmla="*/ 1522234 w 2210122"/>
                <a:gd name="connsiteY33" fmla="*/ 157029 h 1841801"/>
                <a:gd name="connsiteX34" fmla="*/ 1545405 w 2210122"/>
                <a:gd name="connsiteY34" fmla="*/ 148999 h 1841801"/>
                <a:gd name="connsiteX35" fmla="*/ 1639571 w 2210122"/>
                <a:gd name="connsiteY35" fmla="*/ 123121 h 1841801"/>
                <a:gd name="connsiteX36" fmla="*/ 1731779 w 2210122"/>
                <a:gd name="connsiteY36" fmla="*/ 96473 h 1841801"/>
                <a:gd name="connsiteX37" fmla="*/ 1761205 w 2210122"/>
                <a:gd name="connsiteY37" fmla="*/ 89694 h 1841801"/>
                <a:gd name="connsiteX38" fmla="*/ 1803531 w 2210122"/>
                <a:gd name="connsiteY38" fmla="*/ 78062 h 1841801"/>
                <a:gd name="connsiteX39" fmla="*/ 1890501 w 2210122"/>
                <a:gd name="connsiteY39" fmla="*/ 59903 h 1841801"/>
                <a:gd name="connsiteX40" fmla="*/ 1964342 w 2210122"/>
                <a:gd name="connsiteY40" fmla="*/ 42889 h 1841801"/>
                <a:gd name="connsiteX41" fmla="*/ 2012681 w 2210122"/>
                <a:gd name="connsiteY41" fmla="*/ 34392 h 1841801"/>
                <a:gd name="connsiteX42" fmla="*/ 2074830 w 2210122"/>
                <a:gd name="connsiteY42" fmla="*/ 21415 h 1841801"/>
                <a:gd name="connsiteX43" fmla="*/ 2145337 w 2210122"/>
                <a:gd name="connsiteY43" fmla="*/ 11072 h 1841801"/>
                <a:gd name="connsiteX44" fmla="*/ 2204037 w 2210122"/>
                <a:gd name="connsiteY44" fmla="*/ 754 h 1841801"/>
                <a:gd name="connsiteX45" fmla="*/ 2210122 w 2210122"/>
                <a:gd name="connsiteY45" fmla="*/ 0 h 1841801"/>
                <a:gd name="connsiteX46" fmla="*/ 2049073 w 2210122"/>
                <a:gd name="connsiteY46" fmla="*/ 451052 h 1841801"/>
                <a:gd name="connsiteX47" fmla="*/ 1893939 w 2210122"/>
                <a:gd name="connsiteY47" fmla="*/ 480552 h 1841801"/>
                <a:gd name="connsiteX48" fmla="*/ 23409 w 2210122"/>
                <a:gd name="connsiteY48" fmla="*/ 1841801 h 1841801"/>
                <a:gd name="connsiteX49" fmla="*/ 23409 w 2210122"/>
                <a:gd name="connsiteY49" fmla="*/ 1841801 h 1841801"/>
                <a:gd name="connsiteX50" fmla="*/ 23409 w 2210122"/>
                <a:gd name="connsiteY50" fmla="*/ 1841799 h 1841801"/>
                <a:gd name="connsiteX51" fmla="*/ 5584 w 2210122"/>
                <a:gd name="connsiteY51" fmla="*/ 1733650 h 1841801"/>
                <a:gd name="connsiteX52" fmla="*/ 399 w 2210122"/>
                <a:gd name="connsiteY52" fmla="*/ 1633568 h 1841801"/>
                <a:gd name="connsiteX53" fmla="*/ 33 w 2210122"/>
                <a:gd name="connsiteY53" fmla="*/ 1630252 h 1841801"/>
                <a:gd name="connsiteX54" fmla="*/ 156 w 2210122"/>
                <a:gd name="connsiteY54" fmla="*/ 1628865 h 1841801"/>
                <a:gd name="connsiteX55" fmla="*/ 0 w 2210122"/>
                <a:gd name="connsiteY55" fmla="*/ 1625871 h 1841801"/>
                <a:gd name="connsiteX56" fmla="*/ 3177 w 2210122"/>
                <a:gd name="connsiteY56" fmla="*/ 1594730 h 1841801"/>
                <a:gd name="connsiteX57" fmla="*/ 15278 w 2210122"/>
                <a:gd name="connsiteY57" fmla="*/ 1458015 h 1841801"/>
                <a:gd name="connsiteX58" fmla="*/ 18259 w 2210122"/>
                <a:gd name="connsiteY58" fmla="*/ 1446872 h 1841801"/>
                <a:gd name="connsiteX59" fmla="*/ 19057 w 2210122"/>
                <a:gd name="connsiteY59" fmla="*/ 1439054 h 1841801"/>
                <a:gd name="connsiteX60" fmla="*/ 31318 w 2210122"/>
                <a:gd name="connsiteY60" fmla="*/ 1398060 h 18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210122" h="1841801">
                  <a:moveTo>
                    <a:pt x="60025" y="1290752"/>
                  </a:moveTo>
                  <a:lnTo>
                    <a:pt x="70094" y="1268412"/>
                  </a:lnTo>
                  <a:lnTo>
                    <a:pt x="73839" y="1255892"/>
                  </a:lnTo>
                  <a:lnTo>
                    <a:pt x="92285" y="1219178"/>
                  </a:lnTo>
                  <a:lnTo>
                    <a:pt x="132790" y="1129312"/>
                  </a:lnTo>
                  <a:lnTo>
                    <a:pt x="154214" y="1095918"/>
                  </a:lnTo>
                  <a:lnTo>
                    <a:pt x="163224" y="1077986"/>
                  </a:lnTo>
                  <a:lnTo>
                    <a:pt x="186586" y="1045460"/>
                  </a:lnTo>
                  <a:lnTo>
                    <a:pt x="232086" y="974541"/>
                  </a:lnTo>
                  <a:lnTo>
                    <a:pt x="268509" y="931407"/>
                  </a:lnTo>
                  <a:lnTo>
                    <a:pt x="286086" y="906936"/>
                  </a:lnTo>
                  <a:lnTo>
                    <a:pt x="312821" y="878931"/>
                  </a:lnTo>
                  <a:lnTo>
                    <a:pt x="356432" y="827285"/>
                  </a:lnTo>
                  <a:lnTo>
                    <a:pt x="411396" y="775672"/>
                  </a:lnTo>
                  <a:lnTo>
                    <a:pt x="441304" y="744342"/>
                  </a:lnTo>
                  <a:lnTo>
                    <a:pt x="468136" y="722390"/>
                  </a:lnTo>
                  <a:lnTo>
                    <a:pt x="504342" y="688392"/>
                  </a:lnTo>
                  <a:lnTo>
                    <a:pt x="583611" y="627918"/>
                  </a:lnTo>
                  <a:lnTo>
                    <a:pt x="627752" y="591805"/>
                  </a:lnTo>
                  <a:lnTo>
                    <a:pt x="649454" y="577687"/>
                  </a:lnTo>
                  <a:lnTo>
                    <a:pt x="674332" y="558708"/>
                  </a:lnTo>
                  <a:lnTo>
                    <a:pt x="796551" y="481992"/>
                  </a:lnTo>
                  <a:lnTo>
                    <a:pt x="844308" y="450924"/>
                  </a:lnTo>
                  <a:lnTo>
                    <a:pt x="854428" y="445664"/>
                  </a:lnTo>
                  <a:lnTo>
                    <a:pt x="864917" y="439080"/>
                  </a:lnTo>
                  <a:cubicBezTo>
                    <a:pt x="931713" y="400974"/>
                    <a:pt x="1001695" y="364685"/>
                    <a:pt x="1074614" y="330354"/>
                  </a:cubicBezTo>
                  <a:lnTo>
                    <a:pt x="1083870" y="326406"/>
                  </a:lnTo>
                  <a:lnTo>
                    <a:pt x="1089847" y="323299"/>
                  </a:lnTo>
                  <a:cubicBezTo>
                    <a:pt x="1155661" y="292765"/>
                    <a:pt x="1223529" y="263965"/>
                    <a:pt x="1293234" y="236942"/>
                  </a:cubicBezTo>
                  <a:lnTo>
                    <a:pt x="1295272" y="236222"/>
                  </a:lnTo>
                  <a:lnTo>
                    <a:pt x="1301938" y="233378"/>
                  </a:lnTo>
                  <a:lnTo>
                    <a:pt x="1377745" y="207106"/>
                  </a:lnTo>
                  <a:lnTo>
                    <a:pt x="1507644" y="161246"/>
                  </a:lnTo>
                  <a:lnTo>
                    <a:pt x="1522234" y="157029"/>
                  </a:lnTo>
                  <a:lnTo>
                    <a:pt x="1545405" y="148999"/>
                  </a:lnTo>
                  <a:lnTo>
                    <a:pt x="1639571" y="123121"/>
                  </a:lnTo>
                  <a:lnTo>
                    <a:pt x="1731779" y="96473"/>
                  </a:lnTo>
                  <a:lnTo>
                    <a:pt x="1761205" y="89694"/>
                  </a:lnTo>
                  <a:lnTo>
                    <a:pt x="1803531" y="78062"/>
                  </a:lnTo>
                  <a:lnTo>
                    <a:pt x="1890501" y="59903"/>
                  </a:lnTo>
                  <a:lnTo>
                    <a:pt x="1964342" y="42889"/>
                  </a:lnTo>
                  <a:lnTo>
                    <a:pt x="2012681" y="34392"/>
                  </a:lnTo>
                  <a:lnTo>
                    <a:pt x="2074830" y="21415"/>
                  </a:lnTo>
                  <a:lnTo>
                    <a:pt x="2145337" y="11072"/>
                  </a:lnTo>
                  <a:lnTo>
                    <a:pt x="2204037" y="754"/>
                  </a:lnTo>
                  <a:lnTo>
                    <a:pt x="2210122" y="0"/>
                  </a:lnTo>
                  <a:lnTo>
                    <a:pt x="2049073" y="451052"/>
                  </a:lnTo>
                  <a:lnTo>
                    <a:pt x="1893939" y="480552"/>
                  </a:lnTo>
                  <a:cubicBezTo>
                    <a:pt x="904617" y="697531"/>
                    <a:pt x="163507" y="1210412"/>
                    <a:pt x="23409" y="1841801"/>
                  </a:cubicBezTo>
                  <a:lnTo>
                    <a:pt x="23409" y="1841801"/>
                  </a:lnTo>
                  <a:lnTo>
                    <a:pt x="23409" y="1841799"/>
                  </a:lnTo>
                  <a:lnTo>
                    <a:pt x="5584" y="1733650"/>
                  </a:lnTo>
                  <a:lnTo>
                    <a:pt x="399" y="1633568"/>
                  </a:lnTo>
                  <a:lnTo>
                    <a:pt x="33" y="1630252"/>
                  </a:lnTo>
                  <a:lnTo>
                    <a:pt x="156" y="1628865"/>
                  </a:lnTo>
                  <a:lnTo>
                    <a:pt x="0" y="1625871"/>
                  </a:lnTo>
                  <a:lnTo>
                    <a:pt x="3177" y="1594730"/>
                  </a:lnTo>
                  <a:lnTo>
                    <a:pt x="15278" y="1458015"/>
                  </a:lnTo>
                  <a:lnTo>
                    <a:pt x="18259" y="1446872"/>
                  </a:lnTo>
                  <a:lnTo>
                    <a:pt x="19057" y="1439054"/>
                  </a:lnTo>
                  <a:lnTo>
                    <a:pt x="31318" y="1398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66"/>
            <p:cNvSpPr/>
            <p:nvPr/>
          </p:nvSpPr>
          <p:spPr>
            <a:xfrm rot="4484979">
              <a:off x="-366726" y="5423117"/>
              <a:ext cx="1657684" cy="1723914"/>
            </a:xfrm>
            <a:custGeom>
              <a:avLst/>
              <a:gdLst>
                <a:gd name="connsiteX0" fmla="*/ 19057 w 1657684"/>
                <a:gd name="connsiteY0" fmla="*/ 1321168 h 1723915"/>
                <a:gd name="connsiteX1" fmla="*/ 31318 w 1657684"/>
                <a:gd name="connsiteY1" fmla="*/ 1280174 h 1723915"/>
                <a:gd name="connsiteX2" fmla="*/ 60025 w 1657684"/>
                <a:gd name="connsiteY2" fmla="*/ 1172866 h 1723915"/>
                <a:gd name="connsiteX3" fmla="*/ 70094 w 1657684"/>
                <a:gd name="connsiteY3" fmla="*/ 1150526 h 1723915"/>
                <a:gd name="connsiteX4" fmla="*/ 73839 w 1657684"/>
                <a:gd name="connsiteY4" fmla="*/ 1138006 h 1723915"/>
                <a:gd name="connsiteX5" fmla="*/ 92285 w 1657684"/>
                <a:gd name="connsiteY5" fmla="*/ 1101291 h 1723915"/>
                <a:gd name="connsiteX6" fmla="*/ 132789 w 1657684"/>
                <a:gd name="connsiteY6" fmla="*/ 1011426 h 1723915"/>
                <a:gd name="connsiteX7" fmla="*/ 154214 w 1657684"/>
                <a:gd name="connsiteY7" fmla="*/ 978032 h 1723915"/>
                <a:gd name="connsiteX8" fmla="*/ 163224 w 1657684"/>
                <a:gd name="connsiteY8" fmla="*/ 960100 h 1723915"/>
                <a:gd name="connsiteX9" fmla="*/ 186586 w 1657684"/>
                <a:gd name="connsiteY9" fmla="*/ 927575 h 1723915"/>
                <a:gd name="connsiteX10" fmla="*/ 232086 w 1657684"/>
                <a:gd name="connsiteY10" fmla="*/ 856654 h 1723915"/>
                <a:gd name="connsiteX11" fmla="*/ 268510 w 1657684"/>
                <a:gd name="connsiteY11" fmla="*/ 813521 h 1723915"/>
                <a:gd name="connsiteX12" fmla="*/ 286086 w 1657684"/>
                <a:gd name="connsiteY12" fmla="*/ 789050 h 1723915"/>
                <a:gd name="connsiteX13" fmla="*/ 312821 w 1657684"/>
                <a:gd name="connsiteY13" fmla="*/ 761045 h 1723915"/>
                <a:gd name="connsiteX14" fmla="*/ 356432 w 1657684"/>
                <a:gd name="connsiteY14" fmla="*/ 709399 h 1723915"/>
                <a:gd name="connsiteX15" fmla="*/ 411396 w 1657684"/>
                <a:gd name="connsiteY15" fmla="*/ 657785 h 1723915"/>
                <a:gd name="connsiteX16" fmla="*/ 441304 w 1657684"/>
                <a:gd name="connsiteY16" fmla="*/ 626456 h 1723915"/>
                <a:gd name="connsiteX17" fmla="*/ 468136 w 1657684"/>
                <a:gd name="connsiteY17" fmla="*/ 604504 h 1723915"/>
                <a:gd name="connsiteX18" fmla="*/ 504342 w 1657684"/>
                <a:gd name="connsiteY18" fmla="*/ 570506 h 1723915"/>
                <a:gd name="connsiteX19" fmla="*/ 583611 w 1657684"/>
                <a:gd name="connsiteY19" fmla="*/ 510031 h 1723915"/>
                <a:gd name="connsiteX20" fmla="*/ 627752 w 1657684"/>
                <a:gd name="connsiteY20" fmla="*/ 473919 h 1723915"/>
                <a:gd name="connsiteX21" fmla="*/ 649454 w 1657684"/>
                <a:gd name="connsiteY21" fmla="*/ 459801 h 1723915"/>
                <a:gd name="connsiteX22" fmla="*/ 674331 w 1657684"/>
                <a:gd name="connsiteY22" fmla="*/ 440822 h 1723915"/>
                <a:gd name="connsiteX23" fmla="*/ 796550 w 1657684"/>
                <a:gd name="connsiteY23" fmla="*/ 364106 h 1723915"/>
                <a:gd name="connsiteX24" fmla="*/ 844308 w 1657684"/>
                <a:gd name="connsiteY24" fmla="*/ 333038 h 1723915"/>
                <a:gd name="connsiteX25" fmla="*/ 854428 w 1657684"/>
                <a:gd name="connsiteY25" fmla="*/ 327777 h 1723915"/>
                <a:gd name="connsiteX26" fmla="*/ 864917 w 1657684"/>
                <a:gd name="connsiteY26" fmla="*/ 321194 h 1723915"/>
                <a:gd name="connsiteX27" fmla="*/ 1074614 w 1657684"/>
                <a:gd name="connsiteY27" fmla="*/ 212468 h 1723915"/>
                <a:gd name="connsiteX28" fmla="*/ 1083870 w 1657684"/>
                <a:gd name="connsiteY28" fmla="*/ 208520 h 1723915"/>
                <a:gd name="connsiteX29" fmla="*/ 1089847 w 1657684"/>
                <a:gd name="connsiteY29" fmla="*/ 205413 h 1723915"/>
                <a:gd name="connsiteX30" fmla="*/ 1293234 w 1657684"/>
                <a:gd name="connsiteY30" fmla="*/ 119056 h 1723915"/>
                <a:gd name="connsiteX31" fmla="*/ 1295272 w 1657684"/>
                <a:gd name="connsiteY31" fmla="*/ 118336 h 1723915"/>
                <a:gd name="connsiteX32" fmla="*/ 1301938 w 1657684"/>
                <a:gd name="connsiteY32" fmla="*/ 115492 h 1723915"/>
                <a:gd name="connsiteX33" fmla="*/ 1377745 w 1657684"/>
                <a:gd name="connsiteY33" fmla="*/ 89219 h 1723915"/>
                <a:gd name="connsiteX34" fmla="*/ 1507644 w 1657684"/>
                <a:gd name="connsiteY34" fmla="*/ 43360 h 1723915"/>
                <a:gd name="connsiteX35" fmla="*/ 1522234 w 1657684"/>
                <a:gd name="connsiteY35" fmla="*/ 39143 h 1723915"/>
                <a:gd name="connsiteX36" fmla="*/ 1545405 w 1657684"/>
                <a:gd name="connsiteY36" fmla="*/ 31113 h 1723915"/>
                <a:gd name="connsiteX37" fmla="*/ 1639571 w 1657684"/>
                <a:gd name="connsiteY37" fmla="*/ 5234 h 1723915"/>
                <a:gd name="connsiteX38" fmla="*/ 1657684 w 1657684"/>
                <a:gd name="connsiteY38" fmla="*/ 0 h 1723915"/>
                <a:gd name="connsiteX39" fmla="*/ 1532153 w 1657684"/>
                <a:gd name="connsiteY39" fmla="*/ 460433 h 1723915"/>
                <a:gd name="connsiteX40" fmla="*/ 1421596 w 1657684"/>
                <a:gd name="connsiteY40" fmla="*/ 494993 h 1723915"/>
                <a:gd name="connsiteX41" fmla="*/ 23410 w 1657684"/>
                <a:gd name="connsiteY41" fmla="*/ 1723915 h 1723915"/>
                <a:gd name="connsiteX42" fmla="*/ 23410 w 1657684"/>
                <a:gd name="connsiteY42" fmla="*/ 1723915 h 1723915"/>
                <a:gd name="connsiteX43" fmla="*/ 23409 w 1657684"/>
                <a:gd name="connsiteY43" fmla="*/ 1723913 h 1723915"/>
                <a:gd name="connsiteX44" fmla="*/ 5584 w 1657684"/>
                <a:gd name="connsiteY44" fmla="*/ 1615764 h 1723915"/>
                <a:gd name="connsiteX45" fmla="*/ 399 w 1657684"/>
                <a:gd name="connsiteY45" fmla="*/ 1515682 h 1723915"/>
                <a:gd name="connsiteX46" fmla="*/ 33 w 1657684"/>
                <a:gd name="connsiteY46" fmla="*/ 1512366 h 1723915"/>
                <a:gd name="connsiteX47" fmla="*/ 156 w 1657684"/>
                <a:gd name="connsiteY47" fmla="*/ 1510979 h 1723915"/>
                <a:gd name="connsiteX48" fmla="*/ 0 w 1657684"/>
                <a:gd name="connsiteY48" fmla="*/ 1507985 h 1723915"/>
                <a:gd name="connsiteX49" fmla="*/ 3177 w 1657684"/>
                <a:gd name="connsiteY49" fmla="*/ 1476843 h 1723915"/>
                <a:gd name="connsiteX50" fmla="*/ 15278 w 1657684"/>
                <a:gd name="connsiteY50" fmla="*/ 1340129 h 1723915"/>
                <a:gd name="connsiteX51" fmla="*/ 18259 w 1657684"/>
                <a:gd name="connsiteY51" fmla="*/ 1328986 h 17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657684" h="1723915">
                  <a:moveTo>
                    <a:pt x="19057" y="1321168"/>
                  </a:moveTo>
                  <a:lnTo>
                    <a:pt x="31318" y="1280174"/>
                  </a:lnTo>
                  <a:lnTo>
                    <a:pt x="60025" y="1172866"/>
                  </a:lnTo>
                  <a:lnTo>
                    <a:pt x="70094" y="1150526"/>
                  </a:lnTo>
                  <a:lnTo>
                    <a:pt x="73839" y="1138006"/>
                  </a:lnTo>
                  <a:lnTo>
                    <a:pt x="92285" y="1101291"/>
                  </a:lnTo>
                  <a:lnTo>
                    <a:pt x="132789" y="1011426"/>
                  </a:lnTo>
                  <a:lnTo>
                    <a:pt x="154214" y="978032"/>
                  </a:lnTo>
                  <a:lnTo>
                    <a:pt x="163224" y="960100"/>
                  </a:lnTo>
                  <a:lnTo>
                    <a:pt x="186586" y="927575"/>
                  </a:lnTo>
                  <a:lnTo>
                    <a:pt x="232086" y="856654"/>
                  </a:lnTo>
                  <a:lnTo>
                    <a:pt x="268510" y="813521"/>
                  </a:lnTo>
                  <a:lnTo>
                    <a:pt x="286086" y="789050"/>
                  </a:lnTo>
                  <a:lnTo>
                    <a:pt x="312821" y="761045"/>
                  </a:lnTo>
                  <a:lnTo>
                    <a:pt x="356432" y="709399"/>
                  </a:lnTo>
                  <a:lnTo>
                    <a:pt x="411396" y="657785"/>
                  </a:lnTo>
                  <a:lnTo>
                    <a:pt x="441304" y="626456"/>
                  </a:lnTo>
                  <a:lnTo>
                    <a:pt x="468136" y="604504"/>
                  </a:lnTo>
                  <a:lnTo>
                    <a:pt x="504342" y="570506"/>
                  </a:lnTo>
                  <a:lnTo>
                    <a:pt x="583611" y="510031"/>
                  </a:lnTo>
                  <a:lnTo>
                    <a:pt x="627752" y="473919"/>
                  </a:lnTo>
                  <a:lnTo>
                    <a:pt x="649454" y="459801"/>
                  </a:lnTo>
                  <a:lnTo>
                    <a:pt x="674331" y="440822"/>
                  </a:lnTo>
                  <a:lnTo>
                    <a:pt x="796550" y="364106"/>
                  </a:lnTo>
                  <a:lnTo>
                    <a:pt x="844308" y="333038"/>
                  </a:lnTo>
                  <a:lnTo>
                    <a:pt x="854428" y="327777"/>
                  </a:lnTo>
                  <a:lnTo>
                    <a:pt x="864917" y="321194"/>
                  </a:lnTo>
                  <a:cubicBezTo>
                    <a:pt x="931713" y="283088"/>
                    <a:pt x="1001695" y="246799"/>
                    <a:pt x="1074614" y="212468"/>
                  </a:cubicBezTo>
                  <a:lnTo>
                    <a:pt x="1083870" y="208520"/>
                  </a:lnTo>
                  <a:lnTo>
                    <a:pt x="1089847" y="205413"/>
                  </a:lnTo>
                  <a:cubicBezTo>
                    <a:pt x="1155661" y="174879"/>
                    <a:pt x="1223529" y="146079"/>
                    <a:pt x="1293234" y="119056"/>
                  </a:cubicBezTo>
                  <a:lnTo>
                    <a:pt x="1295272" y="118336"/>
                  </a:lnTo>
                  <a:lnTo>
                    <a:pt x="1301938" y="115492"/>
                  </a:lnTo>
                  <a:lnTo>
                    <a:pt x="1377745" y="89219"/>
                  </a:lnTo>
                  <a:lnTo>
                    <a:pt x="1507644" y="43360"/>
                  </a:lnTo>
                  <a:lnTo>
                    <a:pt x="1522234" y="39143"/>
                  </a:lnTo>
                  <a:lnTo>
                    <a:pt x="1545405" y="31113"/>
                  </a:lnTo>
                  <a:lnTo>
                    <a:pt x="1639571" y="5234"/>
                  </a:lnTo>
                  <a:lnTo>
                    <a:pt x="1657684" y="0"/>
                  </a:lnTo>
                  <a:lnTo>
                    <a:pt x="1532153" y="460433"/>
                  </a:lnTo>
                  <a:lnTo>
                    <a:pt x="1421596" y="494993"/>
                  </a:lnTo>
                  <a:cubicBezTo>
                    <a:pt x="674275" y="753897"/>
                    <a:pt x="140157" y="1197758"/>
                    <a:pt x="23410" y="1723915"/>
                  </a:cubicBezTo>
                  <a:lnTo>
                    <a:pt x="23410" y="1723915"/>
                  </a:lnTo>
                  <a:lnTo>
                    <a:pt x="23409" y="1723913"/>
                  </a:lnTo>
                  <a:lnTo>
                    <a:pt x="5584" y="1615764"/>
                  </a:lnTo>
                  <a:lnTo>
                    <a:pt x="399" y="1515682"/>
                  </a:lnTo>
                  <a:lnTo>
                    <a:pt x="33" y="1512366"/>
                  </a:lnTo>
                  <a:lnTo>
                    <a:pt x="156" y="1510979"/>
                  </a:lnTo>
                  <a:lnTo>
                    <a:pt x="0" y="1507985"/>
                  </a:lnTo>
                  <a:lnTo>
                    <a:pt x="3177" y="1476843"/>
                  </a:lnTo>
                  <a:lnTo>
                    <a:pt x="15278" y="1340129"/>
                  </a:lnTo>
                  <a:lnTo>
                    <a:pt x="18259" y="13289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67"/>
            <p:cNvSpPr/>
            <p:nvPr/>
          </p:nvSpPr>
          <p:spPr>
            <a:xfrm rot="4390671">
              <a:off x="248827" y="5312754"/>
              <a:ext cx="1903595" cy="1784916"/>
            </a:xfrm>
            <a:custGeom>
              <a:avLst/>
              <a:gdLst>
                <a:gd name="connsiteX0" fmla="*/ 60024 w 1903595"/>
                <a:gd name="connsiteY0" fmla="*/ 1233867 h 1784916"/>
                <a:gd name="connsiteX1" fmla="*/ 70094 w 1903595"/>
                <a:gd name="connsiteY1" fmla="*/ 1211527 h 1784916"/>
                <a:gd name="connsiteX2" fmla="*/ 73838 w 1903595"/>
                <a:gd name="connsiteY2" fmla="*/ 1199007 h 1784916"/>
                <a:gd name="connsiteX3" fmla="*/ 92284 w 1903595"/>
                <a:gd name="connsiteY3" fmla="*/ 1162292 h 1784916"/>
                <a:gd name="connsiteX4" fmla="*/ 132788 w 1903595"/>
                <a:gd name="connsiteY4" fmla="*/ 1072427 h 1784916"/>
                <a:gd name="connsiteX5" fmla="*/ 154213 w 1903595"/>
                <a:gd name="connsiteY5" fmla="*/ 1039033 h 1784916"/>
                <a:gd name="connsiteX6" fmla="*/ 163222 w 1903595"/>
                <a:gd name="connsiteY6" fmla="*/ 1021101 h 1784916"/>
                <a:gd name="connsiteX7" fmla="*/ 186585 w 1903595"/>
                <a:gd name="connsiteY7" fmla="*/ 988575 h 1784916"/>
                <a:gd name="connsiteX8" fmla="*/ 232085 w 1903595"/>
                <a:gd name="connsiteY8" fmla="*/ 917656 h 1784916"/>
                <a:gd name="connsiteX9" fmla="*/ 268508 w 1903595"/>
                <a:gd name="connsiteY9" fmla="*/ 874522 h 1784916"/>
                <a:gd name="connsiteX10" fmla="*/ 286086 w 1903595"/>
                <a:gd name="connsiteY10" fmla="*/ 850051 h 1784916"/>
                <a:gd name="connsiteX11" fmla="*/ 312820 w 1903595"/>
                <a:gd name="connsiteY11" fmla="*/ 822046 h 1784916"/>
                <a:gd name="connsiteX12" fmla="*/ 356431 w 1903595"/>
                <a:gd name="connsiteY12" fmla="*/ 770400 h 1784916"/>
                <a:gd name="connsiteX13" fmla="*/ 411395 w 1903595"/>
                <a:gd name="connsiteY13" fmla="*/ 718786 h 1784916"/>
                <a:gd name="connsiteX14" fmla="*/ 441303 w 1903595"/>
                <a:gd name="connsiteY14" fmla="*/ 687457 h 1784916"/>
                <a:gd name="connsiteX15" fmla="*/ 468135 w 1903595"/>
                <a:gd name="connsiteY15" fmla="*/ 665506 h 1784916"/>
                <a:gd name="connsiteX16" fmla="*/ 504341 w 1903595"/>
                <a:gd name="connsiteY16" fmla="*/ 631507 h 1784916"/>
                <a:gd name="connsiteX17" fmla="*/ 583610 w 1903595"/>
                <a:gd name="connsiteY17" fmla="*/ 571033 h 1784916"/>
                <a:gd name="connsiteX18" fmla="*/ 627751 w 1903595"/>
                <a:gd name="connsiteY18" fmla="*/ 534920 h 1784916"/>
                <a:gd name="connsiteX19" fmla="*/ 649453 w 1903595"/>
                <a:gd name="connsiteY19" fmla="*/ 520802 h 1784916"/>
                <a:gd name="connsiteX20" fmla="*/ 674330 w 1903595"/>
                <a:gd name="connsiteY20" fmla="*/ 501823 h 1784916"/>
                <a:gd name="connsiteX21" fmla="*/ 796550 w 1903595"/>
                <a:gd name="connsiteY21" fmla="*/ 425107 h 1784916"/>
                <a:gd name="connsiteX22" fmla="*/ 844307 w 1903595"/>
                <a:gd name="connsiteY22" fmla="*/ 394038 h 1784916"/>
                <a:gd name="connsiteX23" fmla="*/ 854427 w 1903595"/>
                <a:gd name="connsiteY23" fmla="*/ 388778 h 1784916"/>
                <a:gd name="connsiteX24" fmla="*/ 864916 w 1903595"/>
                <a:gd name="connsiteY24" fmla="*/ 382195 h 1784916"/>
                <a:gd name="connsiteX25" fmla="*/ 1074613 w 1903595"/>
                <a:gd name="connsiteY25" fmla="*/ 273469 h 1784916"/>
                <a:gd name="connsiteX26" fmla="*/ 1083869 w 1903595"/>
                <a:gd name="connsiteY26" fmla="*/ 269521 h 1784916"/>
                <a:gd name="connsiteX27" fmla="*/ 1089846 w 1903595"/>
                <a:gd name="connsiteY27" fmla="*/ 266414 h 1784916"/>
                <a:gd name="connsiteX28" fmla="*/ 1293233 w 1903595"/>
                <a:gd name="connsiteY28" fmla="*/ 180057 h 1784916"/>
                <a:gd name="connsiteX29" fmla="*/ 1295270 w 1903595"/>
                <a:gd name="connsiteY29" fmla="*/ 179337 h 1784916"/>
                <a:gd name="connsiteX30" fmla="*/ 1301937 w 1903595"/>
                <a:gd name="connsiteY30" fmla="*/ 176493 h 1784916"/>
                <a:gd name="connsiteX31" fmla="*/ 1377744 w 1903595"/>
                <a:gd name="connsiteY31" fmla="*/ 150220 h 1784916"/>
                <a:gd name="connsiteX32" fmla="*/ 1507643 w 1903595"/>
                <a:gd name="connsiteY32" fmla="*/ 104361 h 1784916"/>
                <a:gd name="connsiteX33" fmla="*/ 1522233 w 1903595"/>
                <a:gd name="connsiteY33" fmla="*/ 100144 h 1784916"/>
                <a:gd name="connsiteX34" fmla="*/ 1545404 w 1903595"/>
                <a:gd name="connsiteY34" fmla="*/ 92114 h 1784916"/>
                <a:gd name="connsiteX35" fmla="*/ 1639570 w 1903595"/>
                <a:gd name="connsiteY35" fmla="*/ 66235 h 1784916"/>
                <a:gd name="connsiteX36" fmla="*/ 1731778 w 1903595"/>
                <a:gd name="connsiteY36" fmla="*/ 39589 h 1784916"/>
                <a:gd name="connsiteX37" fmla="*/ 1761204 w 1903595"/>
                <a:gd name="connsiteY37" fmla="*/ 32809 h 1784916"/>
                <a:gd name="connsiteX38" fmla="*/ 1803530 w 1903595"/>
                <a:gd name="connsiteY38" fmla="*/ 21177 h 1784916"/>
                <a:gd name="connsiteX39" fmla="*/ 1890499 w 1903595"/>
                <a:gd name="connsiteY39" fmla="*/ 3018 h 1784916"/>
                <a:gd name="connsiteX40" fmla="*/ 1903595 w 1903595"/>
                <a:gd name="connsiteY40" fmla="*/ 0 h 1784916"/>
                <a:gd name="connsiteX41" fmla="*/ 1765852 w 1903595"/>
                <a:gd name="connsiteY41" fmla="*/ 455593 h 1784916"/>
                <a:gd name="connsiteX42" fmla="*/ 1651983 w 1903595"/>
                <a:gd name="connsiteY42" fmla="*/ 483974 h 1784916"/>
                <a:gd name="connsiteX43" fmla="*/ 23408 w 1903595"/>
                <a:gd name="connsiteY43" fmla="*/ 1784916 h 1784916"/>
                <a:gd name="connsiteX44" fmla="*/ 23408 w 1903595"/>
                <a:gd name="connsiteY44" fmla="*/ 1784914 h 1784916"/>
                <a:gd name="connsiteX45" fmla="*/ 5583 w 1903595"/>
                <a:gd name="connsiteY45" fmla="*/ 1676765 h 1784916"/>
                <a:gd name="connsiteX46" fmla="*/ 398 w 1903595"/>
                <a:gd name="connsiteY46" fmla="*/ 1576683 h 1784916"/>
                <a:gd name="connsiteX47" fmla="*/ 32 w 1903595"/>
                <a:gd name="connsiteY47" fmla="*/ 1573367 h 1784916"/>
                <a:gd name="connsiteX48" fmla="*/ 155 w 1903595"/>
                <a:gd name="connsiteY48" fmla="*/ 1571980 h 1784916"/>
                <a:gd name="connsiteX49" fmla="*/ 0 w 1903595"/>
                <a:gd name="connsiteY49" fmla="*/ 1568986 h 1784916"/>
                <a:gd name="connsiteX50" fmla="*/ 3176 w 1903595"/>
                <a:gd name="connsiteY50" fmla="*/ 1537845 h 1784916"/>
                <a:gd name="connsiteX51" fmla="*/ 15277 w 1903595"/>
                <a:gd name="connsiteY51" fmla="*/ 1401130 h 1784916"/>
                <a:gd name="connsiteX52" fmla="*/ 18258 w 1903595"/>
                <a:gd name="connsiteY52" fmla="*/ 1389987 h 1784916"/>
                <a:gd name="connsiteX53" fmla="*/ 19056 w 1903595"/>
                <a:gd name="connsiteY53" fmla="*/ 1382169 h 1784916"/>
                <a:gd name="connsiteX54" fmla="*/ 31317 w 1903595"/>
                <a:gd name="connsiteY54" fmla="*/ 1341175 h 1784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903595" h="1784916">
                  <a:moveTo>
                    <a:pt x="60024" y="1233867"/>
                  </a:moveTo>
                  <a:lnTo>
                    <a:pt x="70094" y="1211527"/>
                  </a:lnTo>
                  <a:lnTo>
                    <a:pt x="73838" y="1199007"/>
                  </a:lnTo>
                  <a:lnTo>
                    <a:pt x="92284" y="1162292"/>
                  </a:lnTo>
                  <a:lnTo>
                    <a:pt x="132788" y="1072427"/>
                  </a:lnTo>
                  <a:lnTo>
                    <a:pt x="154213" y="1039033"/>
                  </a:lnTo>
                  <a:lnTo>
                    <a:pt x="163222" y="1021101"/>
                  </a:lnTo>
                  <a:lnTo>
                    <a:pt x="186585" y="988575"/>
                  </a:lnTo>
                  <a:lnTo>
                    <a:pt x="232085" y="917656"/>
                  </a:lnTo>
                  <a:lnTo>
                    <a:pt x="268508" y="874522"/>
                  </a:lnTo>
                  <a:lnTo>
                    <a:pt x="286086" y="850051"/>
                  </a:lnTo>
                  <a:lnTo>
                    <a:pt x="312820" y="822046"/>
                  </a:lnTo>
                  <a:lnTo>
                    <a:pt x="356431" y="770400"/>
                  </a:lnTo>
                  <a:lnTo>
                    <a:pt x="411395" y="718786"/>
                  </a:lnTo>
                  <a:lnTo>
                    <a:pt x="441303" y="687457"/>
                  </a:lnTo>
                  <a:lnTo>
                    <a:pt x="468135" y="665506"/>
                  </a:lnTo>
                  <a:lnTo>
                    <a:pt x="504341" y="631507"/>
                  </a:lnTo>
                  <a:lnTo>
                    <a:pt x="583610" y="571033"/>
                  </a:lnTo>
                  <a:lnTo>
                    <a:pt x="627751" y="534920"/>
                  </a:lnTo>
                  <a:lnTo>
                    <a:pt x="649453" y="520802"/>
                  </a:lnTo>
                  <a:lnTo>
                    <a:pt x="674330" y="501823"/>
                  </a:lnTo>
                  <a:lnTo>
                    <a:pt x="796550" y="425107"/>
                  </a:lnTo>
                  <a:lnTo>
                    <a:pt x="844307" y="394038"/>
                  </a:lnTo>
                  <a:lnTo>
                    <a:pt x="854427" y="388778"/>
                  </a:lnTo>
                  <a:lnTo>
                    <a:pt x="864916" y="382195"/>
                  </a:lnTo>
                  <a:cubicBezTo>
                    <a:pt x="931712" y="344089"/>
                    <a:pt x="1001694" y="307800"/>
                    <a:pt x="1074613" y="273469"/>
                  </a:cubicBezTo>
                  <a:lnTo>
                    <a:pt x="1083869" y="269521"/>
                  </a:lnTo>
                  <a:lnTo>
                    <a:pt x="1089846" y="266414"/>
                  </a:lnTo>
                  <a:cubicBezTo>
                    <a:pt x="1155660" y="235880"/>
                    <a:pt x="1223528" y="207080"/>
                    <a:pt x="1293233" y="180057"/>
                  </a:cubicBezTo>
                  <a:lnTo>
                    <a:pt x="1295270" y="179337"/>
                  </a:lnTo>
                  <a:lnTo>
                    <a:pt x="1301937" y="176493"/>
                  </a:lnTo>
                  <a:lnTo>
                    <a:pt x="1377744" y="150220"/>
                  </a:lnTo>
                  <a:lnTo>
                    <a:pt x="1507643" y="104361"/>
                  </a:lnTo>
                  <a:lnTo>
                    <a:pt x="1522233" y="100144"/>
                  </a:lnTo>
                  <a:lnTo>
                    <a:pt x="1545404" y="92114"/>
                  </a:lnTo>
                  <a:lnTo>
                    <a:pt x="1639570" y="66235"/>
                  </a:lnTo>
                  <a:lnTo>
                    <a:pt x="1731778" y="39589"/>
                  </a:lnTo>
                  <a:lnTo>
                    <a:pt x="1761204" y="32809"/>
                  </a:lnTo>
                  <a:lnTo>
                    <a:pt x="1803530" y="21177"/>
                  </a:lnTo>
                  <a:lnTo>
                    <a:pt x="1890499" y="3018"/>
                  </a:lnTo>
                  <a:lnTo>
                    <a:pt x="1903595" y="0"/>
                  </a:lnTo>
                  <a:lnTo>
                    <a:pt x="1765852" y="455593"/>
                  </a:lnTo>
                  <a:lnTo>
                    <a:pt x="1651983" y="483974"/>
                  </a:lnTo>
                  <a:cubicBezTo>
                    <a:pt x="785271" y="726949"/>
                    <a:pt x="151831" y="1206143"/>
                    <a:pt x="23408" y="1784916"/>
                  </a:cubicBezTo>
                  <a:lnTo>
                    <a:pt x="23408" y="1784914"/>
                  </a:lnTo>
                  <a:lnTo>
                    <a:pt x="5583" y="1676765"/>
                  </a:lnTo>
                  <a:lnTo>
                    <a:pt x="398" y="1576683"/>
                  </a:lnTo>
                  <a:lnTo>
                    <a:pt x="32" y="1573367"/>
                  </a:lnTo>
                  <a:lnTo>
                    <a:pt x="155" y="1571980"/>
                  </a:lnTo>
                  <a:lnTo>
                    <a:pt x="0" y="1568986"/>
                  </a:lnTo>
                  <a:lnTo>
                    <a:pt x="3176" y="1537845"/>
                  </a:lnTo>
                  <a:lnTo>
                    <a:pt x="15277" y="1401130"/>
                  </a:lnTo>
                  <a:lnTo>
                    <a:pt x="18258" y="1389987"/>
                  </a:lnTo>
                  <a:lnTo>
                    <a:pt x="19056" y="1382169"/>
                  </a:lnTo>
                  <a:lnTo>
                    <a:pt x="31317" y="13411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3322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0A5BE45F-35BB-4CC5-A2E0-D5BC6C0109E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包图网计划\6月作品\16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heme/theme1.xml><?xml version="1.0" encoding="utf-8"?>
<a:theme xmlns:a="http://schemas.openxmlformats.org/drawingml/2006/main" name="包图主题2">
  <a:themeElements>
    <a:clrScheme name="自定义 3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C6CE"/>
      </a:accent1>
      <a:accent2>
        <a:srgbClr val="757070"/>
      </a:accent2>
      <a:accent3>
        <a:srgbClr val="48C6CE"/>
      </a:accent3>
      <a:accent4>
        <a:srgbClr val="757070"/>
      </a:accent4>
      <a:accent5>
        <a:srgbClr val="48C6CE"/>
      </a:accent5>
      <a:accent6>
        <a:srgbClr val="757070"/>
      </a:accent6>
      <a:hlink>
        <a:srgbClr val="48C6CE"/>
      </a:hlink>
      <a:folHlink>
        <a:srgbClr val="75707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689</TotalTime>
  <Words>673</Words>
  <Application>Microsoft Office PowerPoint</Application>
  <PresentationFormat>Custom</PresentationFormat>
  <Paragraphs>179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包图主题2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USER</cp:lastModifiedBy>
  <cp:revision>117</cp:revision>
  <dcterms:created xsi:type="dcterms:W3CDTF">2017-08-18T03:02:00Z</dcterms:created>
  <dcterms:modified xsi:type="dcterms:W3CDTF">2023-05-05T08:03:25Z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043FA57CF3AF41C7A34A9E6BB97824D1</vt:lpwstr>
  </property>
</Properties>
</file>