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mien Wicomb" userId="00b5d8b2-4705-4101-9baa-5d896f3b0ec0" providerId="ADAL" clId="{C4761DF0-5028-4480-8EDB-B6B6E5DFC295}"/>
    <pc:docChg chg="custSel modSld">
      <pc:chgData name="Wilmien Wicomb" userId="00b5d8b2-4705-4101-9baa-5d896f3b0ec0" providerId="ADAL" clId="{C4761DF0-5028-4480-8EDB-B6B6E5DFC295}" dt="2023-05-02T09:21:19.822" v="4" actId="26606"/>
      <pc:docMkLst>
        <pc:docMk/>
      </pc:docMkLst>
      <pc:sldChg chg="addSp modSp mod setBg">
        <pc:chgData name="Wilmien Wicomb" userId="00b5d8b2-4705-4101-9baa-5d896f3b0ec0" providerId="ADAL" clId="{C4761DF0-5028-4480-8EDB-B6B6E5DFC295}" dt="2023-05-02T09:20:54.481" v="0" actId="26606"/>
        <pc:sldMkLst>
          <pc:docMk/>
          <pc:sldMk cId="1587461267" sldId="256"/>
        </pc:sldMkLst>
        <pc:spChg chg="mod">
          <ac:chgData name="Wilmien Wicomb" userId="00b5d8b2-4705-4101-9baa-5d896f3b0ec0" providerId="ADAL" clId="{C4761DF0-5028-4480-8EDB-B6B6E5DFC295}" dt="2023-05-02T09:20:54.481" v="0" actId="26606"/>
          <ac:spMkLst>
            <pc:docMk/>
            <pc:sldMk cId="1587461267" sldId="256"/>
            <ac:spMk id="2" creationId="{FBA3B10F-B5FB-C575-9B0A-EF57A9D51849}"/>
          </ac:spMkLst>
        </pc:spChg>
        <pc:spChg chg="mod">
          <ac:chgData name="Wilmien Wicomb" userId="00b5d8b2-4705-4101-9baa-5d896f3b0ec0" providerId="ADAL" clId="{C4761DF0-5028-4480-8EDB-B6B6E5DFC295}" dt="2023-05-02T09:20:54.481" v="0" actId="26606"/>
          <ac:spMkLst>
            <pc:docMk/>
            <pc:sldMk cId="1587461267" sldId="256"/>
            <ac:spMk id="3" creationId="{5C7F32A1-53A8-BC6B-31E5-48BF7E7E9B0E}"/>
          </ac:spMkLst>
        </pc:spChg>
        <pc:spChg chg="add">
          <ac:chgData name="Wilmien Wicomb" userId="00b5d8b2-4705-4101-9baa-5d896f3b0ec0" providerId="ADAL" clId="{C4761DF0-5028-4480-8EDB-B6B6E5DFC295}" dt="2023-05-02T09:20:54.481" v="0" actId="26606"/>
          <ac:spMkLst>
            <pc:docMk/>
            <pc:sldMk cId="1587461267" sldId="256"/>
            <ac:spMk id="8" creationId="{4522B21E-B2B9-4C72-9A71-C87EFD137480}"/>
          </ac:spMkLst>
        </pc:spChg>
        <pc:spChg chg="add">
          <ac:chgData name="Wilmien Wicomb" userId="00b5d8b2-4705-4101-9baa-5d896f3b0ec0" providerId="ADAL" clId="{C4761DF0-5028-4480-8EDB-B6B6E5DFC295}" dt="2023-05-02T09:20:54.481" v="0" actId="26606"/>
          <ac:spMkLst>
            <pc:docMk/>
            <pc:sldMk cId="1587461267" sldId="256"/>
            <ac:spMk id="10" creationId="{5EB7D2A2-F448-44D4-938C-DC84CBCB3B1E}"/>
          </ac:spMkLst>
        </pc:spChg>
        <pc:spChg chg="add">
          <ac:chgData name="Wilmien Wicomb" userId="00b5d8b2-4705-4101-9baa-5d896f3b0ec0" providerId="ADAL" clId="{C4761DF0-5028-4480-8EDB-B6B6E5DFC295}" dt="2023-05-02T09:20:54.481" v="0" actId="26606"/>
          <ac:spMkLst>
            <pc:docMk/>
            <pc:sldMk cId="1587461267" sldId="256"/>
            <ac:spMk id="12" creationId="{871AEA07-1E14-44B4-8E55-64EF049CD66F}"/>
          </ac:spMkLst>
        </pc:spChg>
        <pc:cxnChg chg="add">
          <ac:chgData name="Wilmien Wicomb" userId="00b5d8b2-4705-4101-9baa-5d896f3b0ec0" providerId="ADAL" clId="{C4761DF0-5028-4480-8EDB-B6B6E5DFC295}" dt="2023-05-02T09:20:54.481" v="0" actId="26606"/>
          <ac:cxnSpMkLst>
            <pc:docMk/>
            <pc:sldMk cId="1587461267" sldId="256"/>
            <ac:cxnSpMk id="14" creationId="{F7C8EA93-3210-4C62-99E9-153C275E3A87}"/>
          </ac:cxnSpMkLst>
        </pc:cxnChg>
      </pc:sldChg>
      <pc:sldChg chg="addSp modSp mod setBg">
        <pc:chgData name="Wilmien Wicomb" userId="00b5d8b2-4705-4101-9baa-5d896f3b0ec0" providerId="ADAL" clId="{C4761DF0-5028-4480-8EDB-B6B6E5DFC295}" dt="2023-05-02T09:21:03.481" v="1" actId="26606"/>
        <pc:sldMkLst>
          <pc:docMk/>
          <pc:sldMk cId="1517688012" sldId="259"/>
        </pc:sldMkLst>
        <pc:spChg chg="mod">
          <ac:chgData name="Wilmien Wicomb" userId="00b5d8b2-4705-4101-9baa-5d896f3b0ec0" providerId="ADAL" clId="{C4761DF0-5028-4480-8EDB-B6B6E5DFC295}" dt="2023-05-02T09:21:03.481" v="1" actId="26606"/>
          <ac:spMkLst>
            <pc:docMk/>
            <pc:sldMk cId="1517688012" sldId="259"/>
            <ac:spMk id="2" creationId="{4C53EF25-B6ED-FA4C-6F04-C7501999A669}"/>
          </ac:spMkLst>
        </pc:spChg>
        <pc:spChg chg="mod">
          <ac:chgData name="Wilmien Wicomb" userId="00b5d8b2-4705-4101-9baa-5d896f3b0ec0" providerId="ADAL" clId="{C4761DF0-5028-4480-8EDB-B6B6E5DFC295}" dt="2023-05-02T09:21:03.481" v="1" actId="26606"/>
          <ac:spMkLst>
            <pc:docMk/>
            <pc:sldMk cId="1517688012" sldId="259"/>
            <ac:spMk id="3" creationId="{7F60F9A7-4320-FEC3-0DCE-000409AAC538}"/>
          </ac:spMkLst>
        </pc:spChg>
        <pc:spChg chg="add">
          <ac:chgData name="Wilmien Wicomb" userId="00b5d8b2-4705-4101-9baa-5d896f3b0ec0" providerId="ADAL" clId="{C4761DF0-5028-4480-8EDB-B6B6E5DFC295}" dt="2023-05-02T09:21:03.481" v="1" actId="26606"/>
          <ac:spMkLst>
            <pc:docMk/>
            <pc:sldMk cId="1517688012" sldId="259"/>
            <ac:spMk id="8" creationId="{8B9AA7C6-5E5A-498E-A6DF-A943376E09BC}"/>
          </ac:spMkLst>
        </pc:spChg>
        <pc:spChg chg="add">
          <ac:chgData name="Wilmien Wicomb" userId="00b5d8b2-4705-4101-9baa-5d896f3b0ec0" providerId="ADAL" clId="{C4761DF0-5028-4480-8EDB-B6B6E5DFC295}" dt="2023-05-02T09:21:03.481" v="1" actId="26606"/>
          <ac:spMkLst>
            <pc:docMk/>
            <pc:sldMk cId="1517688012" sldId="259"/>
            <ac:spMk id="14" creationId="{81E140AE-0ABF-47C8-BF32-7D2F0CF2BA44}"/>
          </ac:spMkLst>
        </pc:spChg>
        <pc:spChg chg="add">
          <ac:chgData name="Wilmien Wicomb" userId="00b5d8b2-4705-4101-9baa-5d896f3b0ec0" providerId="ADAL" clId="{C4761DF0-5028-4480-8EDB-B6B6E5DFC295}" dt="2023-05-02T09:21:03.481" v="1" actId="26606"/>
          <ac:spMkLst>
            <pc:docMk/>
            <pc:sldMk cId="1517688012" sldId="259"/>
            <ac:spMk id="16" creationId="{CBC4F608-B4B8-48C3-9572-C0F061B1CD99}"/>
          </ac:spMkLst>
        </pc:spChg>
        <pc:grpChg chg="add">
          <ac:chgData name="Wilmien Wicomb" userId="00b5d8b2-4705-4101-9baa-5d896f3b0ec0" providerId="ADAL" clId="{C4761DF0-5028-4480-8EDB-B6B6E5DFC295}" dt="2023-05-02T09:21:03.481" v="1" actId="26606"/>
          <ac:grpSpMkLst>
            <pc:docMk/>
            <pc:sldMk cId="1517688012" sldId="259"/>
            <ac:grpSpMk id="10" creationId="{83EAB11A-76F7-48F4-9B4F-5BFDF4BF9670}"/>
          </ac:grpSpMkLst>
        </pc:grpChg>
      </pc:sldChg>
      <pc:sldChg chg="addSp modSp mod setBg">
        <pc:chgData name="Wilmien Wicomb" userId="00b5d8b2-4705-4101-9baa-5d896f3b0ec0" providerId="ADAL" clId="{C4761DF0-5028-4480-8EDB-B6B6E5DFC295}" dt="2023-05-02T09:21:10.096" v="2" actId="26606"/>
        <pc:sldMkLst>
          <pc:docMk/>
          <pc:sldMk cId="3042594363" sldId="261"/>
        </pc:sldMkLst>
        <pc:spChg chg="mod">
          <ac:chgData name="Wilmien Wicomb" userId="00b5d8b2-4705-4101-9baa-5d896f3b0ec0" providerId="ADAL" clId="{C4761DF0-5028-4480-8EDB-B6B6E5DFC295}" dt="2023-05-02T09:21:10.096" v="2" actId="26606"/>
          <ac:spMkLst>
            <pc:docMk/>
            <pc:sldMk cId="3042594363" sldId="261"/>
            <ac:spMk id="2" creationId="{30E3391F-24A1-B099-3114-D1EFD806363D}"/>
          </ac:spMkLst>
        </pc:spChg>
        <pc:spChg chg="mod">
          <ac:chgData name="Wilmien Wicomb" userId="00b5d8b2-4705-4101-9baa-5d896f3b0ec0" providerId="ADAL" clId="{C4761DF0-5028-4480-8EDB-B6B6E5DFC295}" dt="2023-05-02T09:21:10.096" v="2" actId="26606"/>
          <ac:spMkLst>
            <pc:docMk/>
            <pc:sldMk cId="3042594363" sldId="261"/>
            <ac:spMk id="3" creationId="{D8BABC5D-F16A-4AF1-895B-E12FE8BBBD7C}"/>
          </ac:spMkLst>
        </pc:spChg>
        <pc:spChg chg="add">
          <ac:chgData name="Wilmien Wicomb" userId="00b5d8b2-4705-4101-9baa-5d896f3b0ec0" providerId="ADAL" clId="{C4761DF0-5028-4480-8EDB-B6B6E5DFC295}" dt="2023-05-02T09:21:10.096" v="2" actId="26606"/>
          <ac:spMkLst>
            <pc:docMk/>
            <pc:sldMk cId="3042594363" sldId="261"/>
            <ac:spMk id="8" creationId="{8B9AA7C6-5E5A-498E-A6DF-A943376E09BC}"/>
          </ac:spMkLst>
        </pc:spChg>
        <pc:spChg chg="add">
          <ac:chgData name="Wilmien Wicomb" userId="00b5d8b2-4705-4101-9baa-5d896f3b0ec0" providerId="ADAL" clId="{C4761DF0-5028-4480-8EDB-B6B6E5DFC295}" dt="2023-05-02T09:21:10.096" v="2" actId="26606"/>
          <ac:spMkLst>
            <pc:docMk/>
            <pc:sldMk cId="3042594363" sldId="261"/>
            <ac:spMk id="14" creationId="{81E140AE-0ABF-47C8-BF32-7D2F0CF2BA44}"/>
          </ac:spMkLst>
        </pc:spChg>
        <pc:spChg chg="add">
          <ac:chgData name="Wilmien Wicomb" userId="00b5d8b2-4705-4101-9baa-5d896f3b0ec0" providerId="ADAL" clId="{C4761DF0-5028-4480-8EDB-B6B6E5DFC295}" dt="2023-05-02T09:21:10.096" v="2" actId="26606"/>
          <ac:spMkLst>
            <pc:docMk/>
            <pc:sldMk cId="3042594363" sldId="261"/>
            <ac:spMk id="16" creationId="{CBC4F608-B4B8-48C3-9572-C0F061B1CD99}"/>
          </ac:spMkLst>
        </pc:spChg>
        <pc:grpChg chg="add">
          <ac:chgData name="Wilmien Wicomb" userId="00b5d8b2-4705-4101-9baa-5d896f3b0ec0" providerId="ADAL" clId="{C4761DF0-5028-4480-8EDB-B6B6E5DFC295}" dt="2023-05-02T09:21:10.096" v="2" actId="26606"/>
          <ac:grpSpMkLst>
            <pc:docMk/>
            <pc:sldMk cId="3042594363" sldId="261"/>
            <ac:grpSpMk id="10" creationId="{83EAB11A-76F7-48F4-9B4F-5BFDF4BF9670}"/>
          </ac:grpSpMkLst>
        </pc:grpChg>
      </pc:sldChg>
      <pc:sldChg chg="addSp modSp mod setBg">
        <pc:chgData name="Wilmien Wicomb" userId="00b5d8b2-4705-4101-9baa-5d896f3b0ec0" providerId="ADAL" clId="{C4761DF0-5028-4480-8EDB-B6B6E5DFC295}" dt="2023-05-02T09:21:13.545" v="3" actId="26606"/>
        <pc:sldMkLst>
          <pc:docMk/>
          <pc:sldMk cId="1751226960" sldId="262"/>
        </pc:sldMkLst>
        <pc:spChg chg="mod">
          <ac:chgData name="Wilmien Wicomb" userId="00b5d8b2-4705-4101-9baa-5d896f3b0ec0" providerId="ADAL" clId="{C4761DF0-5028-4480-8EDB-B6B6E5DFC295}" dt="2023-05-02T09:21:13.545" v="3" actId="26606"/>
          <ac:spMkLst>
            <pc:docMk/>
            <pc:sldMk cId="1751226960" sldId="262"/>
            <ac:spMk id="2" creationId="{396F61CF-4915-58DA-8021-1E9C73C3DF43}"/>
          </ac:spMkLst>
        </pc:spChg>
        <pc:spChg chg="mod">
          <ac:chgData name="Wilmien Wicomb" userId="00b5d8b2-4705-4101-9baa-5d896f3b0ec0" providerId="ADAL" clId="{C4761DF0-5028-4480-8EDB-B6B6E5DFC295}" dt="2023-05-02T09:21:13.545" v="3" actId="26606"/>
          <ac:spMkLst>
            <pc:docMk/>
            <pc:sldMk cId="1751226960" sldId="262"/>
            <ac:spMk id="3" creationId="{17FAC4AC-2DAB-E006-D6B3-4630BFD225A0}"/>
          </ac:spMkLst>
        </pc:spChg>
        <pc:spChg chg="add">
          <ac:chgData name="Wilmien Wicomb" userId="00b5d8b2-4705-4101-9baa-5d896f3b0ec0" providerId="ADAL" clId="{C4761DF0-5028-4480-8EDB-B6B6E5DFC295}" dt="2023-05-02T09:21:13.545" v="3" actId="26606"/>
          <ac:spMkLst>
            <pc:docMk/>
            <pc:sldMk cId="1751226960" sldId="262"/>
            <ac:spMk id="8" creationId="{8B9AA7C6-5E5A-498E-A6DF-A943376E09BC}"/>
          </ac:spMkLst>
        </pc:spChg>
        <pc:spChg chg="add">
          <ac:chgData name="Wilmien Wicomb" userId="00b5d8b2-4705-4101-9baa-5d896f3b0ec0" providerId="ADAL" clId="{C4761DF0-5028-4480-8EDB-B6B6E5DFC295}" dt="2023-05-02T09:21:13.545" v="3" actId="26606"/>
          <ac:spMkLst>
            <pc:docMk/>
            <pc:sldMk cId="1751226960" sldId="262"/>
            <ac:spMk id="14" creationId="{81E140AE-0ABF-47C8-BF32-7D2F0CF2BA44}"/>
          </ac:spMkLst>
        </pc:spChg>
        <pc:spChg chg="add">
          <ac:chgData name="Wilmien Wicomb" userId="00b5d8b2-4705-4101-9baa-5d896f3b0ec0" providerId="ADAL" clId="{C4761DF0-5028-4480-8EDB-B6B6E5DFC295}" dt="2023-05-02T09:21:13.545" v="3" actId="26606"/>
          <ac:spMkLst>
            <pc:docMk/>
            <pc:sldMk cId="1751226960" sldId="262"/>
            <ac:spMk id="16" creationId="{CBC4F608-B4B8-48C3-9572-C0F061B1CD99}"/>
          </ac:spMkLst>
        </pc:spChg>
        <pc:grpChg chg="add">
          <ac:chgData name="Wilmien Wicomb" userId="00b5d8b2-4705-4101-9baa-5d896f3b0ec0" providerId="ADAL" clId="{C4761DF0-5028-4480-8EDB-B6B6E5DFC295}" dt="2023-05-02T09:21:13.545" v="3" actId="26606"/>
          <ac:grpSpMkLst>
            <pc:docMk/>
            <pc:sldMk cId="1751226960" sldId="262"/>
            <ac:grpSpMk id="10" creationId="{83EAB11A-76F7-48F4-9B4F-5BFDF4BF9670}"/>
          </ac:grpSpMkLst>
        </pc:grpChg>
      </pc:sldChg>
      <pc:sldChg chg="addSp modSp mod setBg">
        <pc:chgData name="Wilmien Wicomb" userId="00b5d8b2-4705-4101-9baa-5d896f3b0ec0" providerId="ADAL" clId="{C4761DF0-5028-4480-8EDB-B6B6E5DFC295}" dt="2023-05-02T09:21:19.822" v="4" actId="26606"/>
        <pc:sldMkLst>
          <pc:docMk/>
          <pc:sldMk cId="527394692" sldId="264"/>
        </pc:sldMkLst>
        <pc:spChg chg="mod">
          <ac:chgData name="Wilmien Wicomb" userId="00b5d8b2-4705-4101-9baa-5d896f3b0ec0" providerId="ADAL" clId="{C4761DF0-5028-4480-8EDB-B6B6E5DFC295}" dt="2023-05-02T09:21:19.822" v="4" actId="26606"/>
          <ac:spMkLst>
            <pc:docMk/>
            <pc:sldMk cId="527394692" sldId="264"/>
            <ac:spMk id="2" creationId="{DA5ACA0E-4550-99CF-D9D2-4D7F181E68B4}"/>
          </ac:spMkLst>
        </pc:spChg>
        <pc:spChg chg="mod">
          <ac:chgData name="Wilmien Wicomb" userId="00b5d8b2-4705-4101-9baa-5d896f3b0ec0" providerId="ADAL" clId="{C4761DF0-5028-4480-8EDB-B6B6E5DFC295}" dt="2023-05-02T09:21:19.822" v="4" actId="26606"/>
          <ac:spMkLst>
            <pc:docMk/>
            <pc:sldMk cId="527394692" sldId="264"/>
            <ac:spMk id="3" creationId="{4E9407D4-FC20-EE9B-E511-49342B8BDDE3}"/>
          </ac:spMkLst>
        </pc:spChg>
        <pc:spChg chg="add">
          <ac:chgData name="Wilmien Wicomb" userId="00b5d8b2-4705-4101-9baa-5d896f3b0ec0" providerId="ADAL" clId="{C4761DF0-5028-4480-8EDB-B6B6E5DFC295}" dt="2023-05-02T09:21:19.822" v="4" actId="26606"/>
          <ac:spMkLst>
            <pc:docMk/>
            <pc:sldMk cId="527394692" sldId="264"/>
            <ac:spMk id="8" creationId="{3AD318CC-E2A8-4E27-9548-A047A78999B1}"/>
          </ac:spMkLst>
        </pc:spChg>
        <pc:spChg chg="add">
          <ac:chgData name="Wilmien Wicomb" userId="00b5d8b2-4705-4101-9baa-5d896f3b0ec0" providerId="ADAL" clId="{C4761DF0-5028-4480-8EDB-B6B6E5DFC295}" dt="2023-05-02T09:21:19.822" v="4" actId="26606"/>
          <ac:spMkLst>
            <pc:docMk/>
            <pc:sldMk cId="527394692" sldId="264"/>
            <ac:spMk id="14" creationId="{2C1BBA94-3F40-40AA-8BB9-E69E25E537C1}"/>
          </ac:spMkLst>
        </pc:spChg>
        <pc:grpChg chg="add">
          <ac:chgData name="Wilmien Wicomb" userId="00b5d8b2-4705-4101-9baa-5d896f3b0ec0" providerId="ADAL" clId="{C4761DF0-5028-4480-8EDB-B6B6E5DFC295}" dt="2023-05-02T09:21:19.822" v="4" actId="26606"/>
          <ac:grpSpMkLst>
            <pc:docMk/>
            <pc:sldMk cId="527394692" sldId="264"/>
            <ac:grpSpMk id="10" creationId="{B14B560F-9DD7-4302-A60B-EBD3EF59B073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81D2DE-A4A7-5170-21ED-42B49D0D5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2F6324D-3F85-4F29-8F63-5A849EE3E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B93D48-8691-4B69-65FA-450D43AA2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F8F-5907-4D87-AA29-F3352B417F21}" type="datetimeFigureOut">
              <a:rPr lang="en-ZA" smtClean="0"/>
              <a:pPr/>
              <a:t>2023/05/16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C2439B-0B7D-BB43-C393-899E8232C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19D720-F433-D373-3344-3F1CDDDA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2605-9D6B-4C4A-9464-42325FBC248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7501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8B440C-7E52-C65A-CB92-66473AAE5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6F01E69-F9F2-21D6-0E26-B181251E3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B13DE2-D2C8-59D6-1134-24EAA76C0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F8F-5907-4D87-AA29-F3352B417F21}" type="datetimeFigureOut">
              <a:rPr lang="en-ZA" smtClean="0"/>
              <a:pPr/>
              <a:t>2023/05/16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C65B2F-2BD4-C6B3-7DB8-3D5FE4303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C23353-7E0A-5E84-5F00-36A7A6E9D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2605-9D6B-4C4A-9464-42325FBC248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8776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860D7CD-EE70-6029-FF04-8DCF3664F2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D6DDF40-408B-09B7-EB9B-B2D787B7B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9913DC-F6C4-DFEB-7D0D-51B3B409D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F8F-5907-4D87-AA29-F3352B417F21}" type="datetimeFigureOut">
              <a:rPr lang="en-ZA" smtClean="0"/>
              <a:pPr/>
              <a:t>2023/05/16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CF2991-4574-0CB8-E6F0-0F49A6212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6468BB-9C2B-EE95-544A-35774D5C3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2605-9D6B-4C4A-9464-42325FBC248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61048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A3E5A5-5EB6-F8C2-6589-554959E38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AEC965-8191-7E9F-E598-7C6824C8A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88CBD8-C210-EABE-05A1-4D4C79188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F8F-5907-4D87-AA29-F3352B417F21}" type="datetimeFigureOut">
              <a:rPr lang="en-ZA" smtClean="0"/>
              <a:pPr/>
              <a:t>2023/05/16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9A84B1-6563-5C5F-0DA3-A473D89D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E23FF2-0110-454C-431A-377DF212D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2605-9D6B-4C4A-9464-42325FBC248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6442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A55E34-85D6-95F8-6A7E-24D43E0D1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3ED6D28-B87B-B3B9-FCD6-3EA3CC525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733E1A-0124-48F6-07B0-4328D7480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F8F-5907-4D87-AA29-F3352B417F21}" type="datetimeFigureOut">
              <a:rPr lang="en-ZA" smtClean="0"/>
              <a:pPr/>
              <a:t>2023/05/16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0C5373-EE73-8DBA-811B-D6A83B683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4FDC7B-D6F9-B6B3-1175-126C2CD72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2605-9D6B-4C4A-9464-42325FBC248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4533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C33E40-CC07-4740-3543-AAEC7634C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859C66-3C13-A366-9B08-2630AF8880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A3A08BD-10FB-DA89-4E38-F05BC30B1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69D87A7-B16E-447E-5027-38BE01B2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F8F-5907-4D87-AA29-F3352B417F21}" type="datetimeFigureOut">
              <a:rPr lang="en-ZA" smtClean="0"/>
              <a:pPr/>
              <a:t>2023/05/16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C5EFA8D-6707-821C-134E-4244752B1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516AAE-ADC2-D628-214A-DB514A6CE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2605-9D6B-4C4A-9464-42325FBC248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4580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3892F5-D6E1-8381-DCE5-FB3BC19DE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AD88B3-E9AB-C5A9-ED50-E8DC6ED1A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A067CCC-C63E-F8D0-1B8F-21D818EA4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ACE2AF0-695D-DD60-4B21-A878223CC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A1C62F4-FC12-BF15-E523-1D678D0F6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80A8970-2668-2742-B27C-87AEE03E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F8F-5907-4D87-AA29-F3352B417F21}" type="datetimeFigureOut">
              <a:rPr lang="en-ZA" smtClean="0"/>
              <a:pPr/>
              <a:t>2023/05/16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4323D0B-21C8-2DDC-7F6A-7816CDCD9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595CB25-245E-2E6D-AE38-1B27F160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2605-9D6B-4C4A-9464-42325FBC248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1080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12D09A-7E41-0C43-0294-47642C46C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CD227F1-0A98-6B0F-055D-3FB848E35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F8F-5907-4D87-AA29-F3352B417F21}" type="datetimeFigureOut">
              <a:rPr lang="en-ZA" smtClean="0"/>
              <a:pPr/>
              <a:t>2023/05/16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288D937-7A75-7FD3-4DDE-08B74656E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882212A-DC25-DF93-8936-B37E53040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2605-9D6B-4C4A-9464-42325FBC248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8414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EB2B1D9-5285-E8E3-D962-AF17354E9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F8F-5907-4D87-AA29-F3352B417F21}" type="datetimeFigureOut">
              <a:rPr lang="en-ZA" smtClean="0"/>
              <a:pPr/>
              <a:t>2023/05/16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28FA767-71AA-9B7E-3449-C64AC787A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7619A72-68B6-C12C-BFA4-A9834A9C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2605-9D6B-4C4A-9464-42325FBC248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2792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42BD1-03CD-5BDA-2FB1-575E3A474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4125D9-8E12-102B-F034-0FA50A88D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5DDDCF5-6421-A133-463C-C92A692F6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8015E7-9E2B-8CE1-E10A-405B13163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F8F-5907-4D87-AA29-F3352B417F21}" type="datetimeFigureOut">
              <a:rPr lang="en-ZA" smtClean="0"/>
              <a:pPr/>
              <a:t>2023/05/16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008DC3-3CFA-92B0-5191-314D4E2D4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0BC2A4-FDF1-A2B2-5302-741A08855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2605-9D6B-4C4A-9464-42325FBC248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2417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FAE6F9-7707-621C-79AF-BE848A38B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7422EA8-EABC-4A90-5FE8-3148761A7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1DC36DE-335A-9244-B744-94D6A145C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BE1523-0737-567D-CC36-5A5674F3F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F8F-5907-4D87-AA29-F3352B417F21}" type="datetimeFigureOut">
              <a:rPr lang="en-ZA" smtClean="0"/>
              <a:pPr/>
              <a:t>2023/05/16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1ED668-CDF3-7894-7580-FF334E8C3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C7E853-D58E-F7BE-5EDA-E9067FF3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2605-9D6B-4C4A-9464-42325FBC248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4306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3648DBA-8AF0-207A-7511-30BF6A317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9E3F12-71B6-3427-F080-8419A719C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D0E751-9825-58B0-F8E1-5AA42249A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48F8F-5907-4D87-AA29-F3352B417F21}" type="datetimeFigureOut">
              <a:rPr lang="en-ZA" smtClean="0"/>
              <a:pPr/>
              <a:t>2023/05/16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43148A-8CEA-977A-9B97-E239EE7EB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D9C8D9-9C69-4CCB-B682-3FC998A3E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62605-9D6B-4C4A-9464-42325FBC248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7637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522B21E-B2B9-4C72-9A71-C87EFD1374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EB7D2A2-F448-44D4-938C-DC84CBCB3B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71AEA07-1E14-44B4-8E55-64EF049CD6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A3B10F-B5FB-C575-9B0A-EF57A9D51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n-US" sz="4500"/>
              <a:t>Successful Community Governance Systems in the Small-Scale Fishing Sector &amp; Communities Rights to their Natural Resources relating to Fisheries</a:t>
            </a:r>
            <a:endParaRPr lang="en-ZA" sz="45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7F32A1-53A8-BC6B-31E5-48BF7E7E9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en-ZA" sz="1500"/>
              <a:t>Legal Resources Centre</a:t>
            </a:r>
          </a:p>
          <a:p>
            <a:r>
              <a:rPr lang="en-ZA" sz="1500"/>
              <a:t>2 May 2023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F7C8EA93-3210-4C62-99E9-153C275E3A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8746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B9AA7C6-5E5A-498E-A6DF-A943376E0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3EAB11A-76F7-48F4-9B4F-5BFDF4BF96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74D4C416-D5F4-4F6F-A6F1-87A21CD4FC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C6AC1C30-21C6-4BF6-93EE-B211D7A850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1E140AE-0ABF-47C8-BF32-7D2F0CF2B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BC4F608-B4B8-48C3-9572-C0F061B1CD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53EF25-B6ED-FA4C-6F04-C7501999A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en-ZA" sz="5200"/>
              <a:t>Step 1: Understand the SSF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60F9A7-4320-FEC3-0DCE-000409AAC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r>
              <a:rPr lang="en-ZA" sz="2000"/>
              <a:t>This was what the policy process entailed at a high level (community specific assessments were still required). </a:t>
            </a:r>
          </a:p>
          <a:p>
            <a:r>
              <a:rPr lang="en-ZA" sz="2000"/>
              <a:t>Unfortunately, the regulations became the ‘blueprint’ (not the MLRA itself) – contradictory to the policy; little attempt to understand the context, eg the existing governance structures, how communities organise, the role of fishing in family and community relations. </a:t>
            </a:r>
          </a:p>
          <a:p>
            <a:r>
              <a:rPr lang="en-ZA" sz="2000"/>
              <a:t>Build on existing strengths and cater for existing weaknesses rather than starting from scratch.</a:t>
            </a:r>
          </a:p>
        </p:txBody>
      </p:sp>
    </p:spTree>
    <p:extLst>
      <p:ext uri="{BB962C8B-B14F-4D97-AF65-F5344CB8AC3E}">
        <p14:creationId xmlns:p14="http://schemas.microsoft.com/office/powerpoint/2010/main" xmlns="" val="151768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B9AA7C6-5E5A-498E-A6DF-A943376E0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3EAB11A-76F7-48F4-9B4F-5BFDF4BF96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74D4C416-D5F4-4F6F-A6F1-87A21CD4FC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C6AC1C30-21C6-4BF6-93EE-B211D7A850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1E140AE-0ABF-47C8-BF32-7D2F0CF2B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BC4F608-B4B8-48C3-9572-C0F061B1CD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E3391F-24A1-B099-3114-D1EFD8063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en-US" sz="3600"/>
              <a:t/>
            </a:r>
            <a:br>
              <a:rPr lang="en-US" sz="3600"/>
            </a:br>
            <a:r>
              <a:rPr lang="en-US" sz="3600"/>
              <a:t/>
            </a:r>
            <a:br>
              <a:rPr lang="en-US" sz="3600"/>
            </a:br>
            <a:r>
              <a:rPr lang="en-US" sz="3600"/>
              <a:t>Step 2: Understanding legal framework: constitutional and customary rights.</a:t>
            </a:r>
            <a:br>
              <a:rPr lang="en-US" sz="3600"/>
            </a:br>
            <a:r>
              <a:rPr lang="en-US" sz="3600"/>
              <a:t/>
            </a:r>
            <a:br>
              <a:rPr lang="en-US" sz="3600"/>
            </a:br>
            <a:endParaRPr lang="en-ZA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BABC5D-F16A-4AF1-895B-E12FE8BBB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r>
              <a:rPr lang="en-ZA" sz="2000"/>
              <a:t>Constitution recognises customary fishing rights (</a:t>
            </a:r>
            <a:r>
              <a:rPr lang="en-ZA" sz="2000" i="1"/>
              <a:t>Gongqose</a:t>
            </a:r>
            <a:r>
              <a:rPr lang="en-ZA" sz="2000"/>
              <a:t>) as pre-existing: this has not been understood and pursued anywhere else.</a:t>
            </a:r>
          </a:p>
          <a:p>
            <a:r>
              <a:rPr lang="en-ZA" sz="2000"/>
              <a:t>It means that the regulation of customary rights must be a constitutionally compliant limitation.</a:t>
            </a:r>
          </a:p>
          <a:p>
            <a:r>
              <a:rPr lang="en-ZA" sz="2000"/>
              <a:t>Policy (and court case) identified constitutional basis for recognition of the sector: food security, equality, freedom of culture and trade, gender equality.</a:t>
            </a:r>
          </a:p>
          <a:p>
            <a:r>
              <a:rPr lang="en-ZA" sz="2000"/>
              <a:t>It is entirely different to commercial and recreational sectors – but treated as extensions (for example in allocations)</a:t>
            </a:r>
          </a:p>
        </p:txBody>
      </p:sp>
    </p:spTree>
    <p:extLst>
      <p:ext uri="{BB962C8B-B14F-4D97-AF65-F5344CB8AC3E}">
        <p14:creationId xmlns:p14="http://schemas.microsoft.com/office/powerpoint/2010/main" xmlns="" val="3042594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B9AA7C6-5E5A-498E-A6DF-A943376E0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3EAB11A-76F7-48F4-9B4F-5BFDF4BF96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74D4C416-D5F4-4F6F-A6F1-87A21CD4FC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C6AC1C30-21C6-4BF6-93EE-B211D7A850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1E140AE-0ABF-47C8-BF32-7D2F0CF2B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BC4F608-B4B8-48C3-9572-C0F061B1CD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6F61CF-4915-58DA-8021-1E9C73C3D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en-US" sz="5200"/>
              <a:t>Step 3. Creating appropriate frameworks for different contexts.</a:t>
            </a:r>
            <a:endParaRPr lang="en-ZA" sz="5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FAC4AC-2DAB-E006-D6B3-4630BFD22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r>
              <a:rPr lang="en-ZA" sz="1700"/>
              <a:t>One size fits all – no understanding of the context</a:t>
            </a:r>
          </a:p>
          <a:p>
            <a:r>
              <a:rPr lang="en-ZA" sz="1700"/>
              <a:t>Co-ops – corporate structure with a pro forma ‘constitution’. Idea was to not repeat the failures of the land sector.</a:t>
            </a:r>
          </a:p>
          <a:p>
            <a:r>
              <a:rPr lang="en-ZA" sz="1700"/>
              <a:t>But there is no magic in the structure itself. Structures that don’t fit local realities will fail.</a:t>
            </a:r>
          </a:p>
          <a:p>
            <a:r>
              <a:rPr lang="en-ZA" sz="1700"/>
              <a:t>No capacity, no support. Often governing a group of individuals rather than a ‘community’. </a:t>
            </a:r>
          </a:p>
          <a:p>
            <a:r>
              <a:rPr lang="en-ZA" sz="1700"/>
              <a:t>Impact is worse than in the land sector: local fisheries governance has every day impact on food security, access, etc.</a:t>
            </a:r>
          </a:p>
          <a:p>
            <a:endParaRPr lang="en-ZA" sz="1700"/>
          </a:p>
          <a:p>
            <a:pPr marL="0" indent="0">
              <a:buNone/>
            </a:pPr>
            <a:r>
              <a:rPr lang="en-ZA" sz="1700"/>
              <a:t>Step 5. Assessment…….(should not delay implementation of the MLRA)</a:t>
            </a:r>
          </a:p>
        </p:txBody>
      </p:sp>
    </p:spTree>
    <p:extLst>
      <p:ext uri="{BB962C8B-B14F-4D97-AF65-F5344CB8AC3E}">
        <p14:creationId xmlns:p14="http://schemas.microsoft.com/office/powerpoint/2010/main" xmlns="" val="175122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AD318CC-E2A8-4E27-9548-A047A78999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5ACA0E-4550-99CF-D9D2-4D7F181E6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ZA" sz="4800"/>
              <a:t>Two further thoughts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B14B560F-9DD7-4302-A60B-EBD3EF59B0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3A9A4357-BD1D-4622-A4FE-766E6AB8DE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C21D6966-343E-49AC-A026-D2497E0C3C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C1BBA94-3F40-40AA-8BB9-E69E25E537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9407D4-FC20-EE9B-E511-49342B8BD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r>
              <a:rPr lang="en-ZA" sz="2200"/>
              <a:t>Co-management is fundamental: we have not properly understood or implemented this at all.</a:t>
            </a:r>
          </a:p>
          <a:p>
            <a:r>
              <a:rPr lang="en-ZA" sz="2200"/>
              <a:t>Marine Spatial Planning: deadline for comments on plans is next Tuesday, but no fishers have been notified……..</a:t>
            </a:r>
          </a:p>
        </p:txBody>
      </p:sp>
    </p:spTree>
    <p:extLst>
      <p:ext uri="{BB962C8B-B14F-4D97-AF65-F5344CB8AC3E}">
        <p14:creationId xmlns:p14="http://schemas.microsoft.com/office/powerpoint/2010/main" xmlns="" val="527394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354</Words>
  <Application>Microsoft Office PowerPoint</Application>
  <PresentationFormat>Custom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Successful Community Governance Systems in the Small-Scale Fishing Sector &amp; Communities Rights to their Natural Resources relating to Fisheries</vt:lpstr>
      <vt:lpstr>Step 1: Understand the SSF sector</vt:lpstr>
      <vt:lpstr>  Step 2: Understanding legal framework: constitutional and customary rights.  </vt:lpstr>
      <vt:lpstr>Step 3. Creating appropriate frameworks for different contexts.</vt:lpstr>
      <vt:lpstr>Two further thoughts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 Community Governance Systems in the Small-Scale Fishing Sector &amp; Communities Rights to their Natural Resources relating to Fisheries</dc:title>
  <dc:creator>Wilmien Wicomb</dc:creator>
  <cp:lastModifiedBy>USER</cp:lastModifiedBy>
  <cp:revision>1</cp:revision>
  <dcterms:created xsi:type="dcterms:W3CDTF">2023-05-02T07:42:53Z</dcterms:created>
  <dcterms:modified xsi:type="dcterms:W3CDTF">2023-05-16T09:53:39Z</dcterms:modified>
</cp:coreProperties>
</file>