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98" r:id="rId4"/>
    <p:sldId id="261" r:id="rId5"/>
    <p:sldId id="264" r:id="rId6"/>
    <p:sldId id="268" r:id="rId7"/>
    <p:sldId id="269" r:id="rId8"/>
    <p:sldId id="270" r:id="rId9"/>
    <p:sldId id="259" r:id="rId10"/>
    <p:sldId id="271" r:id="rId11"/>
    <p:sldId id="262" r:id="rId12"/>
    <p:sldId id="274" r:id="rId13"/>
    <p:sldId id="313" r:id="rId14"/>
    <p:sldId id="315" r:id="rId15"/>
    <p:sldId id="316" r:id="rId16"/>
    <p:sldId id="306" r:id="rId17"/>
    <p:sldId id="307" r:id="rId18"/>
    <p:sldId id="284" r:id="rId19"/>
    <p:sldId id="308" r:id="rId20"/>
    <p:sldId id="265" r:id="rId21"/>
    <p:sldId id="310" r:id="rId22"/>
    <p:sldId id="311" r:id="rId23"/>
    <p:sldId id="312"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9933"/>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60466-9CD0-4E4B-9569-6C16FD3AD19A}" type="doc">
      <dgm:prSet loTypeId="urn:microsoft.com/office/officeart/2005/8/layout/orgChart1" loCatId="hierarchy" qsTypeId="urn:microsoft.com/office/officeart/2005/8/quickstyle/simple1" qsCatId="simple" csTypeId="urn:microsoft.com/office/officeart/2005/8/colors/accent5_2" csCatId="accent5"/>
      <dgm:spPr/>
    </dgm:pt>
    <dgm:pt modelId="{BC5E5BFA-CD13-4B5F-99FB-C627DA1A893A}">
      <dgm:prSet custT="1"/>
      <dgm:spPr/>
      <dgm:t>
        <a:bodyPr/>
        <a:lstStyle/>
        <a:p>
          <a:pPr marR="0" algn="ctr" rtl="0"/>
          <a:r>
            <a:rPr lang="en-ZA" sz="1200" b="1" i="0" u="none" strike="noStrike" baseline="0">
              <a:latin typeface="Arial" panose="020B0604020202020204" pitchFamily="34" charset="0"/>
            </a:rPr>
            <a:t> NACI Council</a:t>
          </a:r>
          <a:endParaRPr lang="en-ZA" sz="1200" b="1"/>
        </a:p>
      </dgm:t>
    </dgm:pt>
    <dgm:pt modelId="{B1491D83-88CE-4DD3-A363-0078D99FC368}" type="parTrans" cxnId="{0F973FE7-8F87-4B40-A21A-33CA0CD8D689}">
      <dgm:prSet/>
      <dgm:spPr/>
      <dgm:t>
        <a:bodyPr/>
        <a:lstStyle/>
        <a:p>
          <a:endParaRPr lang="en-US" sz="1200" b="1"/>
        </a:p>
      </dgm:t>
    </dgm:pt>
    <dgm:pt modelId="{9DB009AB-4916-4357-8365-4131E85AD243}" type="sibTrans" cxnId="{0F973FE7-8F87-4B40-A21A-33CA0CD8D689}">
      <dgm:prSet/>
      <dgm:spPr/>
      <dgm:t>
        <a:bodyPr/>
        <a:lstStyle/>
        <a:p>
          <a:endParaRPr lang="en-US" sz="1200" b="1"/>
        </a:p>
      </dgm:t>
    </dgm:pt>
    <dgm:pt modelId="{59C94606-7676-47FF-9D88-C2C88E2F784E}">
      <dgm:prSet custT="1"/>
      <dgm:spPr/>
      <dgm:t>
        <a:bodyPr/>
        <a:lstStyle/>
        <a:p>
          <a:pPr marR="0" algn="ctr" rtl="0"/>
          <a:r>
            <a:rPr lang="en-ZA" sz="1200" b="1" i="0" u="none" strike="noStrike" baseline="0">
              <a:latin typeface="Arial" panose="020B0604020202020204" pitchFamily="34" charset="0"/>
            </a:rPr>
            <a:t>Acting CEO</a:t>
          </a:r>
          <a:endParaRPr lang="en-ZA" sz="1200" b="1"/>
        </a:p>
      </dgm:t>
    </dgm:pt>
    <dgm:pt modelId="{2D55FFBD-15AB-4D2B-8F5F-DF3EFA3DE6B8}" type="parTrans" cxnId="{67F2B289-4ACC-4564-89DC-EAD28F58D6CC}">
      <dgm:prSet/>
      <dgm:spPr/>
      <dgm:t>
        <a:bodyPr/>
        <a:lstStyle/>
        <a:p>
          <a:endParaRPr lang="en-US" sz="1200" b="1"/>
        </a:p>
      </dgm:t>
    </dgm:pt>
    <dgm:pt modelId="{8D17DF90-12DC-405B-B8A9-80CE2C50F6EA}" type="sibTrans" cxnId="{67F2B289-4ACC-4564-89DC-EAD28F58D6CC}">
      <dgm:prSet/>
      <dgm:spPr/>
      <dgm:t>
        <a:bodyPr/>
        <a:lstStyle/>
        <a:p>
          <a:endParaRPr lang="en-US" sz="1200" b="1"/>
        </a:p>
      </dgm:t>
    </dgm:pt>
    <dgm:pt modelId="{99A5636E-01AF-42A4-A2C7-32CC619BA877}" type="asst">
      <dgm:prSet custT="1"/>
      <dgm:spPr/>
      <dgm:t>
        <a:bodyPr/>
        <a:lstStyle/>
        <a:p>
          <a:pPr marR="0" algn="ctr" rtl="0"/>
          <a:r>
            <a:rPr lang="en-ZA" sz="1200" b="1" i="0" u="none" strike="noStrike" baseline="0">
              <a:latin typeface="Arial" panose="020B0604020202020204" pitchFamily="34" charset="0"/>
            </a:rPr>
            <a:t>Chief Specialist: Policy Investigations</a:t>
          </a:r>
          <a:endParaRPr lang="en-ZA" sz="1200" b="1"/>
        </a:p>
      </dgm:t>
    </dgm:pt>
    <dgm:pt modelId="{1A4B690E-B99E-48F1-B040-C7BB25A0D112}" type="parTrans" cxnId="{EACDA662-9293-496E-8FDC-07E9FF313A94}">
      <dgm:prSet/>
      <dgm:spPr/>
      <dgm:t>
        <a:bodyPr/>
        <a:lstStyle/>
        <a:p>
          <a:endParaRPr lang="en-US" sz="1200" b="1"/>
        </a:p>
      </dgm:t>
    </dgm:pt>
    <dgm:pt modelId="{3CD9029C-D43F-43E3-A5AB-2090BC3F16D5}" type="sibTrans" cxnId="{EACDA662-9293-496E-8FDC-07E9FF313A94}">
      <dgm:prSet/>
      <dgm:spPr/>
      <dgm:t>
        <a:bodyPr/>
        <a:lstStyle/>
        <a:p>
          <a:endParaRPr lang="en-US" sz="1200" b="1"/>
        </a:p>
      </dgm:t>
    </dgm:pt>
    <dgm:pt modelId="{E7D70BCB-8A9C-431D-9035-09705B3BECD8}" type="asst">
      <dgm:prSet custT="1"/>
      <dgm:spPr/>
      <dgm:t>
        <a:bodyPr/>
        <a:lstStyle/>
        <a:p>
          <a:pPr marR="0" algn="ctr" rtl="0"/>
          <a:r>
            <a:rPr lang="en-ZA" sz="1200" b="1" i="0" u="none" strike="noStrike" baseline="0">
              <a:latin typeface="Arial" panose="020B0604020202020204" pitchFamily="34" charset="0"/>
            </a:rPr>
            <a:t>Senior Administrative Assistant</a:t>
          </a:r>
          <a:endParaRPr lang="en-ZA" sz="1200" b="1"/>
        </a:p>
      </dgm:t>
    </dgm:pt>
    <dgm:pt modelId="{8E7C5498-4237-44A3-9311-CCA5A001918E}" type="parTrans" cxnId="{ECE730B1-80CF-4B34-91DD-3E5DCA6E7C9E}">
      <dgm:prSet/>
      <dgm:spPr/>
      <dgm:t>
        <a:bodyPr/>
        <a:lstStyle/>
        <a:p>
          <a:endParaRPr lang="en-US" sz="1200" b="1"/>
        </a:p>
      </dgm:t>
    </dgm:pt>
    <dgm:pt modelId="{71A9A689-CC4C-4C92-BC6B-6AB2F1DC1975}" type="sibTrans" cxnId="{ECE730B1-80CF-4B34-91DD-3E5DCA6E7C9E}">
      <dgm:prSet/>
      <dgm:spPr/>
      <dgm:t>
        <a:bodyPr/>
        <a:lstStyle/>
        <a:p>
          <a:endParaRPr lang="en-US" sz="1200" b="1"/>
        </a:p>
      </dgm:t>
    </dgm:pt>
    <dgm:pt modelId="{D844906F-B025-40A0-8A37-24F376D483C0}">
      <dgm:prSet custT="1"/>
      <dgm:spPr/>
      <dgm:t>
        <a:bodyPr/>
        <a:lstStyle/>
        <a:p>
          <a:pPr marR="0" algn="ctr" rtl="0"/>
          <a:r>
            <a:rPr lang="en-ZA" sz="1200" b="1" i="0" u="none" strike="noStrike" baseline="0">
              <a:latin typeface="Arial" panose="020B0604020202020204" pitchFamily="34" charset="0"/>
            </a:rPr>
            <a:t>Senior Specialist: S&amp;T Indicators and Measures</a:t>
          </a:r>
          <a:endParaRPr lang="en-ZA" sz="1200" b="1"/>
        </a:p>
      </dgm:t>
    </dgm:pt>
    <dgm:pt modelId="{E90C9B0E-B119-4AAD-A264-B1AC9E7BD3AA}" type="parTrans" cxnId="{4E833798-0ADF-4587-A1AA-C7CE88BC7085}">
      <dgm:prSet/>
      <dgm:spPr/>
      <dgm:t>
        <a:bodyPr/>
        <a:lstStyle/>
        <a:p>
          <a:endParaRPr lang="en-US" sz="1200" b="1"/>
        </a:p>
      </dgm:t>
    </dgm:pt>
    <dgm:pt modelId="{98C8041D-F1A8-4493-A319-8DC30268C7CD}" type="sibTrans" cxnId="{4E833798-0ADF-4587-A1AA-C7CE88BC7085}">
      <dgm:prSet/>
      <dgm:spPr/>
      <dgm:t>
        <a:bodyPr/>
        <a:lstStyle/>
        <a:p>
          <a:endParaRPr lang="en-US" sz="1200" b="1"/>
        </a:p>
      </dgm:t>
    </dgm:pt>
    <dgm:pt modelId="{0CE42448-EA88-4FAC-B913-522C60ADB8DC}" type="asst">
      <dgm:prSet custT="1"/>
      <dgm:spPr/>
      <dgm:t>
        <a:bodyPr/>
        <a:lstStyle/>
        <a:p>
          <a:pPr marR="0" algn="ctr" rtl="0"/>
          <a:r>
            <a:rPr lang="en-ZA" sz="1200" b="1" i="0" u="none" strike="noStrike" baseline="0">
              <a:latin typeface="Arial" panose="020B0604020202020204" pitchFamily="34" charset="0"/>
            </a:rPr>
            <a:t>Specialist: S&amp;T Measurement Analysis</a:t>
          </a:r>
          <a:endParaRPr lang="en-ZA" sz="1200" b="1"/>
        </a:p>
      </dgm:t>
    </dgm:pt>
    <dgm:pt modelId="{0D10A419-17DF-4486-A643-137079378DED}" type="parTrans" cxnId="{5583C240-83C2-4BFD-ACAD-831C79888314}">
      <dgm:prSet/>
      <dgm:spPr/>
      <dgm:t>
        <a:bodyPr/>
        <a:lstStyle/>
        <a:p>
          <a:endParaRPr lang="en-US" sz="1200" b="1"/>
        </a:p>
      </dgm:t>
    </dgm:pt>
    <dgm:pt modelId="{D1744B01-D407-4949-B9BD-097D8D72C390}" type="sibTrans" cxnId="{5583C240-83C2-4BFD-ACAD-831C79888314}">
      <dgm:prSet/>
      <dgm:spPr/>
      <dgm:t>
        <a:bodyPr/>
        <a:lstStyle/>
        <a:p>
          <a:endParaRPr lang="en-US" sz="1200" b="1"/>
        </a:p>
      </dgm:t>
    </dgm:pt>
    <dgm:pt modelId="{F3D82533-FB3E-4A77-98BA-FD2344885C00}">
      <dgm:prSet custT="1"/>
      <dgm:spPr/>
      <dgm:t>
        <a:bodyPr/>
        <a:lstStyle/>
        <a:p>
          <a:pPr marR="0" algn="ctr" rtl="0"/>
          <a:r>
            <a:rPr lang="en-ZA" sz="1200" b="1" i="0" u="none" strike="noStrike" baseline="0">
              <a:latin typeface="Arial" panose="020B0604020202020204" pitchFamily="34" charset="0"/>
            </a:rPr>
            <a:t>Senior Specialist: Policy Investigations</a:t>
          </a:r>
          <a:endParaRPr lang="en-ZA" sz="1200" b="1"/>
        </a:p>
      </dgm:t>
    </dgm:pt>
    <dgm:pt modelId="{37445A5B-8E05-44D6-930E-1809C4ED32CD}" type="parTrans" cxnId="{3E326A79-1122-405D-AC2E-3D63BA76A45A}">
      <dgm:prSet/>
      <dgm:spPr/>
      <dgm:t>
        <a:bodyPr/>
        <a:lstStyle/>
        <a:p>
          <a:endParaRPr lang="en-US" sz="1200" b="1"/>
        </a:p>
      </dgm:t>
    </dgm:pt>
    <dgm:pt modelId="{C713C1E6-7EF3-4667-8BD8-B6704D1809BF}" type="sibTrans" cxnId="{3E326A79-1122-405D-AC2E-3D63BA76A45A}">
      <dgm:prSet/>
      <dgm:spPr/>
      <dgm:t>
        <a:bodyPr/>
        <a:lstStyle/>
        <a:p>
          <a:endParaRPr lang="en-US" sz="1200" b="1"/>
        </a:p>
      </dgm:t>
    </dgm:pt>
    <dgm:pt modelId="{7540E3BE-52FE-4C92-967C-4BFD57995E07}" type="asst">
      <dgm:prSet custT="1"/>
      <dgm:spPr/>
      <dgm:t>
        <a:bodyPr/>
        <a:lstStyle/>
        <a:p>
          <a:pPr marR="0" algn="ctr" rtl="0"/>
          <a:r>
            <a:rPr lang="en-ZA" sz="1200" b="1" i="0" u="none" strike="noStrike" baseline="0">
              <a:latin typeface="Arial" panose="020B0604020202020204" pitchFamily="34" charset="0"/>
            </a:rPr>
            <a:t>Administrative Officer (Shared)</a:t>
          </a:r>
          <a:endParaRPr lang="en-ZA" sz="1200" b="1"/>
        </a:p>
      </dgm:t>
    </dgm:pt>
    <dgm:pt modelId="{5E42010B-92C6-4962-95A2-1E276621E3A1}" type="parTrans" cxnId="{5AB3A754-C045-4EE0-99B5-F86D8A7F08CB}">
      <dgm:prSet/>
      <dgm:spPr/>
      <dgm:t>
        <a:bodyPr/>
        <a:lstStyle/>
        <a:p>
          <a:endParaRPr lang="en-US" sz="1200" b="1"/>
        </a:p>
      </dgm:t>
    </dgm:pt>
    <dgm:pt modelId="{89D6FD65-1032-4D44-ACB0-38B1F361E28F}" type="sibTrans" cxnId="{5AB3A754-C045-4EE0-99B5-F86D8A7F08CB}">
      <dgm:prSet/>
      <dgm:spPr/>
      <dgm:t>
        <a:bodyPr/>
        <a:lstStyle/>
        <a:p>
          <a:endParaRPr lang="en-US" sz="1200" b="1"/>
        </a:p>
      </dgm:t>
    </dgm:pt>
    <dgm:pt modelId="{B8E9F3DB-33EE-4D75-AFD1-D66402040B9B}" type="asst">
      <dgm:prSet custT="1"/>
      <dgm:spPr/>
      <dgm:t>
        <a:bodyPr/>
        <a:lstStyle/>
        <a:p>
          <a:pPr marR="0" algn="ctr" rtl="0"/>
          <a:r>
            <a:rPr lang="en-ZA" sz="1200" b="1" i="0" u="none" strike="noStrike" baseline="0">
              <a:latin typeface="Arial" panose="020B0604020202020204" pitchFamily="34" charset="0"/>
            </a:rPr>
            <a:t>Specialist: Policy Investigation</a:t>
          </a:r>
          <a:endParaRPr lang="en-ZA" sz="1200" b="1"/>
        </a:p>
      </dgm:t>
    </dgm:pt>
    <dgm:pt modelId="{FC6A3E01-4A77-4E2E-9489-FC5DB8A55EF9}" type="parTrans" cxnId="{A491340A-D151-48C1-9915-455FB893FE22}">
      <dgm:prSet/>
      <dgm:spPr/>
      <dgm:t>
        <a:bodyPr/>
        <a:lstStyle/>
        <a:p>
          <a:endParaRPr lang="en-US" sz="1200" b="1"/>
        </a:p>
      </dgm:t>
    </dgm:pt>
    <dgm:pt modelId="{F895F61D-1C9B-4D8D-865D-03CE19B05BF4}" type="sibTrans" cxnId="{A491340A-D151-48C1-9915-455FB893FE22}">
      <dgm:prSet/>
      <dgm:spPr/>
      <dgm:t>
        <a:bodyPr/>
        <a:lstStyle/>
        <a:p>
          <a:endParaRPr lang="en-US" sz="1200" b="1"/>
        </a:p>
      </dgm:t>
    </dgm:pt>
    <dgm:pt modelId="{303BB806-FC87-4FB0-9053-44F0D4664443}">
      <dgm:prSet custT="1"/>
      <dgm:spPr/>
      <dgm:t>
        <a:bodyPr/>
        <a:lstStyle/>
        <a:p>
          <a:pPr marR="0" algn="ctr" rtl="0"/>
          <a:r>
            <a:rPr lang="en-ZA" sz="1200" b="1" i="0" u="none" strike="noStrike" baseline="0">
              <a:latin typeface="Arial" panose="020B0604020202020204" pitchFamily="34" charset="0"/>
            </a:rPr>
            <a:t>Senior Specialist: Policy Analysis and advice</a:t>
          </a:r>
          <a:endParaRPr lang="en-ZA" sz="1200" b="1"/>
        </a:p>
      </dgm:t>
    </dgm:pt>
    <dgm:pt modelId="{BC892EFF-EA8F-4724-9B84-1835A0B10958}" type="parTrans" cxnId="{A6863A6A-8DBD-4A04-B503-409FAE8A05E4}">
      <dgm:prSet/>
      <dgm:spPr/>
      <dgm:t>
        <a:bodyPr/>
        <a:lstStyle/>
        <a:p>
          <a:endParaRPr lang="en-US" sz="1200" b="1"/>
        </a:p>
      </dgm:t>
    </dgm:pt>
    <dgm:pt modelId="{CC392B0B-ECB4-4DA4-85B3-712B2F39BCA8}" type="sibTrans" cxnId="{A6863A6A-8DBD-4A04-B503-409FAE8A05E4}">
      <dgm:prSet/>
      <dgm:spPr/>
      <dgm:t>
        <a:bodyPr/>
        <a:lstStyle/>
        <a:p>
          <a:endParaRPr lang="en-US" sz="1200" b="1"/>
        </a:p>
      </dgm:t>
    </dgm:pt>
    <dgm:pt modelId="{ECC4B5C2-6CE3-4363-A4C6-E2E3D52B4C30}" type="asst">
      <dgm:prSet custT="1"/>
      <dgm:spPr/>
      <dgm:t>
        <a:bodyPr/>
        <a:lstStyle/>
        <a:p>
          <a:pPr marR="0" algn="ctr" rtl="0"/>
          <a:r>
            <a:rPr lang="en-ZA" sz="1200" b="1" i="0" u="none" strike="noStrike" baseline="0">
              <a:latin typeface="Arial" panose="020B0604020202020204" pitchFamily="34" charset="0"/>
            </a:rPr>
            <a:t>Administrative Officer (Shared)</a:t>
          </a:r>
          <a:endParaRPr lang="en-ZA" sz="1200" b="1"/>
        </a:p>
      </dgm:t>
    </dgm:pt>
    <dgm:pt modelId="{2BA78EDB-E965-4C3C-B3E7-047B73E044B8}" type="parTrans" cxnId="{A60BFD92-1829-4CD1-B130-59AA3E4D1127}">
      <dgm:prSet/>
      <dgm:spPr/>
      <dgm:t>
        <a:bodyPr/>
        <a:lstStyle/>
        <a:p>
          <a:endParaRPr lang="en-US" sz="1200" b="1"/>
        </a:p>
      </dgm:t>
    </dgm:pt>
    <dgm:pt modelId="{A4759C31-93D8-49A8-9BA1-D9C0AFFB1BFE}" type="sibTrans" cxnId="{A60BFD92-1829-4CD1-B130-59AA3E4D1127}">
      <dgm:prSet/>
      <dgm:spPr/>
      <dgm:t>
        <a:bodyPr/>
        <a:lstStyle/>
        <a:p>
          <a:endParaRPr lang="en-US" sz="1200" b="1"/>
        </a:p>
      </dgm:t>
    </dgm:pt>
    <dgm:pt modelId="{CE0ED98E-43E1-43A5-BA18-312ED0915F76}" type="asst">
      <dgm:prSet custT="1"/>
      <dgm:spPr/>
      <dgm:t>
        <a:bodyPr/>
        <a:lstStyle/>
        <a:p>
          <a:pPr marR="0" algn="ctr" rtl="0"/>
          <a:r>
            <a:rPr lang="en-ZA" sz="1200" b="1" i="0" u="none" strike="noStrike" baseline="0">
              <a:latin typeface="Arial" panose="020B0604020202020204" pitchFamily="34" charset="0"/>
            </a:rPr>
            <a:t>Assistant Director: Policy Analysis and advice</a:t>
          </a:r>
          <a:endParaRPr lang="en-ZA" sz="1200" b="1"/>
        </a:p>
      </dgm:t>
    </dgm:pt>
    <dgm:pt modelId="{70B08733-3074-4CB0-A476-911114524ABE}" type="parTrans" cxnId="{AD89D1C2-4D2E-435B-9F75-449A0AABCD0D}">
      <dgm:prSet/>
      <dgm:spPr/>
      <dgm:t>
        <a:bodyPr/>
        <a:lstStyle/>
        <a:p>
          <a:endParaRPr lang="en-US" sz="1200" b="1"/>
        </a:p>
      </dgm:t>
    </dgm:pt>
    <dgm:pt modelId="{D0B4C092-07A9-48C9-968A-752E1DFF7439}" type="sibTrans" cxnId="{AD89D1C2-4D2E-435B-9F75-449A0AABCD0D}">
      <dgm:prSet/>
      <dgm:spPr/>
      <dgm:t>
        <a:bodyPr/>
        <a:lstStyle/>
        <a:p>
          <a:endParaRPr lang="en-US" sz="1200" b="1"/>
        </a:p>
      </dgm:t>
    </dgm:pt>
    <dgm:pt modelId="{71116C40-3F87-46D7-8B1E-E5A65DB54A57}" type="asst">
      <dgm:prSet custT="1"/>
      <dgm:spPr/>
      <dgm:t>
        <a:bodyPr/>
        <a:lstStyle/>
        <a:p>
          <a:pPr marR="0" algn="ctr" rtl="0"/>
          <a:r>
            <a:rPr lang="en-ZA" sz="1200" b="1" i="0" u="none" strike="noStrike" baseline="0">
              <a:latin typeface="Arial" panose="020B0604020202020204" pitchFamily="34" charset="0"/>
            </a:rPr>
            <a:t>Specialist: Policy Investigation</a:t>
          </a:r>
          <a:endParaRPr lang="en-ZA" sz="1200" b="1"/>
        </a:p>
      </dgm:t>
    </dgm:pt>
    <dgm:pt modelId="{050A9739-38B9-4343-8130-18D04A73DB06}" type="parTrans" cxnId="{B596808A-3C9E-4FD2-8609-3F80EB73F454}">
      <dgm:prSet/>
      <dgm:spPr/>
      <dgm:t>
        <a:bodyPr/>
        <a:lstStyle/>
        <a:p>
          <a:endParaRPr lang="en-US" sz="1200" b="1"/>
        </a:p>
      </dgm:t>
    </dgm:pt>
    <dgm:pt modelId="{85715036-601C-4F74-9111-ED7FE92757A4}" type="sibTrans" cxnId="{B596808A-3C9E-4FD2-8609-3F80EB73F454}">
      <dgm:prSet/>
      <dgm:spPr/>
      <dgm:t>
        <a:bodyPr/>
        <a:lstStyle/>
        <a:p>
          <a:endParaRPr lang="en-US" sz="1200" b="1"/>
        </a:p>
      </dgm:t>
    </dgm:pt>
    <dgm:pt modelId="{EA9DEC22-AB22-41AA-B7DA-D06DEC29327C}" type="asst">
      <dgm:prSet custT="1"/>
      <dgm:spPr/>
      <dgm:t>
        <a:bodyPr/>
        <a:lstStyle/>
        <a:p>
          <a:pPr marR="0" algn="ctr" rtl="0"/>
          <a:r>
            <a:rPr lang="en-ZA" sz="1200" b="1" i="0" u="none" strike="noStrike" baseline="0">
              <a:latin typeface="Arial" panose="020B0604020202020204" pitchFamily="34" charset="0"/>
            </a:rPr>
            <a:t>Specialist: Policy Analysis</a:t>
          </a:r>
          <a:endParaRPr lang="en-ZA" sz="1200" b="1"/>
        </a:p>
      </dgm:t>
    </dgm:pt>
    <dgm:pt modelId="{DB563D9D-4C28-4219-BFE1-F2EFAA758460}" type="parTrans" cxnId="{833FE7BC-6735-4E5D-9A16-081A4A4DE9AD}">
      <dgm:prSet/>
      <dgm:spPr/>
      <dgm:t>
        <a:bodyPr/>
        <a:lstStyle/>
        <a:p>
          <a:endParaRPr lang="en-US" sz="1200" b="1"/>
        </a:p>
      </dgm:t>
    </dgm:pt>
    <dgm:pt modelId="{BD729EEF-BECC-4583-BE96-0085448DD9F0}" type="sibTrans" cxnId="{833FE7BC-6735-4E5D-9A16-081A4A4DE9AD}">
      <dgm:prSet/>
      <dgm:spPr/>
      <dgm:t>
        <a:bodyPr/>
        <a:lstStyle/>
        <a:p>
          <a:endParaRPr lang="en-US" sz="1200" b="1"/>
        </a:p>
      </dgm:t>
    </dgm:pt>
    <dgm:pt modelId="{56F904BE-170C-42B1-9B36-BF52ABD9FC17}" type="pres">
      <dgm:prSet presAssocID="{50960466-9CD0-4E4B-9569-6C16FD3AD19A}" presName="hierChild1" presStyleCnt="0">
        <dgm:presLayoutVars>
          <dgm:orgChart val="1"/>
          <dgm:chPref val="1"/>
          <dgm:dir/>
          <dgm:animOne val="branch"/>
          <dgm:animLvl val="lvl"/>
          <dgm:resizeHandles/>
        </dgm:presLayoutVars>
      </dgm:prSet>
      <dgm:spPr/>
    </dgm:pt>
    <dgm:pt modelId="{932DACE4-CC53-44C8-8A85-F12F7EDFB8DB}" type="pres">
      <dgm:prSet presAssocID="{BC5E5BFA-CD13-4B5F-99FB-C627DA1A893A}" presName="hierRoot1" presStyleCnt="0">
        <dgm:presLayoutVars>
          <dgm:hierBranch/>
        </dgm:presLayoutVars>
      </dgm:prSet>
      <dgm:spPr/>
    </dgm:pt>
    <dgm:pt modelId="{EC6AAFE9-AEB6-48D5-9AD4-15E8A6AC0AD6}" type="pres">
      <dgm:prSet presAssocID="{BC5E5BFA-CD13-4B5F-99FB-C627DA1A893A}" presName="rootComposite1" presStyleCnt="0"/>
      <dgm:spPr/>
    </dgm:pt>
    <dgm:pt modelId="{11063E29-52F9-4B5E-8685-7A4ABACAF3F0}" type="pres">
      <dgm:prSet presAssocID="{BC5E5BFA-CD13-4B5F-99FB-C627DA1A893A}" presName="rootText1" presStyleLbl="node0" presStyleIdx="0" presStyleCnt="1">
        <dgm:presLayoutVars>
          <dgm:chPref val="3"/>
        </dgm:presLayoutVars>
      </dgm:prSet>
      <dgm:spPr/>
      <dgm:t>
        <a:bodyPr/>
        <a:lstStyle/>
        <a:p>
          <a:endParaRPr lang="en-ZA"/>
        </a:p>
      </dgm:t>
    </dgm:pt>
    <dgm:pt modelId="{31677C9F-C7F5-458F-9C73-0476819E120F}" type="pres">
      <dgm:prSet presAssocID="{BC5E5BFA-CD13-4B5F-99FB-C627DA1A893A}" presName="rootConnector1" presStyleLbl="node1" presStyleIdx="0" presStyleCnt="0"/>
      <dgm:spPr/>
      <dgm:t>
        <a:bodyPr/>
        <a:lstStyle/>
        <a:p>
          <a:endParaRPr lang="en-ZA"/>
        </a:p>
      </dgm:t>
    </dgm:pt>
    <dgm:pt modelId="{116752E1-8B44-4E94-AE43-FF5CC146CC46}" type="pres">
      <dgm:prSet presAssocID="{BC5E5BFA-CD13-4B5F-99FB-C627DA1A893A}" presName="hierChild2" presStyleCnt="0"/>
      <dgm:spPr/>
    </dgm:pt>
    <dgm:pt modelId="{0F13E66F-7A0E-4677-9760-3524B39DF7A1}" type="pres">
      <dgm:prSet presAssocID="{2D55FFBD-15AB-4D2B-8F5F-DF3EFA3DE6B8}" presName="Name35" presStyleLbl="parChTrans1D2" presStyleIdx="0" presStyleCnt="1"/>
      <dgm:spPr/>
      <dgm:t>
        <a:bodyPr/>
        <a:lstStyle/>
        <a:p>
          <a:endParaRPr lang="en-ZA"/>
        </a:p>
      </dgm:t>
    </dgm:pt>
    <dgm:pt modelId="{E1F6D971-89A9-4F0E-AD71-2D8D4F79AE1E}" type="pres">
      <dgm:prSet presAssocID="{59C94606-7676-47FF-9D88-C2C88E2F784E}" presName="hierRoot2" presStyleCnt="0">
        <dgm:presLayoutVars>
          <dgm:hierBranch/>
        </dgm:presLayoutVars>
      </dgm:prSet>
      <dgm:spPr/>
    </dgm:pt>
    <dgm:pt modelId="{40349B43-AA16-485C-835F-8B8278CCB355}" type="pres">
      <dgm:prSet presAssocID="{59C94606-7676-47FF-9D88-C2C88E2F784E}" presName="rootComposite" presStyleCnt="0"/>
      <dgm:spPr/>
    </dgm:pt>
    <dgm:pt modelId="{72C959BC-D816-4DB5-99CC-F8FFC09CA534}" type="pres">
      <dgm:prSet presAssocID="{59C94606-7676-47FF-9D88-C2C88E2F784E}" presName="rootText" presStyleLbl="node2" presStyleIdx="0" presStyleCnt="1">
        <dgm:presLayoutVars>
          <dgm:chPref val="3"/>
        </dgm:presLayoutVars>
      </dgm:prSet>
      <dgm:spPr/>
      <dgm:t>
        <a:bodyPr/>
        <a:lstStyle/>
        <a:p>
          <a:endParaRPr lang="en-ZA"/>
        </a:p>
      </dgm:t>
    </dgm:pt>
    <dgm:pt modelId="{77D8433F-FA61-443D-9DC6-CEC17A728371}" type="pres">
      <dgm:prSet presAssocID="{59C94606-7676-47FF-9D88-C2C88E2F784E}" presName="rootConnector" presStyleLbl="node2" presStyleIdx="0" presStyleCnt="1"/>
      <dgm:spPr/>
      <dgm:t>
        <a:bodyPr/>
        <a:lstStyle/>
        <a:p>
          <a:endParaRPr lang="en-ZA"/>
        </a:p>
      </dgm:t>
    </dgm:pt>
    <dgm:pt modelId="{C36E2CA7-6870-4056-882E-070BD4A99164}" type="pres">
      <dgm:prSet presAssocID="{59C94606-7676-47FF-9D88-C2C88E2F784E}" presName="hierChild4" presStyleCnt="0"/>
      <dgm:spPr/>
    </dgm:pt>
    <dgm:pt modelId="{FA7FC981-7F68-4215-9EC3-A24A1D3DC365}" type="pres">
      <dgm:prSet presAssocID="{E90C9B0E-B119-4AAD-A264-B1AC9E7BD3AA}" presName="Name35" presStyleLbl="parChTrans1D3" presStyleIdx="0" presStyleCnt="5"/>
      <dgm:spPr/>
      <dgm:t>
        <a:bodyPr/>
        <a:lstStyle/>
        <a:p>
          <a:endParaRPr lang="en-ZA"/>
        </a:p>
      </dgm:t>
    </dgm:pt>
    <dgm:pt modelId="{CB3DF51D-0991-4D34-BB4C-6927D1D90D3A}" type="pres">
      <dgm:prSet presAssocID="{D844906F-B025-40A0-8A37-24F376D483C0}" presName="hierRoot2" presStyleCnt="0">
        <dgm:presLayoutVars>
          <dgm:hierBranch val="r"/>
        </dgm:presLayoutVars>
      </dgm:prSet>
      <dgm:spPr/>
    </dgm:pt>
    <dgm:pt modelId="{0AFA7188-65A5-41CE-ADF1-82DAF6B5AC5D}" type="pres">
      <dgm:prSet presAssocID="{D844906F-B025-40A0-8A37-24F376D483C0}" presName="rootComposite" presStyleCnt="0"/>
      <dgm:spPr/>
    </dgm:pt>
    <dgm:pt modelId="{DD57A722-6D87-4AEB-92FD-5F933BA4EB12}" type="pres">
      <dgm:prSet presAssocID="{D844906F-B025-40A0-8A37-24F376D483C0}" presName="rootText" presStyleLbl="node3" presStyleIdx="0" presStyleCnt="3">
        <dgm:presLayoutVars>
          <dgm:chPref val="3"/>
        </dgm:presLayoutVars>
      </dgm:prSet>
      <dgm:spPr/>
      <dgm:t>
        <a:bodyPr/>
        <a:lstStyle/>
        <a:p>
          <a:endParaRPr lang="en-ZA"/>
        </a:p>
      </dgm:t>
    </dgm:pt>
    <dgm:pt modelId="{0FC287F0-7D18-4932-9942-12E13EFB1E5C}" type="pres">
      <dgm:prSet presAssocID="{D844906F-B025-40A0-8A37-24F376D483C0}" presName="rootConnector" presStyleLbl="node3" presStyleIdx="0" presStyleCnt="3"/>
      <dgm:spPr/>
      <dgm:t>
        <a:bodyPr/>
        <a:lstStyle/>
        <a:p>
          <a:endParaRPr lang="en-ZA"/>
        </a:p>
      </dgm:t>
    </dgm:pt>
    <dgm:pt modelId="{F0453346-8EF6-4B62-8267-33986C8B36B2}" type="pres">
      <dgm:prSet presAssocID="{D844906F-B025-40A0-8A37-24F376D483C0}" presName="hierChild4" presStyleCnt="0"/>
      <dgm:spPr/>
    </dgm:pt>
    <dgm:pt modelId="{7E7DF272-8E31-48C2-AFAF-D396FE5A56F1}" type="pres">
      <dgm:prSet presAssocID="{D844906F-B025-40A0-8A37-24F376D483C0}" presName="hierChild5" presStyleCnt="0"/>
      <dgm:spPr/>
    </dgm:pt>
    <dgm:pt modelId="{C076863D-8E01-4393-AA11-4076C3835644}" type="pres">
      <dgm:prSet presAssocID="{0D10A419-17DF-4486-A643-137079378DED}" presName="Name111" presStyleLbl="parChTrans1D4" presStyleIdx="0" presStyleCnt="7"/>
      <dgm:spPr/>
      <dgm:t>
        <a:bodyPr/>
        <a:lstStyle/>
        <a:p>
          <a:endParaRPr lang="en-ZA"/>
        </a:p>
      </dgm:t>
    </dgm:pt>
    <dgm:pt modelId="{E200EB10-F9CC-4298-B0D2-7FE41CB2F81D}" type="pres">
      <dgm:prSet presAssocID="{0CE42448-EA88-4FAC-B913-522C60ADB8DC}" presName="hierRoot3" presStyleCnt="0">
        <dgm:presLayoutVars>
          <dgm:hierBranch/>
        </dgm:presLayoutVars>
      </dgm:prSet>
      <dgm:spPr/>
    </dgm:pt>
    <dgm:pt modelId="{D4D2790F-9DC7-4BBA-B207-D20050556271}" type="pres">
      <dgm:prSet presAssocID="{0CE42448-EA88-4FAC-B913-522C60ADB8DC}" presName="rootComposite3" presStyleCnt="0"/>
      <dgm:spPr/>
    </dgm:pt>
    <dgm:pt modelId="{165F0266-527E-424B-A660-943E76E66A99}" type="pres">
      <dgm:prSet presAssocID="{0CE42448-EA88-4FAC-B913-522C60ADB8DC}" presName="rootText3" presStyleLbl="asst3" presStyleIdx="0" presStyleCnt="7">
        <dgm:presLayoutVars>
          <dgm:chPref val="3"/>
        </dgm:presLayoutVars>
      </dgm:prSet>
      <dgm:spPr/>
      <dgm:t>
        <a:bodyPr/>
        <a:lstStyle/>
        <a:p>
          <a:endParaRPr lang="en-ZA"/>
        </a:p>
      </dgm:t>
    </dgm:pt>
    <dgm:pt modelId="{778318B4-19BC-44C7-8EE2-40A83D0489AA}" type="pres">
      <dgm:prSet presAssocID="{0CE42448-EA88-4FAC-B913-522C60ADB8DC}" presName="rootConnector3" presStyleLbl="asst3" presStyleIdx="0" presStyleCnt="7"/>
      <dgm:spPr/>
      <dgm:t>
        <a:bodyPr/>
        <a:lstStyle/>
        <a:p>
          <a:endParaRPr lang="en-ZA"/>
        </a:p>
      </dgm:t>
    </dgm:pt>
    <dgm:pt modelId="{BE82B219-B8E0-4236-875C-CDDD9A642786}" type="pres">
      <dgm:prSet presAssocID="{0CE42448-EA88-4FAC-B913-522C60ADB8DC}" presName="hierChild6" presStyleCnt="0"/>
      <dgm:spPr/>
    </dgm:pt>
    <dgm:pt modelId="{D68755C3-D681-42DB-8A83-DE259FD4EDF3}" type="pres">
      <dgm:prSet presAssocID="{0CE42448-EA88-4FAC-B913-522C60ADB8DC}" presName="hierChild7" presStyleCnt="0"/>
      <dgm:spPr/>
    </dgm:pt>
    <dgm:pt modelId="{03DCA6E2-C605-446A-ACAD-0D667D7B097E}" type="pres">
      <dgm:prSet presAssocID="{37445A5B-8E05-44D6-930E-1809C4ED32CD}" presName="Name35" presStyleLbl="parChTrans1D3" presStyleIdx="1" presStyleCnt="5"/>
      <dgm:spPr/>
      <dgm:t>
        <a:bodyPr/>
        <a:lstStyle/>
        <a:p>
          <a:endParaRPr lang="en-ZA"/>
        </a:p>
      </dgm:t>
    </dgm:pt>
    <dgm:pt modelId="{E856947C-9DF6-4165-BD84-E72243A72373}" type="pres">
      <dgm:prSet presAssocID="{F3D82533-FB3E-4A77-98BA-FD2344885C00}" presName="hierRoot2" presStyleCnt="0">
        <dgm:presLayoutVars>
          <dgm:hierBranch val="r"/>
        </dgm:presLayoutVars>
      </dgm:prSet>
      <dgm:spPr/>
    </dgm:pt>
    <dgm:pt modelId="{FD628532-1BD9-4679-8A5A-622008B148FC}" type="pres">
      <dgm:prSet presAssocID="{F3D82533-FB3E-4A77-98BA-FD2344885C00}" presName="rootComposite" presStyleCnt="0"/>
      <dgm:spPr/>
    </dgm:pt>
    <dgm:pt modelId="{DE12FDAD-53B5-421B-B242-4FA16907FBC4}" type="pres">
      <dgm:prSet presAssocID="{F3D82533-FB3E-4A77-98BA-FD2344885C00}" presName="rootText" presStyleLbl="node3" presStyleIdx="1" presStyleCnt="3">
        <dgm:presLayoutVars>
          <dgm:chPref val="3"/>
        </dgm:presLayoutVars>
      </dgm:prSet>
      <dgm:spPr/>
      <dgm:t>
        <a:bodyPr/>
        <a:lstStyle/>
        <a:p>
          <a:endParaRPr lang="en-ZA"/>
        </a:p>
      </dgm:t>
    </dgm:pt>
    <dgm:pt modelId="{0C7E72FB-0018-4158-8805-68B70B115EAD}" type="pres">
      <dgm:prSet presAssocID="{F3D82533-FB3E-4A77-98BA-FD2344885C00}" presName="rootConnector" presStyleLbl="node3" presStyleIdx="1" presStyleCnt="3"/>
      <dgm:spPr/>
      <dgm:t>
        <a:bodyPr/>
        <a:lstStyle/>
        <a:p>
          <a:endParaRPr lang="en-ZA"/>
        </a:p>
      </dgm:t>
    </dgm:pt>
    <dgm:pt modelId="{970FFDDC-8A1F-4DF0-B9A6-0CF5657780AA}" type="pres">
      <dgm:prSet presAssocID="{F3D82533-FB3E-4A77-98BA-FD2344885C00}" presName="hierChild4" presStyleCnt="0"/>
      <dgm:spPr/>
    </dgm:pt>
    <dgm:pt modelId="{9197935B-190C-4543-87AC-2B4807F4780E}" type="pres">
      <dgm:prSet presAssocID="{F3D82533-FB3E-4A77-98BA-FD2344885C00}" presName="hierChild5" presStyleCnt="0"/>
      <dgm:spPr/>
    </dgm:pt>
    <dgm:pt modelId="{9507AF47-7880-48EA-8DB5-65497D9B4F29}" type="pres">
      <dgm:prSet presAssocID="{5E42010B-92C6-4962-95A2-1E276621E3A1}" presName="Name111" presStyleLbl="parChTrans1D4" presStyleIdx="1" presStyleCnt="7"/>
      <dgm:spPr/>
      <dgm:t>
        <a:bodyPr/>
        <a:lstStyle/>
        <a:p>
          <a:endParaRPr lang="en-ZA"/>
        </a:p>
      </dgm:t>
    </dgm:pt>
    <dgm:pt modelId="{B9F2E774-ED17-4206-AFA2-8B7CFA3D8D45}" type="pres">
      <dgm:prSet presAssocID="{7540E3BE-52FE-4C92-967C-4BFD57995E07}" presName="hierRoot3" presStyleCnt="0">
        <dgm:presLayoutVars>
          <dgm:hierBranch/>
        </dgm:presLayoutVars>
      </dgm:prSet>
      <dgm:spPr/>
    </dgm:pt>
    <dgm:pt modelId="{B82AC5D8-ADE5-4707-9D96-C04751CA493D}" type="pres">
      <dgm:prSet presAssocID="{7540E3BE-52FE-4C92-967C-4BFD57995E07}" presName="rootComposite3" presStyleCnt="0"/>
      <dgm:spPr/>
    </dgm:pt>
    <dgm:pt modelId="{698EF99B-AE9F-4C85-BF82-113F2C2F9125}" type="pres">
      <dgm:prSet presAssocID="{7540E3BE-52FE-4C92-967C-4BFD57995E07}" presName="rootText3" presStyleLbl="asst3" presStyleIdx="1" presStyleCnt="7">
        <dgm:presLayoutVars>
          <dgm:chPref val="3"/>
        </dgm:presLayoutVars>
      </dgm:prSet>
      <dgm:spPr/>
      <dgm:t>
        <a:bodyPr/>
        <a:lstStyle/>
        <a:p>
          <a:endParaRPr lang="en-ZA"/>
        </a:p>
      </dgm:t>
    </dgm:pt>
    <dgm:pt modelId="{4D6EA2EC-1B24-4553-B22B-50CAF43976C7}" type="pres">
      <dgm:prSet presAssocID="{7540E3BE-52FE-4C92-967C-4BFD57995E07}" presName="rootConnector3" presStyleLbl="asst3" presStyleIdx="1" presStyleCnt="7"/>
      <dgm:spPr/>
      <dgm:t>
        <a:bodyPr/>
        <a:lstStyle/>
        <a:p>
          <a:endParaRPr lang="en-ZA"/>
        </a:p>
      </dgm:t>
    </dgm:pt>
    <dgm:pt modelId="{CD93416A-900E-4053-8559-CC764F558DE9}" type="pres">
      <dgm:prSet presAssocID="{7540E3BE-52FE-4C92-967C-4BFD57995E07}" presName="hierChild6" presStyleCnt="0"/>
      <dgm:spPr/>
    </dgm:pt>
    <dgm:pt modelId="{29FBD356-69E4-4033-A249-008F10939052}" type="pres">
      <dgm:prSet presAssocID="{7540E3BE-52FE-4C92-967C-4BFD57995E07}" presName="hierChild7" presStyleCnt="0"/>
      <dgm:spPr/>
    </dgm:pt>
    <dgm:pt modelId="{0ED0A121-C46C-4AA5-8F0D-84078CE9B8EC}" type="pres">
      <dgm:prSet presAssocID="{FC6A3E01-4A77-4E2E-9489-FC5DB8A55EF9}" presName="Name111" presStyleLbl="parChTrans1D4" presStyleIdx="2" presStyleCnt="7"/>
      <dgm:spPr/>
      <dgm:t>
        <a:bodyPr/>
        <a:lstStyle/>
        <a:p>
          <a:endParaRPr lang="en-ZA"/>
        </a:p>
      </dgm:t>
    </dgm:pt>
    <dgm:pt modelId="{9684B525-0D88-416A-8392-158B5ED3C6FC}" type="pres">
      <dgm:prSet presAssocID="{B8E9F3DB-33EE-4D75-AFD1-D66402040B9B}" presName="hierRoot3" presStyleCnt="0">
        <dgm:presLayoutVars>
          <dgm:hierBranch/>
        </dgm:presLayoutVars>
      </dgm:prSet>
      <dgm:spPr/>
    </dgm:pt>
    <dgm:pt modelId="{37495606-A00A-442D-B25F-005FED6BA586}" type="pres">
      <dgm:prSet presAssocID="{B8E9F3DB-33EE-4D75-AFD1-D66402040B9B}" presName="rootComposite3" presStyleCnt="0"/>
      <dgm:spPr/>
    </dgm:pt>
    <dgm:pt modelId="{101306AB-9FAA-4ADC-83D4-0E844F02297F}" type="pres">
      <dgm:prSet presAssocID="{B8E9F3DB-33EE-4D75-AFD1-D66402040B9B}" presName="rootText3" presStyleLbl="asst3" presStyleIdx="2" presStyleCnt="7">
        <dgm:presLayoutVars>
          <dgm:chPref val="3"/>
        </dgm:presLayoutVars>
      </dgm:prSet>
      <dgm:spPr/>
      <dgm:t>
        <a:bodyPr/>
        <a:lstStyle/>
        <a:p>
          <a:endParaRPr lang="en-ZA"/>
        </a:p>
      </dgm:t>
    </dgm:pt>
    <dgm:pt modelId="{D581CB5C-5656-4E4B-975F-03A258877F44}" type="pres">
      <dgm:prSet presAssocID="{B8E9F3DB-33EE-4D75-AFD1-D66402040B9B}" presName="rootConnector3" presStyleLbl="asst3" presStyleIdx="2" presStyleCnt="7"/>
      <dgm:spPr/>
      <dgm:t>
        <a:bodyPr/>
        <a:lstStyle/>
        <a:p>
          <a:endParaRPr lang="en-ZA"/>
        </a:p>
      </dgm:t>
    </dgm:pt>
    <dgm:pt modelId="{4CBD89D0-FAC1-4F07-B907-514459E1DDE7}" type="pres">
      <dgm:prSet presAssocID="{B8E9F3DB-33EE-4D75-AFD1-D66402040B9B}" presName="hierChild6" presStyleCnt="0"/>
      <dgm:spPr/>
    </dgm:pt>
    <dgm:pt modelId="{439CB086-6E7F-4921-9A2A-79E94B805339}" type="pres">
      <dgm:prSet presAssocID="{B8E9F3DB-33EE-4D75-AFD1-D66402040B9B}" presName="hierChild7" presStyleCnt="0"/>
      <dgm:spPr/>
    </dgm:pt>
    <dgm:pt modelId="{ADFB93A5-AC60-499E-B23A-BA2291B1F830}" type="pres">
      <dgm:prSet presAssocID="{BC892EFF-EA8F-4724-9B84-1835A0B10958}" presName="Name35" presStyleLbl="parChTrans1D3" presStyleIdx="2" presStyleCnt="5"/>
      <dgm:spPr/>
      <dgm:t>
        <a:bodyPr/>
        <a:lstStyle/>
        <a:p>
          <a:endParaRPr lang="en-ZA"/>
        </a:p>
      </dgm:t>
    </dgm:pt>
    <dgm:pt modelId="{0A8F3AA9-2CD1-4E01-837C-2D518DFF700B}" type="pres">
      <dgm:prSet presAssocID="{303BB806-FC87-4FB0-9053-44F0D4664443}" presName="hierRoot2" presStyleCnt="0">
        <dgm:presLayoutVars>
          <dgm:hierBranch val="r"/>
        </dgm:presLayoutVars>
      </dgm:prSet>
      <dgm:spPr/>
    </dgm:pt>
    <dgm:pt modelId="{6CFA064A-480D-44A2-83CB-20E2B4C4E2BC}" type="pres">
      <dgm:prSet presAssocID="{303BB806-FC87-4FB0-9053-44F0D4664443}" presName="rootComposite" presStyleCnt="0"/>
      <dgm:spPr/>
    </dgm:pt>
    <dgm:pt modelId="{CDF588FE-6D61-48B2-8E4A-7339AADD3936}" type="pres">
      <dgm:prSet presAssocID="{303BB806-FC87-4FB0-9053-44F0D4664443}" presName="rootText" presStyleLbl="node3" presStyleIdx="2" presStyleCnt="3">
        <dgm:presLayoutVars>
          <dgm:chPref val="3"/>
        </dgm:presLayoutVars>
      </dgm:prSet>
      <dgm:spPr/>
      <dgm:t>
        <a:bodyPr/>
        <a:lstStyle/>
        <a:p>
          <a:endParaRPr lang="en-ZA"/>
        </a:p>
      </dgm:t>
    </dgm:pt>
    <dgm:pt modelId="{FB3436CD-1F92-4EDE-8508-ECB1A036DFE5}" type="pres">
      <dgm:prSet presAssocID="{303BB806-FC87-4FB0-9053-44F0D4664443}" presName="rootConnector" presStyleLbl="node3" presStyleIdx="2" presStyleCnt="3"/>
      <dgm:spPr/>
      <dgm:t>
        <a:bodyPr/>
        <a:lstStyle/>
        <a:p>
          <a:endParaRPr lang="en-ZA"/>
        </a:p>
      </dgm:t>
    </dgm:pt>
    <dgm:pt modelId="{537978BD-9B3B-47E8-84E4-B78821208ECD}" type="pres">
      <dgm:prSet presAssocID="{303BB806-FC87-4FB0-9053-44F0D4664443}" presName="hierChild4" presStyleCnt="0"/>
      <dgm:spPr/>
    </dgm:pt>
    <dgm:pt modelId="{EC1EC83F-B2F0-40C8-AD10-A0BB31C258C2}" type="pres">
      <dgm:prSet presAssocID="{303BB806-FC87-4FB0-9053-44F0D4664443}" presName="hierChild5" presStyleCnt="0"/>
      <dgm:spPr/>
    </dgm:pt>
    <dgm:pt modelId="{3F83EA8C-5B01-4FE9-BFB5-CEDA2B333F98}" type="pres">
      <dgm:prSet presAssocID="{2BA78EDB-E965-4C3C-B3E7-047B73E044B8}" presName="Name111" presStyleLbl="parChTrans1D4" presStyleIdx="3" presStyleCnt="7"/>
      <dgm:spPr/>
      <dgm:t>
        <a:bodyPr/>
        <a:lstStyle/>
        <a:p>
          <a:endParaRPr lang="en-ZA"/>
        </a:p>
      </dgm:t>
    </dgm:pt>
    <dgm:pt modelId="{53F6B0C9-0556-45FF-BDEA-62E7A4E60D77}" type="pres">
      <dgm:prSet presAssocID="{ECC4B5C2-6CE3-4363-A4C6-E2E3D52B4C30}" presName="hierRoot3" presStyleCnt="0">
        <dgm:presLayoutVars>
          <dgm:hierBranch/>
        </dgm:presLayoutVars>
      </dgm:prSet>
      <dgm:spPr/>
    </dgm:pt>
    <dgm:pt modelId="{5C540F81-7C3B-4776-9AA1-C47F08C37539}" type="pres">
      <dgm:prSet presAssocID="{ECC4B5C2-6CE3-4363-A4C6-E2E3D52B4C30}" presName="rootComposite3" presStyleCnt="0"/>
      <dgm:spPr/>
    </dgm:pt>
    <dgm:pt modelId="{272A6474-157D-42B0-BD63-ADD64DE5A9DC}" type="pres">
      <dgm:prSet presAssocID="{ECC4B5C2-6CE3-4363-A4C6-E2E3D52B4C30}" presName="rootText3" presStyleLbl="asst3" presStyleIdx="3" presStyleCnt="7">
        <dgm:presLayoutVars>
          <dgm:chPref val="3"/>
        </dgm:presLayoutVars>
      </dgm:prSet>
      <dgm:spPr/>
      <dgm:t>
        <a:bodyPr/>
        <a:lstStyle/>
        <a:p>
          <a:endParaRPr lang="en-ZA"/>
        </a:p>
      </dgm:t>
    </dgm:pt>
    <dgm:pt modelId="{9E53B9CC-C742-4749-BA2A-588F5C38AE81}" type="pres">
      <dgm:prSet presAssocID="{ECC4B5C2-6CE3-4363-A4C6-E2E3D52B4C30}" presName="rootConnector3" presStyleLbl="asst3" presStyleIdx="3" presStyleCnt="7"/>
      <dgm:spPr/>
      <dgm:t>
        <a:bodyPr/>
        <a:lstStyle/>
        <a:p>
          <a:endParaRPr lang="en-ZA"/>
        </a:p>
      </dgm:t>
    </dgm:pt>
    <dgm:pt modelId="{58C70233-0EBF-436C-A00D-33F7844DD21A}" type="pres">
      <dgm:prSet presAssocID="{ECC4B5C2-6CE3-4363-A4C6-E2E3D52B4C30}" presName="hierChild6" presStyleCnt="0"/>
      <dgm:spPr/>
    </dgm:pt>
    <dgm:pt modelId="{FC00B5AD-3C60-41E2-9FE2-E83020D5B2E7}" type="pres">
      <dgm:prSet presAssocID="{ECC4B5C2-6CE3-4363-A4C6-E2E3D52B4C30}" presName="hierChild7" presStyleCnt="0"/>
      <dgm:spPr/>
    </dgm:pt>
    <dgm:pt modelId="{80CEA73A-6904-4292-A481-E5405069055D}" type="pres">
      <dgm:prSet presAssocID="{70B08733-3074-4CB0-A476-911114524ABE}" presName="Name111" presStyleLbl="parChTrans1D4" presStyleIdx="4" presStyleCnt="7"/>
      <dgm:spPr/>
      <dgm:t>
        <a:bodyPr/>
        <a:lstStyle/>
        <a:p>
          <a:endParaRPr lang="en-ZA"/>
        </a:p>
      </dgm:t>
    </dgm:pt>
    <dgm:pt modelId="{E5A16776-D275-4B84-ADC0-451DEF440C1D}" type="pres">
      <dgm:prSet presAssocID="{CE0ED98E-43E1-43A5-BA18-312ED0915F76}" presName="hierRoot3" presStyleCnt="0">
        <dgm:presLayoutVars>
          <dgm:hierBranch/>
        </dgm:presLayoutVars>
      </dgm:prSet>
      <dgm:spPr/>
    </dgm:pt>
    <dgm:pt modelId="{B1BA8B4A-C611-464A-AD89-1FD3F24BF15A}" type="pres">
      <dgm:prSet presAssocID="{CE0ED98E-43E1-43A5-BA18-312ED0915F76}" presName="rootComposite3" presStyleCnt="0"/>
      <dgm:spPr/>
    </dgm:pt>
    <dgm:pt modelId="{FAAE4472-59D2-4E0F-B448-E931DF868F39}" type="pres">
      <dgm:prSet presAssocID="{CE0ED98E-43E1-43A5-BA18-312ED0915F76}" presName="rootText3" presStyleLbl="asst3" presStyleIdx="4" presStyleCnt="7">
        <dgm:presLayoutVars>
          <dgm:chPref val="3"/>
        </dgm:presLayoutVars>
      </dgm:prSet>
      <dgm:spPr/>
      <dgm:t>
        <a:bodyPr/>
        <a:lstStyle/>
        <a:p>
          <a:endParaRPr lang="en-ZA"/>
        </a:p>
      </dgm:t>
    </dgm:pt>
    <dgm:pt modelId="{C7FE9776-B8D4-4278-BDBB-5F23CCCDB81B}" type="pres">
      <dgm:prSet presAssocID="{CE0ED98E-43E1-43A5-BA18-312ED0915F76}" presName="rootConnector3" presStyleLbl="asst3" presStyleIdx="4" presStyleCnt="7"/>
      <dgm:spPr/>
      <dgm:t>
        <a:bodyPr/>
        <a:lstStyle/>
        <a:p>
          <a:endParaRPr lang="en-ZA"/>
        </a:p>
      </dgm:t>
    </dgm:pt>
    <dgm:pt modelId="{D8F34D1B-E55A-430F-B6A5-50DEBD929315}" type="pres">
      <dgm:prSet presAssocID="{CE0ED98E-43E1-43A5-BA18-312ED0915F76}" presName="hierChild6" presStyleCnt="0"/>
      <dgm:spPr/>
    </dgm:pt>
    <dgm:pt modelId="{2A2321C7-7521-4D6E-B761-8FA9E8C4225B}" type="pres">
      <dgm:prSet presAssocID="{CE0ED98E-43E1-43A5-BA18-312ED0915F76}" presName="hierChild7" presStyleCnt="0"/>
      <dgm:spPr/>
    </dgm:pt>
    <dgm:pt modelId="{45FEEB03-00A0-4B6B-BEDE-11ED536AD3AE}" type="pres">
      <dgm:prSet presAssocID="{050A9739-38B9-4343-8130-18D04A73DB06}" presName="Name111" presStyleLbl="parChTrans1D4" presStyleIdx="5" presStyleCnt="7"/>
      <dgm:spPr/>
      <dgm:t>
        <a:bodyPr/>
        <a:lstStyle/>
        <a:p>
          <a:endParaRPr lang="en-ZA"/>
        </a:p>
      </dgm:t>
    </dgm:pt>
    <dgm:pt modelId="{ACC1BAE3-F136-43F2-BB0A-2E4819603BEF}" type="pres">
      <dgm:prSet presAssocID="{71116C40-3F87-46D7-8B1E-E5A65DB54A57}" presName="hierRoot3" presStyleCnt="0">
        <dgm:presLayoutVars>
          <dgm:hierBranch/>
        </dgm:presLayoutVars>
      </dgm:prSet>
      <dgm:spPr/>
    </dgm:pt>
    <dgm:pt modelId="{204DD94B-92B5-477E-8A96-2BBBFC2E18C3}" type="pres">
      <dgm:prSet presAssocID="{71116C40-3F87-46D7-8B1E-E5A65DB54A57}" presName="rootComposite3" presStyleCnt="0"/>
      <dgm:spPr/>
    </dgm:pt>
    <dgm:pt modelId="{77AD925F-D5C1-4709-9B07-4C5CD35C8674}" type="pres">
      <dgm:prSet presAssocID="{71116C40-3F87-46D7-8B1E-E5A65DB54A57}" presName="rootText3" presStyleLbl="asst3" presStyleIdx="5" presStyleCnt="7">
        <dgm:presLayoutVars>
          <dgm:chPref val="3"/>
        </dgm:presLayoutVars>
      </dgm:prSet>
      <dgm:spPr/>
      <dgm:t>
        <a:bodyPr/>
        <a:lstStyle/>
        <a:p>
          <a:endParaRPr lang="en-ZA"/>
        </a:p>
      </dgm:t>
    </dgm:pt>
    <dgm:pt modelId="{8C989ED2-B388-4BD0-8903-03BFDF708841}" type="pres">
      <dgm:prSet presAssocID="{71116C40-3F87-46D7-8B1E-E5A65DB54A57}" presName="rootConnector3" presStyleLbl="asst3" presStyleIdx="5" presStyleCnt="7"/>
      <dgm:spPr/>
      <dgm:t>
        <a:bodyPr/>
        <a:lstStyle/>
        <a:p>
          <a:endParaRPr lang="en-ZA"/>
        </a:p>
      </dgm:t>
    </dgm:pt>
    <dgm:pt modelId="{39915CE7-D0AA-4537-A9ED-1B187902F353}" type="pres">
      <dgm:prSet presAssocID="{71116C40-3F87-46D7-8B1E-E5A65DB54A57}" presName="hierChild6" presStyleCnt="0"/>
      <dgm:spPr/>
    </dgm:pt>
    <dgm:pt modelId="{A789A57A-328A-4539-8D38-913DB76B5D91}" type="pres">
      <dgm:prSet presAssocID="{71116C40-3F87-46D7-8B1E-E5A65DB54A57}" presName="hierChild7" presStyleCnt="0"/>
      <dgm:spPr/>
    </dgm:pt>
    <dgm:pt modelId="{04E84AA8-5D1D-4E01-B59C-0E93E2F712B3}" type="pres">
      <dgm:prSet presAssocID="{DB563D9D-4C28-4219-BFE1-F2EFAA758460}" presName="Name111" presStyleLbl="parChTrans1D4" presStyleIdx="6" presStyleCnt="7"/>
      <dgm:spPr/>
      <dgm:t>
        <a:bodyPr/>
        <a:lstStyle/>
        <a:p>
          <a:endParaRPr lang="en-ZA"/>
        </a:p>
      </dgm:t>
    </dgm:pt>
    <dgm:pt modelId="{CE4F39AE-E01C-47AA-9064-5B102D3F9ABE}" type="pres">
      <dgm:prSet presAssocID="{EA9DEC22-AB22-41AA-B7DA-D06DEC29327C}" presName="hierRoot3" presStyleCnt="0">
        <dgm:presLayoutVars>
          <dgm:hierBranch/>
        </dgm:presLayoutVars>
      </dgm:prSet>
      <dgm:spPr/>
    </dgm:pt>
    <dgm:pt modelId="{BECFD91A-9CAB-4AC2-AF1F-4BE7532917B3}" type="pres">
      <dgm:prSet presAssocID="{EA9DEC22-AB22-41AA-B7DA-D06DEC29327C}" presName="rootComposite3" presStyleCnt="0"/>
      <dgm:spPr/>
    </dgm:pt>
    <dgm:pt modelId="{121D57BE-8227-4BBB-B184-E285269CD8F3}" type="pres">
      <dgm:prSet presAssocID="{EA9DEC22-AB22-41AA-B7DA-D06DEC29327C}" presName="rootText3" presStyleLbl="asst3" presStyleIdx="6" presStyleCnt="7">
        <dgm:presLayoutVars>
          <dgm:chPref val="3"/>
        </dgm:presLayoutVars>
      </dgm:prSet>
      <dgm:spPr/>
      <dgm:t>
        <a:bodyPr/>
        <a:lstStyle/>
        <a:p>
          <a:endParaRPr lang="en-ZA"/>
        </a:p>
      </dgm:t>
    </dgm:pt>
    <dgm:pt modelId="{C7BBC303-26EB-44B5-9BFD-24DF5604E3BA}" type="pres">
      <dgm:prSet presAssocID="{EA9DEC22-AB22-41AA-B7DA-D06DEC29327C}" presName="rootConnector3" presStyleLbl="asst3" presStyleIdx="6" presStyleCnt="7"/>
      <dgm:spPr/>
      <dgm:t>
        <a:bodyPr/>
        <a:lstStyle/>
        <a:p>
          <a:endParaRPr lang="en-ZA"/>
        </a:p>
      </dgm:t>
    </dgm:pt>
    <dgm:pt modelId="{72BAB35B-11FD-4B44-B494-6DFEF2259E7C}" type="pres">
      <dgm:prSet presAssocID="{EA9DEC22-AB22-41AA-B7DA-D06DEC29327C}" presName="hierChild6" presStyleCnt="0"/>
      <dgm:spPr/>
    </dgm:pt>
    <dgm:pt modelId="{BBD9B2DC-57B5-4BD1-BC50-A1CE5C1247BE}" type="pres">
      <dgm:prSet presAssocID="{EA9DEC22-AB22-41AA-B7DA-D06DEC29327C}" presName="hierChild7" presStyleCnt="0"/>
      <dgm:spPr/>
    </dgm:pt>
    <dgm:pt modelId="{4701C8A1-90DA-40B9-A2F3-49AE0D2312BC}" type="pres">
      <dgm:prSet presAssocID="{59C94606-7676-47FF-9D88-C2C88E2F784E}" presName="hierChild5" presStyleCnt="0"/>
      <dgm:spPr/>
    </dgm:pt>
    <dgm:pt modelId="{43BDB2FB-F390-4479-9EF5-0EA49498D800}" type="pres">
      <dgm:prSet presAssocID="{1A4B690E-B99E-48F1-B040-C7BB25A0D112}" presName="Name111" presStyleLbl="parChTrans1D3" presStyleIdx="3" presStyleCnt="5"/>
      <dgm:spPr/>
      <dgm:t>
        <a:bodyPr/>
        <a:lstStyle/>
        <a:p>
          <a:endParaRPr lang="en-ZA"/>
        </a:p>
      </dgm:t>
    </dgm:pt>
    <dgm:pt modelId="{D69E94A1-188A-40AF-BB84-E588BE281487}" type="pres">
      <dgm:prSet presAssocID="{99A5636E-01AF-42A4-A2C7-32CC619BA877}" presName="hierRoot3" presStyleCnt="0">
        <dgm:presLayoutVars>
          <dgm:hierBranch/>
        </dgm:presLayoutVars>
      </dgm:prSet>
      <dgm:spPr/>
    </dgm:pt>
    <dgm:pt modelId="{3D9F0E70-A0C3-471D-A2FC-64A8042F5BE3}" type="pres">
      <dgm:prSet presAssocID="{99A5636E-01AF-42A4-A2C7-32CC619BA877}" presName="rootComposite3" presStyleCnt="0"/>
      <dgm:spPr/>
    </dgm:pt>
    <dgm:pt modelId="{80D81848-610B-407C-9D97-6A33EC0B94C8}" type="pres">
      <dgm:prSet presAssocID="{99A5636E-01AF-42A4-A2C7-32CC619BA877}" presName="rootText3" presStyleLbl="asst2" presStyleIdx="0" presStyleCnt="2">
        <dgm:presLayoutVars>
          <dgm:chPref val="3"/>
        </dgm:presLayoutVars>
      </dgm:prSet>
      <dgm:spPr/>
      <dgm:t>
        <a:bodyPr/>
        <a:lstStyle/>
        <a:p>
          <a:endParaRPr lang="en-ZA"/>
        </a:p>
      </dgm:t>
    </dgm:pt>
    <dgm:pt modelId="{8CAD553A-FC33-47A0-B2F5-C098714A3BAA}" type="pres">
      <dgm:prSet presAssocID="{99A5636E-01AF-42A4-A2C7-32CC619BA877}" presName="rootConnector3" presStyleLbl="asst2" presStyleIdx="0" presStyleCnt="2"/>
      <dgm:spPr/>
      <dgm:t>
        <a:bodyPr/>
        <a:lstStyle/>
        <a:p>
          <a:endParaRPr lang="en-ZA"/>
        </a:p>
      </dgm:t>
    </dgm:pt>
    <dgm:pt modelId="{BE8916E5-9E01-4880-8E10-7D65646564BD}" type="pres">
      <dgm:prSet presAssocID="{99A5636E-01AF-42A4-A2C7-32CC619BA877}" presName="hierChild6" presStyleCnt="0"/>
      <dgm:spPr/>
    </dgm:pt>
    <dgm:pt modelId="{88F12D3C-E301-4984-B332-1061B2CEF122}" type="pres">
      <dgm:prSet presAssocID="{99A5636E-01AF-42A4-A2C7-32CC619BA877}" presName="hierChild7" presStyleCnt="0"/>
      <dgm:spPr/>
    </dgm:pt>
    <dgm:pt modelId="{E4377546-A366-4303-BF84-86349DFE483E}" type="pres">
      <dgm:prSet presAssocID="{8E7C5498-4237-44A3-9311-CCA5A001918E}" presName="Name111" presStyleLbl="parChTrans1D3" presStyleIdx="4" presStyleCnt="5"/>
      <dgm:spPr/>
      <dgm:t>
        <a:bodyPr/>
        <a:lstStyle/>
        <a:p>
          <a:endParaRPr lang="en-ZA"/>
        </a:p>
      </dgm:t>
    </dgm:pt>
    <dgm:pt modelId="{33048DDE-B3AB-4818-94D8-D9250161E030}" type="pres">
      <dgm:prSet presAssocID="{E7D70BCB-8A9C-431D-9035-09705B3BECD8}" presName="hierRoot3" presStyleCnt="0">
        <dgm:presLayoutVars>
          <dgm:hierBranch/>
        </dgm:presLayoutVars>
      </dgm:prSet>
      <dgm:spPr/>
    </dgm:pt>
    <dgm:pt modelId="{033700C8-341C-48AC-A0EA-F34072127AB3}" type="pres">
      <dgm:prSet presAssocID="{E7D70BCB-8A9C-431D-9035-09705B3BECD8}" presName="rootComposite3" presStyleCnt="0"/>
      <dgm:spPr/>
    </dgm:pt>
    <dgm:pt modelId="{57544F40-31ED-4580-912E-FB7CFFCF4521}" type="pres">
      <dgm:prSet presAssocID="{E7D70BCB-8A9C-431D-9035-09705B3BECD8}" presName="rootText3" presStyleLbl="asst2" presStyleIdx="1" presStyleCnt="2">
        <dgm:presLayoutVars>
          <dgm:chPref val="3"/>
        </dgm:presLayoutVars>
      </dgm:prSet>
      <dgm:spPr/>
      <dgm:t>
        <a:bodyPr/>
        <a:lstStyle/>
        <a:p>
          <a:endParaRPr lang="en-ZA"/>
        </a:p>
      </dgm:t>
    </dgm:pt>
    <dgm:pt modelId="{ACFFFD22-0B6C-4BFE-888B-62BF22187938}" type="pres">
      <dgm:prSet presAssocID="{E7D70BCB-8A9C-431D-9035-09705B3BECD8}" presName="rootConnector3" presStyleLbl="asst2" presStyleIdx="1" presStyleCnt="2"/>
      <dgm:spPr/>
      <dgm:t>
        <a:bodyPr/>
        <a:lstStyle/>
        <a:p>
          <a:endParaRPr lang="en-ZA"/>
        </a:p>
      </dgm:t>
    </dgm:pt>
    <dgm:pt modelId="{8AE5D108-827B-4A01-8C1F-FB1BC4AE8D18}" type="pres">
      <dgm:prSet presAssocID="{E7D70BCB-8A9C-431D-9035-09705B3BECD8}" presName="hierChild6" presStyleCnt="0"/>
      <dgm:spPr/>
    </dgm:pt>
    <dgm:pt modelId="{B3A39332-9CA7-4D77-B24B-4390A5A68824}" type="pres">
      <dgm:prSet presAssocID="{E7D70BCB-8A9C-431D-9035-09705B3BECD8}" presName="hierChild7" presStyleCnt="0"/>
      <dgm:spPr/>
    </dgm:pt>
    <dgm:pt modelId="{9227C0F0-43EE-4527-B277-5F77CD9D7DC0}" type="pres">
      <dgm:prSet presAssocID="{BC5E5BFA-CD13-4B5F-99FB-C627DA1A893A}" presName="hierChild3" presStyleCnt="0"/>
      <dgm:spPr/>
    </dgm:pt>
  </dgm:ptLst>
  <dgm:cxnLst>
    <dgm:cxn modelId="{F3038CF8-2E0F-4C8E-A037-15C9332EB557}" type="presOf" srcId="{E7D70BCB-8A9C-431D-9035-09705B3BECD8}" destId="{57544F40-31ED-4580-912E-FB7CFFCF4521}" srcOrd="0" destOrd="0" presId="urn:microsoft.com/office/officeart/2005/8/layout/orgChart1"/>
    <dgm:cxn modelId="{3E326A79-1122-405D-AC2E-3D63BA76A45A}" srcId="{59C94606-7676-47FF-9D88-C2C88E2F784E}" destId="{F3D82533-FB3E-4A77-98BA-FD2344885C00}" srcOrd="3" destOrd="0" parTransId="{37445A5B-8E05-44D6-930E-1809C4ED32CD}" sibTransId="{C713C1E6-7EF3-4667-8BD8-B6704D1809BF}"/>
    <dgm:cxn modelId="{A60BFD92-1829-4CD1-B130-59AA3E4D1127}" srcId="{303BB806-FC87-4FB0-9053-44F0D4664443}" destId="{ECC4B5C2-6CE3-4363-A4C6-E2E3D52B4C30}" srcOrd="0" destOrd="0" parTransId="{2BA78EDB-E965-4C3C-B3E7-047B73E044B8}" sibTransId="{A4759C31-93D8-49A8-9BA1-D9C0AFFB1BFE}"/>
    <dgm:cxn modelId="{384AB433-2295-4BB3-A004-6CE18F4A8D38}" type="presOf" srcId="{CE0ED98E-43E1-43A5-BA18-312ED0915F76}" destId="{FAAE4472-59D2-4E0F-B448-E931DF868F39}" srcOrd="0" destOrd="0" presId="urn:microsoft.com/office/officeart/2005/8/layout/orgChart1"/>
    <dgm:cxn modelId="{A6863A6A-8DBD-4A04-B503-409FAE8A05E4}" srcId="{59C94606-7676-47FF-9D88-C2C88E2F784E}" destId="{303BB806-FC87-4FB0-9053-44F0D4664443}" srcOrd="4" destOrd="0" parTransId="{BC892EFF-EA8F-4724-9B84-1835A0B10958}" sibTransId="{CC392B0B-ECB4-4DA4-85B3-712B2F39BCA8}"/>
    <dgm:cxn modelId="{5583C240-83C2-4BFD-ACAD-831C79888314}" srcId="{D844906F-B025-40A0-8A37-24F376D483C0}" destId="{0CE42448-EA88-4FAC-B913-522C60ADB8DC}" srcOrd="0" destOrd="0" parTransId="{0D10A419-17DF-4486-A643-137079378DED}" sibTransId="{D1744B01-D407-4949-B9BD-097D8D72C390}"/>
    <dgm:cxn modelId="{ECE730B1-80CF-4B34-91DD-3E5DCA6E7C9E}" srcId="{59C94606-7676-47FF-9D88-C2C88E2F784E}" destId="{E7D70BCB-8A9C-431D-9035-09705B3BECD8}" srcOrd="1" destOrd="0" parTransId="{8E7C5498-4237-44A3-9311-CCA5A001918E}" sibTransId="{71A9A689-CC4C-4C92-BC6B-6AB2F1DC1975}"/>
    <dgm:cxn modelId="{7609B140-FDB1-438A-94EC-2F12F73258D8}" type="presOf" srcId="{CE0ED98E-43E1-43A5-BA18-312ED0915F76}" destId="{C7FE9776-B8D4-4278-BDBB-5F23CCCDB81B}" srcOrd="1" destOrd="0" presId="urn:microsoft.com/office/officeart/2005/8/layout/orgChart1"/>
    <dgm:cxn modelId="{2060F26B-0023-4BF5-9804-AE3087A4C104}" type="presOf" srcId="{59C94606-7676-47FF-9D88-C2C88E2F784E}" destId="{77D8433F-FA61-443D-9DC6-CEC17A728371}" srcOrd="1" destOrd="0" presId="urn:microsoft.com/office/officeart/2005/8/layout/orgChart1"/>
    <dgm:cxn modelId="{0F973FE7-8F87-4B40-A21A-33CA0CD8D689}" srcId="{50960466-9CD0-4E4B-9569-6C16FD3AD19A}" destId="{BC5E5BFA-CD13-4B5F-99FB-C627DA1A893A}" srcOrd="0" destOrd="0" parTransId="{B1491D83-88CE-4DD3-A363-0078D99FC368}" sibTransId="{9DB009AB-4916-4357-8365-4131E85AD243}"/>
    <dgm:cxn modelId="{833FE7BC-6735-4E5D-9A16-081A4A4DE9AD}" srcId="{303BB806-FC87-4FB0-9053-44F0D4664443}" destId="{EA9DEC22-AB22-41AA-B7DA-D06DEC29327C}" srcOrd="3" destOrd="0" parTransId="{DB563D9D-4C28-4219-BFE1-F2EFAA758460}" sibTransId="{BD729EEF-BECC-4583-BE96-0085448DD9F0}"/>
    <dgm:cxn modelId="{5AB3A754-C045-4EE0-99B5-F86D8A7F08CB}" srcId="{F3D82533-FB3E-4A77-98BA-FD2344885C00}" destId="{7540E3BE-52FE-4C92-967C-4BFD57995E07}" srcOrd="0" destOrd="0" parTransId="{5E42010B-92C6-4962-95A2-1E276621E3A1}" sibTransId="{89D6FD65-1032-4D44-ACB0-38B1F361E28F}"/>
    <dgm:cxn modelId="{B0727723-9BF8-4D00-8CF2-08C37F7D84D2}" type="presOf" srcId="{99A5636E-01AF-42A4-A2C7-32CC619BA877}" destId="{80D81848-610B-407C-9D97-6A33EC0B94C8}" srcOrd="0" destOrd="0" presId="urn:microsoft.com/office/officeart/2005/8/layout/orgChart1"/>
    <dgm:cxn modelId="{2F90D1AA-C956-49C1-ACD1-F78D5E4274D5}" type="presOf" srcId="{5E42010B-92C6-4962-95A2-1E276621E3A1}" destId="{9507AF47-7880-48EA-8DB5-65497D9B4F29}" srcOrd="0" destOrd="0" presId="urn:microsoft.com/office/officeart/2005/8/layout/orgChart1"/>
    <dgm:cxn modelId="{8EAAB9B7-35FA-4110-9FE3-97AAE60E5E80}" type="presOf" srcId="{F3D82533-FB3E-4A77-98BA-FD2344885C00}" destId="{0C7E72FB-0018-4158-8805-68B70B115EAD}" srcOrd="1" destOrd="0" presId="urn:microsoft.com/office/officeart/2005/8/layout/orgChart1"/>
    <dgm:cxn modelId="{E447D748-E084-4BCC-97A8-82ECD8CC8AEC}" type="presOf" srcId="{7540E3BE-52FE-4C92-967C-4BFD57995E07}" destId="{4D6EA2EC-1B24-4553-B22B-50CAF43976C7}" srcOrd="1" destOrd="0" presId="urn:microsoft.com/office/officeart/2005/8/layout/orgChart1"/>
    <dgm:cxn modelId="{A491340A-D151-48C1-9915-455FB893FE22}" srcId="{F3D82533-FB3E-4A77-98BA-FD2344885C00}" destId="{B8E9F3DB-33EE-4D75-AFD1-D66402040B9B}" srcOrd="1" destOrd="0" parTransId="{FC6A3E01-4A77-4E2E-9489-FC5DB8A55EF9}" sibTransId="{F895F61D-1C9B-4D8D-865D-03CE19B05BF4}"/>
    <dgm:cxn modelId="{976FDA67-E7C2-480D-9CFC-90FD504E09E4}" type="presOf" srcId="{59C94606-7676-47FF-9D88-C2C88E2F784E}" destId="{72C959BC-D816-4DB5-99CC-F8FFC09CA534}" srcOrd="0" destOrd="0" presId="urn:microsoft.com/office/officeart/2005/8/layout/orgChart1"/>
    <dgm:cxn modelId="{30B3B33E-67E8-42F6-A102-725096F6224F}" type="presOf" srcId="{BC892EFF-EA8F-4724-9B84-1835A0B10958}" destId="{ADFB93A5-AC60-499E-B23A-BA2291B1F830}" srcOrd="0" destOrd="0" presId="urn:microsoft.com/office/officeart/2005/8/layout/orgChart1"/>
    <dgm:cxn modelId="{5D4E9127-D059-4751-A5CA-3C34AD0B6846}" type="presOf" srcId="{303BB806-FC87-4FB0-9053-44F0D4664443}" destId="{CDF588FE-6D61-48B2-8E4A-7339AADD3936}" srcOrd="0" destOrd="0" presId="urn:microsoft.com/office/officeart/2005/8/layout/orgChart1"/>
    <dgm:cxn modelId="{0C263AF2-CB6A-4A69-970D-D4BB415880F5}" type="presOf" srcId="{70B08733-3074-4CB0-A476-911114524ABE}" destId="{80CEA73A-6904-4292-A481-E5405069055D}" srcOrd="0" destOrd="0" presId="urn:microsoft.com/office/officeart/2005/8/layout/orgChart1"/>
    <dgm:cxn modelId="{4E833798-0ADF-4587-A1AA-C7CE88BC7085}" srcId="{59C94606-7676-47FF-9D88-C2C88E2F784E}" destId="{D844906F-B025-40A0-8A37-24F376D483C0}" srcOrd="2" destOrd="0" parTransId="{E90C9B0E-B119-4AAD-A264-B1AC9E7BD3AA}" sibTransId="{98C8041D-F1A8-4493-A319-8DC30268C7CD}"/>
    <dgm:cxn modelId="{186570E0-0DBC-4CCF-9403-518722B29442}" type="presOf" srcId="{ECC4B5C2-6CE3-4363-A4C6-E2E3D52B4C30}" destId="{9E53B9CC-C742-4749-BA2A-588F5C38AE81}" srcOrd="1" destOrd="0" presId="urn:microsoft.com/office/officeart/2005/8/layout/orgChart1"/>
    <dgm:cxn modelId="{01BB7E37-5A8C-4364-ABA6-B3EF39FBB8F3}" type="presOf" srcId="{E90C9B0E-B119-4AAD-A264-B1AC9E7BD3AA}" destId="{FA7FC981-7F68-4215-9EC3-A24A1D3DC365}" srcOrd="0" destOrd="0" presId="urn:microsoft.com/office/officeart/2005/8/layout/orgChart1"/>
    <dgm:cxn modelId="{07515D4A-FF84-4B13-ADA6-2B8AE38DCB37}" type="presOf" srcId="{BC5E5BFA-CD13-4B5F-99FB-C627DA1A893A}" destId="{31677C9F-C7F5-458F-9C73-0476819E120F}" srcOrd="1" destOrd="0" presId="urn:microsoft.com/office/officeart/2005/8/layout/orgChart1"/>
    <dgm:cxn modelId="{350EACAB-F1E3-4ED0-A820-78D53E88C821}" type="presOf" srcId="{EA9DEC22-AB22-41AA-B7DA-D06DEC29327C}" destId="{121D57BE-8227-4BBB-B184-E285269CD8F3}" srcOrd="0" destOrd="0" presId="urn:microsoft.com/office/officeart/2005/8/layout/orgChart1"/>
    <dgm:cxn modelId="{75F2C757-1C7B-4DF0-A072-E2A993FBAC08}" type="presOf" srcId="{0CE42448-EA88-4FAC-B913-522C60ADB8DC}" destId="{778318B4-19BC-44C7-8EE2-40A83D0489AA}" srcOrd="1" destOrd="0" presId="urn:microsoft.com/office/officeart/2005/8/layout/orgChart1"/>
    <dgm:cxn modelId="{003E29D3-7186-4D27-AFFD-FD0F14E2236C}" type="presOf" srcId="{BC5E5BFA-CD13-4B5F-99FB-C627DA1A893A}" destId="{11063E29-52F9-4B5E-8685-7A4ABACAF3F0}" srcOrd="0" destOrd="0" presId="urn:microsoft.com/office/officeart/2005/8/layout/orgChart1"/>
    <dgm:cxn modelId="{9A89A203-16EF-41E7-9BFD-81C3FEA55ACD}" type="presOf" srcId="{D844906F-B025-40A0-8A37-24F376D483C0}" destId="{DD57A722-6D87-4AEB-92FD-5F933BA4EB12}" srcOrd="0" destOrd="0" presId="urn:microsoft.com/office/officeart/2005/8/layout/orgChart1"/>
    <dgm:cxn modelId="{96E88F8D-55D1-4E2A-9B19-F8ECE8C1DB58}" type="presOf" srcId="{E7D70BCB-8A9C-431D-9035-09705B3BECD8}" destId="{ACFFFD22-0B6C-4BFE-888B-62BF22187938}" srcOrd="1" destOrd="0" presId="urn:microsoft.com/office/officeart/2005/8/layout/orgChart1"/>
    <dgm:cxn modelId="{83A5E2A7-FFAF-4921-8283-BC274D94C4F5}" type="presOf" srcId="{B8E9F3DB-33EE-4D75-AFD1-D66402040B9B}" destId="{D581CB5C-5656-4E4B-975F-03A258877F44}" srcOrd="1" destOrd="0" presId="urn:microsoft.com/office/officeart/2005/8/layout/orgChart1"/>
    <dgm:cxn modelId="{0BBA478C-5DBB-4C57-A571-B8BF4A1E1241}" type="presOf" srcId="{2D55FFBD-15AB-4D2B-8F5F-DF3EFA3DE6B8}" destId="{0F13E66F-7A0E-4677-9760-3524B39DF7A1}" srcOrd="0" destOrd="0" presId="urn:microsoft.com/office/officeart/2005/8/layout/orgChart1"/>
    <dgm:cxn modelId="{D2399C91-199C-45BA-9EB0-B8E20456E8A2}" type="presOf" srcId="{FC6A3E01-4A77-4E2E-9489-FC5DB8A55EF9}" destId="{0ED0A121-C46C-4AA5-8F0D-84078CE9B8EC}" srcOrd="0" destOrd="0" presId="urn:microsoft.com/office/officeart/2005/8/layout/orgChart1"/>
    <dgm:cxn modelId="{ABBF15CA-15A3-4B2B-98B8-CF8773DA4EA4}" type="presOf" srcId="{050A9739-38B9-4343-8130-18D04A73DB06}" destId="{45FEEB03-00A0-4B6B-BEDE-11ED536AD3AE}" srcOrd="0" destOrd="0" presId="urn:microsoft.com/office/officeart/2005/8/layout/orgChart1"/>
    <dgm:cxn modelId="{5C1B26E1-C8B8-4AA6-A4A6-DB3491C10FC4}" type="presOf" srcId="{DB563D9D-4C28-4219-BFE1-F2EFAA758460}" destId="{04E84AA8-5D1D-4E01-B59C-0E93E2F712B3}" srcOrd="0" destOrd="0" presId="urn:microsoft.com/office/officeart/2005/8/layout/orgChart1"/>
    <dgm:cxn modelId="{F688B4A8-6E19-4B86-BB15-023EF3F4C906}" type="presOf" srcId="{50960466-9CD0-4E4B-9569-6C16FD3AD19A}" destId="{56F904BE-170C-42B1-9B36-BF52ABD9FC17}" srcOrd="0" destOrd="0" presId="urn:microsoft.com/office/officeart/2005/8/layout/orgChart1"/>
    <dgm:cxn modelId="{A4CAE632-8CD4-4CD1-ABDD-BDB91BC750A5}" type="presOf" srcId="{99A5636E-01AF-42A4-A2C7-32CC619BA877}" destId="{8CAD553A-FC33-47A0-B2F5-C098714A3BAA}" srcOrd="1" destOrd="0" presId="urn:microsoft.com/office/officeart/2005/8/layout/orgChart1"/>
    <dgm:cxn modelId="{B0353087-9A09-41A6-9607-5A77A322AF60}" type="presOf" srcId="{EA9DEC22-AB22-41AA-B7DA-D06DEC29327C}" destId="{C7BBC303-26EB-44B5-9BFD-24DF5604E3BA}" srcOrd="1" destOrd="0" presId="urn:microsoft.com/office/officeart/2005/8/layout/orgChart1"/>
    <dgm:cxn modelId="{B8C2D0D0-C82A-4E38-B4A8-0C25D0D42ABD}" type="presOf" srcId="{71116C40-3F87-46D7-8B1E-E5A65DB54A57}" destId="{8C989ED2-B388-4BD0-8903-03BFDF708841}" srcOrd="1" destOrd="0" presId="urn:microsoft.com/office/officeart/2005/8/layout/orgChart1"/>
    <dgm:cxn modelId="{E7B1AF05-B701-41CA-A84C-15C246A68C99}" type="presOf" srcId="{8E7C5498-4237-44A3-9311-CCA5A001918E}" destId="{E4377546-A366-4303-BF84-86349DFE483E}" srcOrd="0" destOrd="0" presId="urn:microsoft.com/office/officeart/2005/8/layout/orgChart1"/>
    <dgm:cxn modelId="{60AC3525-92B6-4B7A-BB78-0C41CB914817}" type="presOf" srcId="{2BA78EDB-E965-4C3C-B3E7-047B73E044B8}" destId="{3F83EA8C-5B01-4FE9-BFB5-CEDA2B333F98}" srcOrd="0" destOrd="0" presId="urn:microsoft.com/office/officeart/2005/8/layout/orgChart1"/>
    <dgm:cxn modelId="{95C935AC-359A-47BE-8606-1E825A41D1E3}" type="presOf" srcId="{0CE42448-EA88-4FAC-B913-522C60ADB8DC}" destId="{165F0266-527E-424B-A660-943E76E66A99}" srcOrd="0" destOrd="0" presId="urn:microsoft.com/office/officeart/2005/8/layout/orgChart1"/>
    <dgm:cxn modelId="{345181F5-64AE-4858-943C-835636518722}" type="presOf" srcId="{303BB806-FC87-4FB0-9053-44F0D4664443}" destId="{FB3436CD-1F92-4EDE-8508-ECB1A036DFE5}" srcOrd="1" destOrd="0" presId="urn:microsoft.com/office/officeart/2005/8/layout/orgChart1"/>
    <dgm:cxn modelId="{7DC394C0-E573-4426-BFAD-BD9E557D7610}" type="presOf" srcId="{B8E9F3DB-33EE-4D75-AFD1-D66402040B9B}" destId="{101306AB-9FAA-4ADC-83D4-0E844F02297F}" srcOrd="0" destOrd="0" presId="urn:microsoft.com/office/officeart/2005/8/layout/orgChart1"/>
    <dgm:cxn modelId="{B596808A-3C9E-4FD2-8609-3F80EB73F454}" srcId="{303BB806-FC87-4FB0-9053-44F0D4664443}" destId="{71116C40-3F87-46D7-8B1E-E5A65DB54A57}" srcOrd="2" destOrd="0" parTransId="{050A9739-38B9-4343-8130-18D04A73DB06}" sibTransId="{85715036-601C-4F74-9111-ED7FE92757A4}"/>
    <dgm:cxn modelId="{BC78651B-B332-4A78-BBAD-4CE629A31696}" type="presOf" srcId="{71116C40-3F87-46D7-8B1E-E5A65DB54A57}" destId="{77AD925F-D5C1-4709-9B07-4C5CD35C8674}" srcOrd="0" destOrd="0" presId="urn:microsoft.com/office/officeart/2005/8/layout/orgChart1"/>
    <dgm:cxn modelId="{587A9C25-7A2A-43B1-8091-E5C8B5ACA6B6}" type="presOf" srcId="{D844906F-B025-40A0-8A37-24F376D483C0}" destId="{0FC287F0-7D18-4932-9942-12E13EFB1E5C}" srcOrd="1" destOrd="0" presId="urn:microsoft.com/office/officeart/2005/8/layout/orgChart1"/>
    <dgm:cxn modelId="{C07617A5-F203-4D3C-93FA-50C6E3ED4ED8}" type="presOf" srcId="{1A4B690E-B99E-48F1-B040-C7BB25A0D112}" destId="{43BDB2FB-F390-4479-9EF5-0EA49498D800}" srcOrd="0" destOrd="0" presId="urn:microsoft.com/office/officeart/2005/8/layout/orgChart1"/>
    <dgm:cxn modelId="{AD89D1C2-4D2E-435B-9F75-449A0AABCD0D}" srcId="{303BB806-FC87-4FB0-9053-44F0D4664443}" destId="{CE0ED98E-43E1-43A5-BA18-312ED0915F76}" srcOrd="1" destOrd="0" parTransId="{70B08733-3074-4CB0-A476-911114524ABE}" sibTransId="{D0B4C092-07A9-48C9-968A-752E1DFF7439}"/>
    <dgm:cxn modelId="{3DE93A4D-8DF5-4DB6-810D-DE27C717D4F9}" type="presOf" srcId="{37445A5B-8E05-44D6-930E-1809C4ED32CD}" destId="{03DCA6E2-C605-446A-ACAD-0D667D7B097E}" srcOrd="0" destOrd="0" presId="urn:microsoft.com/office/officeart/2005/8/layout/orgChart1"/>
    <dgm:cxn modelId="{67F2B289-4ACC-4564-89DC-EAD28F58D6CC}" srcId="{BC5E5BFA-CD13-4B5F-99FB-C627DA1A893A}" destId="{59C94606-7676-47FF-9D88-C2C88E2F784E}" srcOrd="0" destOrd="0" parTransId="{2D55FFBD-15AB-4D2B-8F5F-DF3EFA3DE6B8}" sibTransId="{8D17DF90-12DC-405B-B8A9-80CE2C50F6EA}"/>
    <dgm:cxn modelId="{CCDF755E-D7E4-4938-B0C8-BED2442D88BA}" type="presOf" srcId="{0D10A419-17DF-4486-A643-137079378DED}" destId="{C076863D-8E01-4393-AA11-4076C3835644}" srcOrd="0" destOrd="0" presId="urn:microsoft.com/office/officeart/2005/8/layout/orgChart1"/>
    <dgm:cxn modelId="{06093C99-68FC-498A-977E-FF1244B1DCBC}" type="presOf" srcId="{F3D82533-FB3E-4A77-98BA-FD2344885C00}" destId="{DE12FDAD-53B5-421B-B242-4FA16907FBC4}" srcOrd="0" destOrd="0" presId="urn:microsoft.com/office/officeart/2005/8/layout/orgChart1"/>
    <dgm:cxn modelId="{649733AB-414B-4AF0-AA5D-DB0ACD3865AC}" type="presOf" srcId="{7540E3BE-52FE-4C92-967C-4BFD57995E07}" destId="{698EF99B-AE9F-4C85-BF82-113F2C2F9125}" srcOrd="0" destOrd="0" presId="urn:microsoft.com/office/officeart/2005/8/layout/orgChart1"/>
    <dgm:cxn modelId="{E0D6ECBC-73DA-4FC2-AD13-B26E91A3CD64}" type="presOf" srcId="{ECC4B5C2-6CE3-4363-A4C6-E2E3D52B4C30}" destId="{272A6474-157D-42B0-BD63-ADD64DE5A9DC}" srcOrd="0" destOrd="0" presId="urn:microsoft.com/office/officeart/2005/8/layout/orgChart1"/>
    <dgm:cxn modelId="{EACDA662-9293-496E-8FDC-07E9FF313A94}" srcId="{59C94606-7676-47FF-9D88-C2C88E2F784E}" destId="{99A5636E-01AF-42A4-A2C7-32CC619BA877}" srcOrd="0" destOrd="0" parTransId="{1A4B690E-B99E-48F1-B040-C7BB25A0D112}" sibTransId="{3CD9029C-D43F-43E3-A5AB-2090BC3F16D5}"/>
    <dgm:cxn modelId="{3799945F-95CC-426B-B8C0-F3072F944DEF}" type="presParOf" srcId="{56F904BE-170C-42B1-9B36-BF52ABD9FC17}" destId="{932DACE4-CC53-44C8-8A85-F12F7EDFB8DB}" srcOrd="0" destOrd="0" presId="urn:microsoft.com/office/officeart/2005/8/layout/orgChart1"/>
    <dgm:cxn modelId="{B3361897-F16F-4A22-892F-C205686FA9EA}" type="presParOf" srcId="{932DACE4-CC53-44C8-8A85-F12F7EDFB8DB}" destId="{EC6AAFE9-AEB6-48D5-9AD4-15E8A6AC0AD6}" srcOrd="0" destOrd="0" presId="urn:microsoft.com/office/officeart/2005/8/layout/orgChart1"/>
    <dgm:cxn modelId="{97E04496-31D9-4524-A574-16F1041F05D5}" type="presParOf" srcId="{EC6AAFE9-AEB6-48D5-9AD4-15E8A6AC0AD6}" destId="{11063E29-52F9-4B5E-8685-7A4ABACAF3F0}" srcOrd="0" destOrd="0" presId="urn:microsoft.com/office/officeart/2005/8/layout/orgChart1"/>
    <dgm:cxn modelId="{D68E2B37-FAB6-4360-8D7F-6A6FD4D89255}" type="presParOf" srcId="{EC6AAFE9-AEB6-48D5-9AD4-15E8A6AC0AD6}" destId="{31677C9F-C7F5-458F-9C73-0476819E120F}" srcOrd="1" destOrd="0" presId="urn:microsoft.com/office/officeart/2005/8/layout/orgChart1"/>
    <dgm:cxn modelId="{A0127BBA-2C26-42F8-BC1B-093274F05C58}" type="presParOf" srcId="{932DACE4-CC53-44C8-8A85-F12F7EDFB8DB}" destId="{116752E1-8B44-4E94-AE43-FF5CC146CC46}" srcOrd="1" destOrd="0" presId="urn:microsoft.com/office/officeart/2005/8/layout/orgChart1"/>
    <dgm:cxn modelId="{88EC340C-1136-4DBA-8759-C5530DEAA06D}" type="presParOf" srcId="{116752E1-8B44-4E94-AE43-FF5CC146CC46}" destId="{0F13E66F-7A0E-4677-9760-3524B39DF7A1}" srcOrd="0" destOrd="0" presId="urn:microsoft.com/office/officeart/2005/8/layout/orgChart1"/>
    <dgm:cxn modelId="{AD067865-D2D6-4291-ABF7-02E17E027F8F}" type="presParOf" srcId="{116752E1-8B44-4E94-AE43-FF5CC146CC46}" destId="{E1F6D971-89A9-4F0E-AD71-2D8D4F79AE1E}" srcOrd="1" destOrd="0" presId="urn:microsoft.com/office/officeart/2005/8/layout/orgChart1"/>
    <dgm:cxn modelId="{351DD10B-5CC9-4C6C-A08F-296495CD2100}" type="presParOf" srcId="{E1F6D971-89A9-4F0E-AD71-2D8D4F79AE1E}" destId="{40349B43-AA16-485C-835F-8B8278CCB355}" srcOrd="0" destOrd="0" presId="urn:microsoft.com/office/officeart/2005/8/layout/orgChart1"/>
    <dgm:cxn modelId="{AF35D62F-A82D-49A2-9E56-5FE659E0C6E3}" type="presParOf" srcId="{40349B43-AA16-485C-835F-8B8278CCB355}" destId="{72C959BC-D816-4DB5-99CC-F8FFC09CA534}" srcOrd="0" destOrd="0" presId="urn:microsoft.com/office/officeart/2005/8/layout/orgChart1"/>
    <dgm:cxn modelId="{7044BD8C-6126-41BC-8A60-F22FD29DAA37}" type="presParOf" srcId="{40349B43-AA16-485C-835F-8B8278CCB355}" destId="{77D8433F-FA61-443D-9DC6-CEC17A728371}" srcOrd="1" destOrd="0" presId="urn:microsoft.com/office/officeart/2005/8/layout/orgChart1"/>
    <dgm:cxn modelId="{E9B16A46-8007-4D0D-9B38-39C4E625A2B0}" type="presParOf" srcId="{E1F6D971-89A9-4F0E-AD71-2D8D4F79AE1E}" destId="{C36E2CA7-6870-4056-882E-070BD4A99164}" srcOrd="1" destOrd="0" presId="urn:microsoft.com/office/officeart/2005/8/layout/orgChart1"/>
    <dgm:cxn modelId="{8CAADFD3-2EFF-4D22-A0A8-8705827ED283}" type="presParOf" srcId="{C36E2CA7-6870-4056-882E-070BD4A99164}" destId="{FA7FC981-7F68-4215-9EC3-A24A1D3DC365}" srcOrd="0" destOrd="0" presId="urn:microsoft.com/office/officeart/2005/8/layout/orgChart1"/>
    <dgm:cxn modelId="{EAEDF357-E054-4708-A545-5042CFA80099}" type="presParOf" srcId="{C36E2CA7-6870-4056-882E-070BD4A99164}" destId="{CB3DF51D-0991-4D34-BB4C-6927D1D90D3A}" srcOrd="1" destOrd="0" presId="urn:microsoft.com/office/officeart/2005/8/layout/orgChart1"/>
    <dgm:cxn modelId="{E27BD40F-A42D-402C-BDDD-3762E808D1CB}" type="presParOf" srcId="{CB3DF51D-0991-4D34-BB4C-6927D1D90D3A}" destId="{0AFA7188-65A5-41CE-ADF1-82DAF6B5AC5D}" srcOrd="0" destOrd="0" presId="urn:microsoft.com/office/officeart/2005/8/layout/orgChart1"/>
    <dgm:cxn modelId="{9B35D3C6-EAD4-4D21-A27F-BD8B2B2936C4}" type="presParOf" srcId="{0AFA7188-65A5-41CE-ADF1-82DAF6B5AC5D}" destId="{DD57A722-6D87-4AEB-92FD-5F933BA4EB12}" srcOrd="0" destOrd="0" presId="urn:microsoft.com/office/officeart/2005/8/layout/orgChart1"/>
    <dgm:cxn modelId="{BD1E0AA5-FF22-447A-88BC-4A1B0C141759}" type="presParOf" srcId="{0AFA7188-65A5-41CE-ADF1-82DAF6B5AC5D}" destId="{0FC287F0-7D18-4932-9942-12E13EFB1E5C}" srcOrd="1" destOrd="0" presId="urn:microsoft.com/office/officeart/2005/8/layout/orgChart1"/>
    <dgm:cxn modelId="{46A094F7-5A28-4D87-A02C-3203B91E8CFB}" type="presParOf" srcId="{CB3DF51D-0991-4D34-BB4C-6927D1D90D3A}" destId="{F0453346-8EF6-4B62-8267-33986C8B36B2}" srcOrd="1" destOrd="0" presId="urn:microsoft.com/office/officeart/2005/8/layout/orgChart1"/>
    <dgm:cxn modelId="{B56F7077-3879-4BB3-BE50-62E5391E24B7}" type="presParOf" srcId="{CB3DF51D-0991-4D34-BB4C-6927D1D90D3A}" destId="{7E7DF272-8E31-48C2-AFAF-D396FE5A56F1}" srcOrd="2" destOrd="0" presId="urn:microsoft.com/office/officeart/2005/8/layout/orgChart1"/>
    <dgm:cxn modelId="{60F87256-0559-434E-A15C-977D14770FD3}" type="presParOf" srcId="{7E7DF272-8E31-48C2-AFAF-D396FE5A56F1}" destId="{C076863D-8E01-4393-AA11-4076C3835644}" srcOrd="0" destOrd="0" presId="urn:microsoft.com/office/officeart/2005/8/layout/orgChart1"/>
    <dgm:cxn modelId="{3D162AD2-00E2-4751-A2E9-E93B03B09940}" type="presParOf" srcId="{7E7DF272-8E31-48C2-AFAF-D396FE5A56F1}" destId="{E200EB10-F9CC-4298-B0D2-7FE41CB2F81D}" srcOrd="1" destOrd="0" presId="urn:microsoft.com/office/officeart/2005/8/layout/orgChart1"/>
    <dgm:cxn modelId="{FEF8FB12-FBAD-4D39-BC69-4F07237B9738}" type="presParOf" srcId="{E200EB10-F9CC-4298-B0D2-7FE41CB2F81D}" destId="{D4D2790F-9DC7-4BBA-B207-D20050556271}" srcOrd="0" destOrd="0" presId="urn:microsoft.com/office/officeart/2005/8/layout/orgChart1"/>
    <dgm:cxn modelId="{88FA3957-916F-4E0E-9E68-1BD2AE65094D}" type="presParOf" srcId="{D4D2790F-9DC7-4BBA-B207-D20050556271}" destId="{165F0266-527E-424B-A660-943E76E66A99}" srcOrd="0" destOrd="0" presId="urn:microsoft.com/office/officeart/2005/8/layout/orgChart1"/>
    <dgm:cxn modelId="{A5297C32-00D8-43CF-B68B-2BECAA7668F2}" type="presParOf" srcId="{D4D2790F-9DC7-4BBA-B207-D20050556271}" destId="{778318B4-19BC-44C7-8EE2-40A83D0489AA}" srcOrd="1" destOrd="0" presId="urn:microsoft.com/office/officeart/2005/8/layout/orgChart1"/>
    <dgm:cxn modelId="{414A8DDE-D77E-4E69-9AEE-6689C072775F}" type="presParOf" srcId="{E200EB10-F9CC-4298-B0D2-7FE41CB2F81D}" destId="{BE82B219-B8E0-4236-875C-CDDD9A642786}" srcOrd="1" destOrd="0" presId="urn:microsoft.com/office/officeart/2005/8/layout/orgChart1"/>
    <dgm:cxn modelId="{B3F46598-0150-4619-A51A-CB2918C0A117}" type="presParOf" srcId="{E200EB10-F9CC-4298-B0D2-7FE41CB2F81D}" destId="{D68755C3-D681-42DB-8A83-DE259FD4EDF3}" srcOrd="2" destOrd="0" presId="urn:microsoft.com/office/officeart/2005/8/layout/orgChart1"/>
    <dgm:cxn modelId="{F0117FE7-C2EB-4155-B209-2E966E168BF4}" type="presParOf" srcId="{C36E2CA7-6870-4056-882E-070BD4A99164}" destId="{03DCA6E2-C605-446A-ACAD-0D667D7B097E}" srcOrd="2" destOrd="0" presId="urn:microsoft.com/office/officeart/2005/8/layout/orgChart1"/>
    <dgm:cxn modelId="{2FF2BB93-1EB1-4CD7-A5C0-A96377362C8D}" type="presParOf" srcId="{C36E2CA7-6870-4056-882E-070BD4A99164}" destId="{E856947C-9DF6-4165-BD84-E72243A72373}" srcOrd="3" destOrd="0" presId="urn:microsoft.com/office/officeart/2005/8/layout/orgChart1"/>
    <dgm:cxn modelId="{4E811437-4AAF-4B1A-A5E0-49E8B00DBE3E}" type="presParOf" srcId="{E856947C-9DF6-4165-BD84-E72243A72373}" destId="{FD628532-1BD9-4679-8A5A-622008B148FC}" srcOrd="0" destOrd="0" presId="urn:microsoft.com/office/officeart/2005/8/layout/orgChart1"/>
    <dgm:cxn modelId="{11475131-53D8-43E8-BCF2-8CC394A15A88}" type="presParOf" srcId="{FD628532-1BD9-4679-8A5A-622008B148FC}" destId="{DE12FDAD-53B5-421B-B242-4FA16907FBC4}" srcOrd="0" destOrd="0" presId="urn:microsoft.com/office/officeart/2005/8/layout/orgChart1"/>
    <dgm:cxn modelId="{162E0185-6F51-4959-8171-5F75E9AB0DE5}" type="presParOf" srcId="{FD628532-1BD9-4679-8A5A-622008B148FC}" destId="{0C7E72FB-0018-4158-8805-68B70B115EAD}" srcOrd="1" destOrd="0" presId="urn:microsoft.com/office/officeart/2005/8/layout/orgChart1"/>
    <dgm:cxn modelId="{EB0AA334-3137-46EF-9E47-952023F2E673}" type="presParOf" srcId="{E856947C-9DF6-4165-BD84-E72243A72373}" destId="{970FFDDC-8A1F-4DF0-B9A6-0CF5657780AA}" srcOrd="1" destOrd="0" presId="urn:microsoft.com/office/officeart/2005/8/layout/orgChart1"/>
    <dgm:cxn modelId="{8BD60C63-C1C3-4531-A5D4-46DE914C9CB8}" type="presParOf" srcId="{E856947C-9DF6-4165-BD84-E72243A72373}" destId="{9197935B-190C-4543-87AC-2B4807F4780E}" srcOrd="2" destOrd="0" presId="urn:microsoft.com/office/officeart/2005/8/layout/orgChart1"/>
    <dgm:cxn modelId="{94C93DAF-A43A-47A4-AAAE-884340E7CA57}" type="presParOf" srcId="{9197935B-190C-4543-87AC-2B4807F4780E}" destId="{9507AF47-7880-48EA-8DB5-65497D9B4F29}" srcOrd="0" destOrd="0" presId="urn:microsoft.com/office/officeart/2005/8/layout/orgChart1"/>
    <dgm:cxn modelId="{C9ECA1C2-C146-4148-845D-34DD429CB828}" type="presParOf" srcId="{9197935B-190C-4543-87AC-2B4807F4780E}" destId="{B9F2E774-ED17-4206-AFA2-8B7CFA3D8D45}" srcOrd="1" destOrd="0" presId="urn:microsoft.com/office/officeart/2005/8/layout/orgChart1"/>
    <dgm:cxn modelId="{57303AAC-9A4A-4288-A477-E05CFD53E995}" type="presParOf" srcId="{B9F2E774-ED17-4206-AFA2-8B7CFA3D8D45}" destId="{B82AC5D8-ADE5-4707-9D96-C04751CA493D}" srcOrd="0" destOrd="0" presId="urn:microsoft.com/office/officeart/2005/8/layout/orgChart1"/>
    <dgm:cxn modelId="{87ECE967-E5B1-4F6F-8337-1BABC844E5F4}" type="presParOf" srcId="{B82AC5D8-ADE5-4707-9D96-C04751CA493D}" destId="{698EF99B-AE9F-4C85-BF82-113F2C2F9125}" srcOrd="0" destOrd="0" presId="urn:microsoft.com/office/officeart/2005/8/layout/orgChart1"/>
    <dgm:cxn modelId="{9C5A95FB-4D76-4FB9-922A-1313759A8D5F}" type="presParOf" srcId="{B82AC5D8-ADE5-4707-9D96-C04751CA493D}" destId="{4D6EA2EC-1B24-4553-B22B-50CAF43976C7}" srcOrd="1" destOrd="0" presId="urn:microsoft.com/office/officeart/2005/8/layout/orgChart1"/>
    <dgm:cxn modelId="{3C88D590-B599-40A1-9D4C-96D47A9D6A06}" type="presParOf" srcId="{B9F2E774-ED17-4206-AFA2-8B7CFA3D8D45}" destId="{CD93416A-900E-4053-8559-CC764F558DE9}" srcOrd="1" destOrd="0" presId="urn:microsoft.com/office/officeart/2005/8/layout/orgChart1"/>
    <dgm:cxn modelId="{1DECBDAB-0E42-47D7-AE7C-5BE9C8B786CE}" type="presParOf" srcId="{B9F2E774-ED17-4206-AFA2-8B7CFA3D8D45}" destId="{29FBD356-69E4-4033-A249-008F10939052}" srcOrd="2" destOrd="0" presId="urn:microsoft.com/office/officeart/2005/8/layout/orgChart1"/>
    <dgm:cxn modelId="{C51A35CF-7961-4DD6-9137-71BF3067BB66}" type="presParOf" srcId="{9197935B-190C-4543-87AC-2B4807F4780E}" destId="{0ED0A121-C46C-4AA5-8F0D-84078CE9B8EC}" srcOrd="2" destOrd="0" presId="urn:microsoft.com/office/officeart/2005/8/layout/orgChart1"/>
    <dgm:cxn modelId="{D2F9E5D9-BE16-441F-9BF7-77055E6F5568}" type="presParOf" srcId="{9197935B-190C-4543-87AC-2B4807F4780E}" destId="{9684B525-0D88-416A-8392-158B5ED3C6FC}" srcOrd="3" destOrd="0" presId="urn:microsoft.com/office/officeart/2005/8/layout/orgChart1"/>
    <dgm:cxn modelId="{13ECC60E-D19F-4EF0-B481-94A7B61E5110}" type="presParOf" srcId="{9684B525-0D88-416A-8392-158B5ED3C6FC}" destId="{37495606-A00A-442D-B25F-005FED6BA586}" srcOrd="0" destOrd="0" presId="urn:microsoft.com/office/officeart/2005/8/layout/orgChart1"/>
    <dgm:cxn modelId="{47B1FE0A-751A-4EAD-84E6-99D1247C4F53}" type="presParOf" srcId="{37495606-A00A-442D-B25F-005FED6BA586}" destId="{101306AB-9FAA-4ADC-83D4-0E844F02297F}" srcOrd="0" destOrd="0" presId="urn:microsoft.com/office/officeart/2005/8/layout/orgChart1"/>
    <dgm:cxn modelId="{B5475702-5E3B-4E25-A533-130C77B6B7DD}" type="presParOf" srcId="{37495606-A00A-442D-B25F-005FED6BA586}" destId="{D581CB5C-5656-4E4B-975F-03A258877F44}" srcOrd="1" destOrd="0" presId="urn:microsoft.com/office/officeart/2005/8/layout/orgChart1"/>
    <dgm:cxn modelId="{A089BB61-BAC5-421C-9569-C92B979CFFF1}" type="presParOf" srcId="{9684B525-0D88-416A-8392-158B5ED3C6FC}" destId="{4CBD89D0-FAC1-4F07-B907-514459E1DDE7}" srcOrd="1" destOrd="0" presId="urn:microsoft.com/office/officeart/2005/8/layout/orgChart1"/>
    <dgm:cxn modelId="{07829BB6-8664-4E03-A9C1-9550B88BD5E3}" type="presParOf" srcId="{9684B525-0D88-416A-8392-158B5ED3C6FC}" destId="{439CB086-6E7F-4921-9A2A-79E94B805339}" srcOrd="2" destOrd="0" presId="urn:microsoft.com/office/officeart/2005/8/layout/orgChart1"/>
    <dgm:cxn modelId="{CE63AE1E-4FB8-4B09-AAE5-902B39D4DDDE}" type="presParOf" srcId="{C36E2CA7-6870-4056-882E-070BD4A99164}" destId="{ADFB93A5-AC60-499E-B23A-BA2291B1F830}" srcOrd="4" destOrd="0" presId="urn:microsoft.com/office/officeart/2005/8/layout/orgChart1"/>
    <dgm:cxn modelId="{762DFB8B-98C8-4FAE-B424-1ED9B61788B7}" type="presParOf" srcId="{C36E2CA7-6870-4056-882E-070BD4A99164}" destId="{0A8F3AA9-2CD1-4E01-837C-2D518DFF700B}" srcOrd="5" destOrd="0" presId="urn:microsoft.com/office/officeart/2005/8/layout/orgChart1"/>
    <dgm:cxn modelId="{73482C0A-9842-4F9E-ADE6-45873C62F7D5}" type="presParOf" srcId="{0A8F3AA9-2CD1-4E01-837C-2D518DFF700B}" destId="{6CFA064A-480D-44A2-83CB-20E2B4C4E2BC}" srcOrd="0" destOrd="0" presId="urn:microsoft.com/office/officeart/2005/8/layout/orgChart1"/>
    <dgm:cxn modelId="{8F32CB24-6018-490D-98F3-17F039C54AA3}" type="presParOf" srcId="{6CFA064A-480D-44A2-83CB-20E2B4C4E2BC}" destId="{CDF588FE-6D61-48B2-8E4A-7339AADD3936}" srcOrd="0" destOrd="0" presId="urn:microsoft.com/office/officeart/2005/8/layout/orgChart1"/>
    <dgm:cxn modelId="{FF6B7B33-B8DC-4099-A68E-AACF817670FC}" type="presParOf" srcId="{6CFA064A-480D-44A2-83CB-20E2B4C4E2BC}" destId="{FB3436CD-1F92-4EDE-8508-ECB1A036DFE5}" srcOrd="1" destOrd="0" presId="urn:microsoft.com/office/officeart/2005/8/layout/orgChart1"/>
    <dgm:cxn modelId="{1F5691FA-1558-401D-803D-8832B67A0AD1}" type="presParOf" srcId="{0A8F3AA9-2CD1-4E01-837C-2D518DFF700B}" destId="{537978BD-9B3B-47E8-84E4-B78821208ECD}" srcOrd="1" destOrd="0" presId="urn:microsoft.com/office/officeart/2005/8/layout/orgChart1"/>
    <dgm:cxn modelId="{C86A25AC-CD18-44D7-ADB1-4AD7CC1A74CF}" type="presParOf" srcId="{0A8F3AA9-2CD1-4E01-837C-2D518DFF700B}" destId="{EC1EC83F-B2F0-40C8-AD10-A0BB31C258C2}" srcOrd="2" destOrd="0" presId="urn:microsoft.com/office/officeart/2005/8/layout/orgChart1"/>
    <dgm:cxn modelId="{5AA32216-8FFD-432E-9A28-BB8E61737D35}" type="presParOf" srcId="{EC1EC83F-B2F0-40C8-AD10-A0BB31C258C2}" destId="{3F83EA8C-5B01-4FE9-BFB5-CEDA2B333F98}" srcOrd="0" destOrd="0" presId="urn:microsoft.com/office/officeart/2005/8/layout/orgChart1"/>
    <dgm:cxn modelId="{B13429CF-B7B4-426D-858B-D029409042C0}" type="presParOf" srcId="{EC1EC83F-B2F0-40C8-AD10-A0BB31C258C2}" destId="{53F6B0C9-0556-45FF-BDEA-62E7A4E60D77}" srcOrd="1" destOrd="0" presId="urn:microsoft.com/office/officeart/2005/8/layout/orgChart1"/>
    <dgm:cxn modelId="{516E6DE8-793F-48FB-8F1B-A0FFF9427513}" type="presParOf" srcId="{53F6B0C9-0556-45FF-BDEA-62E7A4E60D77}" destId="{5C540F81-7C3B-4776-9AA1-C47F08C37539}" srcOrd="0" destOrd="0" presId="urn:microsoft.com/office/officeart/2005/8/layout/orgChart1"/>
    <dgm:cxn modelId="{BD0EDB9D-8870-484E-968D-377A03529F2D}" type="presParOf" srcId="{5C540F81-7C3B-4776-9AA1-C47F08C37539}" destId="{272A6474-157D-42B0-BD63-ADD64DE5A9DC}" srcOrd="0" destOrd="0" presId="urn:microsoft.com/office/officeart/2005/8/layout/orgChart1"/>
    <dgm:cxn modelId="{A4540406-E442-45D9-900B-3162CB716745}" type="presParOf" srcId="{5C540F81-7C3B-4776-9AA1-C47F08C37539}" destId="{9E53B9CC-C742-4749-BA2A-588F5C38AE81}" srcOrd="1" destOrd="0" presId="urn:microsoft.com/office/officeart/2005/8/layout/orgChart1"/>
    <dgm:cxn modelId="{31F89BB7-E420-4935-9AAC-230F6597A4FF}" type="presParOf" srcId="{53F6B0C9-0556-45FF-BDEA-62E7A4E60D77}" destId="{58C70233-0EBF-436C-A00D-33F7844DD21A}" srcOrd="1" destOrd="0" presId="urn:microsoft.com/office/officeart/2005/8/layout/orgChart1"/>
    <dgm:cxn modelId="{B582EDA6-94B0-4B3B-A410-C1BCD3E0EE14}" type="presParOf" srcId="{53F6B0C9-0556-45FF-BDEA-62E7A4E60D77}" destId="{FC00B5AD-3C60-41E2-9FE2-E83020D5B2E7}" srcOrd="2" destOrd="0" presId="urn:microsoft.com/office/officeart/2005/8/layout/orgChart1"/>
    <dgm:cxn modelId="{6533AA21-1199-4511-BF60-650ECB6A8623}" type="presParOf" srcId="{EC1EC83F-B2F0-40C8-AD10-A0BB31C258C2}" destId="{80CEA73A-6904-4292-A481-E5405069055D}" srcOrd="2" destOrd="0" presId="urn:microsoft.com/office/officeart/2005/8/layout/orgChart1"/>
    <dgm:cxn modelId="{FA52730B-6B87-4784-8775-6C91FB8F3AF7}" type="presParOf" srcId="{EC1EC83F-B2F0-40C8-AD10-A0BB31C258C2}" destId="{E5A16776-D275-4B84-ADC0-451DEF440C1D}" srcOrd="3" destOrd="0" presId="urn:microsoft.com/office/officeart/2005/8/layout/orgChart1"/>
    <dgm:cxn modelId="{868D92B7-47E2-48DD-89DD-7A390754648D}" type="presParOf" srcId="{E5A16776-D275-4B84-ADC0-451DEF440C1D}" destId="{B1BA8B4A-C611-464A-AD89-1FD3F24BF15A}" srcOrd="0" destOrd="0" presId="urn:microsoft.com/office/officeart/2005/8/layout/orgChart1"/>
    <dgm:cxn modelId="{F19E08DB-A82C-441C-B2E6-8C92A81B1593}" type="presParOf" srcId="{B1BA8B4A-C611-464A-AD89-1FD3F24BF15A}" destId="{FAAE4472-59D2-4E0F-B448-E931DF868F39}" srcOrd="0" destOrd="0" presId="urn:microsoft.com/office/officeart/2005/8/layout/orgChart1"/>
    <dgm:cxn modelId="{BCAE8990-981E-45CC-929B-F4226C1103C3}" type="presParOf" srcId="{B1BA8B4A-C611-464A-AD89-1FD3F24BF15A}" destId="{C7FE9776-B8D4-4278-BDBB-5F23CCCDB81B}" srcOrd="1" destOrd="0" presId="urn:microsoft.com/office/officeart/2005/8/layout/orgChart1"/>
    <dgm:cxn modelId="{DCBD3164-3D63-4521-A264-A397519F1E40}" type="presParOf" srcId="{E5A16776-D275-4B84-ADC0-451DEF440C1D}" destId="{D8F34D1B-E55A-430F-B6A5-50DEBD929315}" srcOrd="1" destOrd="0" presId="urn:microsoft.com/office/officeart/2005/8/layout/orgChart1"/>
    <dgm:cxn modelId="{6B36FB5F-4EFD-407C-B253-1C383DC3CAB2}" type="presParOf" srcId="{E5A16776-D275-4B84-ADC0-451DEF440C1D}" destId="{2A2321C7-7521-4D6E-B761-8FA9E8C4225B}" srcOrd="2" destOrd="0" presId="urn:microsoft.com/office/officeart/2005/8/layout/orgChart1"/>
    <dgm:cxn modelId="{3FFA98FB-E679-4C8D-A3CD-5E9915345495}" type="presParOf" srcId="{EC1EC83F-B2F0-40C8-AD10-A0BB31C258C2}" destId="{45FEEB03-00A0-4B6B-BEDE-11ED536AD3AE}" srcOrd="4" destOrd="0" presId="urn:microsoft.com/office/officeart/2005/8/layout/orgChart1"/>
    <dgm:cxn modelId="{4D42CD3A-45FF-49D3-8689-CF14E361FC25}" type="presParOf" srcId="{EC1EC83F-B2F0-40C8-AD10-A0BB31C258C2}" destId="{ACC1BAE3-F136-43F2-BB0A-2E4819603BEF}" srcOrd="5" destOrd="0" presId="urn:microsoft.com/office/officeart/2005/8/layout/orgChart1"/>
    <dgm:cxn modelId="{EAFBA1A4-E5D5-4F2B-8A05-3CC04758A54E}" type="presParOf" srcId="{ACC1BAE3-F136-43F2-BB0A-2E4819603BEF}" destId="{204DD94B-92B5-477E-8A96-2BBBFC2E18C3}" srcOrd="0" destOrd="0" presId="urn:microsoft.com/office/officeart/2005/8/layout/orgChart1"/>
    <dgm:cxn modelId="{E26E4129-5948-4CB9-A791-62F8DA08C2EC}" type="presParOf" srcId="{204DD94B-92B5-477E-8A96-2BBBFC2E18C3}" destId="{77AD925F-D5C1-4709-9B07-4C5CD35C8674}" srcOrd="0" destOrd="0" presId="urn:microsoft.com/office/officeart/2005/8/layout/orgChart1"/>
    <dgm:cxn modelId="{4FCFE6B5-4211-4D5B-8FD2-78C401008122}" type="presParOf" srcId="{204DD94B-92B5-477E-8A96-2BBBFC2E18C3}" destId="{8C989ED2-B388-4BD0-8903-03BFDF708841}" srcOrd="1" destOrd="0" presId="urn:microsoft.com/office/officeart/2005/8/layout/orgChart1"/>
    <dgm:cxn modelId="{84B00BAB-DDAD-437E-9469-CA3A41B573EE}" type="presParOf" srcId="{ACC1BAE3-F136-43F2-BB0A-2E4819603BEF}" destId="{39915CE7-D0AA-4537-A9ED-1B187902F353}" srcOrd="1" destOrd="0" presId="urn:microsoft.com/office/officeart/2005/8/layout/orgChart1"/>
    <dgm:cxn modelId="{53584E05-0CF6-4FBF-B5B4-91EC73217E1E}" type="presParOf" srcId="{ACC1BAE3-F136-43F2-BB0A-2E4819603BEF}" destId="{A789A57A-328A-4539-8D38-913DB76B5D91}" srcOrd="2" destOrd="0" presId="urn:microsoft.com/office/officeart/2005/8/layout/orgChart1"/>
    <dgm:cxn modelId="{2FC1E8EE-9B82-4F9B-A1E9-96F83813F350}" type="presParOf" srcId="{EC1EC83F-B2F0-40C8-AD10-A0BB31C258C2}" destId="{04E84AA8-5D1D-4E01-B59C-0E93E2F712B3}" srcOrd="6" destOrd="0" presId="urn:microsoft.com/office/officeart/2005/8/layout/orgChart1"/>
    <dgm:cxn modelId="{F49CA9A4-566D-4CFF-A33A-1D1C02829705}" type="presParOf" srcId="{EC1EC83F-B2F0-40C8-AD10-A0BB31C258C2}" destId="{CE4F39AE-E01C-47AA-9064-5B102D3F9ABE}" srcOrd="7" destOrd="0" presId="urn:microsoft.com/office/officeart/2005/8/layout/orgChart1"/>
    <dgm:cxn modelId="{C947328F-F4DA-45FF-8A30-A0B7E095CFF0}" type="presParOf" srcId="{CE4F39AE-E01C-47AA-9064-5B102D3F9ABE}" destId="{BECFD91A-9CAB-4AC2-AF1F-4BE7532917B3}" srcOrd="0" destOrd="0" presId="urn:microsoft.com/office/officeart/2005/8/layout/orgChart1"/>
    <dgm:cxn modelId="{2B5B6565-DC16-4113-B68F-BA91F0774CC8}" type="presParOf" srcId="{BECFD91A-9CAB-4AC2-AF1F-4BE7532917B3}" destId="{121D57BE-8227-4BBB-B184-E285269CD8F3}" srcOrd="0" destOrd="0" presId="urn:microsoft.com/office/officeart/2005/8/layout/orgChart1"/>
    <dgm:cxn modelId="{3CB13656-3004-467E-B1B2-04CB795E512A}" type="presParOf" srcId="{BECFD91A-9CAB-4AC2-AF1F-4BE7532917B3}" destId="{C7BBC303-26EB-44B5-9BFD-24DF5604E3BA}" srcOrd="1" destOrd="0" presId="urn:microsoft.com/office/officeart/2005/8/layout/orgChart1"/>
    <dgm:cxn modelId="{D0B85531-D15A-4C05-AA16-FC00B8150EDF}" type="presParOf" srcId="{CE4F39AE-E01C-47AA-9064-5B102D3F9ABE}" destId="{72BAB35B-11FD-4B44-B494-6DFEF2259E7C}" srcOrd="1" destOrd="0" presId="urn:microsoft.com/office/officeart/2005/8/layout/orgChart1"/>
    <dgm:cxn modelId="{73C62228-7705-4657-995F-9EE34A559C91}" type="presParOf" srcId="{CE4F39AE-E01C-47AA-9064-5B102D3F9ABE}" destId="{BBD9B2DC-57B5-4BD1-BC50-A1CE5C1247BE}" srcOrd="2" destOrd="0" presId="urn:microsoft.com/office/officeart/2005/8/layout/orgChart1"/>
    <dgm:cxn modelId="{AAAFF36E-DC40-4CB5-B586-F110742FB7B0}" type="presParOf" srcId="{E1F6D971-89A9-4F0E-AD71-2D8D4F79AE1E}" destId="{4701C8A1-90DA-40B9-A2F3-49AE0D2312BC}" srcOrd="2" destOrd="0" presId="urn:microsoft.com/office/officeart/2005/8/layout/orgChart1"/>
    <dgm:cxn modelId="{103C4F2F-AD9C-4087-90EA-140F277AEDB4}" type="presParOf" srcId="{4701C8A1-90DA-40B9-A2F3-49AE0D2312BC}" destId="{43BDB2FB-F390-4479-9EF5-0EA49498D800}" srcOrd="0" destOrd="0" presId="urn:microsoft.com/office/officeart/2005/8/layout/orgChart1"/>
    <dgm:cxn modelId="{63CED420-D414-482E-8F5C-B54B27819094}" type="presParOf" srcId="{4701C8A1-90DA-40B9-A2F3-49AE0D2312BC}" destId="{D69E94A1-188A-40AF-BB84-E588BE281487}" srcOrd="1" destOrd="0" presId="urn:microsoft.com/office/officeart/2005/8/layout/orgChart1"/>
    <dgm:cxn modelId="{059063A4-C6E1-4F90-AC20-5A306B7FADC8}" type="presParOf" srcId="{D69E94A1-188A-40AF-BB84-E588BE281487}" destId="{3D9F0E70-A0C3-471D-A2FC-64A8042F5BE3}" srcOrd="0" destOrd="0" presId="urn:microsoft.com/office/officeart/2005/8/layout/orgChart1"/>
    <dgm:cxn modelId="{F41BD7C4-F65B-4CC8-A112-853F2BEBE5D8}" type="presParOf" srcId="{3D9F0E70-A0C3-471D-A2FC-64A8042F5BE3}" destId="{80D81848-610B-407C-9D97-6A33EC0B94C8}" srcOrd="0" destOrd="0" presId="urn:microsoft.com/office/officeart/2005/8/layout/orgChart1"/>
    <dgm:cxn modelId="{A2BC2B29-B6BD-46F9-BBB0-D96304B05784}" type="presParOf" srcId="{3D9F0E70-A0C3-471D-A2FC-64A8042F5BE3}" destId="{8CAD553A-FC33-47A0-B2F5-C098714A3BAA}" srcOrd="1" destOrd="0" presId="urn:microsoft.com/office/officeart/2005/8/layout/orgChart1"/>
    <dgm:cxn modelId="{9535EA47-3418-4D1D-BCD0-8406699C8C2A}" type="presParOf" srcId="{D69E94A1-188A-40AF-BB84-E588BE281487}" destId="{BE8916E5-9E01-4880-8E10-7D65646564BD}" srcOrd="1" destOrd="0" presId="urn:microsoft.com/office/officeart/2005/8/layout/orgChart1"/>
    <dgm:cxn modelId="{C6D2D893-9AC0-47E5-9EE7-DF4D98A19C3B}" type="presParOf" srcId="{D69E94A1-188A-40AF-BB84-E588BE281487}" destId="{88F12D3C-E301-4984-B332-1061B2CEF122}" srcOrd="2" destOrd="0" presId="urn:microsoft.com/office/officeart/2005/8/layout/orgChart1"/>
    <dgm:cxn modelId="{21E1AFA1-9C26-49B5-85DC-20B3386FE9E8}" type="presParOf" srcId="{4701C8A1-90DA-40B9-A2F3-49AE0D2312BC}" destId="{E4377546-A366-4303-BF84-86349DFE483E}" srcOrd="2" destOrd="0" presId="urn:microsoft.com/office/officeart/2005/8/layout/orgChart1"/>
    <dgm:cxn modelId="{37CD6079-1DE6-4393-8EDC-02B1CF7350F4}" type="presParOf" srcId="{4701C8A1-90DA-40B9-A2F3-49AE0D2312BC}" destId="{33048DDE-B3AB-4818-94D8-D9250161E030}" srcOrd="3" destOrd="0" presId="urn:microsoft.com/office/officeart/2005/8/layout/orgChart1"/>
    <dgm:cxn modelId="{E61D5A12-6768-4B28-B3F9-B497A1434ADB}" type="presParOf" srcId="{33048DDE-B3AB-4818-94D8-D9250161E030}" destId="{033700C8-341C-48AC-A0EA-F34072127AB3}" srcOrd="0" destOrd="0" presId="urn:microsoft.com/office/officeart/2005/8/layout/orgChart1"/>
    <dgm:cxn modelId="{74D9D2DF-E53C-4099-84A7-E409B7C4EA90}" type="presParOf" srcId="{033700C8-341C-48AC-A0EA-F34072127AB3}" destId="{57544F40-31ED-4580-912E-FB7CFFCF4521}" srcOrd="0" destOrd="0" presId="urn:microsoft.com/office/officeart/2005/8/layout/orgChart1"/>
    <dgm:cxn modelId="{8D4A3FED-5E43-45AB-992B-A38B9D6C9FAD}" type="presParOf" srcId="{033700C8-341C-48AC-A0EA-F34072127AB3}" destId="{ACFFFD22-0B6C-4BFE-888B-62BF22187938}" srcOrd="1" destOrd="0" presId="urn:microsoft.com/office/officeart/2005/8/layout/orgChart1"/>
    <dgm:cxn modelId="{364803BE-9740-4CD4-B96C-B882765EB6C1}" type="presParOf" srcId="{33048DDE-B3AB-4818-94D8-D9250161E030}" destId="{8AE5D108-827B-4A01-8C1F-FB1BC4AE8D18}" srcOrd="1" destOrd="0" presId="urn:microsoft.com/office/officeart/2005/8/layout/orgChart1"/>
    <dgm:cxn modelId="{977C0E9D-186F-4F5C-A9B5-97AF228501CB}" type="presParOf" srcId="{33048DDE-B3AB-4818-94D8-D9250161E030}" destId="{B3A39332-9CA7-4D77-B24B-4390A5A68824}" srcOrd="2" destOrd="0" presId="urn:microsoft.com/office/officeart/2005/8/layout/orgChart1"/>
    <dgm:cxn modelId="{79990C6A-ACB6-4010-8901-B486CE205F6F}" type="presParOf" srcId="{932DACE4-CC53-44C8-8A85-F12F7EDFB8DB}" destId="{9227C0F0-43EE-4527-B277-5F77CD9D7DC0}"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96A74-33FB-4681-810D-C67CC607B52C}" type="datetimeFigureOut">
              <a:rPr lang="en-ZA" smtClean="0"/>
              <a:pPr/>
              <a:t>2023/04/20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1CC3B-D8F8-4130-A470-6CB68E788CE2}" type="slidenum">
              <a:rPr lang="en-ZA" smtClean="0"/>
              <a:pPr/>
              <a:t>‹#›</a:t>
            </a:fld>
            <a:endParaRPr lang="en-ZA"/>
          </a:p>
        </p:txBody>
      </p:sp>
    </p:spTree>
    <p:extLst>
      <p:ext uri="{BB962C8B-B14F-4D97-AF65-F5344CB8AC3E}">
        <p14:creationId xmlns:p14="http://schemas.microsoft.com/office/powerpoint/2010/main" xmlns="" val="418079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8528-5A1B-46D9-9592-C0B08AB69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BDC035-B156-4BB7-B45D-305C7F79C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492DEF-DD72-46F9-B049-DDE3A08F4387}"/>
              </a:ext>
            </a:extLst>
          </p:cNvPr>
          <p:cNvSpPr>
            <a:spLocks noGrp="1"/>
          </p:cNvSpPr>
          <p:nvPr>
            <p:ph type="dt" sz="half" idx="10"/>
          </p:nvPr>
        </p:nvSpPr>
        <p:spPr/>
        <p:txBody>
          <a:bodyPr/>
          <a:lstStyle/>
          <a:p>
            <a:fld id="{0843E203-A53F-48B0-B832-E0968BDE6BA8}" type="datetime1">
              <a:rPr lang="en-US" smtClean="0"/>
              <a:pPr/>
              <a:t>4/20/2023</a:t>
            </a:fld>
            <a:endParaRPr lang="en-US"/>
          </a:p>
        </p:txBody>
      </p:sp>
      <p:sp>
        <p:nvSpPr>
          <p:cNvPr id="5" name="Footer Placeholder 4">
            <a:extLst>
              <a:ext uri="{FF2B5EF4-FFF2-40B4-BE49-F238E27FC236}">
                <a16:creationId xmlns:a16="http://schemas.microsoft.com/office/drawing/2014/main" xmlns="" id="{CB0BBDC4-93B8-4D8E-873B-F7C66B548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59C161-AD89-481A-BFE4-CD05A8C781A4}"/>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233575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2E935-3D43-457E-B694-E0FD0D25F1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DEA637-B997-48E2-825A-F4B3646A6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1B1CA8-6DF1-4D2E-B8A3-C17DE6BEBACB}"/>
              </a:ext>
            </a:extLst>
          </p:cNvPr>
          <p:cNvSpPr>
            <a:spLocks noGrp="1"/>
          </p:cNvSpPr>
          <p:nvPr>
            <p:ph type="dt" sz="half" idx="10"/>
          </p:nvPr>
        </p:nvSpPr>
        <p:spPr/>
        <p:txBody>
          <a:bodyPr/>
          <a:lstStyle/>
          <a:p>
            <a:fld id="{8FA8D0F6-B381-4A49-A22D-7E96710DB980}" type="datetime1">
              <a:rPr lang="en-US" smtClean="0"/>
              <a:pPr/>
              <a:t>4/20/2023</a:t>
            </a:fld>
            <a:endParaRPr lang="en-US"/>
          </a:p>
        </p:txBody>
      </p:sp>
      <p:sp>
        <p:nvSpPr>
          <p:cNvPr id="5" name="Footer Placeholder 4">
            <a:extLst>
              <a:ext uri="{FF2B5EF4-FFF2-40B4-BE49-F238E27FC236}">
                <a16:creationId xmlns:a16="http://schemas.microsoft.com/office/drawing/2014/main" xmlns="" id="{6AD27D7F-6407-4880-A29E-2AD8DDE14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6F3A6F-2449-43A3-BE70-B458D9EBF3E1}"/>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158462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96195B-9A77-49E9-960B-9C9DC29B14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A5E19F0-E781-4E25-A7CD-02E501FB5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15CB7B-9B07-4E90-9D61-24BC97839CCD}"/>
              </a:ext>
            </a:extLst>
          </p:cNvPr>
          <p:cNvSpPr>
            <a:spLocks noGrp="1"/>
          </p:cNvSpPr>
          <p:nvPr>
            <p:ph type="dt" sz="half" idx="10"/>
          </p:nvPr>
        </p:nvSpPr>
        <p:spPr/>
        <p:txBody>
          <a:bodyPr/>
          <a:lstStyle/>
          <a:p>
            <a:fld id="{ACFDBEFC-1405-4B97-8DAE-F8AC576D1050}" type="datetime1">
              <a:rPr lang="en-US" smtClean="0"/>
              <a:pPr/>
              <a:t>4/20/2023</a:t>
            </a:fld>
            <a:endParaRPr lang="en-US"/>
          </a:p>
        </p:txBody>
      </p:sp>
      <p:sp>
        <p:nvSpPr>
          <p:cNvPr id="5" name="Footer Placeholder 4">
            <a:extLst>
              <a:ext uri="{FF2B5EF4-FFF2-40B4-BE49-F238E27FC236}">
                <a16:creationId xmlns:a16="http://schemas.microsoft.com/office/drawing/2014/main" xmlns="" id="{83BC0ACE-49ED-4854-81BE-AD7D8895C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4C3B9C-4213-428C-9168-8DF18F5713CB}"/>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207096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1CCFC-B842-42BD-B6A4-7724B7FED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E0B3F5-DDA1-4E65-9AEF-44FD554B9A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40320E-BDE3-4024-B8C6-8BF3DA0CAE35}"/>
              </a:ext>
            </a:extLst>
          </p:cNvPr>
          <p:cNvSpPr>
            <a:spLocks noGrp="1"/>
          </p:cNvSpPr>
          <p:nvPr>
            <p:ph type="dt" sz="half" idx="10"/>
          </p:nvPr>
        </p:nvSpPr>
        <p:spPr/>
        <p:txBody>
          <a:bodyPr/>
          <a:lstStyle/>
          <a:p>
            <a:fld id="{773A620D-7636-4CCA-8D46-80AD50F504B3}" type="datetime1">
              <a:rPr lang="en-US" smtClean="0"/>
              <a:pPr/>
              <a:t>4/20/2023</a:t>
            </a:fld>
            <a:endParaRPr lang="en-US"/>
          </a:p>
        </p:txBody>
      </p:sp>
      <p:sp>
        <p:nvSpPr>
          <p:cNvPr id="5" name="Footer Placeholder 4">
            <a:extLst>
              <a:ext uri="{FF2B5EF4-FFF2-40B4-BE49-F238E27FC236}">
                <a16:creationId xmlns:a16="http://schemas.microsoft.com/office/drawing/2014/main" xmlns="" id="{F8C1E510-0FD4-49F6-8CAC-BC4AC191C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C3C072-22DE-4A19-A3AF-8B7F266C9199}"/>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10634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C6AD1-74B2-474C-89E2-F4ACA5813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600CD7-FF89-4BB0-B8A7-87B3503B2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B1D3BD6-5B61-45B3-96FE-4AC0CB9BF5FA}"/>
              </a:ext>
            </a:extLst>
          </p:cNvPr>
          <p:cNvSpPr>
            <a:spLocks noGrp="1"/>
          </p:cNvSpPr>
          <p:nvPr>
            <p:ph type="dt" sz="half" idx="10"/>
          </p:nvPr>
        </p:nvSpPr>
        <p:spPr/>
        <p:txBody>
          <a:bodyPr/>
          <a:lstStyle/>
          <a:p>
            <a:fld id="{88A25BC3-FEEA-45C1-B8B5-F87DD642F8B1}" type="datetime1">
              <a:rPr lang="en-US" smtClean="0"/>
              <a:pPr/>
              <a:t>4/20/2023</a:t>
            </a:fld>
            <a:endParaRPr lang="en-US"/>
          </a:p>
        </p:txBody>
      </p:sp>
      <p:sp>
        <p:nvSpPr>
          <p:cNvPr id="5" name="Footer Placeholder 4">
            <a:extLst>
              <a:ext uri="{FF2B5EF4-FFF2-40B4-BE49-F238E27FC236}">
                <a16:creationId xmlns:a16="http://schemas.microsoft.com/office/drawing/2014/main" xmlns="" id="{C79E6885-4470-405E-A6BD-C1EF8A71B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A4F611-1D9D-4EBD-A7CB-C721CAD7F56B}"/>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290113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1061A-2BC4-4419-9F2E-78485899F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297D5D-A419-429F-848E-56B9ACD47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80C85C-DDF5-4B0F-BFB4-E027CC2A6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BCEFC22-884F-4189-96E8-4A73E97102F2}"/>
              </a:ext>
            </a:extLst>
          </p:cNvPr>
          <p:cNvSpPr>
            <a:spLocks noGrp="1"/>
          </p:cNvSpPr>
          <p:nvPr>
            <p:ph type="dt" sz="half" idx="10"/>
          </p:nvPr>
        </p:nvSpPr>
        <p:spPr/>
        <p:txBody>
          <a:bodyPr/>
          <a:lstStyle/>
          <a:p>
            <a:fld id="{2616799D-9EC4-4CA6-AA47-D3130E055A41}" type="datetime1">
              <a:rPr lang="en-US" smtClean="0"/>
              <a:pPr/>
              <a:t>4/20/2023</a:t>
            </a:fld>
            <a:endParaRPr lang="en-US"/>
          </a:p>
        </p:txBody>
      </p:sp>
      <p:sp>
        <p:nvSpPr>
          <p:cNvPr id="6" name="Footer Placeholder 5">
            <a:extLst>
              <a:ext uri="{FF2B5EF4-FFF2-40B4-BE49-F238E27FC236}">
                <a16:creationId xmlns:a16="http://schemas.microsoft.com/office/drawing/2014/main" xmlns="" id="{96DC1967-7695-49C0-8EC1-7A951C6AE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481C90-A3E4-4966-BCB0-EE9524AEDC94}"/>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61113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1C9AF-9610-40AB-B67F-BF7BE09770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4ABD76-44E2-4A9B-927C-DB62878DC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EE1CD82-46E6-4144-ACED-112A3D0C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95D8DC-3847-428D-9FBD-B71991AB0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60D8C9-70D3-4353-BD6D-6CFCF575A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C7FCC9-5624-486A-8642-05B830D7D393}"/>
              </a:ext>
            </a:extLst>
          </p:cNvPr>
          <p:cNvSpPr>
            <a:spLocks noGrp="1"/>
          </p:cNvSpPr>
          <p:nvPr>
            <p:ph type="dt" sz="half" idx="10"/>
          </p:nvPr>
        </p:nvSpPr>
        <p:spPr/>
        <p:txBody>
          <a:bodyPr/>
          <a:lstStyle/>
          <a:p>
            <a:fld id="{BDE7830F-95D7-4ABF-8F72-C14192EA73F5}" type="datetime1">
              <a:rPr lang="en-US" smtClean="0"/>
              <a:pPr/>
              <a:t>4/20/2023</a:t>
            </a:fld>
            <a:endParaRPr lang="en-US"/>
          </a:p>
        </p:txBody>
      </p:sp>
      <p:sp>
        <p:nvSpPr>
          <p:cNvPr id="8" name="Footer Placeholder 7">
            <a:extLst>
              <a:ext uri="{FF2B5EF4-FFF2-40B4-BE49-F238E27FC236}">
                <a16:creationId xmlns:a16="http://schemas.microsoft.com/office/drawing/2014/main" xmlns="" id="{BF8AF112-93FB-43D4-9FA7-EEE1A878C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B4D66C-21A2-4DA7-AB6A-D5E5AE57261B}"/>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120567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AA5FE-25F4-477D-BF3D-07FE0B7C2C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5C2242-30C0-4746-A1E3-2056C741BE5F}"/>
              </a:ext>
            </a:extLst>
          </p:cNvPr>
          <p:cNvSpPr>
            <a:spLocks noGrp="1"/>
          </p:cNvSpPr>
          <p:nvPr>
            <p:ph type="dt" sz="half" idx="10"/>
          </p:nvPr>
        </p:nvSpPr>
        <p:spPr/>
        <p:txBody>
          <a:bodyPr/>
          <a:lstStyle/>
          <a:p>
            <a:fld id="{D296493E-65BD-4694-BFD9-456870DA18A2}" type="datetime1">
              <a:rPr lang="en-US" smtClean="0"/>
              <a:pPr/>
              <a:t>4/20/2023</a:t>
            </a:fld>
            <a:endParaRPr lang="en-US"/>
          </a:p>
        </p:txBody>
      </p:sp>
      <p:sp>
        <p:nvSpPr>
          <p:cNvPr id="4" name="Footer Placeholder 3">
            <a:extLst>
              <a:ext uri="{FF2B5EF4-FFF2-40B4-BE49-F238E27FC236}">
                <a16:creationId xmlns:a16="http://schemas.microsoft.com/office/drawing/2014/main" xmlns="" id="{D3DBB7AD-2088-4EDB-B1E5-07C42E5F8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B34DBB7-A24D-4C8B-88E1-97DF8C379BE0}"/>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348567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EF138-9DEF-4E34-8E4D-365B6B2CC714}"/>
              </a:ext>
            </a:extLst>
          </p:cNvPr>
          <p:cNvSpPr>
            <a:spLocks noGrp="1"/>
          </p:cNvSpPr>
          <p:nvPr>
            <p:ph type="dt" sz="half" idx="10"/>
          </p:nvPr>
        </p:nvSpPr>
        <p:spPr/>
        <p:txBody>
          <a:bodyPr/>
          <a:lstStyle/>
          <a:p>
            <a:fld id="{B936A4AB-286A-48A4-887E-DDBB9C8300A7}" type="datetime1">
              <a:rPr lang="en-US" smtClean="0"/>
              <a:pPr/>
              <a:t>4/20/2023</a:t>
            </a:fld>
            <a:endParaRPr lang="en-US"/>
          </a:p>
        </p:txBody>
      </p:sp>
      <p:sp>
        <p:nvSpPr>
          <p:cNvPr id="3" name="Footer Placeholder 2">
            <a:extLst>
              <a:ext uri="{FF2B5EF4-FFF2-40B4-BE49-F238E27FC236}">
                <a16:creationId xmlns:a16="http://schemas.microsoft.com/office/drawing/2014/main" xmlns="" id="{015C8276-B12A-4426-871F-BF9A7688C0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E509D1-3A0A-4C52-B6C5-5E6B7FC21B93}"/>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355579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322E9-558F-4E80-AD2F-D85ED62BF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ACB521-F54E-4856-B9E4-F05CF3DFB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6891955-8368-4231-ACF4-DA63F35AA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4EA81F-BEA2-426D-BFDD-0837655F3FE5}"/>
              </a:ext>
            </a:extLst>
          </p:cNvPr>
          <p:cNvSpPr>
            <a:spLocks noGrp="1"/>
          </p:cNvSpPr>
          <p:nvPr>
            <p:ph type="dt" sz="half" idx="10"/>
          </p:nvPr>
        </p:nvSpPr>
        <p:spPr/>
        <p:txBody>
          <a:bodyPr/>
          <a:lstStyle/>
          <a:p>
            <a:fld id="{6E4EA756-6F20-4A02-984E-212ABC629C15}" type="datetime1">
              <a:rPr lang="en-US" smtClean="0"/>
              <a:pPr/>
              <a:t>4/20/2023</a:t>
            </a:fld>
            <a:endParaRPr lang="en-US"/>
          </a:p>
        </p:txBody>
      </p:sp>
      <p:sp>
        <p:nvSpPr>
          <p:cNvPr id="6" name="Footer Placeholder 5">
            <a:extLst>
              <a:ext uri="{FF2B5EF4-FFF2-40B4-BE49-F238E27FC236}">
                <a16:creationId xmlns:a16="http://schemas.microsoft.com/office/drawing/2014/main" xmlns="" id="{1530A66A-E5AC-40F0-8B67-9726C03F7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89EE8D-83EC-470C-8B13-7CC3DC11A913}"/>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253304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32E90-3DBB-488C-8116-71AF1FC48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A6D8632-CDC5-45AA-90C2-065F46BDE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26431C8-81E6-408B-BAC2-EEFC0CCA9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1FF222-C688-47F3-A95A-5D4D63E3DF9F}"/>
              </a:ext>
            </a:extLst>
          </p:cNvPr>
          <p:cNvSpPr>
            <a:spLocks noGrp="1"/>
          </p:cNvSpPr>
          <p:nvPr>
            <p:ph type="dt" sz="half" idx="10"/>
          </p:nvPr>
        </p:nvSpPr>
        <p:spPr/>
        <p:txBody>
          <a:bodyPr/>
          <a:lstStyle/>
          <a:p>
            <a:fld id="{A5D27B71-5747-4BC3-977B-2B05F18608EB}" type="datetime1">
              <a:rPr lang="en-US" smtClean="0"/>
              <a:pPr/>
              <a:t>4/20/2023</a:t>
            </a:fld>
            <a:endParaRPr lang="en-US"/>
          </a:p>
        </p:txBody>
      </p:sp>
      <p:sp>
        <p:nvSpPr>
          <p:cNvPr id="6" name="Footer Placeholder 5">
            <a:extLst>
              <a:ext uri="{FF2B5EF4-FFF2-40B4-BE49-F238E27FC236}">
                <a16:creationId xmlns:a16="http://schemas.microsoft.com/office/drawing/2014/main" xmlns="" id="{66B15F63-8559-47B5-8C0D-5F8C1D013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594566-CF89-4896-B178-64F4E6835610}"/>
              </a:ext>
            </a:extLst>
          </p:cNvPr>
          <p:cNvSpPr>
            <a:spLocks noGrp="1"/>
          </p:cNvSpPr>
          <p:nvPr>
            <p:ph type="sldNum" sz="quarter" idx="12"/>
          </p:nvPr>
        </p:nvSpPr>
        <p:spPr/>
        <p:txBody>
          <a:body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272421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1C5D3C-CB79-49D5-B5B8-008128BC2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968C2E-F55D-4364-A166-68F6EDEFA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76803F-B06E-49F1-87D1-E683B1CD70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19657-CD6A-4EED-ABB4-D36691DE0CF6}" type="datetime1">
              <a:rPr lang="en-US" smtClean="0"/>
              <a:pPr/>
              <a:t>4/20/2023</a:t>
            </a:fld>
            <a:endParaRPr lang="en-US"/>
          </a:p>
        </p:txBody>
      </p:sp>
      <p:sp>
        <p:nvSpPr>
          <p:cNvPr id="5" name="Footer Placeholder 4">
            <a:extLst>
              <a:ext uri="{FF2B5EF4-FFF2-40B4-BE49-F238E27FC236}">
                <a16:creationId xmlns:a16="http://schemas.microsoft.com/office/drawing/2014/main" xmlns="" id="{295DAB36-C07F-47CD-83E0-3380C4A0C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4E7D456-0B53-4D8B-B15C-C627EB03E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7352E-C787-4DF4-8764-04323787FC3B}" type="slidenum">
              <a:rPr lang="en-US" smtClean="0"/>
              <a:pPr/>
              <a:t>‹#›</a:t>
            </a:fld>
            <a:endParaRPr lang="en-US"/>
          </a:p>
        </p:txBody>
      </p:sp>
    </p:spTree>
    <p:extLst>
      <p:ext uri="{BB962C8B-B14F-4D97-AF65-F5344CB8AC3E}">
        <p14:creationId xmlns:p14="http://schemas.microsoft.com/office/powerpoint/2010/main" xmlns="" val="88480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130222" y="5865091"/>
            <a:ext cx="2954723" cy="94450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563" t="10086" r="1976" b="17309"/>
          <a:stretch/>
        </p:blipFill>
        <p:spPr>
          <a:xfrm>
            <a:off x="0" y="-9238"/>
            <a:ext cx="12210473" cy="6022110"/>
          </a:xfrm>
          <a:prstGeom prst="rect">
            <a:avLst/>
          </a:prstGeom>
        </p:spPr>
      </p:pic>
      <p:sp>
        <p:nvSpPr>
          <p:cNvPr id="7" name="Rectangle 2"/>
          <p:cNvSpPr txBox="1">
            <a:spLocks noChangeArrowheads="1"/>
          </p:cNvSpPr>
          <p:nvPr/>
        </p:nvSpPr>
        <p:spPr bwMode="auto">
          <a:xfrm>
            <a:off x="489527" y="2906689"/>
            <a:ext cx="3879273" cy="2597413"/>
          </a:xfrm>
          <a:prstGeom prst="rect">
            <a:avLst/>
          </a:prstGeom>
          <a:solidFill>
            <a:schemeClr val="bg1"/>
          </a:solidFill>
          <a:ln w="9525">
            <a:noFill/>
            <a:miter lim="800000"/>
            <a:headEnd/>
            <a:tailEnd/>
          </a:ln>
        </p:spPr>
        <p:txBody>
          <a:bodyPr anchor="ctr"/>
          <a:lstStyle/>
          <a:p>
            <a:pPr lvl="1" algn="r">
              <a:lnSpc>
                <a:spcPct val="80000"/>
              </a:lnSpc>
            </a:pPr>
            <a:endParaRPr lang="en-US" sz="2800" b="1" dirty="0">
              <a:latin typeface="Gill Sans MT" pitchFamily="34" charset="0"/>
            </a:endParaRPr>
          </a:p>
          <a:p>
            <a:pPr lvl="1" algn="r">
              <a:lnSpc>
                <a:spcPct val="80000"/>
              </a:lnSpc>
            </a:pPr>
            <a:endParaRPr lang="en-US" sz="2800" b="1" dirty="0">
              <a:latin typeface="Gill Sans MT" pitchFamily="34" charset="0"/>
            </a:endParaRPr>
          </a:p>
          <a:p>
            <a:pPr lvl="1" algn="r">
              <a:lnSpc>
                <a:spcPct val="80000"/>
              </a:lnSpc>
            </a:pPr>
            <a:endParaRPr lang="en-US" sz="2800" b="1" dirty="0">
              <a:latin typeface="Gill Sans MT" pitchFamily="34" charset="0"/>
            </a:endParaRPr>
          </a:p>
          <a:p>
            <a:pPr lvl="1" algn="r">
              <a:lnSpc>
                <a:spcPct val="80000"/>
              </a:lnSpc>
            </a:pPr>
            <a:r>
              <a:rPr lang="en-US" sz="2200" b="1" dirty="0">
                <a:latin typeface="Gill Sans MT" pitchFamily="34" charset="0"/>
              </a:rPr>
              <a:t>Presentation to the Portfolio Committee on Higher Education, Science and Innovation </a:t>
            </a:r>
          </a:p>
          <a:p>
            <a:pPr lvl="1" algn="r">
              <a:lnSpc>
                <a:spcPct val="80000"/>
              </a:lnSpc>
            </a:pPr>
            <a:endParaRPr lang="en-US" sz="2000" b="1" dirty="0">
              <a:latin typeface="Gill Sans MT" pitchFamily="34" charset="0"/>
            </a:endParaRPr>
          </a:p>
          <a:p>
            <a:pPr lvl="1" algn="r">
              <a:lnSpc>
                <a:spcPct val="80000"/>
              </a:lnSpc>
            </a:pPr>
            <a:r>
              <a:rPr lang="en-US" sz="2200" b="1" dirty="0">
                <a:latin typeface="Gill Sans MT" pitchFamily="34" charset="0"/>
              </a:rPr>
              <a:t>By Dr Cele</a:t>
            </a:r>
          </a:p>
          <a:p>
            <a:pPr lvl="1" algn="r">
              <a:lnSpc>
                <a:spcPct val="80000"/>
              </a:lnSpc>
            </a:pPr>
            <a:r>
              <a:rPr lang="en-US" sz="2200" b="1" dirty="0">
                <a:latin typeface="Gill Sans MT" pitchFamily="34" charset="0"/>
              </a:rPr>
              <a:t>Acting CEO </a:t>
            </a:r>
          </a:p>
          <a:p>
            <a:pPr lvl="1" algn="r">
              <a:lnSpc>
                <a:spcPct val="80000"/>
              </a:lnSpc>
            </a:pPr>
            <a:endParaRPr lang="en-US" sz="2200" b="1" dirty="0">
              <a:latin typeface="Gill Sans MT" pitchFamily="34" charset="0"/>
            </a:endParaRPr>
          </a:p>
          <a:p>
            <a:pPr lvl="1" algn="r">
              <a:lnSpc>
                <a:spcPct val="80000"/>
              </a:lnSpc>
            </a:pPr>
            <a:r>
              <a:rPr lang="en-US" sz="2200" b="1" dirty="0">
                <a:latin typeface="Gill Sans MT" pitchFamily="34" charset="0"/>
              </a:rPr>
              <a:t>19 April, 2023</a:t>
            </a:r>
          </a:p>
          <a:p>
            <a:pPr lvl="1" algn="r">
              <a:lnSpc>
                <a:spcPct val="80000"/>
              </a:lnSpc>
            </a:pPr>
            <a:r>
              <a:rPr lang="en-US" sz="2800" b="1" dirty="0">
                <a:latin typeface="Gill Sans MT" pitchFamily="34" charset="0"/>
              </a:rPr>
              <a:t> </a:t>
            </a:r>
          </a:p>
          <a:p>
            <a:pPr algn="r">
              <a:lnSpc>
                <a:spcPct val="80000"/>
              </a:lnSpc>
            </a:pPr>
            <a:r>
              <a:rPr lang="en-US" sz="2800" b="1" dirty="0">
                <a:latin typeface="Gill Sans MT" pitchFamily="34" charset="0"/>
              </a:rPr>
              <a:t>	</a:t>
            </a:r>
          </a:p>
          <a:p>
            <a:pPr lvl="1">
              <a:lnSpc>
                <a:spcPct val="80000"/>
              </a:lnSpc>
            </a:pPr>
            <a:endParaRPr lang="it-IT" sz="2000" b="1" dirty="0">
              <a:latin typeface="Gill Sans MT" pitchFamily="34" charset="0"/>
            </a:endParaRPr>
          </a:p>
        </p:txBody>
      </p:sp>
      <p:sp>
        <p:nvSpPr>
          <p:cNvPr id="8" name="Rectangle 2"/>
          <p:cNvSpPr txBox="1">
            <a:spLocks noChangeArrowheads="1"/>
          </p:cNvSpPr>
          <p:nvPr/>
        </p:nvSpPr>
        <p:spPr bwMode="auto">
          <a:xfrm>
            <a:off x="4734845" y="1657784"/>
            <a:ext cx="6874327" cy="1168544"/>
          </a:xfrm>
          <a:prstGeom prst="rect">
            <a:avLst/>
          </a:prstGeom>
          <a:noFill/>
          <a:ln w="9525">
            <a:noFill/>
            <a:miter lim="800000"/>
            <a:headEnd/>
            <a:tailEnd/>
          </a:ln>
        </p:spPr>
        <p:txBody>
          <a:bodyPr anchor="ctr"/>
          <a:lstStyle/>
          <a:p>
            <a:pPr lvl="1">
              <a:lnSpc>
                <a:spcPct val="80000"/>
              </a:lnSpc>
            </a:pPr>
            <a:endParaRPr lang="en-US" sz="3200" b="1" dirty="0">
              <a:solidFill>
                <a:schemeClr val="bg1"/>
              </a:solidFill>
              <a:latin typeface="Gill Sans MT" pitchFamily="34" charset="0"/>
            </a:endParaRPr>
          </a:p>
          <a:p>
            <a:r>
              <a:rPr lang="en-GB" sz="3200" b="1" dirty="0">
                <a:solidFill>
                  <a:schemeClr val="bg1"/>
                </a:solidFill>
                <a:latin typeface="Gill Sans MT" panose="020B0502020104020203" pitchFamily="34" charset="0"/>
              </a:rPr>
              <a:t>ANNUAL PERFORMANCE PLAN </a:t>
            </a:r>
          </a:p>
          <a:p>
            <a:r>
              <a:rPr lang="en-GB" sz="3200" b="1" dirty="0">
                <a:solidFill>
                  <a:schemeClr val="bg1"/>
                </a:solidFill>
                <a:latin typeface="Gill Sans MT" panose="020B0502020104020203" pitchFamily="34" charset="0"/>
              </a:rPr>
              <a:t>2023/2024 FINANCIAL YEAR</a:t>
            </a:r>
          </a:p>
          <a:p>
            <a:pPr>
              <a:lnSpc>
                <a:spcPct val="80000"/>
              </a:lnSpc>
            </a:pPr>
            <a:r>
              <a:rPr lang="en-US" sz="3200" b="1" dirty="0">
                <a:solidFill>
                  <a:schemeClr val="bg1"/>
                </a:solidFill>
                <a:latin typeface="Gill Sans MT" pitchFamily="34" charset="0"/>
              </a:rPr>
              <a:t>	</a:t>
            </a:r>
          </a:p>
          <a:p>
            <a:pPr lvl="1">
              <a:lnSpc>
                <a:spcPct val="80000"/>
              </a:lnSpc>
            </a:pPr>
            <a:endParaRPr lang="it-IT" sz="3200" b="1" dirty="0">
              <a:solidFill>
                <a:schemeClr val="bg1"/>
              </a:solidFill>
              <a:latin typeface="Gill Sans MT" pitchFamily="34" charset="0"/>
            </a:endParaRPr>
          </a:p>
        </p:txBody>
      </p:sp>
      <p:pic>
        <p:nvPicPr>
          <p:cNvPr id="9" name="Picture 8"/>
          <p:cNvPicPr>
            <a:picLocks noChangeAspect="1"/>
          </p:cNvPicPr>
          <p:nvPr/>
        </p:nvPicPr>
        <p:blipFill rotWithShape="1">
          <a:blip r:embed="rId4" cstate="print"/>
          <a:srcRect b="15422"/>
          <a:stretch/>
        </p:blipFill>
        <p:spPr>
          <a:xfrm>
            <a:off x="9470672" y="6031345"/>
            <a:ext cx="2449902" cy="759978"/>
          </a:xfrm>
          <a:prstGeom prst="rect">
            <a:avLst/>
          </a:prstGeom>
        </p:spPr>
      </p:pic>
    </p:spTree>
    <p:extLst>
      <p:ext uri="{BB962C8B-B14F-4D97-AF65-F5344CB8AC3E}">
        <p14:creationId xmlns:p14="http://schemas.microsoft.com/office/powerpoint/2010/main" xmlns="" val="278665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20045" y="249363"/>
            <a:ext cx="1958584" cy="759978"/>
          </a:xfrm>
          <a:prstGeom prst="rect">
            <a:avLst/>
          </a:prstGeom>
        </p:spPr>
      </p:pic>
      <p:pic>
        <p:nvPicPr>
          <p:cNvPr id="11" name="Content Placeholder 7">
            <a:extLst>
              <a:ext uri="{FF2B5EF4-FFF2-40B4-BE49-F238E27FC236}">
                <a16:creationId xmlns:a16="http://schemas.microsoft.com/office/drawing/2014/main" xmlns="" id="{07D87093-E889-4918-AC34-FEE3EA9ED94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43522" y="1202076"/>
            <a:ext cx="7088558" cy="4345969"/>
          </a:xfrm>
          <a:prstGeom prst="rect">
            <a:avLst/>
          </a:prstGeom>
        </p:spPr>
      </p:pic>
      <p:sp>
        <p:nvSpPr>
          <p:cNvPr id="12" name="Title 1">
            <a:extLst>
              <a:ext uri="{FF2B5EF4-FFF2-40B4-BE49-F238E27FC236}">
                <a16:creationId xmlns:a16="http://schemas.microsoft.com/office/drawing/2014/main" xmlns="" id="{6C45C838-1C54-40DD-B089-AE1CC8B74B4E}"/>
              </a:ext>
            </a:extLst>
          </p:cNvPr>
          <p:cNvSpPr txBox="1">
            <a:spLocks/>
          </p:cNvSpPr>
          <p:nvPr/>
        </p:nvSpPr>
        <p:spPr bwMode="auto">
          <a:xfrm>
            <a:off x="2887120" y="5666072"/>
            <a:ext cx="5608418" cy="27003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rgbClr val="014B88"/>
                </a:solidFill>
                <a:latin typeface="+mj-lt"/>
                <a:ea typeface="+mj-ea"/>
                <a:cs typeface="+mj-cs"/>
              </a:defRPr>
            </a:lvl1pPr>
            <a:lvl2pPr algn="ctr" rtl="0" eaLnBrk="0" fontAlgn="base" hangingPunct="0">
              <a:spcBef>
                <a:spcPct val="0"/>
              </a:spcBef>
              <a:spcAft>
                <a:spcPct val="0"/>
              </a:spcAft>
              <a:defRPr sz="4400">
                <a:solidFill>
                  <a:srgbClr val="014B88"/>
                </a:solidFill>
                <a:latin typeface="Arial" panose="020B0604020202020204" pitchFamily="34" charset="0"/>
              </a:defRPr>
            </a:lvl2pPr>
            <a:lvl3pPr algn="ctr" rtl="0" eaLnBrk="0" fontAlgn="base" hangingPunct="0">
              <a:spcBef>
                <a:spcPct val="0"/>
              </a:spcBef>
              <a:spcAft>
                <a:spcPct val="0"/>
              </a:spcAft>
              <a:defRPr sz="4400">
                <a:solidFill>
                  <a:srgbClr val="014B88"/>
                </a:solidFill>
                <a:latin typeface="Arial" panose="020B0604020202020204" pitchFamily="34" charset="0"/>
              </a:defRPr>
            </a:lvl3pPr>
            <a:lvl4pPr algn="ctr" rtl="0" eaLnBrk="0" fontAlgn="base" hangingPunct="0">
              <a:spcBef>
                <a:spcPct val="0"/>
              </a:spcBef>
              <a:spcAft>
                <a:spcPct val="0"/>
              </a:spcAft>
              <a:defRPr sz="4400">
                <a:solidFill>
                  <a:srgbClr val="014B88"/>
                </a:solidFill>
                <a:latin typeface="Arial" panose="020B0604020202020204" pitchFamily="34" charset="0"/>
              </a:defRPr>
            </a:lvl4pPr>
            <a:lvl5pPr algn="ctr" rtl="0" eaLnBrk="0" fontAlgn="base" hangingPunct="0">
              <a:spcBef>
                <a:spcPct val="0"/>
              </a:spcBef>
              <a:spcAft>
                <a:spcPct val="0"/>
              </a:spcAft>
              <a:defRPr sz="4400">
                <a:solidFill>
                  <a:srgbClr val="014B88"/>
                </a:solidFill>
                <a:latin typeface="Arial" panose="020B0604020202020204" pitchFamily="34" charset="0"/>
              </a:defRPr>
            </a:lvl5pPr>
            <a:lvl6pPr marL="457200" algn="ctr" rtl="0" fontAlgn="base">
              <a:spcBef>
                <a:spcPct val="0"/>
              </a:spcBef>
              <a:spcAft>
                <a:spcPct val="0"/>
              </a:spcAft>
              <a:defRPr sz="4400">
                <a:solidFill>
                  <a:srgbClr val="014B88"/>
                </a:solidFill>
                <a:latin typeface="Arial" panose="020B0604020202020204" pitchFamily="34" charset="0"/>
              </a:defRPr>
            </a:lvl6pPr>
            <a:lvl7pPr marL="914400" algn="ctr" rtl="0" fontAlgn="base">
              <a:spcBef>
                <a:spcPct val="0"/>
              </a:spcBef>
              <a:spcAft>
                <a:spcPct val="0"/>
              </a:spcAft>
              <a:defRPr sz="4400">
                <a:solidFill>
                  <a:srgbClr val="014B88"/>
                </a:solidFill>
                <a:latin typeface="Arial" panose="020B0604020202020204" pitchFamily="34" charset="0"/>
              </a:defRPr>
            </a:lvl7pPr>
            <a:lvl8pPr marL="1371600" algn="ctr" rtl="0" fontAlgn="base">
              <a:spcBef>
                <a:spcPct val="0"/>
              </a:spcBef>
              <a:spcAft>
                <a:spcPct val="0"/>
              </a:spcAft>
              <a:defRPr sz="4400">
                <a:solidFill>
                  <a:srgbClr val="014B88"/>
                </a:solidFill>
                <a:latin typeface="Arial" panose="020B0604020202020204" pitchFamily="34" charset="0"/>
              </a:defRPr>
            </a:lvl8pPr>
            <a:lvl9pPr marL="1828800" algn="ctr" rtl="0" fontAlgn="base">
              <a:spcBef>
                <a:spcPct val="0"/>
              </a:spcBef>
              <a:spcAft>
                <a:spcPct val="0"/>
              </a:spcAft>
              <a:defRPr sz="4400">
                <a:solidFill>
                  <a:srgbClr val="014B88"/>
                </a:solidFill>
                <a:latin typeface="Arial" panose="020B0604020202020204" pitchFamily="34" charset="0"/>
              </a:defRPr>
            </a:lvl9pPr>
          </a:lstStyle>
          <a:p>
            <a:pPr algn="l"/>
            <a:r>
              <a:rPr lang="en-US" sz="1400" b="1" dirty="0">
                <a:solidFill>
                  <a:schemeClr val="tx1"/>
                </a:solidFill>
                <a:latin typeface="Gill Sans MT" panose="020B0502020104020203" pitchFamily="34" charset="0"/>
              </a:rPr>
              <a:t>Source: Adapted from Cassiolato and Lasters (2008)</a:t>
            </a:r>
            <a:endParaRPr lang="en-ZA" sz="1400" b="1" dirty="0">
              <a:solidFill>
                <a:schemeClr val="tx1"/>
              </a:solidFill>
              <a:latin typeface="Gill Sans MT" panose="020B0502020104020203" pitchFamily="34" charset="0"/>
            </a:endParaRPr>
          </a:p>
        </p:txBody>
      </p:sp>
      <p:sp>
        <p:nvSpPr>
          <p:cNvPr id="2" name="Slide Number Placeholder 1"/>
          <p:cNvSpPr>
            <a:spLocks noGrp="1"/>
          </p:cNvSpPr>
          <p:nvPr>
            <p:ph type="sldNum" sz="quarter" idx="12"/>
          </p:nvPr>
        </p:nvSpPr>
        <p:spPr>
          <a:xfrm>
            <a:off x="9188568" y="6492875"/>
            <a:ext cx="2750389" cy="321993"/>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10</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5" cstate="print"/>
          <a:stretch>
            <a:fillRect/>
          </a:stretch>
        </p:blipFill>
        <p:spPr>
          <a:xfrm>
            <a:off x="0" y="6047162"/>
            <a:ext cx="2243522" cy="810838"/>
          </a:xfrm>
          <a:prstGeom prst="rect">
            <a:avLst/>
          </a:prstGeom>
        </p:spPr>
      </p:pic>
      <p:sp>
        <p:nvSpPr>
          <p:cNvPr id="6" name="Rectangle 5"/>
          <p:cNvSpPr/>
          <p:nvPr/>
        </p:nvSpPr>
        <p:spPr>
          <a:xfrm>
            <a:off x="696511" y="173566"/>
            <a:ext cx="8635569" cy="646331"/>
          </a:xfrm>
          <a:prstGeom prst="rect">
            <a:avLst/>
          </a:prstGeom>
        </p:spPr>
        <p:txBody>
          <a:bodyPr wrap="none">
            <a:spAutoFit/>
          </a:bodyPr>
          <a:lstStyle/>
          <a:p>
            <a:r>
              <a:rPr lang="en-GB" sz="3600" b="1" dirty="0">
                <a:solidFill>
                  <a:schemeClr val="bg1"/>
                </a:solidFill>
                <a:latin typeface="Gill Sans MT" pitchFamily="34" charset="0"/>
              </a:rPr>
              <a:t>Versions of the NSI (broad and narrow)</a:t>
            </a:r>
          </a:p>
        </p:txBody>
      </p:sp>
    </p:spTree>
    <p:extLst>
      <p:ext uri="{BB962C8B-B14F-4D97-AF65-F5344CB8AC3E}">
        <p14:creationId xmlns:p14="http://schemas.microsoft.com/office/powerpoint/2010/main" xmlns="" val="26965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20044" y="171434"/>
            <a:ext cx="1917488" cy="759978"/>
          </a:xfrm>
          <a:prstGeom prst="rect">
            <a:avLst/>
          </a:prstGeom>
        </p:spPr>
      </p:pic>
      <p:sp>
        <p:nvSpPr>
          <p:cNvPr id="8" name="Content Placeholder 2"/>
          <p:cNvSpPr txBox="1">
            <a:spLocks/>
          </p:cNvSpPr>
          <p:nvPr/>
        </p:nvSpPr>
        <p:spPr>
          <a:xfrm>
            <a:off x="237911" y="1431985"/>
            <a:ext cx="11468134" cy="4424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ZA" sz="2400" dirty="0">
                <a:latin typeface="Gill Sans MT" pitchFamily="34" charset="0"/>
              </a:rPr>
              <a:t>To learn from previous experience to improve efficacy, relevance and ensure evidence-based, confidential and timely STI advice to the Minister of Higher Education, Science and Innovation and, through the Minister, to Cabinet. </a:t>
            </a:r>
          </a:p>
          <a:p>
            <a:pPr marL="0" indent="0" algn="just">
              <a:buNone/>
            </a:pPr>
            <a:endParaRPr lang="en-ZA" sz="2400" dirty="0">
              <a:latin typeface="Gill Sans MT" pitchFamily="34" charset="0"/>
            </a:endParaRPr>
          </a:p>
          <a:p>
            <a:pPr algn="just">
              <a:buFont typeface="Wingdings" panose="05000000000000000000" pitchFamily="2" charset="2"/>
              <a:buChar char="q"/>
            </a:pPr>
            <a:r>
              <a:rPr lang="en-ZA" sz="2400" dirty="0">
                <a:latin typeface="Gill Sans MT" pitchFamily="34" charset="0"/>
              </a:rPr>
              <a:t>To contribute to the building of NSI monitoring, evaluation and learning capability in order to assess the health of the NSI and its contribution to sustainable and inclusive development. This remains work-in progress. </a:t>
            </a:r>
          </a:p>
          <a:p>
            <a:pPr marL="0" indent="0" algn="just">
              <a:buNone/>
            </a:pPr>
            <a:endParaRPr lang="en-ZA" sz="2400" dirty="0">
              <a:latin typeface="Gill Sans MT" pitchFamily="34" charset="0"/>
            </a:endParaRPr>
          </a:p>
          <a:p>
            <a:pPr algn="just">
              <a:buFont typeface="Wingdings" panose="05000000000000000000" pitchFamily="2" charset="2"/>
              <a:buChar char="q"/>
            </a:pPr>
            <a:r>
              <a:rPr lang="en-ZA" sz="2400" dirty="0">
                <a:latin typeface="Gill Sans MT" pitchFamily="34" charset="0"/>
              </a:rPr>
              <a:t>To contribute to the building of a well-coordinated, responsive and effective NSI.</a:t>
            </a:r>
          </a:p>
          <a:p>
            <a:pPr marL="0" indent="0" algn="just">
              <a:buNone/>
            </a:pPr>
            <a:endParaRPr lang="en-GB" sz="2400" b="1" u="sng" dirty="0">
              <a:solidFill>
                <a:srgbClr val="7030A0"/>
              </a:solidFill>
              <a:latin typeface="Gill Sans MT" pitchFamily="34" charset="0"/>
            </a:endParaRPr>
          </a:p>
          <a:p>
            <a:pPr algn="just">
              <a:buFont typeface="Wingdings" panose="05000000000000000000" pitchFamily="2" charset="2"/>
              <a:buChar char="q"/>
            </a:pPr>
            <a:endParaRPr lang="en-ZA" sz="2400" b="1" dirty="0">
              <a:latin typeface="Gill Sans MT" pitchFamily="34" charset="0"/>
            </a:endParaRPr>
          </a:p>
        </p:txBody>
      </p:sp>
      <p:sp>
        <p:nvSpPr>
          <p:cNvPr id="2" name="Slide Number Placeholder 1"/>
          <p:cNvSpPr>
            <a:spLocks noGrp="1"/>
          </p:cNvSpPr>
          <p:nvPr>
            <p:ph type="sldNum" sz="quarter" idx="12"/>
          </p:nvPr>
        </p:nvSpPr>
        <p:spPr>
          <a:xfrm>
            <a:off x="9136812" y="6469901"/>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11</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24188"/>
            <a:ext cx="2243522" cy="810838"/>
          </a:xfrm>
          <a:prstGeom prst="rect">
            <a:avLst/>
          </a:prstGeom>
        </p:spPr>
      </p:pic>
      <p:sp>
        <p:nvSpPr>
          <p:cNvPr id="6" name="Rectangle 5"/>
          <p:cNvSpPr/>
          <p:nvPr/>
        </p:nvSpPr>
        <p:spPr>
          <a:xfrm>
            <a:off x="822346" y="228258"/>
            <a:ext cx="7119257" cy="646331"/>
          </a:xfrm>
          <a:prstGeom prst="rect">
            <a:avLst/>
          </a:prstGeom>
        </p:spPr>
        <p:txBody>
          <a:bodyPr wrap="none">
            <a:spAutoFit/>
          </a:bodyPr>
          <a:lstStyle/>
          <a:p>
            <a:r>
              <a:rPr lang="en-GB" sz="3600" b="1" dirty="0">
                <a:solidFill>
                  <a:schemeClr val="bg1"/>
                </a:solidFill>
                <a:latin typeface="Gill Sans MT" pitchFamily="34" charset="0"/>
              </a:rPr>
              <a:t>Strategic oriented outcomes (1)</a:t>
            </a:r>
          </a:p>
        </p:txBody>
      </p:sp>
    </p:spTree>
    <p:extLst>
      <p:ext uri="{BB962C8B-B14F-4D97-AF65-F5344CB8AC3E}">
        <p14:creationId xmlns:p14="http://schemas.microsoft.com/office/powerpoint/2010/main" xmlns="" val="216037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236"/>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69029" y="120748"/>
            <a:ext cx="2122971" cy="759978"/>
          </a:xfrm>
          <a:prstGeom prst="rect">
            <a:avLst/>
          </a:prstGeom>
        </p:spPr>
      </p:pic>
      <p:sp>
        <p:nvSpPr>
          <p:cNvPr id="9" name="Content Placeholder 2"/>
          <p:cNvSpPr txBox="1">
            <a:spLocks/>
          </p:cNvSpPr>
          <p:nvPr/>
        </p:nvSpPr>
        <p:spPr>
          <a:xfrm>
            <a:off x="122207" y="1685167"/>
            <a:ext cx="11947585" cy="3966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ZA" sz="3200" b="1" dirty="0">
                <a:latin typeface="Gill Sans MT" pitchFamily="34" charset="0"/>
              </a:rPr>
              <a:t>Transforming NACI into a smart, efficient and learning organisation. This requires continuous focus on, </a:t>
            </a:r>
          </a:p>
          <a:p>
            <a:pPr marL="0" indent="0" algn="just">
              <a:buNone/>
            </a:pPr>
            <a:endParaRPr lang="en-ZA" sz="3200" b="1" dirty="0">
              <a:latin typeface="Gill Sans MT" pitchFamily="34" charset="0"/>
            </a:endParaRPr>
          </a:p>
          <a:p>
            <a:pPr lvl="1" algn="just">
              <a:buFont typeface="Wingdings" panose="05000000000000000000" pitchFamily="2" charset="2"/>
              <a:buChar char="§"/>
            </a:pPr>
            <a:r>
              <a:rPr lang="en-ZA" sz="3200" dirty="0">
                <a:latin typeface="Gill Sans MT" pitchFamily="34" charset="0"/>
              </a:rPr>
              <a:t>Seizing opportunities of digitisation; quality and turn around time; communication; knowledge management; skills development; improving internal planning, performance and reporting; and partnerships with NSI actors and international bodies and institutions.</a:t>
            </a:r>
          </a:p>
        </p:txBody>
      </p:sp>
      <p:sp>
        <p:nvSpPr>
          <p:cNvPr id="2" name="Slide Number Placeholder 1"/>
          <p:cNvSpPr>
            <a:spLocks noGrp="1"/>
          </p:cNvSpPr>
          <p:nvPr>
            <p:ph type="sldNum" sz="quarter" idx="12"/>
          </p:nvPr>
        </p:nvSpPr>
        <p:spPr>
          <a:xfrm>
            <a:off x="9204385" y="6456142"/>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12</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53695"/>
            <a:ext cx="2243522" cy="810838"/>
          </a:xfrm>
          <a:prstGeom prst="rect">
            <a:avLst/>
          </a:prstGeom>
        </p:spPr>
      </p:pic>
      <p:sp>
        <p:nvSpPr>
          <p:cNvPr id="6" name="Rectangle 5"/>
          <p:cNvSpPr/>
          <p:nvPr/>
        </p:nvSpPr>
        <p:spPr>
          <a:xfrm>
            <a:off x="935361" y="177572"/>
            <a:ext cx="7119257" cy="646331"/>
          </a:xfrm>
          <a:prstGeom prst="rect">
            <a:avLst/>
          </a:prstGeom>
        </p:spPr>
        <p:txBody>
          <a:bodyPr wrap="none">
            <a:spAutoFit/>
          </a:bodyPr>
          <a:lstStyle/>
          <a:p>
            <a:r>
              <a:rPr lang="en-GB" sz="3600" b="1" dirty="0">
                <a:solidFill>
                  <a:schemeClr val="bg1"/>
                </a:solidFill>
                <a:latin typeface="Gill Sans MT" pitchFamily="34" charset="0"/>
              </a:rPr>
              <a:t>Strategic oriented outcomes (2)</a:t>
            </a:r>
          </a:p>
        </p:txBody>
      </p:sp>
    </p:spTree>
    <p:extLst>
      <p:ext uri="{BB962C8B-B14F-4D97-AF65-F5344CB8AC3E}">
        <p14:creationId xmlns:p14="http://schemas.microsoft.com/office/powerpoint/2010/main" xmlns="" val="209845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D7352E-C787-4DF4-8764-04323787FC3B}" type="slidenum">
              <a:rPr lang="en-US" smtClean="0"/>
              <a:pPr/>
              <a:t>13</a:t>
            </a:fld>
            <a:endParaRPr lang="en-US" dirty="0"/>
          </a:p>
        </p:txBody>
      </p:sp>
      <p:pic>
        <p:nvPicPr>
          <p:cNvPr id="5" name="Picture 4" descr="A picture containing background pattern&#10;&#10;Description automatically generated">
            <a:extLst>
              <a:ext uri="{FF2B5EF4-FFF2-40B4-BE49-F238E27FC236}">
                <a16:creationId xmlns:a16="http://schemas.microsoft.com/office/drawing/2014/main" xmlns="" id="{5711064E-7DF6-4070-A439-E94F0EB685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2" name="Rectangle 1"/>
          <p:cNvSpPr/>
          <p:nvPr/>
        </p:nvSpPr>
        <p:spPr>
          <a:xfrm>
            <a:off x="1320800" y="2611119"/>
            <a:ext cx="10033001" cy="1200329"/>
          </a:xfrm>
          <a:prstGeom prst="rect">
            <a:avLst/>
          </a:prstGeom>
        </p:spPr>
        <p:txBody>
          <a:bodyPr wrap="square">
            <a:spAutoFit/>
          </a:bodyPr>
          <a:lstStyle/>
          <a:p>
            <a:pPr algn="ctr"/>
            <a:r>
              <a:rPr lang="en-US" sz="3600" b="1" dirty="0">
                <a:solidFill>
                  <a:schemeClr val="bg1"/>
                </a:solidFill>
                <a:latin typeface="Gill Sans MT" pitchFamily="34" charset="0"/>
              </a:rPr>
              <a:t>KEY TASKS AND ANNUAL TARGETS</a:t>
            </a:r>
          </a:p>
          <a:p>
            <a:pPr algn="ctr"/>
            <a:r>
              <a:rPr lang="en-US" sz="3600" b="1" dirty="0">
                <a:solidFill>
                  <a:schemeClr val="bg1"/>
                </a:solidFill>
                <a:latin typeface="Gill Sans MT" pitchFamily="34" charset="0"/>
              </a:rPr>
              <a:t>2023/24</a:t>
            </a:r>
          </a:p>
        </p:txBody>
      </p:sp>
    </p:spTree>
    <p:extLst>
      <p:ext uri="{BB962C8B-B14F-4D97-AF65-F5344CB8AC3E}">
        <p14:creationId xmlns:p14="http://schemas.microsoft.com/office/powerpoint/2010/main" xmlns="" val="194088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srcRect b="15422"/>
          <a:stretch/>
        </p:blipFill>
        <p:spPr>
          <a:xfrm>
            <a:off x="10161140" y="116303"/>
            <a:ext cx="1866117" cy="759978"/>
          </a:xfrm>
          <a:prstGeom prst="rect">
            <a:avLst/>
          </a:prstGeom>
        </p:spPr>
      </p:pic>
      <p:sp>
        <p:nvSpPr>
          <p:cNvPr id="2" name="TextBox 1"/>
          <p:cNvSpPr txBox="1"/>
          <p:nvPr/>
        </p:nvSpPr>
        <p:spPr>
          <a:xfrm>
            <a:off x="921667" y="992583"/>
            <a:ext cx="10829715" cy="4708981"/>
          </a:xfrm>
          <a:prstGeom prst="rect">
            <a:avLst/>
          </a:prstGeom>
          <a:noFill/>
        </p:spPr>
        <p:txBody>
          <a:bodyPr wrap="square" rtlCol="0">
            <a:spAutoFit/>
          </a:bodyPr>
          <a:lstStyle/>
          <a:p>
            <a:pPr marL="457200" indent="-457200" algn="just">
              <a:buFont typeface="+mj-lt"/>
              <a:buAutoNum type="alphaLcParenR"/>
            </a:pPr>
            <a:endParaRPr lang="en-US" sz="3000" dirty="0"/>
          </a:p>
          <a:p>
            <a:pPr algn="just"/>
            <a:r>
              <a:rPr lang="en-US" sz="3000" dirty="0"/>
              <a:t>(a) Renewal and repositioning agenda.</a:t>
            </a:r>
          </a:p>
          <a:p>
            <a:pPr algn="just"/>
            <a:r>
              <a:rPr lang="en-US" sz="3000" dirty="0"/>
              <a:t>(</a:t>
            </a:r>
            <a:r>
              <a:rPr lang="en-US" sz="3000" dirty="0" err="1"/>
              <a:t>i</a:t>
            </a:r>
            <a:r>
              <a:rPr lang="en-US" sz="3000" dirty="0"/>
              <a:t>) Legislative amendments.</a:t>
            </a:r>
          </a:p>
          <a:p>
            <a:pPr algn="just"/>
            <a:r>
              <a:rPr lang="en-US" sz="3000" dirty="0"/>
              <a:t>(ii) Establishment of the new NACI as an independent entity. </a:t>
            </a:r>
          </a:p>
          <a:p>
            <a:pPr algn="just"/>
            <a:r>
              <a:rPr lang="en-US" sz="3000" dirty="0"/>
              <a:t>(b) Development of M&amp;E capability. </a:t>
            </a:r>
          </a:p>
          <a:p>
            <a:pPr algn="just"/>
            <a:r>
              <a:rPr lang="en-US" sz="3000" dirty="0"/>
              <a:t>(c) Resourcing and capacitating of the Secretariat.</a:t>
            </a:r>
          </a:p>
          <a:p>
            <a:pPr algn="just"/>
            <a:r>
              <a:rPr lang="en-US" sz="3000" dirty="0"/>
              <a:t>(d) Communication, branding, and public engagement.</a:t>
            </a:r>
          </a:p>
          <a:p>
            <a:pPr algn="just"/>
            <a:r>
              <a:rPr lang="en-US" sz="3000" dirty="0"/>
              <a:t>(e) Private sector participation and engagement.</a:t>
            </a:r>
          </a:p>
          <a:p>
            <a:pPr algn="just"/>
            <a:r>
              <a:rPr lang="en-US" sz="3000" dirty="0"/>
              <a:t>(f) Transformation of the NSI.</a:t>
            </a:r>
          </a:p>
          <a:p>
            <a:pPr algn="just"/>
            <a:endParaRPr lang="en-ZA" sz="3000" dirty="0"/>
          </a:p>
        </p:txBody>
      </p:sp>
      <p:sp>
        <p:nvSpPr>
          <p:cNvPr id="6" name="Slide Number Placeholder 5"/>
          <p:cNvSpPr>
            <a:spLocks noGrp="1"/>
          </p:cNvSpPr>
          <p:nvPr>
            <p:ph type="sldNum" sz="quarter" idx="12"/>
          </p:nvPr>
        </p:nvSpPr>
        <p:spPr>
          <a:xfrm>
            <a:off x="9192883" y="6475017"/>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14</a:t>
            </a:fld>
            <a:endParaRPr lang="en-US" sz="1400" b="1" dirty="0">
              <a:solidFill>
                <a:schemeClr val="bg1"/>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4" cstate="print"/>
          <a:stretch>
            <a:fillRect/>
          </a:stretch>
        </p:blipFill>
        <p:spPr>
          <a:xfrm>
            <a:off x="0" y="5628758"/>
            <a:ext cx="2243522" cy="810838"/>
          </a:xfrm>
          <a:prstGeom prst="rect">
            <a:avLst/>
          </a:prstGeom>
        </p:spPr>
      </p:pic>
      <p:sp>
        <p:nvSpPr>
          <p:cNvPr id="9" name="Rectangle 8"/>
          <p:cNvSpPr/>
          <p:nvPr/>
        </p:nvSpPr>
        <p:spPr>
          <a:xfrm>
            <a:off x="1015194" y="173126"/>
            <a:ext cx="8130752" cy="646331"/>
          </a:xfrm>
          <a:prstGeom prst="rect">
            <a:avLst/>
          </a:prstGeom>
        </p:spPr>
        <p:txBody>
          <a:bodyPr wrap="none">
            <a:spAutoFit/>
          </a:bodyPr>
          <a:lstStyle/>
          <a:p>
            <a:r>
              <a:rPr lang="en-US" sz="3600" b="1" dirty="0">
                <a:solidFill>
                  <a:schemeClr val="bg1"/>
                </a:solidFill>
                <a:latin typeface="Gill Sans MT" panose="020B0502020104020203" pitchFamily="34" charset="0"/>
              </a:rPr>
              <a:t>Medium-term Council-initiated tasks</a:t>
            </a:r>
          </a:p>
        </p:txBody>
      </p:sp>
    </p:spTree>
    <p:extLst>
      <p:ext uri="{BB962C8B-B14F-4D97-AF65-F5344CB8AC3E}">
        <p14:creationId xmlns:p14="http://schemas.microsoft.com/office/powerpoint/2010/main" xmlns="" val="423260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srcRect b="15422"/>
          <a:stretch/>
        </p:blipFill>
        <p:spPr>
          <a:xfrm>
            <a:off x="10161140" y="116303"/>
            <a:ext cx="1866117" cy="759978"/>
          </a:xfrm>
          <a:prstGeom prst="rect">
            <a:avLst/>
          </a:prstGeom>
        </p:spPr>
      </p:pic>
      <p:sp>
        <p:nvSpPr>
          <p:cNvPr id="2" name="TextBox 1"/>
          <p:cNvSpPr txBox="1"/>
          <p:nvPr/>
        </p:nvSpPr>
        <p:spPr>
          <a:xfrm>
            <a:off x="347091" y="1557784"/>
            <a:ext cx="11680166" cy="3539430"/>
          </a:xfrm>
          <a:prstGeom prst="rect">
            <a:avLst/>
          </a:prstGeom>
          <a:noFill/>
        </p:spPr>
        <p:txBody>
          <a:bodyPr wrap="square" rtlCol="0">
            <a:spAutoFit/>
          </a:bodyPr>
          <a:lstStyle/>
          <a:p>
            <a:pPr marL="457200" indent="-457200" algn="just">
              <a:buFont typeface="+mj-lt"/>
              <a:buAutoNum type="alphaLcParenR"/>
            </a:pPr>
            <a:r>
              <a:rPr lang="en-GB" sz="3200" dirty="0">
                <a:latin typeface="Gill Sans MT" panose="020B0502020104020203" pitchFamily="34" charset="0"/>
              </a:rPr>
              <a:t>Renewal and repositioning of NACI</a:t>
            </a:r>
          </a:p>
          <a:p>
            <a:pPr marL="457200" indent="-457200" algn="just">
              <a:buFont typeface="+mj-lt"/>
              <a:buAutoNum type="alphaLcParenR"/>
            </a:pPr>
            <a:r>
              <a:rPr lang="en-GB" sz="3200" dirty="0">
                <a:latin typeface="Gill Sans MT" panose="020B0502020104020203" pitchFamily="34" charset="0"/>
              </a:rPr>
              <a:t>ADVICE</a:t>
            </a:r>
          </a:p>
          <a:p>
            <a:pPr marL="457200" indent="-457200" algn="just">
              <a:buFont typeface="+mj-lt"/>
              <a:buAutoNum type="alphaLcParenR"/>
            </a:pPr>
            <a:r>
              <a:rPr lang="en-GB" sz="3200" dirty="0">
                <a:latin typeface="Gill Sans MT" panose="020B0502020104020203" pitchFamily="34" charset="0"/>
              </a:rPr>
              <a:t>Planning, monitoring and evaluation</a:t>
            </a:r>
          </a:p>
          <a:p>
            <a:pPr marL="457200" indent="-457200" algn="just">
              <a:buFont typeface="+mj-lt"/>
              <a:buAutoNum type="alphaLcParenR"/>
            </a:pPr>
            <a:r>
              <a:rPr lang="en-GB" sz="3200" dirty="0">
                <a:latin typeface="Gill Sans MT" panose="020B0502020104020203" pitchFamily="34" charset="0"/>
              </a:rPr>
              <a:t>Partnerships and networks</a:t>
            </a:r>
          </a:p>
          <a:p>
            <a:pPr marL="457200" indent="-457200" algn="just">
              <a:buFont typeface="+mj-lt"/>
              <a:buAutoNum type="alphaLcParenR"/>
            </a:pPr>
            <a:r>
              <a:rPr lang="en-GB" sz="3200" dirty="0">
                <a:latin typeface="Gill Sans MT" panose="020B0502020104020203" pitchFamily="34" charset="0"/>
              </a:rPr>
              <a:t>Organisational and staff development, knowledge management and communication </a:t>
            </a:r>
          </a:p>
          <a:p>
            <a:pPr algn="just"/>
            <a:endParaRPr lang="en-ZA" sz="3200" dirty="0">
              <a:latin typeface="Gill Sans MT" panose="020B0502020104020203" pitchFamily="34" charset="0"/>
            </a:endParaRPr>
          </a:p>
        </p:txBody>
      </p:sp>
      <p:sp>
        <p:nvSpPr>
          <p:cNvPr id="6" name="Slide Number Placeholder 5"/>
          <p:cNvSpPr>
            <a:spLocks noGrp="1"/>
          </p:cNvSpPr>
          <p:nvPr>
            <p:ph type="sldNum" sz="quarter" idx="12"/>
          </p:nvPr>
        </p:nvSpPr>
        <p:spPr>
          <a:xfrm>
            <a:off x="9192883" y="6475017"/>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15</a:t>
            </a:fld>
            <a:endParaRPr lang="en-US" sz="1400" b="1" dirty="0">
              <a:solidFill>
                <a:schemeClr val="bg1"/>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4" cstate="print"/>
          <a:stretch>
            <a:fillRect/>
          </a:stretch>
        </p:blipFill>
        <p:spPr>
          <a:xfrm>
            <a:off x="0" y="5628758"/>
            <a:ext cx="2243522" cy="810838"/>
          </a:xfrm>
          <a:prstGeom prst="rect">
            <a:avLst/>
          </a:prstGeom>
        </p:spPr>
      </p:pic>
      <p:sp>
        <p:nvSpPr>
          <p:cNvPr id="9" name="Rectangle 8"/>
          <p:cNvSpPr/>
          <p:nvPr/>
        </p:nvSpPr>
        <p:spPr>
          <a:xfrm>
            <a:off x="767925" y="173127"/>
            <a:ext cx="7265450" cy="646331"/>
          </a:xfrm>
          <a:prstGeom prst="rect">
            <a:avLst/>
          </a:prstGeom>
        </p:spPr>
        <p:txBody>
          <a:bodyPr wrap="none">
            <a:spAutoFit/>
          </a:bodyPr>
          <a:lstStyle/>
          <a:p>
            <a:r>
              <a:rPr lang="en-GB" sz="3600" b="1" dirty="0">
                <a:solidFill>
                  <a:schemeClr val="bg1"/>
                </a:solidFill>
                <a:latin typeface="Gill Sans MT" pitchFamily="34" charset="0"/>
              </a:rPr>
              <a:t>Short-medium term deliverables</a:t>
            </a:r>
          </a:p>
        </p:txBody>
      </p:sp>
    </p:spTree>
    <p:extLst>
      <p:ext uri="{BB962C8B-B14F-4D97-AF65-F5344CB8AC3E}">
        <p14:creationId xmlns:p14="http://schemas.microsoft.com/office/powerpoint/2010/main" xmlns="" val="102508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srcRect b="15422"/>
          <a:stretch/>
        </p:blipFill>
        <p:spPr>
          <a:xfrm>
            <a:off x="10058400" y="106917"/>
            <a:ext cx="2009955" cy="759978"/>
          </a:xfrm>
          <a:prstGeom prst="rect">
            <a:avLst/>
          </a:prstGeom>
        </p:spPr>
      </p:pic>
      <p:sp>
        <p:nvSpPr>
          <p:cNvPr id="2" name="Slide Number Placeholder 1"/>
          <p:cNvSpPr>
            <a:spLocks noGrp="1"/>
          </p:cNvSpPr>
          <p:nvPr>
            <p:ph type="sldNum" sz="quarter" idx="12"/>
          </p:nvPr>
        </p:nvSpPr>
        <p:spPr>
          <a:xfrm>
            <a:off x="9448800" y="6477632"/>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16</a:t>
            </a:fld>
            <a:endParaRPr lang="en-US" sz="1400" b="1" dirty="0">
              <a:solidFill>
                <a:schemeClr val="bg1"/>
              </a:solidFill>
              <a:latin typeface="Verdana" panose="020B0604030504040204" pitchFamily="34" charset="0"/>
              <a:ea typeface="Verdana" panose="020B0604030504040204" pitchFamily="34" charset="0"/>
            </a:endParaRPr>
          </a:p>
        </p:txBody>
      </p:sp>
      <p:sp>
        <p:nvSpPr>
          <p:cNvPr id="6" name="Rectangle 5"/>
          <p:cNvSpPr/>
          <p:nvPr/>
        </p:nvSpPr>
        <p:spPr>
          <a:xfrm>
            <a:off x="1034265" y="106917"/>
            <a:ext cx="8685088" cy="523220"/>
          </a:xfrm>
          <a:prstGeom prst="rect">
            <a:avLst/>
          </a:prstGeom>
        </p:spPr>
        <p:txBody>
          <a:bodyPr wrap="square">
            <a:spAutoFit/>
          </a:bodyPr>
          <a:lstStyle/>
          <a:p>
            <a:r>
              <a:rPr lang="en-GB" sz="2800" b="1" dirty="0">
                <a:solidFill>
                  <a:schemeClr val="bg1"/>
                </a:solidFill>
                <a:latin typeface="Gill Sans MT" pitchFamily="34" charset="0"/>
              </a:rPr>
              <a:t>MEASURING PERFORMANCE</a:t>
            </a:r>
          </a:p>
        </p:txBody>
      </p:sp>
      <p:graphicFrame>
        <p:nvGraphicFramePr>
          <p:cNvPr id="9" name="Table 8"/>
          <p:cNvGraphicFramePr>
            <a:graphicFrameLocks noGrp="1"/>
          </p:cNvGraphicFramePr>
          <p:nvPr>
            <p:extLst>
              <p:ext uri="{D42A27DB-BD31-4B8C-83A1-F6EECF244321}">
                <p14:modId xmlns:p14="http://schemas.microsoft.com/office/powerpoint/2010/main" xmlns="" val="3192789182"/>
              </p:ext>
            </p:extLst>
          </p:nvPr>
        </p:nvGraphicFramePr>
        <p:xfrm>
          <a:off x="350556" y="1148866"/>
          <a:ext cx="11490888" cy="5622733"/>
        </p:xfrm>
        <a:graphic>
          <a:graphicData uri="http://schemas.openxmlformats.org/drawingml/2006/table">
            <a:tbl>
              <a:tblPr firstRow="1" firstCol="1" bandRow="1">
                <a:tableStyleId>{21E4AEA4-8DFA-4A89-87EB-49C32662AFE0}</a:tableStyleId>
              </a:tblPr>
              <a:tblGrid>
                <a:gridCol w="2871231">
                  <a:extLst>
                    <a:ext uri="{9D8B030D-6E8A-4147-A177-3AD203B41FA5}">
                      <a16:colId xmlns:a16="http://schemas.microsoft.com/office/drawing/2014/main" xmlns="" val="3033735780"/>
                    </a:ext>
                  </a:extLst>
                </a:gridCol>
                <a:gridCol w="2873219">
                  <a:extLst>
                    <a:ext uri="{9D8B030D-6E8A-4147-A177-3AD203B41FA5}">
                      <a16:colId xmlns:a16="http://schemas.microsoft.com/office/drawing/2014/main" xmlns="" val="907371561"/>
                    </a:ext>
                  </a:extLst>
                </a:gridCol>
                <a:gridCol w="2873219">
                  <a:extLst>
                    <a:ext uri="{9D8B030D-6E8A-4147-A177-3AD203B41FA5}">
                      <a16:colId xmlns:a16="http://schemas.microsoft.com/office/drawing/2014/main" xmlns="" val="2231284960"/>
                    </a:ext>
                  </a:extLst>
                </a:gridCol>
                <a:gridCol w="2873219">
                  <a:extLst>
                    <a:ext uri="{9D8B030D-6E8A-4147-A177-3AD203B41FA5}">
                      <a16:colId xmlns:a16="http://schemas.microsoft.com/office/drawing/2014/main" xmlns="" val="834569589"/>
                    </a:ext>
                  </a:extLst>
                </a:gridCol>
              </a:tblGrid>
              <a:tr h="249641">
                <a:tc>
                  <a:txBody>
                    <a:bodyPr/>
                    <a:lstStyle/>
                    <a:p>
                      <a:pPr marL="6985" marR="3810" indent="-6985" algn="l">
                        <a:lnSpc>
                          <a:spcPct val="150000"/>
                        </a:lnSpc>
                        <a:spcAft>
                          <a:spcPts val="0"/>
                        </a:spcAft>
                      </a:pPr>
                      <a:r>
                        <a:rPr lang="en-GB" sz="1650" dirty="0">
                          <a:effectLst/>
                        </a:rPr>
                        <a:t>Strategic Objective17</a:t>
                      </a:r>
                    </a:p>
                    <a:p>
                      <a:pPr marL="6985" marR="3810" indent="-6985" algn="l">
                        <a:lnSpc>
                          <a:spcPct val="150000"/>
                        </a:lnSpc>
                        <a:spcAft>
                          <a:spcPts val="0"/>
                        </a:spcAft>
                      </a:pP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l">
                        <a:lnSpc>
                          <a:spcPct val="150000"/>
                        </a:lnSpc>
                        <a:spcAft>
                          <a:spcPts val="0"/>
                        </a:spcAft>
                      </a:pPr>
                      <a:r>
                        <a:rPr lang="en-GB" sz="1650">
                          <a:effectLst/>
                        </a:rPr>
                        <a:t>Outputs</a:t>
                      </a:r>
                      <a:endParaRPr lang="en-ZA" sz="165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l">
                        <a:lnSpc>
                          <a:spcPct val="150000"/>
                        </a:lnSpc>
                        <a:spcAft>
                          <a:spcPts val="0"/>
                        </a:spcAft>
                      </a:pPr>
                      <a:r>
                        <a:rPr lang="en-GB" sz="1650">
                          <a:effectLst/>
                        </a:rPr>
                        <a:t>Output indicators</a:t>
                      </a:r>
                      <a:endParaRPr lang="en-ZA" sz="165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ctr">
                        <a:lnSpc>
                          <a:spcPct val="150000"/>
                        </a:lnSpc>
                        <a:spcAft>
                          <a:spcPts val="0"/>
                        </a:spcAft>
                      </a:pPr>
                      <a:r>
                        <a:rPr lang="en-GB" sz="1650" dirty="0">
                          <a:effectLst/>
                        </a:rPr>
                        <a:t>Annual targets</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2103764"/>
                  </a:ext>
                </a:extLst>
              </a:tr>
              <a:tr h="1175634">
                <a:tc>
                  <a:txBody>
                    <a:bodyPr/>
                    <a:lstStyle/>
                    <a:p>
                      <a:pPr marL="6985" marR="3810" indent="-6985" algn="l">
                        <a:lnSpc>
                          <a:spcPct val="150000"/>
                        </a:lnSpc>
                        <a:spcAft>
                          <a:spcPts val="0"/>
                        </a:spcAft>
                      </a:pPr>
                      <a:r>
                        <a:rPr lang="en-US" sz="1650" dirty="0">
                          <a:solidFill>
                            <a:schemeClr val="tx1"/>
                          </a:solidFill>
                          <a:effectLst/>
                        </a:rPr>
                        <a:t>To provide evidence-based advice on STI matters </a:t>
                      </a: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STI advice</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Number of STI policy advice documents produced and engaged</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US" sz="1650" dirty="0">
                          <a:effectLst/>
                        </a:rPr>
                        <a:t>Three STI advice documents submitted to the Minister of Higher Education, Science, and Innovation by 31 March 2024</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1402626"/>
                  </a:ext>
                </a:extLst>
              </a:tr>
              <a:tr h="563798">
                <a:tc>
                  <a:txBody>
                    <a:bodyPr/>
                    <a:lstStyle/>
                    <a:p>
                      <a:pPr marL="6985" marR="3810" indent="-6985" algn="l">
                        <a:lnSpc>
                          <a:spcPct val="150000"/>
                        </a:lnSpc>
                        <a:spcAft>
                          <a:spcPts val="0"/>
                        </a:spcAft>
                      </a:pPr>
                      <a:r>
                        <a:rPr lang="en-US" sz="1650" dirty="0">
                          <a:solidFill>
                            <a:schemeClr val="tx1"/>
                          </a:solidFill>
                          <a:effectLst/>
                        </a:rPr>
                        <a:t>To assess the performance of the NSI</a:t>
                      </a: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The state of NSI M&amp;E reports</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Number of NSI M&amp;E reports produced</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Three</a:t>
                      </a:r>
                      <a:r>
                        <a:rPr lang="en-GB" sz="1650" baseline="0" dirty="0">
                          <a:effectLst/>
                        </a:rPr>
                        <a:t> </a:t>
                      </a:r>
                      <a:r>
                        <a:rPr lang="en-GB" sz="1650" dirty="0">
                          <a:effectLst/>
                        </a:rPr>
                        <a:t>NSI M&amp;E reports finalised by 31 March 2024</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8246101"/>
                  </a:ext>
                </a:extLst>
              </a:tr>
              <a:tr h="437224">
                <a:tc>
                  <a:txBody>
                    <a:bodyPr/>
                    <a:lstStyle/>
                    <a:p>
                      <a:pPr marL="6985" marR="3810" indent="-6985" algn="l" defTabSz="914400" rtl="0" eaLnBrk="1" fontAlgn="auto" latinLnBrk="0" hangingPunct="1">
                        <a:lnSpc>
                          <a:spcPct val="150000"/>
                        </a:lnSpc>
                        <a:spcBef>
                          <a:spcPts val="0"/>
                        </a:spcBef>
                        <a:spcAft>
                          <a:spcPts val="0"/>
                        </a:spcAft>
                        <a:buClrTx/>
                        <a:buSzTx/>
                        <a:buFontTx/>
                        <a:buNone/>
                        <a:tabLst/>
                        <a:defRPr/>
                      </a:pPr>
                      <a:r>
                        <a:rPr lang="en-US" sz="1650" dirty="0">
                          <a:solidFill>
                            <a:schemeClr val="tx1"/>
                          </a:solidFill>
                          <a:effectLst/>
                        </a:rPr>
                        <a:t>To develop STI central data and information repository from publicly financed data</a:t>
                      </a:r>
                      <a:endParaRPr lang="en-ZA" sz="16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985" marR="3810" indent="-6985" algn="l">
                        <a:lnSpc>
                          <a:spcPct val="150000"/>
                        </a:lnSpc>
                        <a:spcAft>
                          <a:spcPts val="0"/>
                        </a:spcAft>
                      </a:pPr>
                      <a:endParaRPr lang="en-US" sz="1650" dirty="0">
                        <a:solidFill>
                          <a:schemeClr val="tx1"/>
                        </a:solidFill>
                        <a:effectLst/>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solidFill>
                            <a:schemeClr val="tx1"/>
                          </a:solidFill>
                          <a:effectLst/>
                        </a:rPr>
                        <a:t>National STI Information Portal (NSTIIP)</a:t>
                      </a:r>
                      <a:endParaRPr lang="en-ZA" sz="16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solidFill>
                            <a:schemeClr val="tx1"/>
                          </a:solidFill>
                          <a:effectLst/>
                        </a:rPr>
                        <a:t>Successful implementation of NSTIIP</a:t>
                      </a:r>
                      <a:endParaRPr lang="en-ZA" sz="16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solidFill>
                            <a:schemeClr val="tx1"/>
                          </a:solidFill>
                          <a:effectLst/>
                        </a:rPr>
                        <a:t>Ongoing maintenance and implementation of the NSTIIP by 31 March 2024</a:t>
                      </a:r>
                      <a:endParaRPr lang="en-ZA" sz="16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0480275"/>
                  </a:ext>
                </a:extLst>
              </a:tr>
              <a:tr h="437224">
                <a:tc>
                  <a:txBody>
                    <a:bodyPr/>
                    <a:lstStyle/>
                    <a:p>
                      <a:pPr marL="6985" marR="3810" indent="-6985" algn="l">
                        <a:lnSpc>
                          <a:spcPct val="150000"/>
                        </a:lnSpc>
                        <a:spcAft>
                          <a:spcPts val="0"/>
                        </a:spcAft>
                      </a:pPr>
                      <a:r>
                        <a:rPr lang="en-GB" sz="1650" dirty="0">
                          <a:solidFill>
                            <a:schemeClr val="tx1"/>
                          </a:solidFill>
                          <a:effectLst/>
                        </a:rPr>
                        <a:t>To contribute towards building a well-coordinated, effective and responsive NSI</a:t>
                      </a:r>
                      <a:endParaRPr lang="en-ZA" sz="16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Institutional Foresight Exercise capability</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650" dirty="0">
                          <a:effectLst/>
                        </a:rPr>
                        <a:t>Foresight Exercise capability institutionalised</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US" sz="1650" baseline="0" dirty="0">
                          <a:solidFill>
                            <a:schemeClr val="dk1"/>
                          </a:solidFill>
                          <a:effectLst/>
                          <a:latin typeface="+mn-lt"/>
                          <a:ea typeface="+mn-ea"/>
                          <a:cs typeface="+mn-cs"/>
                        </a:rPr>
                        <a:t>Environmental Scanning for the NSI by 15 March 2024</a:t>
                      </a:r>
                      <a:endParaRPr lang="en-ZA" sz="165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00832218"/>
                  </a:ext>
                </a:extLst>
              </a:tr>
            </a:tbl>
          </a:graphicData>
        </a:graphic>
      </p:graphicFrame>
      <p:sp>
        <p:nvSpPr>
          <p:cNvPr id="10" name="Rectangle 9"/>
          <p:cNvSpPr/>
          <p:nvPr/>
        </p:nvSpPr>
        <p:spPr>
          <a:xfrm>
            <a:off x="770802" y="549278"/>
            <a:ext cx="9163953" cy="375552"/>
          </a:xfrm>
          <a:prstGeom prst="rect">
            <a:avLst/>
          </a:prstGeom>
        </p:spPr>
        <p:txBody>
          <a:bodyPr wrap="square">
            <a:spAutoFit/>
          </a:bodyPr>
          <a:lstStyle/>
          <a:p>
            <a:pPr marL="71755" marR="370840" indent="-71755">
              <a:lnSpc>
                <a:spcPct val="150000"/>
              </a:lnSpc>
              <a:spcAft>
                <a:spcPts val="0"/>
              </a:spcAft>
            </a:pPr>
            <a:r>
              <a:rPr lang="en-GB" sz="1400" b="1" dirty="0">
                <a:solidFill>
                  <a:schemeClr val="bg1"/>
                </a:solidFill>
                <a:latin typeface="Arial" panose="020B0604020202020204" pitchFamily="34" charset="0"/>
                <a:ea typeface="Arial" panose="020B0604020202020204" pitchFamily="34" charset="0"/>
                <a:cs typeface="Arial" panose="020B0604020202020204" pitchFamily="34" charset="0"/>
              </a:rPr>
              <a:t>Table 1:  NACI's performance outcomes, indicators and targets for the 2023/24 financial year</a:t>
            </a:r>
            <a:endParaRPr lang="en-ZA" sz="1400" b="1" dirty="0">
              <a:solidFill>
                <a:schemeClr val="bg1"/>
              </a:solidFill>
              <a:effectLst/>
              <a:latin typeface="Arial Bold" panose="020B07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257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srcRect b="15422"/>
          <a:stretch/>
        </p:blipFill>
        <p:spPr>
          <a:xfrm>
            <a:off x="10058400" y="106917"/>
            <a:ext cx="2009955" cy="759978"/>
          </a:xfrm>
          <a:prstGeom prst="rect">
            <a:avLst/>
          </a:prstGeom>
        </p:spPr>
      </p:pic>
      <p:sp>
        <p:nvSpPr>
          <p:cNvPr id="2" name="Slide Number Placeholder 1"/>
          <p:cNvSpPr>
            <a:spLocks noGrp="1"/>
          </p:cNvSpPr>
          <p:nvPr>
            <p:ph type="sldNum" sz="quarter" idx="12"/>
          </p:nvPr>
        </p:nvSpPr>
        <p:spPr>
          <a:xfrm>
            <a:off x="9448800" y="6477632"/>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17</a:t>
            </a:fld>
            <a:endParaRPr lang="en-US" sz="1400" b="1" dirty="0">
              <a:solidFill>
                <a:schemeClr val="bg1"/>
              </a:solidFill>
              <a:latin typeface="Verdana" panose="020B0604030504040204" pitchFamily="34" charset="0"/>
              <a:ea typeface="Verdana" panose="020B0604030504040204" pitchFamily="34" charset="0"/>
            </a:endParaRPr>
          </a:p>
        </p:txBody>
      </p:sp>
      <p:sp>
        <p:nvSpPr>
          <p:cNvPr id="6" name="Rectangle 5"/>
          <p:cNvSpPr/>
          <p:nvPr/>
        </p:nvSpPr>
        <p:spPr>
          <a:xfrm>
            <a:off x="1034265" y="106917"/>
            <a:ext cx="8685088" cy="523220"/>
          </a:xfrm>
          <a:prstGeom prst="rect">
            <a:avLst/>
          </a:prstGeom>
        </p:spPr>
        <p:txBody>
          <a:bodyPr wrap="square">
            <a:spAutoFit/>
          </a:bodyPr>
          <a:lstStyle/>
          <a:p>
            <a:r>
              <a:rPr lang="en-GB" sz="2800" b="1" dirty="0">
                <a:solidFill>
                  <a:schemeClr val="bg1"/>
                </a:solidFill>
                <a:latin typeface="Gill Sans MT" pitchFamily="34" charset="0"/>
              </a:rPr>
              <a:t>MEASURING PERFORMANCE (</a:t>
            </a:r>
            <a:r>
              <a:rPr lang="en-GB" sz="2800" b="1" dirty="0" err="1">
                <a:solidFill>
                  <a:schemeClr val="bg1"/>
                </a:solidFill>
                <a:latin typeface="Gill Sans MT" pitchFamily="34" charset="0"/>
              </a:rPr>
              <a:t>Cont</a:t>
            </a:r>
            <a:r>
              <a:rPr lang="en-GB" sz="2800" b="1" dirty="0">
                <a:solidFill>
                  <a:schemeClr val="bg1"/>
                </a:solidFill>
                <a:latin typeface="Gill Sans MT"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xmlns="" val="1698373563"/>
              </p:ext>
            </p:extLst>
          </p:nvPr>
        </p:nvGraphicFramePr>
        <p:xfrm>
          <a:off x="190828" y="1272624"/>
          <a:ext cx="11604860" cy="4379157"/>
        </p:xfrm>
        <a:graphic>
          <a:graphicData uri="http://schemas.openxmlformats.org/drawingml/2006/table">
            <a:tbl>
              <a:tblPr firstRow="1" firstCol="1" bandRow="1">
                <a:tableStyleId>{21E4AEA4-8DFA-4A89-87EB-49C32662AFE0}</a:tableStyleId>
              </a:tblPr>
              <a:tblGrid>
                <a:gridCol w="2737307">
                  <a:extLst>
                    <a:ext uri="{9D8B030D-6E8A-4147-A177-3AD203B41FA5}">
                      <a16:colId xmlns:a16="http://schemas.microsoft.com/office/drawing/2014/main" xmlns="" val="3033735780"/>
                    </a:ext>
                  </a:extLst>
                </a:gridCol>
                <a:gridCol w="2003461">
                  <a:extLst>
                    <a:ext uri="{9D8B030D-6E8A-4147-A177-3AD203B41FA5}">
                      <a16:colId xmlns:a16="http://schemas.microsoft.com/office/drawing/2014/main" xmlns="" val="907371561"/>
                    </a:ext>
                  </a:extLst>
                </a:gridCol>
                <a:gridCol w="2599361">
                  <a:extLst>
                    <a:ext uri="{9D8B030D-6E8A-4147-A177-3AD203B41FA5}">
                      <a16:colId xmlns:a16="http://schemas.microsoft.com/office/drawing/2014/main" xmlns="" val="2231284960"/>
                    </a:ext>
                  </a:extLst>
                </a:gridCol>
                <a:gridCol w="4264731">
                  <a:extLst>
                    <a:ext uri="{9D8B030D-6E8A-4147-A177-3AD203B41FA5}">
                      <a16:colId xmlns:a16="http://schemas.microsoft.com/office/drawing/2014/main" xmlns="" val="834569589"/>
                    </a:ext>
                  </a:extLst>
                </a:gridCol>
              </a:tblGrid>
              <a:tr h="351392">
                <a:tc>
                  <a:txBody>
                    <a:bodyPr/>
                    <a:lstStyle/>
                    <a:p>
                      <a:pPr marL="6985" marR="3810" indent="-6985" algn="l">
                        <a:lnSpc>
                          <a:spcPct val="150000"/>
                        </a:lnSpc>
                        <a:spcAft>
                          <a:spcPts val="0"/>
                        </a:spcAft>
                      </a:pPr>
                      <a:r>
                        <a:rPr lang="en-GB" sz="1800" dirty="0">
                          <a:effectLst/>
                        </a:rPr>
                        <a:t>Strategic Objective</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l">
                        <a:lnSpc>
                          <a:spcPct val="150000"/>
                        </a:lnSpc>
                        <a:spcAft>
                          <a:spcPts val="0"/>
                        </a:spcAft>
                      </a:pPr>
                      <a:r>
                        <a:rPr lang="en-GB" sz="1800">
                          <a:effectLst/>
                        </a:rPr>
                        <a:t>Outputs</a:t>
                      </a:r>
                      <a:endParaRPr lang="en-ZA" sz="18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l">
                        <a:lnSpc>
                          <a:spcPct val="150000"/>
                        </a:lnSpc>
                        <a:spcAft>
                          <a:spcPts val="0"/>
                        </a:spcAft>
                      </a:pPr>
                      <a:r>
                        <a:rPr lang="en-GB" sz="1800">
                          <a:effectLst/>
                        </a:rPr>
                        <a:t>Output indicators</a:t>
                      </a:r>
                      <a:endParaRPr lang="en-ZA" sz="18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3810" indent="-6985" algn="ctr">
                        <a:lnSpc>
                          <a:spcPct val="150000"/>
                        </a:lnSpc>
                        <a:spcAft>
                          <a:spcPts val="0"/>
                        </a:spcAft>
                      </a:pPr>
                      <a:r>
                        <a:rPr lang="en-GB" sz="1800" dirty="0">
                          <a:effectLst/>
                        </a:rPr>
                        <a:t>Annual targets</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2103764"/>
                  </a:ext>
                </a:extLst>
              </a:tr>
              <a:tr h="703146">
                <a:tc rowSpan="3">
                  <a:txBody>
                    <a:bodyPr/>
                    <a:lstStyle/>
                    <a:p>
                      <a:pPr marL="6985" marR="3810" indent="-6985" algn="l">
                        <a:lnSpc>
                          <a:spcPct val="150000"/>
                        </a:lnSpc>
                        <a:spcAft>
                          <a:spcPts val="0"/>
                        </a:spcAft>
                      </a:pPr>
                      <a:r>
                        <a:rPr lang="en-US" sz="1800" dirty="0">
                          <a:solidFill>
                            <a:schemeClr val="tx1"/>
                          </a:solidFill>
                          <a:effectLst/>
                          <a:latin typeface="+mn-lt"/>
                          <a:ea typeface="Arial" panose="020B0604020202020204" pitchFamily="34" charset="0"/>
                          <a:cs typeface="Times New Roman" panose="02020603050405020304" pitchFamily="18" charset="0"/>
                        </a:rPr>
                        <a:t>To ensure efficient and effective provision of corporate services such as administrative, financial, technical and professional, to support the discharge of the core mandate of NACI.</a:t>
                      </a:r>
                    </a:p>
                    <a:p>
                      <a:pPr marL="6985" marR="3810" indent="-6985" algn="l">
                        <a:lnSpc>
                          <a:spcPct val="150000"/>
                        </a:lnSpc>
                        <a:spcAft>
                          <a:spcPts val="0"/>
                        </a:spcAft>
                      </a:pPr>
                      <a:endParaRPr lang="en-ZA"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800" dirty="0">
                          <a:effectLst/>
                        </a:rPr>
                        <a:t>Communication plan</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800" dirty="0">
                          <a:effectLst/>
                        </a:rPr>
                        <a:t>Communication plan updated and implemented</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800" dirty="0">
                          <a:effectLst/>
                        </a:rPr>
                        <a:t>Communication plan updated and implemented by 31 March 2024</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77488337"/>
                  </a:ext>
                </a:extLst>
              </a:tr>
              <a:tr h="1758409">
                <a:tc vMerge="1">
                  <a:txBody>
                    <a:bodyPr/>
                    <a:lstStyle/>
                    <a:p>
                      <a:endParaRPr lang="en-ZA"/>
                    </a:p>
                  </a:txBody>
                  <a:tcPr/>
                </a:tc>
                <a:tc>
                  <a:txBody>
                    <a:bodyPr/>
                    <a:lstStyle/>
                    <a:p>
                      <a:pPr marL="6985" marR="3810" indent="-6985" algn="l">
                        <a:lnSpc>
                          <a:spcPct val="150000"/>
                        </a:lnSpc>
                        <a:spcAft>
                          <a:spcPts val="0"/>
                        </a:spcAft>
                      </a:pPr>
                      <a:r>
                        <a:rPr lang="en-GB" sz="1800" dirty="0">
                          <a:effectLst/>
                        </a:rPr>
                        <a:t>Internal corporate governance system</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800">
                          <a:effectLst/>
                        </a:rPr>
                        <a:t>Internal corporate governance system implemented</a:t>
                      </a:r>
                      <a:endParaRPr lang="en-ZA" sz="18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US" sz="1800" dirty="0">
                          <a:effectLst/>
                        </a:rPr>
                        <a:t>Corporate governance system implemented (2023/24 APP, 2022/23 Annual Report) developed and approved by Minister and submitted to Parliament by 31 March 2024</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7685314"/>
                  </a:ext>
                </a:extLst>
              </a:tr>
              <a:tr h="1406654">
                <a:tc vMerge="1">
                  <a:txBody>
                    <a:bodyPr/>
                    <a:lstStyle/>
                    <a:p>
                      <a:endParaRPr lang="en-ZA"/>
                    </a:p>
                  </a:txBody>
                  <a:tcPr/>
                </a:tc>
                <a:tc>
                  <a:txBody>
                    <a:bodyPr/>
                    <a:lstStyle/>
                    <a:p>
                      <a:pPr marL="6985" marR="3810" indent="-6985" algn="l">
                        <a:lnSpc>
                          <a:spcPct val="150000"/>
                        </a:lnSpc>
                        <a:spcAft>
                          <a:spcPts val="0"/>
                        </a:spcAft>
                      </a:pPr>
                      <a:r>
                        <a:rPr lang="en-GB" sz="1800" dirty="0">
                          <a:effectLst/>
                        </a:rPr>
                        <a:t>Knowledge management system</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GB" sz="1800" dirty="0">
                          <a:effectLst/>
                        </a:rPr>
                        <a:t>Knowledge management system implemented</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marR="3810" indent="-6985" algn="l">
                        <a:lnSpc>
                          <a:spcPct val="150000"/>
                        </a:lnSpc>
                        <a:spcAft>
                          <a:spcPts val="0"/>
                        </a:spcAft>
                      </a:pPr>
                      <a:r>
                        <a:rPr lang="en-US" sz="1800" dirty="0">
                          <a:effectLst/>
                        </a:rPr>
                        <a:t>Knowledge Management System Tools piloted by 31 March 2024</a:t>
                      </a:r>
                      <a:endParaRPr lang="en-ZA"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16320" marR="16320" marT="17075" marB="17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00092607"/>
                  </a:ext>
                </a:extLst>
              </a:tr>
            </a:tbl>
          </a:graphicData>
        </a:graphic>
      </p:graphicFrame>
      <p:sp>
        <p:nvSpPr>
          <p:cNvPr id="10" name="Rectangle 9"/>
          <p:cNvSpPr/>
          <p:nvPr/>
        </p:nvSpPr>
        <p:spPr>
          <a:xfrm>
            <a:off x="770802" y="549278"/>
            <a:ext cx="9163953" cy="375552"/>
          </a:xfrm>
          <a:prstGeom prst="rect">
            <a:avLst/>
          </a:prstGeom>
        </p:spPr>
        <p:txBody>
          <a:bodyPr wrap="square">
            <a:spAutoFit/>
          </a:bodyPr>
          <a:lstStyle/>
          <a:p>
            <a:pPr marL="71755" marR="370840" indent="-71755">
              <a:lnSpc>
                <a:spcPct val="150000"/>
              </a:lnSpc>
              <a:spcAft>
                <a:spcPts val="0"/>
              </a:spcAft>
            </a:pPr>
            <a:r>
              <a:rPr lang="en-GB" sz="1400" b="1" dirty="0">
                <a:solidFill>
                  <a:schemeClr val="bg1"/>
                </a:solidFill>
                <a:latin typeface="Arial" panose="020B0604020202020204" pitchFamily="34" charset="0"/>
                <a:ea typeface="Arial" panose="020B0604020202020204" pitchFamily="34" charset="0"/>
                <a:cs typeface="Arial" panose="020B0604020202020204" pitchFamily="34" charset="0"/>
              </a:rPr>
              <a:t>Table 1:  NACI's performance outcomes, indicators and targets for the 2023/24 financial year</a:t>
            </a:r>
            <a:endParaRPr lang="en-ZA" sz="1400" b="1" dirty="0">
              <a:solidFill>
                <a:schemeClr val="bg1"/>
              </a:solidFill>
              <a:effectLst/>
              <a:latin typeface="Arial Bold" panose="020B07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673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D7352E-C787-4DF4-8764-04323787FC3B}" type="slidenum">
              <a:rPr lang="en-US" smtClean="0"/>
              <a:pPr/>
              <a:t>18</a:t>
            </a:fld>
            <a:endParaRPr lang="en-US" dirty="0"/>
          </a:p>
        </p:txBody>
      </p:sp>
      <p:pic>
        <p:nvPicPr>
          <p:cNvPr id="5" name="Picture 4" descr="A picture containing background pattern&#10;&#10;Description automatically generated">
            <a:extLst>
              <a:ext uri="{FF2B5EF4-FFF2-40B4-BE49-F238E27FC236}">
                <a16:creationId xmlns:a16="http://schemas.microsoft.com/office/drawing/2014/main" xmlns="" id="{5711064E-7DF6-4070-A439-E94F0EB685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2" name="Rectangle 1"/>
          <p:cNvSpPr/>
          <p:nvPr/>
        </p:nvSpPr>
        <p:spPr>
          <a:xfrm>
            <a:off x="2130723" y="2139351"/>
            <a:ext cx="8074325" cy="646331"/>
          </a:xfrm>
          <a:prstGeom prst="rect">
            <a:avLst/>
          </a:prstGeom>
        </p:spPr>
        <p:txBody>
          <a:bodyPr wrap="square">
            <a:spAutoFit/>
          </a:bodyPr>
          <a:lstStyle/>
          <a:p>
            <a:pPr algn="ctr"/>
            <a:r>
              <a:rPr lang="en-US" sz="3600" b="1" dirty="0">
                <a:solidFill>
                  <a:schemeClr val="bg1"/>
                </a:solidFill>
                <a:latin typeface="Gill Sans MT" pitchFamily="34" charset="0"/>
              </a:rPr>
              <a:t>RESOURCES</a:t>
            </a:r>
          </a:p>
        </p:txBody>
      </p:sp>
    </p:spTree>
    <p:extLst>
      <p:ext uri="{BB962C8B-B14F-4D97-AF65-F5344CB8AC3E}">
        <p14:creationId xmlns:p14="http://schemas.microsoft.com/office/powerpoint/2010/main" xmlns="" val="48132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64416" y="152809"/>
            <a:ext cx="2027583" cy="759978"/>
          </a:xfrm>
          <a:prstGeom prst="rect">
            <a:avLst/>
          </a:prstGeom>
        </p:spPr>
      </p:pic>
      <p:sp>
        <p:nvSpPr>
          <p:cNvPr id="2" name="Slide Number Placeholder 1"/>
          <p:cNvSpPr>
            <a:spLocks noGrp="1"/>
          </p:cNvSpPr>
          <p:nvPr>
            <p:ph type="sldNum" sz="quarter" idx="12"/>
          </p:nvPr>
        </p:nvSpPr>
        <p:spPr>
          <a:xfrm>
            <a:off x="9154064" y="6475995"/>
            <a:ext cx="2743200" cy="365125"/>
          </a:xfrm>
        </p:spPr>
        <p:txBody>
          <a:bodyPr/>
          <a:lstStyle/>
          <a:p>
            <a:fld id="{6AD7352E-C787-4DF4-8764-04323787FC3B}" type="slidenum">
              <a:rPr lang="en-US" sz="1800" b="1" smtClean="0">
                <a:solidFill>
                  <a:schemeClr val="bg1"/>
                </a:solidFill>
                <a:latin typeface="Verdana" panose="020B0604030504040204" pitchFamily="34" charset="0"/>
                <a:ea typeface="Verdana" panose="020B0604030504040204" pitchFamily="34" charset="0"/>
              </a:rPr>
              <a:pPr/>
              <a:t>19</a:t>
            </a:fld>
            <a:endParaRPr lang="en-US" sz="1800" b="1" dirty="0">
              <a:solidFill>
                <a:schemeClr val="bg1"/>
              </a:solidFill>
              <a:latin typeface="Verdana" panose="020B0604030504040204" pitchFamily="34" charset="0"/>
              <a:ea typeface="Verdan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69324000"/>
              </p:ext>
            </p:extLst>
          </p:nvPr>
        </p:nvGraphicFramePr>
        <p:xfrm>
          <a:off x="1497495" y="1083836"/>
          <a:ext cx="8666921" cy="4999081"/>
        </p:xfrm>
        <a:graphic>
          <a:graphicData uri="http://schemas.openxmlformats.org/drawingml/2006/table">
            <a:tbl>
              <a:tblPr/>
              <a:tblGrid>
                <a:gridCol w="4896790">
                  <a:extLst>
                    <a:ext uri="{9D8B030D-6E8A-4147-A177-3AD203B41FA5}">
                      <a16:colId xmlns:a16="http://schemas.microsoft.com/office/drawing/2014/main" xmlns="" val="20000"/>
                    </a:ext>
                  </a:extLst>
                </a:gridCol>
                <a:gridCol w="3770131">
                  <a:extLst>
                    <a:ext uri="{9D8B030D-6E8A-4147-A177-3AD203B41FA5}">
                      <a16:colId xmlns:a16="http://schemas.microsoft.com/office/drawing/2014/main" xmlns="" val="20001"/>
                    </a:ext>
                  </a:extLst>
                </a:gridCol>
              </a:tblGrid>
              <a:tr h="280047">
                <a:tc>
                  <a:txBody>
                    <a:bodyPr/>
                    <a:lstStyle/>
                    <a:p>
                      <a:pPr algn="ctr" fontAlgn="t"/>
                      <a:r>
                        <a:rPr lang="en-GB" sz="1600" b="1" i="0" u="none" strike="noStrike" dirty="0">
                          <a:solidFill>
                            <a:srgbClr val="000000"/>
                          </a:solidFill>
                          <a:latin typeface="Gill Sans MT" pitchFamily="34" charset="0"/>
                        </a:rPr>
                        <a:t>Name </a:t>
                      </a:r>
                    </a:p>
                  </a:txBody>
                  <a:tcPr marL="6888" marR="6888" marT="68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GB" sz="1600" b="1" i="0" u="none" strike="noStrike" dirty="0">
                          <a:solidFill>
                            <a:srgbClr val="000000"/>
                          </a:solidFill>
                          <a:latin typeface="Gill Sans MT" pitchFamily="34" charset="0"/>
                        </a:rPr>
                        <a:t>Sector</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0"/>
                  </a:ext>
                </a:extLst>
              </a:tr>
              <a:tr h="279387">
                <a:tc>
                  <a:txBody>
                    <a:bodyPr/>
                    <a:lstStyle/>
                    <a:p>
                      <a:pPr marL="0" marR="0" lvl="0" indent="0" algn="just">
                        <a:lnSpc>
                          <a:spcPct val="115000"/>
                        </a:lnSpc>
                        <a:spcBef>
                          <a:spcPts val="0"/>
                        </a:spcBef>
                        <a:spcAft>
                          <a:spcPts val="0"/>
                        </a:spcAft>
                        <a:buFont typeface="+mj-lt"/>
                        <a:buNone/>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 Tilson Manyoni – </a:t>
                      </a:r>
                      <a:r>
                        <a:rPr lang="en-GB" sz="1600" b="1" dirty="0">
                          <a:effectLst/>
                          <a:latin typeface="Arial" panose="020B0604020202020204" pitchFamily="34" charset="0"/>
                          <a:ea typeface="Calibri" panose="020F0502020204030204" pitchFamily="34" charset="0"/>
                          <a:cs typeface="Times New Roman" panose="02020603050405020304" pitchFamily="18" charset="0"/>
                        </a:rPr>
                        <a:t>Chairperson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Business/Private Sector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502003"/>
                  </a:ext>
                </a:extLst>
              </a:tr>
              <a:tr h="6965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Ms </a:t>
                      </a:r>
                      <a:r>
                        <a:rPr lang="en-U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Kholiwe</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Makhohliso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8604920"/>
                  </a:ext>
                </a:extLst>
              </a:tr>
              <a:tr h="274029">
                <a:tc>
                  <a:txBody>
                    <a:bodyPr/>
                    <a:lstStyle/>
                    <a:p>
                      <a:pPr marL="0" marR="0" lvl="0" indent="0">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Dr Anwar Vahed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Data governance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0047">
                <a:tc>
                  <a:txBody>
                    <a:bodyPr/>
                    <a:lstStyle/>
                    <a:p>
                      <a:pPr marL="0" marR="0" lvl="0" indent="0">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Mr Daniel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Senzile</a:t>
                      </a:r>
                      <a:r>
                        <a:rPr lang="en-US" sz="1600" dirty="0">
                          <a:effectLst/>
                          <a:latin typeface="Arial" panose="020B0604020202020204" pitchFamily="34" charset="0"/>
                          <a:ea typeface="Calibri" panose="020F0502020204030204" pitchFamily="34" charset="0"/>
                          <a:cs typeface="Times New Roman" panose="02020603050405020304" pitchFamily="18" charset="0"/>
                        </a:rPr>
                        <a:t> Ndima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IP/Monetisation of IP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8398489"/>
                  </a:ext>
                </a:extLst>
              </a:tr>
              <a:tr h="280047">
                <a:tc>
                  <a:txBody>
                    <a:bodyPr/>
                    <a:lstStyle/>
                    <a:p>
                      <a:pPr marL="0" marR="0" lvl="0" indent="0">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Prof. Bavesh Kana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0047">
                <a:tc>
                  <a:txBody>
                    <a:bodyPr/>
                    <a:lstStyle/>
                    <a:p>
                      <a:pPr marL="0" marR="0" lvl="0" indent="0">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Dr Oswald Franks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4775" marR="0" indent="-57150" algn="just">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Space innovation/Ocean economy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Prof. Tawana Kupe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0" marR="0" algn="just">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Universities/Science Councils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Dr Thulani Dlamini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1659515"/>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Dr Fulufhelo Nelwamondo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Prof. Lynn Morris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Prof. Lindiwe Zungu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Dr Charity Mbileni-Morema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algn="just">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Innovation for social impact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Ms Funeka Khumalo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Ms Beth Arendse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3698365"/>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Ms Nalini Maharaj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Legal, HR, Risk and Corporate Governance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4891682"/>
                  </a:ext>
                </a:extLst>
              </a:tr>
              <a:tr h="280047">
                <a:tc>
                  <a:txBody>
                    <a:bodyPr/>
                    <a:lstStyle/>
                    <a:p>
                      <a:pPr marL="0" marR="0" lvl="0" indent="0" algn="just">
                        <a:lnSpc>
                          <a:spcPct val="115000"/>
                        </a:lnSpc>
                        <a:spcBef>
                          <a:spcPts val="0"/>
                        </a:spcBef>
                        <a:spcAft>
                          <a:spcPts val="0"/>
                        </a:spcAft>
                        <a:buFont typeface="+mj-l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Ms Ilse Karg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DTIC Representative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5185867"/>
                  </a:ext>
                </a:extLst>
              </a:tr>
            </a:tbl>
          </a:graphicData>
        </a:graphic>
      </p:graphicFrame>
      <p:pic>
        <p:nvPicPr>
          <p:cNvPr id="5" name="Picture 4"/>
          <p:cNvPicPr>
            <a:picLocks noChangeAspect="1"/>
          </p:cNvPicPr>
          <p:nvPr/>
        </p:nvPicPr>
        <p:blipFill>
          <a:blip r:embed="rId4" cstate="print"/>
          <a:stretch>
            <a:fillRect/>
          </a:stretch>
        </p:blipFill>
        <p:spPr>
          <a:xfrm>
            <a:off x="0" y="6047162"/>
            <a:ext cx="2243522" cy="810838"/>
          </a:xfrm>
          <a:prstGeom prst="rect">
            <a:avLst/>
          </a:prstGeom>
        </p:spPr>
      </p:pic>
      <p:sp>
        <p:nvSpPr>
          <p:cNvPr id="6" name="TextBox 5">
            <a:extLst>
              <a:ext uri="{FF2B5EF4-FFF2-40B4-BE49-F238E27FC236}">
                <a16:creationId xmlns:a16="http://schemas.microsoft.com/office/drawing/2014/main" xmlns="" id="{CB92D126-3380-1442-111D-75748DFDDC37}"/>
              </a:ext>
            </a:extLst>
          </p:cNvPr>
          <p:cNvSpPr txBox="1"/>
          <p:nvPr/>
        </p:nvSpPr>
        <p:spPr>
          <a:xfrm>
            <a:off x="735495" y="242634"/>
            <a:ext cx="8971347" cy="646331"/>
          </a:xfrm>
          <a:prstGeom prst="rect">
            <a:avLst/>
          </a:prstGeom>
          <a:noFill/>
        </p:spPr>
        <p:txBody>
          <a:bodyPr wrap="square">
            <a:spAutoFit/>
          </a:bodyPr>
          <a:lstStyle/>
          <a:p>
            <a:pPr lvl="0">
              <a:lnSpc>
                <a:spcPct val="100000"/>
              </a:lnSpc>
              <a:spcBef>
                <a:spcPts val="0"/>
              </a:spcBef>
            </a:pPr>
            <a:r>
              <a:rPr lang="en-GB" sz="3600" b="1" dirty="0">
                <a:solidFill>
                  <a:schemeClr val="bg1"/>
                </a:solidFill>
                <a:latin typeface="Gill Sans MT" pitchFamily="34" charset="0"/>
              </a:rPr>
              <a:t>COMPOSITION OF COUNCIL</a:t>
            </a:r>
          </a:p>
        </p:txBody>
      </p:sp>
    </p:spTree>
    <p:extLst>
      <p:ext uri="{BB962C8B-B14F-4D97-AF65-F5344CB8AC3E}">
        <p14:creationId xmlns:p14="http://schemas.microsoft.com/office/powerpoint/2010/main" xmlns="" val="216011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3"/>
          <p:cNvSpPr txBox="1">
            <a:spLocks noChangeArrowheads="1"/>
          </p:cNvSpPr>
          <p:nvPr/>
        </p:nvSpPr>
        <p:spPr>
          <a:xfrm>
            <a:off x="1522234" y="1675763"/>
            <a:ext cx="7886650" cy="3132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3600" dirty="0">
                <a:latin typeface="Gill Sans MT" pitchFamily="34" charset="0"/>
              </a:rPr>
              <a:t>Introduction and background </a:t>
            </a:r>
          </a:p>
          <a:p>
            <a:pPr algn="just">
              <a:buFont typeface="Wingdings" panose="05000000000000000000" pitchFamily="2" charset="2"/>
              <a:buChar char="q"/>
            </a:pPr>
            <a:r>
              <a:rPr lang="en-US" sz="3600" dirty="0">
                <a:latin typeface="Gill Sans MT" pitchFamily="34" charset="0"/>
              </a:rPr>
              <a:t>Mandate, vision, mission and outcomes</a:t>
            </a:r>
          </a:p>
          <a:p>
            <a:pPr algn="just">
              <a:buFont typeface="Wingdings" panose="05000000000000000000" pitchFamily="2" charset="2"/>
              <a:buChar char="q"/>
            </a:pPr>
            <a:r>
              <a:rPr lang="en-US" sz="3600" dirty="0">
                <a:latin typeface="Gill Sans MT" pitchFamily="34" charset="0"/>
              </a:rPr>
              <a:t>Key tasks and targets</a:t>
            </a:r>
          </a:p>
          <a:p>
            <a:pPr algn="just">
              <a:buFont typeface="Wingdings" panose="05000000000000000000" pitchFamily="2" charset="2"/>
              <a:buChar char="q"/>
            </a:pPr>
            <a:r>
              <a:rPr lang="en-US" sz="3600" dirty="0">
                <a:latin typeface="Gill Sans MT" pitchFamily="34" charset="0"/>
              </a:rPr>
              <a:t>Resources</a:t>
            </a:r>
          </a:p>
          <a:p>
            <a:pPr algn="just">
              <a:buFont typeface="Wingdings" panose="05000000000000000000" pitchFamily="2" charset="2"/>
              <a:buChar char="q"/>
            </a:pPr>
            <a:r>
              <a:rPr lang="en-US" sz="3600" dirty="0">
                <a:latin typeface="Gill Sans MT" pitchFamily="34" charset="0"/>
              </a:rPr>
              <a:t>Conclusion. </a:t>
            </a:r>
          </a:p>
        </p:txBody>
      </p:sp>
      <p:pic>
        <p:nvPicPr>
          <p:cNvPr id="2" name="Picture 1"/>
          <p:cNvPicPr>
            <a:picLocks noChangeAspect="1"/>
          </p:cNvPicPr>
          <p:nvPr/>
        </p:nvPicPr>
        <p:blipFill rotWithShape="1">
          <a:blip r:embed="rId3" cstate="print"/>
          <a:srcRect b="15422"/>
          <a:stretch/>
        </p:blipFill>
        <p:spPr>
          <a:xfrm>
            <a:off x="10109088" y="171435"/>
            <a:ext cx="2082912" cy="759978"/>
          </a:xfrm>
          <a:prstGeom prst="rect">
            <a:avLst/>
          </a:prstGeom>
        </p:spPr>
      </p:pic>
      <p:pic>
        <p:nvPicPr>
          <p:cNvPr id="8" name="Picture 7"/>
          <p:cNvPicPr>
            <a:picLocks noChangeAspect="1"/>
          </p:cNvPicPr>
          <p:nvPr/>
        </p:nvPicPr>
        <p:blipFill>
          <a:blip r:embed="rId4" cstate="print"/>
          <a:stretch>
            <a:fillRect/>
          </a:stretch>
        </p:blipFill>
        <p:spPr>
          <a:xfrm>
            <a:off x="0" y="5998174"/>
            <a:ext cx="2243522" cy="810838"/>
          </a:xfrm>
          <a:prstGeom prst="rect">
            <a:avLst/>
          </a:prstGeom>
        </p:spPr>
      </p:pic>
      <p:sp>
        <p:nvSpPr>
          <p:cNvPr id="9" name="Slide Number Placeholder 8"/>
          <p:cNvSpPr>
            <a:spLocks noGrp="1"/>
          </p:cNvSpPr>
          <p:nvPr>
            <p:ph type="sldNum" sz="quarter" idx="12"/>
          </p:nvPr>
        </p:nvSpPr>
        <p:spPr>
          <a:xfrm>
            <a:off x="9136811" y="6443887"/>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2</a:t>
            </a:fld>
            <a:endParaRPr lang="en-US" sz="1400" b="1" dirty="0">
              <a:solidFill>
                <a:schemeClr val="bg1"/>
              </a:solidFill>
              <a:latin typeface="Verdana" panose="020B0604030504040204" pitchFamily="34" charset="0"/>
              <a:ea typeface="Verdana" panose="020B0604030504040204" pitchFamily="34" charset="0"/>
            </a:endParaRPr>
          </a:p>
        </p:txBody>
      </p:sp>
      <p:sp>
        <p:nvSpPr>
          <p:cNvPr id="11" name="Rectangle 10"/>
          <p:cNvSpPr/>
          <p:nvPr/>
        </p:nvSpPr>
        <p:spPr>
          <a:xfrm>
            <a:off x="1522234" y="216035"/>
            <a:ext cx="5161157" cy="646331"/>
          </a:xfrm>
          <a:prstGeom prst="rect">
            <a:avLst/>
          </a:prstGeom>
        </p:spPr>
        <p:txBody>
          <a:bodyPr wrap="none">
            <a:spAutoFit/>
          </a:bodyPr>
          <a:lstStyle/>
          <a:p>
            <a:pPr algn="ctr"/>
            <a:r>
              <a:rPr lang="en-ZA" sz="3600" b="1" dirty="0">
                <a:solidFill>
                  <a:schemeClr val="bg1"/>
                </a:solidFill>
                <a:latin typeface="Gill Sans MT" panose="020B0502020104020203" pitchFamily="34" charset="0"/>
              </a:rPr>
              <a:t>Presentation Structure</a:t>
            </a:r>
          </a:p>
        </p:txBody>
      </p:sp>
    </p:spTree>
    <p:extLst>
      <p:ext uri="{BB962C8B-B14F-4D97-AF65-F5344CB8AC3E}">
        <p14:creationId xmlns:p14="http://schemas.microsoft.com/office/powerpoint/2010/main" xmlns="" val="3288061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58399" y="96612"/>
            <a:ext cx="1999681" cy="759978"/>
          </a:xfrm>
          <a:prstGeom prst="rect">
            <a:avLst/>
          </a:prstGeom>
        </p:spPr>
      </p:pic>
      <p:sp>
        <p:nvSpPr>
          <p:cNvPr id="2" name="TextBox 1"/>
          <p:cNvSpPr txBox="1"/>
          <p:nvPr/>
        </p:nvSpPr>
        <p:spPr>
          <a:xfrm flipH="1">
            <a:off x="4522826" y="2232127"/>
            <a:ext cx="3353089" cy="1397990"/>
          </a:xfrm>
          <a:prstGeom prst="rect">
            <a:avLst/>
          </a:prstGeom>
          <a:noFill/>
        </p:spPr>
        <p:txBody>
          <a:bodyPr wrap="square" rtlCol="0">
            <a:spAutoFit/>
          </a:bodyPr>
          <a:lstStyle/>
          <a:p>
            <a:endParaRPr lang="en-ZA" dirty="0"/>
          </a:p>
        </p:txBody>
      </p:sp>
      <p:graphicFrame>
        <p:nvGraphicFramePr>
          <p:cNvPr id="13" name="Diagram 12"/>
          <p:cNvGraphicFramePr/>
          <p:nvPr>
            <p:extLst>
              <p:ext uri="{D42A27DB-BD31-4B8C-83A1-F6EECF244321}">
                <p14:modId xmlns:p14="http://schemas.microsoft.com/office/powerpoint/2010/main" xmlns="" val="1935642325"/>
              </p:ext>
            </p:extLst>
          </p:nvPr>
        </p:nvGraphicFramePr>
        <p:xfrm>
          <a:off x="1121761" y="1095514"/>
          <a:ext cx="9635706" cy="502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a:xfrm>
            <a:off x="9162690" y="6492875"/>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20</a:t>
            </a:fld>
            <a:endParaRPr lang="en-US" sz="1400" b="1" dirty="0">
              <a:solidFill>
                <a:schemeClr val="bg1"/>
              </a:solidFill>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9" cstate="print"/>
          <a:stretch>
            <a:fillRect/>
          </a:stretch>
        </p:blipFill>
        <p:spPr>
          <a:xfrm>
            <a:off x="0" y="6047162"/>
            <a:ext cx="2243522" cy="810838"/>
          </a:xfrm>
          <a:prstGeom prst="rect">
            <a:avLst/>
          </a:prstGeom>
        </p:spPr>
      </p:pic>
      <p:sp>
        <p:nvSpPr>
          <p:cNvPr id="8" name="Rectangle 7"/>
          <p:cNvSpPr/>
          <p:nvPr/>
        </p:nvSpPr>
        <p:spPr>
          <a:xfrm>
            <a:off x="837375" y="153436"/>
            <a:ext cx="4867038" cy="646331"/>
          </a:xfrm>
          <a:prstGeom prst="rect">
            <a:avLst/>
          </a:prstGeom>
        </p:spPr>
        <p:txBody>
          <a:bodyPr wrap="none">
            <a:spAutoFit/>
          </a:bodyPr>
          <a:lstStyle/>
          <a:p>
            <a:r>
              <a:rPr lang="en-GB" sz="3600" b="1" dirty="0">
                <a:solidFill>
                  <a:schemeClr val="bg1"/>
                </a:solidFill>
                <a:latin typeface="Gill Sans MT" pitchFamily="34" charset="0"/>
              </a:rPr>
              <a:t>HUMAN RESOURCE</a:t>
            </a:r>
          </a:p>
        </p:txBody>
      </p:sp>
    </p:spTree>
    <p:extLst>
      <p:ext uri="{BB962C8B-B14F-4D97-AF65-F5344CB8AC3E}">
        <p14:creationId xmlns:p14="http://schemas.microsoft.com/office/powerpoint/2010/main" xmlns="" val="217833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99497" y="228258"/>
            <a:ext cx="1958584" cy="759978"/>
          </a:xfrm>
          <a:prstGeom prst="rect">
            <a:avLst/>
          </a:prstGeom>
        </p:spPr>
      </p:pic>
      <p:sp>
        <p:nvSpPr>
          <p:cNvPr id="2" name="Slide Number Placeholder 1"/>
          <p:cNvSpPr>
            <a:spLocks noGrp="1"/>
          </p:cNvSpPr>
          <p:nvPr>
            <p:ph type="sldNum" sz="quarter" idx="12"/>
          </p:nvPr>
        </p:nvSpPr>
        <p:spPr>
          <a:xfrm>
            <a:off x="9154064" y="6475995"/>
            <a:ext cx="2743200" cy="365125"/>
          </a:xfrm>
        </p:spPr>
        <p:txBody>
          <a:bodyPr/>
          <a:lstStyle/>
          <a:p>
            <a:fld id="{6AD7352E-C787-4DF4-8764-04323787FC3B}" type="slidenum">
              <a:rPr lang="en-US" sz="1800" b="1" smtClean="0">
                <a:solidFill>
                  <a:schemeClr val="bg1"/>
                </a:solidFill>
                <a:latin typeface="Verdana" panose="020B0604030504040204" pitchFamily="34" charset="0"/>
                <a:ea typeface="Verdana" panose="020B0604030504040204" pitchFamily="34" charset="0"/>
              </a:rPr>
              <a:pPr/>
              <a:t>21</a:t>
            </a:fld>
            <a:endParaRPr lang="en-US" sz="18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30282"/>
            <a:ext cx="2243522" cy="810838"/>
          </a:xfrm>
          <a:prstGeom prst="rect">
            <a:avLst/>
          </a:prstGeom>
        </p:spPr>
      </p:pic>
      <p:sp>
        <p:nvSpPr>
          <p:cNvPr id="6" name="Rectangle 5"/>
          <p:cNvSpPr/>
          <p:nvPr/>
        </p:nvSpPr>
        <p:spPr>
          <a:xfrm>
            <a:off x="888607" y="285082"/>
            <a:ext cx="6613349" cy="646331"/>
          </a:xfrm>
          <a:prstGeom prst="rect">
            <a:avLst/>
          </a:prstGeom>
        </p:spPr>
        <p:txBody>
          <a:bodyPr wrap="none">
            <a:spAutoFit/>
          </a:bodyPr>
          <a:lstStyle/>
          <a:p>
            <a:pPr lvl="0" algn="ctr">
              <a:lnSpc>
                <a:spcPct val="100000"/>
              </a:lnSpc>
              <a:spcBef>
                <a:spcPts val="0"/>
              </a:spcBef>
            </a:pPr>
            <a:r>
              <a:rPr lang="en-GB" sz="3600" b="1" dirty="0">
                <a:solidFill>
                  <a:schemeClr val="bg1"/>
                </a:solidFill>
                <a:latin typeface="Gill Sans MT" pitchFamily="34" charset="0"/>
              </a:rPr>
              <a:t>EXPENDITURE ESTIMATES </a:t>
            </a:r>
          </a:p>
        </p:txBody>
      </p:sp>
      <p:graphicFrame>
        <p:nvGraphicFramePr>
          <p:cNvPr id="3" name="Table 2">
            <a:extLst>
              <a:ext uri="{FF2B5EF4-FFF2-40B4-BE49-F238E27FC236}">
                <a16:creationId xmlns:a16="http://schemas.microsoft.com/office/drawing/2014/main" xmlns="" id="{55FA24AC-37CD-D724-5A13-297F5031346A}"/>
              </a:ext>
            </a:extLst>
          </p:cNvPr>
          <p:cNvGraphicFramePr>
            <a:graphicFrameLocks noGrp="1"/>
          </p:cNvGraphicFramePr>
          <p:nvPr>
            <p:extLst>
              <p:ext uri="{D42A27DB-BD31-4B8C-83A1-F6EECF244321}">
                <p14:modId xmlns:p14="http://schemas.microsoft.com/office/powerpoint/2010/main" xmlns="" val="2409321331"/>
              </p:ext>
            </p:extLst>
          </p:nvPr>
        </p:nvGraphicFramePr>
        <p:xfrm>
          <a:off x="424070" y="1091778"/>
          <a:ext cx="11473194" cy="4999642"/>
        </p:xfrm>
        <a:graphic>
          <a:graphicData uri="http://schemas.openxmlformats.org/drawingml/2006/table">
            <a:tbl>
              <a:tblPr firstRow="1" firstCol="1" bandRow="1">
                <a:tableStyleId>{5C22544A-7EE6-4342-B048-85BDC9FD1C3A}</a:tableStyleId>
              </a:tblPr>
              <a:tblGrid>
                <a:gridCol w="1635050">
                  <a:extLst>
                    <a:ext uri="{9D8B030D-6E8A-4147-A177-3AD203B41FA5}">
                      <a16:colId xmlns:a16="http://schemas.microsoft.com/office/drawing/2014/main" xmlns="" val="1830309310"/>
                    </a:ext>
                  </a:extLst>
                </a:gridCol>
                <a:gridCol w="1042921">
                  <a:extLst>
                    <a:ext uri="{9D8B030D-6E8A-4147-A177-3AD203B41FA5}">
                      <a16:colId xmlns:a16="http://schemas.microsoft.com/office/drawing/2014/main" xmlns="" val="2050767431"/>
                    </a:ext>
                  </a:extLst>
                </a:gridCol>
                <a:gridCol w="1042921">
                  <a:extLst>
                    <a:ext uri="{9D8B030D-6E8A-4147-A177-3AD203B41FA5}">
                      <a16:colId xmlns:a16="http://schemas.microsoft.com/office/drawing/2014/main" xmlns="" val="1297495390"/>
                    </a:ext>
                  </a:extLst>
                </a:gridCol>
                <a:gridCol w="1042921">
                  <a:extLst>
                    <a:ext uri="{9D8B030D-6E8A-4147-A177-3AD203B41FA5}">
                      <a16:colId xmlns:a16="http://schemas.microsoft.com/office/drawing/2014/main" xmlns="" val="3607439781"/>
                    </a:ext>
                  </a:extLst>
                </a:gridCol>
                <a:gridCol w="1080395">
                  <a:extLst>
                    <a:ext uri="{9D8B030D-6E8A-4147-A177-3AD203B41FA5}">
                      <a16:colId xmlns:a16="http://schemas.microsoft.com/office/drawing/2014/main" xmlns="" val="1789434080"/>
                    </a:ext>
                  </a:extLst>
                </a:gridCol>
                <a:gridCol w="2252870">
                  <a:extLst>
                    <a:ext uri="{9D8B030D-6E8A-4147-A177-3AD203B41FA5}">
                      <a16:colId xmlns:a16="http://schemas.microsoft.com/office/drawing/2014/main" xmlns="" val="1366318784"/>
                    </a:ext>
                  </a:extLst>
                </a:gridCol>
                <a:gridCol w="1139687">
                  <a:extLst>
                    <a:ext uri="{9D8B030D-6E8A-4147-A177-3AD203B41FA5}">
                      <a16:colId xmlns:a16="http://schemas.microsoft.com/office/drawing/2014/main" xmlns="" val="1050369897"/>
                    </a:ext>
                  </a:extLst>
                </a:gridCol>
                <a:gridCol w="1073426">
                  <a:extLst>
                    <a:ext uri="{9D8B030D-6E8A-4147-A177-3AD203B41FA5}">
                      <a16:colId xmlns:a16="http://schemas.microsoft.com/office/drawing/2014/main" xmlns="" val="858581499"/>
                    </a:ext>
                  </a:extLst>
                </a:gridCol>
                <a:gridCol w="1163003">
                  <a:extLst>
                    <a:ext uri="{9D8B030D-6E8A-4147-A177-3AD203B41FA5}">
                      <a16:colId xmlns:a16="http://schemas.microsoft.com/office/drawing/2014/main" xmlns="" val="785306542"/>
                    </a:ext>
                  </a:extLst>
                </a:gridCol>
              </a:tblGrid>
              <a:tr h="535847">
                <a:tc>
                  <a:txBody>
                    <a:bodyPr/>
                    <a:lstStyle/>
                    <a:p>
                      <a:pPr marL="0" marR="0" indent="0" algn="just">
                        <a:lnSpc>
                          <a:spcPct val="150000"/>
                        </a:lnSpc>
                        <a:spcBef>
                          <a:spcPts val="0"/>
                        </a:spcBef>
                        <a:spcAft>
                          <a:spcPts val="0"/>
                        </a:spcAft>
                      </a:pPr>
                      <a:r>
                        <a:rPr lang="en-GB" sz="1600">
                          <a:effectLst/>
                        </a:rPr>
                        <a:t>Programme</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gridSpan="4">
                  <a:txBody>
                    <a:bodyPr/>
                    <a:lstStyle/>
                    <a:p>
                      <a:pPr marL="0" marR="0" indent="0" algn="just">
                        <a:lnSpc>
                          <a:spcPct val="150000"/>
                        </a:lnSpc>
                        <a:spcBef>
                          <a:spcPts val="0"/>
                        </a:spcBef>
                        <a:spcAft>
                          <a:spcPts val="0"/>
                        </a:spcAft>
                      </a:pPr>
                      <a:r>
                        <a:rPr lang="en-GB" sz="1600">
                          <a:effectLst/>
                        </a:rPr>
                        <a:t>Audited outcomes</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just">
                        <a:lnSpc>
                          <a:spcPct val="150000"/>
                        </a:lnSpc>
                        <a:spcBef>
                          <a:spcPts val="0"/>
                        </a:spcBef>
                        <a:spcAft>
                          <a:spcPts val="0"/>
                        </a:spcAft>
                      </a:pPr>
                      <a:r>
                        <a:rPr lang="en-GB" sz="1600" dirty="0">
                          <a:effectLst/>
                        </a:rPr>
                        <a:t>Adjusted/ appropriation</a:t>
                      </a:r>
                      <a:endParaRPr lang="en-US" sz="16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gridSpan="3">
                  <a:txBody>
                    <a:bodyPr/>
                    <a:lstStyle/>
                    <a:p>
                      <a:pPr marL="0" marR="0" indent="0" algn="just">
                        <a:lnSpc>
                          <a:spcPct val="150000"/>
                        </a:lnSpc>
                        <a:spcBef>
                          <a:spcPts val="0"/>
                        </a:spcBef>
                        <a:spcAft>
                          <a:spcPts val="0"/>
                        </a:spcAft>
                      </a:pPr>
                      <a:r>
                        <a:rPr lang="en-GB" sz="1600">
                          <a:effectLst/>
                        </a:rPr>
                        <a:t>Medium-term expenditure estimate</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35729919"/>
                  </a:ext>
                </a:extLst>
              </a:tr>
              <a:tr h="535847">
                <a:tc>
                  <a:txBody>
                    <a:bodyPr/>
                    <a:lstStyle/>
                    <a:p>
                      <a:pPr marL="0" marR="0" indent="0" algn="r">
                        <a:lnSpc>
                          <a:spcPct val="150000"/>
                        </a:lnSpc>
                        <a:spcBef>
                          <a:spcPts val="0"/>
                        </a:spcBef>
                        <a:spcAft>
                          <a:spcPts val="0"/>
                        </a:spcAft>
                      </a:pPr>
                      <a:r>
                        <a:rPr lang="en-GB" sz="1600">
                          <a:effectLst/>
                        </a:rPr>
                        <a:t>R'000</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2019/20</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2020/21</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2021/22</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2022/23</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2023/24</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2024/25</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a:effectLst/>
                        </a:rPr>
                        <a:t>2025/26</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b="1" dirty="0">
                          <a:effectLst/>
                        </a:rPr>
                        <a:t>2026/27</a:t>
                      </a:r>
                      <a:endParaRPr lang="en-US" sz="1600" b="1"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extLst>
                  <a:ext uri="{0D108BD9-81ED-4DB2-BD59-A6C34878D82A}">
                    <a16:rowId xmlns:a16="http://schemas.microsoft.com/office/drawing/2014/main" xmlns="" val="2720425257"/>
                  </a:ext>
                </a:extLst>
              </a:tr>
              <a:tr h="864987">
                <a:tc>
                  <a:txBody>
                    <a:bodyPr/>
                    <a:lstStyle/>
                    <a:p>
                      <a:pPr marL="0" marR="0" indent="0" algn="l">
                        <a:lnSpc>
                          <a:spcPct val="150000"/>
                        </a:lnSpc>
                        <a:spcBef>
                          <a:spcPts val="0"/>
                        </a:spcBef>
                        <a:spcAft>
                          <a:spcPts val="0"/>
                        </a:spcAft>
                      </a:pPr>
                      <a:r>
                        <a:rPr lang="en-GB" sz="1600">
                          <a:effectLst/>
                        </a:rPr>
                        <a:t>Compensation of employees</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9,891</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7,976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8,322</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10,816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11,302</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11,808</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12,339</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dirty="0">
                          <a:effectLst/>
                        </a:rPr>
                        <a:t>12,894</a:t>
                      </a:r>
                      <a:endParaRPr lang="en-US" sz="16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extLst>
                  <a:ext uri="{0D108BD9-81ED-4DB2-BD59-A6C34878D82A}">
                    <a16:rowId xmlns:a16="http://schemas.microsoft.com/office/drawing/2014/main" xmlns="" val="1005307812"/>
                  </a:ext>
                </a:extLst>
              </a:tr>
              <a:tr h="535847">
                <a:tc>
                  <a:txBody>
                    <a:bodyPr/>
                    <a:lstStyle/>
                    <a:p>
                      <a:pPr marL="0" marR="0" indent="0" algn="l">
                        <a:lnSpc>
                          <a:spcPct val="150000"/>
                        </a:lnSpc>
                        <a:spcBef>
                          <a:spcPts val="0"/>
                        </a:spcBef>
                        <a:spcAft>
                          <a:spcPts val="0"/>
                        </a:spcAft>
                      </a:pPr>
                      <a:r>
                        <a:rPr lang="en-GB" sz="1600">
                          <a:effectLst/>
                        </a:rPr>
                        <a:t>Goods and services</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9,587</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8,816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dirty="0">
                          <a:effectLst/>
                        </a:rPr>
                        <a:t>7,598</a:t>
                      </a:r>
                      <a:endParaRPr lang="en-US" sz="16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 5,474</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5,720</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5,976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6,245</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6,526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extLst>
                  <a:ext uri="{0D108BD9-81ED-4DB2-BD59-A6C34878D82A}">
                    <a16:rowId xmlns:a16="http://schemas.microsoft.com/office/drawing/2014/main" xmlns="" val="1724063600"/>
                  </a:ext>
                </a:extLst>
              </a:tr>
              <a:tr h="580208">
                <a:tc>
                  <a:txBody>
                    <a:bodyPr/>
                    <a:lstStyle/>
                    <a:p>
                      <a:pPr marL="0" marR="0" indent="0" algn="l">
                        <a:lnSpc>
                          <a:spcPct val="150000"/>
                        </a:lnSpc>
                        <a:spcBef>
                          <a:spcPts val="0"/>
                        </a:spcBef>
                        <a:spcAft>
                          <a:spcPts val="0"/>
                        </a:spcAft>
                      </a:pPr>
                      <a:r>
                        <a:rPr lang="en-GB" sz="1600">
                          <a:effectLst/>
                        </a:rPr>
                        <a:t>Transfers and subsidies</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26</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 </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r">
                        <a:lnSpc>
                          <a:spcPct val="150000"/>
                        </a:lnSpc>
                        <a:spcBef>
                          <a:spcPts val="0"/>
                        </a:spcBef>
                        <a:spcAft>
                          <a:spcPts val="0"/>
                        </a:spcAft>
                      </a:pPr>
                      <a:r>
                        <a:rPr lang="en-ZA"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extLst>
                  <a:ext uri="{0D108BD9-81ED-4DB2-BD59-A6C34878D82A}">
                    <a16:rowId xmlns:a16="http://schemas.microsoft.com/office/drawing/2014/main" xmlns="" val="2233672262"/>
                  </a:ext>
                </a:extLst>
              </a:tr>
              <a:tr h="893356">
                <a:tc>
                  <a:txBody>
                    <a:bodyPr/>
                    <a:lstStyle/>
                    <a:p>
                      <a:pPr marL="0" marR="0" indent="0" algn="l">
                        <a:lnSpc>
                          <a:spcPct val="150000"/>
                        </a:lnSpc>
                        <a:spcBef>
                          <a:spcPts val="0"/>
                        </a:spcBef>
                        <a:spcAft>
                          <a:spcPts val="0"/>
                        </a:spcAft>
                      </a:pPr>
                      <a:r>
                        <a:rPr lang="en-GB" sz="1600">
                          <a:effectLst/>
                        </a:rPr>
                        <a:t>Payment for financial assets</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 </a:t>
                      </a:r>
                      <a:endParaRPr lang="en-US" sz="1600">
                        <a:effectLst/>
                      </a:endParaRPr>
                    </a:p>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 </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6985" marR="3810" indent="-6985"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GB"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r">
                        <a:lnSpc>
                          <a:spcPct val="150000"/>
                        </a:lnSpc>
                        <a:spcBef>
                          <a:spcPts val="0"/>
                        </a:spcBef>
                        <a:spcAft>
                          <a:spcPts val="0"/>
                        </a:spcAft>
                      </a:pPr>
                      <a:r>
                        <a:rPr lang="en-ZA"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r">
                        <a:lnSpc>
                          <a:spcPct val="150000"/>
                        </a:lnSpc>
                        <a:spcBef>
                          <a:spcPts val="0"/>
                        </a:spcBef>
                        <a:spcAft>
                          <a:spcPts val="0"/>
                        </a:spcAft>
                      </a:pPr>
                      <a:r>
                        <a:rPr lang="en-ZA" sz="1600">
                          <a:effectLst/>
                        </a:rPr>
                        <a:t>–</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extLst>
                  <a:ext uri="{0D108BD9-81ED-4DB2-BD59-A6C34878D82A}">
                    <a16:rowId xmlns:a16="http://schemas.microsoft.com/office/drawing/2014/main" xmlns="" val="3562424190"/>
                  </a:ext>
                </a:extLst>
              </a:tr>
              <a:tr h="535847">
                <a:tc>
                  <a:txBody>
                    <a:bodyPr/>
                    <a:lstStyle/>
                    <a:p>
                      <a:pPr marL="0" marR="0" indent="0" algn="just">
                        <a:lnSpc>
                          <a:spcPct val="150000"/>
                        </a:lnSpc>
                        <a:spcBef>
                          <a:spcPts val="0"/>
                        </a:spcBef>
                        <a:spcAft>
                          <a:spcPts val="0"/>
                        </a:spcAft>
                      </a:pPr>
                      <a:r>
                        <a:rPr lang="en-GB" sz="1600">
                          <a:effectLst/>
                        </a:rPr>
                        <a:t>TOTAL</a:t>
                      </a:r>
                      <a:endParaRPr lang="en-US" sz="160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just">
                        <a:lnSpc>
                          <a:spcPct val="150000"/>
                        </a:lnSpc>
                        <a:spcBef>
                          <a:spcPts val="0"/>
                        </a:spcBef>
                        <a:spcAft>
                          <a:spcPts val="0"/>
                        </a:spcAft>
                      </a:pPr>
                      <a:r>
                        <a:rPr lang="en-GB" sz="1600" b="1">
                          <a:effectLst/>
                        </a:rPr>
                        <a:t>19,504</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just">
                        <a:lnSpc>
                          <a:spcPct val="150000"/>
                        </a:lnSpc>
                        <a:spcBef>
                          <a:spcPts val="0"/>
                        </a:spcBef>
                        <a:spcAft>
                          <a:spcPts val="0"/>
                        </a:spcAft>
                      </a:pPr>
                      <a:r>
                        <a:rPr lang="en-GB" sz="1600" b="1">
                          <a:effectLst/>
                        </a:rPr>
                        <a:t>16,792</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just">
                        <a:lnSpc>
                          <a:spcPct val="150000"/>
                        </a:lnSpc>
                        <a:spcBef>
                          <a:spcPts val="0"/>
                        </a:spcBef>
                        <a:spcAft>
                          <a:spcPts val="0"/>
                        </a:spcAft>
                      </a:pPr>
                      <a:r>
                        <a:rPr lang="en-GB" sz="1600" b="1">
                          <a:effectLst/>
                        </a:rPr>
                        <a:t>15,920</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nchor="ctr"/>
                </a:tc>
                <a:tc>
                  <a:txBody>
                    <a:bodyPr/>
                    <a:lstStyle/>
                    <a:p>
                      <a:pPr marL="0" marR="0" indent="0" algn="just">
                        <a:lnSpc>
                          <a:spcPct val="150000"/>
                        </a:lnSpc>
                        <a:spcBef>
                          <a:spcPts val="0"/>
                        </a:spcBef>
                        <a:spcAft>
                          <a:spcPts val="0"/>
                        </a:spcAft>
                      </a:pPr>
                      <a:r>
                        <a:rPr lang="en-ZA" sz="1600" b="1">
                          <a:effectLst/>
                        </a:rPr>
                        <a:t>16,290</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just">
                        <a:lnSpc>
                          <a:spcPct val="150000"/>
                        </a:lnSpc>
                        <a:spcBef>
                          <a:spcPts val="0"/>
                        </a:spcBef>
                        <a:spcAft>
                          <a:spcPts val="0"/>
                        </a:spcAft>
                      </a:pPr>
                      <a:r>
                        <a:rPr lang="en-ZA" sz="1600" b="1">
                          <a:effectLst/>
                        </a:rPr>
                        <a:t>17,022</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just">
                        <a:lnSpc>
                          <a:spcPct val="150000"/>
                        </a:lnSpc>
                        <a:spcBef>
                          <a:spcPts val="0"/>
                        </a:spcBef>
                        <a:spcAft>
                          <a:spcPts val="0"/>
                        </a:spcAft>
                      </a:pPr>
                      <a:r>
                        <a:rPr lang="en-ZA" sz="1600" b="1">
                          <a:effectLst/>
                        </a:rPr>
                        <a:t>17,784</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just">
                        <a:lnSpc>
                          <a:spcPct val="150000"/>
                        </a:lnSpc>
                        <a:spcBef>
                          <a:spcPts val="0"/>
                        </a:spcBef>
                        <a:spcAft>
                          <a:spcPts val="0"/>
                        </a:spcAft>
                      </a:pPr>
                      <a:r>
                        <a:rPr lang="en-GB" sz="1600" b="1">
                          <a:effectLst/>
                        </a:rPr>
                        <a:t>18,584</a:t>
                      </a:r>
                      <a:endParaRPr lang="en-US" sz="1600" b="1">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tc>
                  <a:txBody>
                    <a:bodyPr/>
                    <a:lstStyle/>
                    <a:p>
                      <a:pPr marL="0" marR="0" indent="0" algn="just">
                        <a:lnSpc>
                          <a:spcPct val="150000"/>
                        </a:lnSpc>
                        <a:spcBef>
                          <a:spcPts val="0"/>
                        </a:spcBef>
                        <a:spcAft>
                          <a:spcPts val="0"/>
                        </a:spcAft>
                      </a:pPr>
                      <a:r>
                        <a:rPr lang="en-GB" sz="1600" b="1" dirty="0">
                          <a:effectLst/>
                        </a:rPr>
                        <a:t>19,420</a:t>
                      </a:r>
                      <a:endParaRPr lang="en-US" sz="1600" b="1" dirty="0">
                        <a:solidFill>
                          <a:srgbClr val="181717"/>
                        </a:solidFill>
                        <a:effectLst/>
                        <a:latin typeface="Arial" panose="020B0604020202020204" pitchFamily="34" charset="0"/>
                        <a:ea typeface="Arial" panose="020B0604020202020204" pitchFamily="34" charset="0"/>
                        <a:cs typeface="Times New Roman" panose="02020603050405020304" pitchFamily="18" charset="0"/>
                      </a:endParaRPr>
                    </a:p>
                  </a:txBody>
                  <a:tcPr marL="59635" marR="59635" marT="62396" marB="62396"/>
                </a:tc>
                <a:extLst>
                  <a:ext uri="{0D108BD9-81ED-4DB2-BD59-A6C34878D82A}">
                    <a16:rowId xmlns:a16="http://schemas.microsoft.com/office/drawing/2014/main" xmlns="" val="1873758801"/>
                  </a:ext>
                </a:extLst>
              </a:tr>
            </a:tbl>
          </a:graphicData>
        </a:graphic>
      </p:graphicFrame>
    </p:spTree>
    <p:extLst>
      <p:ext uri="{BB962C8B-B14F-4D97-AF65-F5344CB8AC3E}">
        <p14:creationId xmlns:p14="http://schemas.microsoft.com/office/powerpoint/2010/main" xmlns="" val="176609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78948" y="161136"/>
            <a:ext cx="2030503" cy="759978"/>
          </a:xfrm>
          <a:prstGeom prst="rect">
            <a:avLst/>
          </a:prstGeom>
        </p:spPr>
      </p:pic>
      <p:sp>
        <p:nvSpPr>
          <p:cNvPr id="2" name="Slide Number Placeholder 1"/>
          <p:cNvSpPr>
            <a:spLocks noGrp="1"/>
          </p:cNvSpPr>
          <p:nvPr>
            <p:ph type="sldNum" sz="quarter" idx="12"/>
          </p:nvPr>
        </p:nvSpPr>
        <p:spPr>
          <a:xfrm>
            <a:off x="9154064" y="6475995"/>
            <a:ext cx="2743200" cy="365125"/>
          </a:xfrm>
        </p:spPr>
        <p:txBody>
          <a:bodyPr/>
          <a:lstStyle/>
          <a:p>
            <a:fld id="{6AD7352E-C787-4DF4-8764-04323787FC3B}" type="slidenum">
              <a:rPr lang="en-US" sz="1800" b="1" smtClean="0">
                <a:solidFill>
                  <a:schemeClr val="bg1"/>
                </a:solidFill>
                <a:latin typeface="Verdana" panose="020B0604030504040204" pitchFamily="34" charset="0"/>
                <a:ea typeface="Verdana" panose="020B0604030504040204" pitchFamily="34" charset="0"/>
              </a:rPr>
              <a:pPr/>
              <a:t>22</a:t>
            </a:fld>
            <a:endParaRPr lang="en-US" sz="18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36864"/>
            <a:ext cx="2243522" cy="810838"/>
          </a:xfrm>
          <a:prstGeom prst="rect">
            <a:avLst/>
          </a:prstGeom>
        </p:spPr>
      </p:pic>
      <p:sp>
        <p:nvSpPr>
          <p:cNvPr id="9" name="Content Placeholder 2"/>
          <p:cNvSpPr txBox="1">
            <a:spLocks/>
          </p:cNvSpPr>
          <p:nvPr/>
        </p:nvSpPr>
        <p:spPr>
          <a:xfrm>
            <a:off x="434064" y="1158529"/>
            <a:ext cx="10841560" cy="4528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ZA" sz="25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2500" dirty="0">
                <a:latin typeface="Arial" panose="020B0604020202020204" pitchFamily="34" charset="0"/>
                <a:cs typeface="Arial" panose="020B0604020202020204" pitchFamily="34" charset="0"/>
              </a:rPr>
              <a:t>Implementation of the 2019 White Paper on STI proposals in respect of NACI.</a:t>
            </a:r>
          </a:p>
          <a:p>
            <a:pPr algn="just">
              <a:buFont typeface="Wingdings" panose="05000000000000000000" pitchFamily="2" charset="2"/>
              <a:buChar char="q"/>
            </a:pPr>
            <a:r>
              <a:rPr lang="en-ZA" sz="2500" dirty="0">
                <a:latin typeface="Arial" panose="020B0604020202020204" pitchFamily="34" charset="0"/>
                <a:cs typeface="Arial" panose="020B0604020202020204" pitchFamily="34" charset="0"/>
              </a:rPr>
              <a:t>The Renewal and Repositioning of NACI </a:t>
            </a:r>
          </a:p>
          <a:p>
            <a:pPr algn="just">
              <a:buFont typeface="Wingdings" panose="05000000000000000000" pitchFamily="2" charset="2"/>
              <a:buChar char="q"/>
            </a:pPr>
            <a:r>
              <a:rPr lang="en-US" sz="2500" dirty="0">
                <a:latin typeface="Arial" panose="020B0604020202020204" pitchFamily="34" charset="0"/>
                <a:cs typeface="Arial" panose="020B0604020202020204" pitchFamily="34" charset="0"/>
              </a:rPr>
              <a:t>Need for greater coherence and coordination in the NSI </a:t>
            </a:r>
            <a:endParaRPr lang="en-ZA" sz="25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2500" dirty="0">
                <a:latin typeface="Arial" panose="020B0604020202020204" pitchFamily="34" charset="0"/>
                <a:cs typeface="Arial" panose="020B0604020202020204" pitchFamily="34" charset="0"/>
              </a:rPr>
              <a:t>The need for NACI to operate with a broader definition of innovation and widen its stakeholders to include business and civil society; and</a:t>
            </a:r>
            <a:endParaRPr lang="en-US" sz="25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2500" dirty="0">
                <a:latin typeface="Arial" panose="020B0604020202020204" pitchFamily="34" charset="0"/>
                <a:cs typeface="Arial" panose="020B0604020202020204" pitchFamily="34" charset="0"/>
              </a:rPr>
              <a:t>The necessity to have a well-resourced Secretariat and staff with the requisite levels of seniority and capacity. </a:t>
            </a:r>
            <a:endParaRPr lang="en-US" sz="2500"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sz="2500" dirty="0">
              <a:latin typeface="Arial" panose="020B0604020202020204" pitchFamily="34" charset="0"/>
              <a:cs typeface="Arial" panose="020B0604020202020204" pitchFamily="34" charset="0"/>
            </a:endParaRPr>
          </a:p>
        </p:txBody>
      </p:sp>
      <p:sp>
        <p:nvSpPr>
          <p:cNvPr id="6" name="Rectangle 5"/>
          <p:cNvSpPr/>
          <p:nvPr/>
        </p:nvSpPr>
        <p:spPr>
          <a:xfrm>
            <a:off x="434064" y="271488"/>
            <a:ext cx="9644884" cy="615553"/>
          </a:xfrm>
          <a:prstGeom prst="rect">
            <a:avLst/>
          </a:prstGeom>
        </p:spPr>
        <p:txBody>
          <a:bodyPr wrap="none">
            <a:spAutoFit/>
          </a:bodyPr>
          <a:lstStyle/>
          <a:p>
            <a:pPr lvl="0" algn="ctr">
              <a:lnSpc>
                <a:spcPct val="100000"/>
              </a:lnSpc>
              <a:spcBef>
                <a:spcPts val="0"/>
              </a:spcBef>
            </a:pPr>
            <a:r>
              <a:rPr lang="en-GB" sz="3400" b="1" dirty="0">
                <a:solidFill>
                  <a:schemeClr val="bg1"/>
                </a:solidFill>
                <a:latin typeface="Gill Sans MT" pitchFamily="34" charset="0"/>
              </a:rPr>
              <a:t>NACI CHALLENGES AND OPPORTUNITIES</a:t>
            </a:r>
          </a:p>
        </p:txBody>
      </p:sp>
    </p:spTree>
    <p:extLst>
      <p:ext uri="{BB962C8B-B14F-4D97-AF65-F5344CB8AC3E}">
        <p14:creationId xmlns:p14="http://schemas.microsoft.com/office/powerpoint/2010/main" xmlns="" val="95442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68673" y="192160"/>
            <a:ext cx="1999681" cy="759978"/>
          </a:xfrm>
          <a:prstGeom prst="rect">
            <a:avLst/>
          </a:prstGeom>
        </p:spPr>
      </p:pic>
      <p:sp>
        <p:nvSpPr>
          <p:cNvPr id="2" name="Slide Number Placeholder 1"/>
          <p:cNvSpPr>
            <a:spLocks noGrp="1"/>
          </p:cNvSpPr>
          <p:nvPr>
            <p:ph type="sldNum" sz="quarter" idx="12"/>
          </p:nvPr>
        </p:nvSpPr>
        <p:spPr>
          <a:xfrm>
            <a:off x="9154064" y="6475995"/>
            <a:ext cx="2743200" cy="365125"/>
          </a:xfrm>
        </p:spPr>
        <p:txBody>
          <a:bodyPr/>
          <a:lstStyle/>
          <a:p>
            <a:fld id="{6AD7352E-C787-4DF4-8764-04323787FC3B}" type="slidenum">
              <a:rPr lang="en-US" sz="1800" b="1" smtClean="0">
                <a:solidFill>
                  <a:schemeClr val="bg1"/>
                </a:solidFill>
                <a:latin typeface="Verdana" panose="020B0604030504040204" pitchFamily="34" charset="0"/>
                <a:ea typeface="Verdana" panose="020B0604030504040204" pitchFamily="34" charset="0"/>
              </a:rPr>
              <a:pPr/>
              <a:t>23</a:t>
            </a:fld>
            <a:endParaRPr lang="en-US" sz="18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30282"/>
            <a:ext cx="2243522" cy="810838"/>
          </a:xfrm>
          <a:prstGeom prst="rect">
            <a:avLst/>
          </a:prstGeom>
        </p:spPr>
      </p:pic>
      <p:sp>
        <p:nvSpPr>
          <p:cNvPr id="8" name="Content Placeholder 2"/>
          <p:cNvSpPr txBox="1">
            <a:spLocks/>
          </p:cNvSpPr>
          <p:nvPr/>
        </p:nvSpPr>
        <p:spPr>
          <a:xfrm>
            <a:off x="184727" y="1373427"/>
            <a:ext cx="11822545" cy="41123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Seize opportunities presented by “current national moment” and macro societal trends.</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Implementation of the new White Paper and Institutional Review recommendations.</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Build healthy relationship with all spheres of government.</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Strengthen coordination, advisory, planning, analytical and M&amp;E capabilities.</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Deepen and consolidate engagements with various NSI actors in order to improve quality, relevance and uptake of advice.</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Strengthen regional and international partnerships. </a:t>
            </a:r>
          </a:p>
          <a:p>
            <a:pPr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Address organisational and technical capability to deliver and meet predetermined objectives. </a:t>
            </a:r>
            <a:endParaRPr lang="en-ZA" sz="24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901298" y="182610"/>
            <a:ext cx="3579827" cy="646331"/>
          </a:xfrm>
          <a:prstGeom prst="rect">
            <a:avLst/>
          </a:prstGeom>
        </p:spPr>
        <p:txBody>
          <a:bodyPr wrap="none">
            <a:spAutoFit/>
          </a:bodyPr>
          <a:lstStyle/>
          <a:p>
            <a:pPr lvl="0" algn="ctr">
              <a:lnSpc>
                <a:spcPct val="100000"/>
              </a:lnSpc>
              <a:spcBef>
                <a:spcPts val="0"/>
              </a:spcBef>
            </a:pPr>
            <a:r>
              <a:rPr lang="en-GB" sz="3600" b="1" dirty="0">
                <a:solidFill>
                  <a:schemeClr val="bg1"/>
                </a:solidFill>
                <a:latin typeface="Gill Sans MT" pitchFamily="34" charset="0"/>
              </a:rPr>
              <a:t>CONCLUSION</a:t>
            </a:r>
          </a:p>
        </p:txBody>
      </p:sp>
    </p:spTree>
    <p:extLst>
      <p:ext uri="{BB962C8B-B14F-4D97-AF65-F5344CB8AC3E}">
        <p14:creationId xmlns:p14="http://schemas.microsoft.com/office/powerpoint/2010/main" xmlns="" val="114209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D7352E-C787-4DF4-8764-04323787FC3B}" type="slidenum">
              <a:rPr lang="en-US" smtClean="0"/>
              <a:pPr/>
              <a:t>24</a:t>
            </a:fld>
            <a:endParaRPr lang="en-US" dirty="0"/>
          </a:p>
        </p:txBody>
      </p:sp>
      <p:pic>
        <p:nvPicPr>
          <p:cNvPr id="5" name="Picture 4" descr="A picture containing background pattern&#10;&#10;Description automatically generated">
            <a:extLst>
              <a:ext uri="{FF2B5EF4-FFF2-40B4-BE49-F238E27FC236}">
                <a16:creationId xmlns:a16="http://schemas.microsoft.com/office/drawing/2014/main" xmlns="" id="{5711064E-7DF6-4070-A439-E94F0EB685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265"/>
            <a:ext cx="12191999" cy="6858000"/>
          </a:xfrm>
          <a:prstGeom prst="rect">
            <a:avLst/>
          </a:prstGeom>
        </p:spPr>
      </p:pic>
      <p:sp>
        <p:nvSpPr>
          <p:cNvPr id="3" name="TextBox 2">
            <a:extLst>
              <a:ext uri="{FF2B5EF4-FFF2-40B4-BE49-F238E27FC236}">
                <a16:creationId xmlns:a16="http://schemas.microsoft.com/office/drawing/2014/main" xmlns="" id="{8FA19650-5A35-4A62-8A24-00ED440B80C4}"/>
              </a:ext>
            </a:extLst>
          </p:cNvPr>
          <p:cNvSpPr txBox="1"/>
          <p:nvPr/>
        </p:nvSpPr>
        <p:spPr>
          <a:xfrm>
            <a:off x="4506144" y="4799987"/>
            <a:ext cx="4104456" cy="461665"/>
          </a:xfrm>
          <a:prstGeom prst="rect">
            <a:avLst/>
          </a:prstGeom>
          <a:noFill/>
        </p:spPr>
        <p:txBody>
          <a:bodyPr wrap="square" rtlCol="0">
            <a:spAutoFit/>
          </a:bodyPr>
          <a:lstStyle/>
          <a:p>
            <a:r>
              <a:rPr lang="en-GB" sz="2400" b="1" kern="0" dirty="0">
                <a:solidFill>
                  <a:schemeClr val="bg1"/>
                </a:solidFill>
              </a:rPr>
              <a:t>m</a:t>
            </a:r>
            <a:r>
              <a:rPr lang="en-ZA" sz="2400" b="1" kern="0" dirty="0">
                <a:solidFill>
                  <a:schemeClr val="bg1"/>
                </a:solidFill>
              </a:rPr>
              <a:t>lungisi.cele@dst.gov.za</a:t>
            </a:r>
          </a:p>
        </p:txBody>
      </p:sp>
      <p:pic>
        <p:nvPicPr>
          <p:cNvPr id="4" name="Picture 3">
            <a:extLst>
              <a:ext uri="{FF2B5EF4-FFF2-40B4-BE49-F238E27FC236}">
                <a16:creationId xmlns:a16="http://schemas.microsoft.com/office/drawing/2014/main" xmlns="" id="{1BF12B44-FFAD-4E59-9FE6-3604AEB7E86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1518" y="5408004"/>
            <a:ext cx="2520062" cy="1128280"/>
          </a:xfrm>
          <a:prstGeom prst="rect">
            <a:avLst/>
          </a:prstGeom>
        </p:spPr>
      </p:pic>
      <p:sp>
        <p:nvSpPr>
          <p:cNvPr id="2" name="Rectangle 1"/>
          <p:cNvSpPr/>
          <p:nvPr/>
        </p:nvSpPr>
        <p:spPr>
          <a:xfrm>
            <a:off x="3047999" y="167388"/>
            <a:ext cx="6096000" cy="4524315"/>
          </a:xfrm>
          <a:prstGeom prst="rect">
            <a:avLst/>
          </a:prstGeom>
        </p:spPr>
        <p:txBody>
          <a:bodyPr>
            <a:spAutoFit/>
          </a:bodyPr>
          <a:lstStyle/>
          <a:p>
            <a:pPr algn="ctr"/>
            <a:r>
              <a:rPr lang="en-GB" sz="2400" b="1" kern="0">
                <a:solidFill>
                  <a:schemeClr val="bg1"/>
                </a:solidFill>
                <a:latin typeface="Gill Sans MT" panose="020B0502020104020203" pitchFamily="34" charset="0"/>
              </a:rPr>
              <a:t>Enkosi</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Ha khensa</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Re a leboga</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Ro livhuwa </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Siyabonga</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Siyathokoza </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Thank you</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Dankie</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Obrigado</a:t>
            </a:r>
            <a:br>
              <a:rPr lang="en-GB" sz="2400" b="1" kern="0">
                <a:solidFill>
                  <a:schemeClr val="bg1"/>
                </a:solidFill>
                <a:latin typeface="Gill Sans MT" panose="020B0502020104020203" pitchFamily="34" charset="0"/>
              </a:rPr>
            </a:br>
            <a:r>
              <a:rPr lang="en-GB" sz="2400" b="1" kern="0">
                <a:solidFill>
                  <a:schemeClr val="bg1"/>
                </a:solidFill>
                <a:latin typeface="Gill Sans MT" panose="020B0502020104020203" pitchFamily="34" charset="0"/>
              </a:rPr>
              <a:t>Спасибо</a:t>
            </a:r>
            <a:br>
              <a:rPr lang="en-GB" sz="2400" b="1" kern="0">
                <a:solidFill>
                  <a:schemeClr val="bg1"/>
                </a:solidFill>
                <a:latin typeface="Gill Sans MT" panose="020B0502020104020203" pitchFamily="34" charset="0"/>
              </a:rPr>
            </a:br>
            <a:r>
              <a:rPr lang="hi-IN" sz="2400" b="1" kern="0" dirty="0">
                <a:solidFill>
                  <a:schemeClr val="bg1"/>
                </a:solidFill>
                <a:latin typeface="Gill Sans MT" panose="020B0502020104020203" pitchFamily="34" charset="0"/>
              </a:rPr>
              <a:t>धन्यवाद</a:t>
            </a:r>
            <a:r>
              <a:rPr lang="en-GB" sz="2400" b="1" kern="0" dirty="0">
                <a:solidFill>
                  <a:schemeClr val="bg1"/>
                </a:solidFill>
                <a:latin typeface="Gill Sans MT" panose="020B0502020104020203" pitchFamily="34" charset="0"/>
              </a:rPr>
              <a:t/>
            </a:r>
            <a:br>
              <a:rPr lang="en-GB" sz="2400" b="1" kern="0" dirty="0">
                <a:solidFill>
                  <a:schemeClr val="bg1"/>
                </a:solidFill>
                <a:latin typeface="Gill Sans MT" panose="020B0502020104020203" pitchFamily="34" charset="0"/>
              </a:rPr>
            </a:br>
            <a:r>
              <a:rPr lang="ja-JP" altLang="en-GB" sz="2400" b="1" kern="0" dirty="0">
                <a:solidFill>
                  <a:schemeClr val="bg1"/>
                </a:solidFill>
                <a:latin typeface="Gill Sans MT" panose="020B0502020104020203" pitchFamily="34" charset="0"/>
              </a:rPr>
              <a:t>谢谢</a:t>
            </a:r>
            <a:endParaRPr lang="en-ZA" sz="2400">
              <a:solidFill>
                <a:schemeClr val="bg1"/>
              </a:solidFill>
            </a:endParaRPr>
          </a:p>
        </p:txBody>
      </p:sp>
      <p:pic>
        <p:nvPicPr>
          <p:cNvPr id="7" name="Picture 6"/>
          <p:cNvPicPr>
            <a:picLocks noChangeAspect="1"/>
          </p:cNvPicPr>
          <p:nvPr/>
        </p:nvPicPr>
        <p:blipFill>
          <a:blip r:embed="rId4" cstate="print"/>
          <a:stretch>
            <a:fillRect/>
          </a:stretch>
        </p:blipFill>
        <p:spPr>
          <a:xfrm>
            <a:off x="3528203" y="5408004"/>
            <a:ext cx="2441276" cy="1128280"/>
          </a:xfrm>
          <a:prstGeom prst="rect">
            <a:avLst/>
          </a:prstGeom>
        </p:spPr>
      </p:pic>
    </p:spTree>
    <p:extLst>
      <p:ext uri="{BB962C8B-B14F-4D97-AF65-F5344CB8AC3E}">
        <p14:creationId xmlns:p14="http://schemas.microsoft.com/office/powerpoint/2010/main" xmlns="" val="373478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3"/>
          <p:cNvSpPr txBox="1">
            <a:spLocks noChangeArrowheads="1"/>
          </p:cNvSpPr>
          <p:nvPr/>
        </p:nvSpPr>
        <p:spPr>
          <a:xfrm>
            <a:off x="1731803" y="1523896"/>
            <a:ext cx="7886650" cy="40576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GB" dirty="0">
                <a:latin typeface="Gill Sans MT" panose="020B0502020104020203" pitchFamily="34" charset="0"/>
                <a:sym typeface="Source Sans Pro"/>
              </a:rPr>
              <a:t>The Post COVID-19 context.</a:t>
            </a:r>
          </a:p>
          <a:p>
            <a:pPr marL="0" indent="0" algn="just">
              <a:buNone/>
            </a:pPr>
            <a:endParaRPr lang="en-GB" dirty="0">
              <a:latin typeface="Gill Sans MT" panose="020B0502020104020203" pitchFamily="34" charset="0"/>
              <a:sym typeface="Source Sans Pro"/>
            </a:endParaRPr>
          </a:p>
          <a:p>
            <a:pPr algn="just">
              <a:buFont typeface="Wingdings" panose="05000000000000000000" pitchFamily="2" charset="2"/>
              <a:buChar char="q"/>
            </a:pPr>
            <a:r>
              <a:rPr lang="en-US" dirty="0">
                <a:latin typeface="Gill Sans MT" panose="020B0502020104020203" pitchFamily="34" charset="0"/>
                <a:sym typeface="Source Sans Pro"/>
              </a:rPr>
              <a:t> The National System of Innovation advances.</a:t>
            </a:r>
            <a:endParaRPr lang="en-GB" dirty="0">
              <a:latin typeface="Gill Sans MT" panose="020B0502020104020203" pitchFamily="34" charset="0"/>
              <a:sym typeface="Source Sans Pro"/>
            </a:endParaRPr>
          </a:p>
          <a:p>
            <a:pPr marL="0" indent="0" algn="just">
              <a:buNone/>
            </a:pPr>
            <a:endParaRPr lang="en-GB" dirty="0">
              <a:latin typeface="Gill Sans MT" panose="020B0502020104020203" pitchFamily="34" charset="0"/>
              <a:sym typeface="Source Sans Pro"/>
            </a:endParaRPr>
          </a:p>
          <a:p>
            <a:pPr algn="just">
              <a:buFont typeface="Wingdings" panose="05000000000000000000" pitchFamily="2" charset="2"/>
              <a:buChar char="q"/>
            </a:pPr>
            <a:r>
              <a:rPr lang="en-GB" dirty="0">
                <a:latin typeface="Gill Sans MT" panose="020B0502020104020203" pitchFamily="34" charset="0"/>
                <a:sym typeface="Source Sans Pro"/>
              </a:rPr>
              <a:t>Science technology and innovation policy changes.</a:t>
            </a:r>
          </a:p>
          <a:p>
            <a:pPr marL="0" indent="0" algn="just">
              <a:buNone/>
            </a:pPr>
            <a:endParaRPr lang="en-GB" dirty="0">
              <a:latin typeface="Gill Sans MT" panose="020B0502020104020203" pitchFamily="34" charset="0"/>
              <a:sym typeface="Source Sans Pro"/>
            </a:endParaRPr>
          </a:p>
          <a:p>
            <a:pPr algn="just">
              <a:buFont typeface="Wingdings" panose="05000000000000000000" pitchFamily="2" charset="2"/>
              <a:buChar char="q"/>
            </a:pPr>
            <a:r>
              <a:rPr lang="en-GB" dirty="0">
                <a:latin typeface="Gill Sans MT" panose="020B0502020104020203" pitchFamily="34" charset="0"/>
                <a:sym typeface="Source Sans Pro"/>
              </a:rPr>
              <a:t>Opportunities and challenges. </a:t>
            </a:r>
          </a:p>
          <a:p>
            <a:pPr marL="0" indent="0" algn="just">
              <a:buNone/>
            </a:pPr>
            <a:endParaRPr lang="en-US" dirty="0">
              <a:latin typeface="Gill Sans MT" pitchFamily="34" charset="0"/>
            </a:endParaRPr>
          </a:p>
        </p:txBody>
      </p:sp>
      <p:pic>
        <p:nvPicPr>
          <p:cNvPr id="2" name="Picture 1"/>
          <p:cNvPicPr>
            <a:picLocks noChangeAspect="1"/>
          </p:cNvPicPr>
          <p:nvPr/>
        </p:nvPicPr>
        <p:blipFill rotWithShape="1">
          <a:blip r:embed="rId3" cstate="print"/>
          <a:srcRect b="15422"/>
          <a:stretch/>
        </p:blipFill>
        <p:spPr>
          <a:xfrm>
            <a:off x="10089221" y="228258"/>
            <a:ext cx="1999681" cy="759978"/>
          </a:xfrm>
          <a:prstGeom prst="rect">
            <a:avLst/>
          </a:prstGeom>
        </p:spPr>
      </p:pic>
      <p:pic>
        <p:nvPicPr>
          <p:cNvPr id="5" name="Picture 4"/>
          <p:cNvPicPr>
            <a:picLocks noChangeAspect="1"/>
          </p:cNvPicPr>
          <p:nvPr/>
        </p:nvPicPr>
        <p:blipFill>
          <a:blip r:embed="rId4" cstate="print"/>
          <a:stretch>
            <a:fillRect/>
          </a:stretch>
        </p:blipFill>
        <p:spPr>
          <a:xfrm>
            <a:off x="95375" y="5935906"/>
            <a:ext cx="2243522" cy="810838"/>
          </a:xfrm>
          <a:prstGeom prst="rect">
            <a:avLst/>
          </a:prstGeom>
        </p:spPr>
      </p:pic>
      <p:sp>
        <p:nvSpPr>
          <p:cNvPr id="7" name="Slide Number Placeholder 6"/>
          <p:cNvSpPr>
            <a:spLocks noGrp="1"/>
          </p:cNvSpPr>
          <p:nvPr>
            <p:ph type="sldNum" sz="quarter" idx="12"/>
          </p:nvPr>
        </p:nvSpPr>
        <p:spPr>
          <a:xfrm>
            <a:off x="9110932" y="6492875"/>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3</a:t>
            </a:fld>
            <a:endParaRPr lang="en-US" sz="1400" b="1" dirty="0">
              <a:solidFill>
                <a:schemeClr val="bg1"/>
              </a:solidFill>
              <a:latin typeface="Verdana" panose="020B0604030504040204" pitchFamily="34" charset="0"/>
              <a:ea typeface="Verdana" panose="020B0604030504040204" pitchFamily="34" charset="0"/>
            </a:endParaRPr>
          </a:p>
        </p:txBody>
      </p:sp>
      <p:sp>
        <p:nvSpPr>
          <p:cNvPr id="9" name="Rectangle 8"/>
          <p:cNvSpPr/>
          <p:nvPr/>
        </p:nvSpPr>
        <p:spPr>
          <a:xfrm>
            <a:off x="556485" y="228258"/>
            <a:ext cx="9061968" cy="646331"/>
          </a:xfrm>
          <a:prstGeom prst="rect">
            <a:avLst/>
          </a:prstGeom>
        </p:spPr>
        <p:txBody>
          <a:bodyPr wrap="none">
            <a:spAutoFit/>
          </a:bodyPr>
          <a:lstStyle/>
          <a:p>
            <a:r>
              <a:rPr lang="en-GB" sz="3600" b="1" dirty="0">
                <a:solidFill>
                  <a:schemeClr val="bg1"/>
                </a:solidFill>
                <a:latin typeface="Gill Sans MT" pitchFamily="34" charset="0"/>
              </a:rPr>
              <a:t>INTRODUCTION AND BACKGROUND</a:t>
            </a:r>
          </a:p>
        </p:txBody>
      </p:sp>
    </p:spTree>
    <p:extLst>
      <p:ext uri="{BB962C8B-B14F-4D97-AF65-F5344CB8AC3E}">
        <p14:creationId xmlns:p14="http://schemas.microsoft.com/office/powerpoint/2010/main" xmlns="" val="70020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D7352E-C787-4DF4-8764-04323787FC3B}" type="slidenum">
              <a:rPr lang="en-US" smtClean="0"/>
              <a:pPr/>
              <a:t>4</a:t>
            </a:fld>
            <a:endParaRPr lang="en-US" dirty="0"/>
          </a:p>
        </p:txBody>
      </p:sp>
      <p:pic>
        <p:nvPicPr>
          <p:cNvPr id="5" name="Picture 4" descr="A picture containing background pattern&#10;&#10;Description automatically generated">
            <a:extLst>
              <a:ext uri="{FF2B5EF4-FFF2-40B4-BE49-F238E27FC236}">
                <a16:creationId xmlns:a16="http://schemas.microsoft.com/office/drawing/2014/main" xmlns="" id="{5711064E-7DF6-4070-A439-E94F0EB685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2" name="Rectangle 1"/>
          <p:cNvSpPr/>
          <p:nvPr/>
        </p:nvSpPr>
        <p:spPr>
          <a:xfrm>
            <a:off x="2130723" y="2139351"/>
            <a:ext cx="8074325" cy="1200329"/>
          </a:xfrm>
          <a:prstGeom prst="rect">
            <a:avLst/>
          </a:prstGeom>
        </p:spPr>
        <p:txBody>
          <a:bodyPr wrap="square">
            <a:spAutoFit/>
          </a:bodyPr>
          <a:lstStyle/>
          <a:p>
            <a:pPr algn="ctr"/>
            <a:r>
              <a:rPr lang="en-US" sz="3600" b="1" dirty="0">
                <a:solidFill>
                  <a:schemeClr val="bg1"/>
                </a:solidFill>
                <a:latin typeface="Gill Sans MT" pitchFamily="34" charset="0"/>
              </a:rPr>
              <a:t>MANDATE, VISION, MISSION AND OUTCOMES</a:t>
            </a:r>
          </a:p>
        </p:txBody>
      </p:sp>
    </p:spTree>
    <p:extLst>
      <p:ext uri="{BB962C8B-B14F-4D97-AF65-F5344CB8AC3E}">
        <p14:creationId xmlns:p14="http://schemas.microsoft.com/office/powerpoint/2010/main" xmlns="" val="34216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71771" y="222542"/>
            <a:ext cx="2020229" cy="759978"/>
          </a:xfrm>
          <a:prstGeom prst="rect">
            <a:avLst/>
          </a:prstGeom>
        </p:spPr>
      </p:pic>
      <p:sp>
        <p:nvSpPr>
          <p:cNvPr id="10" name="Content Placeholder 6"/>
          <p:cNvSpPr txBox="1">
            <a:spLocks/>
          </p:cNvSpPr>
          <p:nvPr/>
        </p:nvSpPr>
        <p:spPr>
          <a:xfrm>
            <a:off x="1966357" y="1354346"/>
            <a:ext cx="10019073" cy="4337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sz="2400" dirty="0">
              <a:solidFill>
                <a:srgbClr val="000000"/>
              </a:solidFill>
              <a:latin typeface="Gill Sans MT" pitchFamily="34" charset="0"/>
            </a:endParaRPr>
          </a:p>
          <a:p>
            <a:pPr>
              <a:buFont typeface="Arial" panose="020B0604020202020204" pitchFamily="34" charset="0"/>
              <a:buNone/>
            </a:pPr>
            <a:r>
              <a:rPr lang="en-US" sz="2400" dirty="0">
                <a:solidFill>
                  <a:srgbClr val="000000"/>
                </a:solidFill>
                <a:latin typeface="Gill Sans MT" pitchFamily="34" charset="0"/>
              </a:rPr>
              <a:t>Section 3 of the NACI Act (Act 55 of 1997) </a:t>
            </a:r>
          </a:p>
          <a:p>
            <a:pPr>
              <a:buFont typeface="Arial" panose="020B0604020202020204" pitchFamily="34" charset="0"/>
              <a:buNone/>
            </a:pPr>
            <a:endParaRPr lang="en-US" sz="2400" b="1" dirty="0">
              <a:solidFill>
                <a:srgbClr val="000000"/>
              </a:solidFill>
              <a:latin typeface="Gill Sans MT" pitchFamily="34" charset="0"/>
            </a:endParaRPr>
          </a:p>
          <a:p>
            <a:pPr>
              <a:buFont typeface="Arial" panose="020B0604020202020204" pitchFamily="34" charset="0"/>
              <a:buNone/>
            </a:pPr>
            <a:endParaRPr lang="en-US" sz="2400" b="1" dirty="0">
              <a:solidFill>
                <a:srgbClr val="000000"/>
              </a:solidFill>
              <a:latin typeface="Gill Sans MT" pitchFamily="34" charset="0"/>
            </a:endParaRPr>
          </a:p>
        </p:txBody>
      </p:sp>
      <p:sp>
        <p:nvSpPr>
          <p:cNvPr id="11" name="Rounded Rectangle 10"/>
          <p:cNvSpPr/>
          <p:nvPr/>
        </p:nvSpPr>
        <p:spPr>
          <a:xfrm>
            <a:off x="1966357" y="2599999"/>
            <a:ext cx="7560840" cy="2736304"/>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Gill Sans MT" pitchFamily="34" charset="0"/>
              </a:rPr>
              <a:t>“…advise the Minister  for Science and Technology, and through the Minister, the Minister’s Committee and Cabinet, on the role and contribution of science, mathematics, innovation and technology, including indigenous technologies, in promoting and achieving national objectives”</a:t>
            </a:r>
            <a:endParaRPr lang="en-GB" sz="2400" dirty="0">
              <a:solidFill>
                <a:schemeClr val="tx1"/>
              </a:solidFill>
              <a:latin typeface="Gill Sans MT" pitchFamily="34" charset="0"/>
            </a:endParaRPr>
          </a:p>
        </p:txBody>
      </p:sp>
      <p:sp>
        <p:nvSpPr>
          <p:cNvPr id="2" name="Slide Number Placeholder 1"/>
          <p:cNvSpPr>
            <a:spLocks noGrp="1"/>
          </p:cNvSpPr>
          <p:nvPr>
            <p:ph type="sldNum" sz="quarter" idx="12"/>
          </p:nvPr>
        </p:nvSpPr>
        <p:spPr>
          <a:xfrm>
            <a:off x="9076427" y="6488029"/>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5</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39890"/>
            <a:ext cx="2243522" cy="810838"/>
          </a:xfrm>
          <a:prstGeom prst="rect">
            <a:avLst/>
          </a:prstGeom>
        </p:spPr>
      </p:pic>
      <p:sp>
        <p:nvSpPr>
          <p:cNvPr id="8" name="Rectangle 7"/>
          <p:cNvSpPr/>
          <p:nvPr/>
        </p:nvSpPr>
        <p:spPr>
          <a:xfrm>
            <a:off x="1232991" y="198937"/>
            <a:ext cx="5831918" cy="646331"/>
          </a:xfrm>
          <a:prstGeom prst="rect">
            <a:avLst/>
          </a:prstGeom>
        </p:spPr>
        <p:txBody>
          <a:bodyPr wrap="none">
            <a:spAutoFit/>
          </a:bodyPr>
          <a:lstStyle/>
          <a:p>
            <a:r>
              <a:rPr lang="en-GB" sz="3600" b="1" dirty="0">
                <a:solidFill>
                  <a:schemeClr val="bg1"/>
                </a:solidFill>
                <a:latin typeface="Gill Sans MT" pitchFamily="34" charset="0"/>
              </a:rPr>
              <a:t>LEGISLATIVE MANDATE</a:t>
            </a:r>
          </a:p>
        </p:txBody>
      </p:sp>
    </p:spTree>
    <p:extLst>
      <p:ext uri="{BB962C8B-B14F-4D97-AF65-F5344CB8AC3E}">
        <p14:creationId xmlns:p14="http://schemas.microsoft.com/office/powerpoint/2010/main" xmlns="" val="38484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61497" y="212376"/>
            <a:ext cx="2030503" cy="759978"/>
          </a:xfrm>
          <a:prstGeom prst="rect">
            <a:avLst/>
          </a:prstGeom>
        </p:spPr>
      </p:pic>
      <p:sp>
        <p:nvSpPr>
          <p:cNvPr id="8" name="Content Placeholder 2"/>
          <p:cNvSpPr txBox="1">
            <a:spLocks/>
          </p:cNvSpPr>
          <p:nvPr/>
        </p:nvSpPr>
        <p:spPr>
          <a:xfrm>
            <a:off x="400886" y="1496155"/>
            <a:ext cx="10938295" cy="4581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dirty="0">
                <a:latin typeface="Gill Sans MT" pitchFamily="34" charset="0"/>
              </a:rPr>
              <a:t>NACI may or shall on request of the Minister, advise on-</a:t>
            </a:r>
          </a:p>
          <a:p>
            <a:pPr marL="914400" lvl="1" indent="-457200" algn="just">
              <a:buFont typeface="Wingdings" pitchFamily="2" charset="2"/>
              <a:buChar char="§"/>
            </a:pPr>
            <a:r>
              <a:rPr lang="en-US" sz="2800" dirty="0">
                <a:latin typeface="Gill Sans MT" pitchFamily="34" charset="0"/>
              </a:rPr>
              <a:t>the coordination and stimulation of the national system of innovation (NSI); </a:t>
            </a:r>
          </a:p>
          <a:p>
            <a:pPr marL="914400" lvl="1" indent="-457200" algn="just">
              <a:buFont typeface="Wingdings" pitchFamily="2" charset="2"/>
              <a:buChar char="§"/>
            </a:pPr>
            <a:r>
              <a:rPr lang="en-US" sz="2800" dirty="0">
                <a:latin typeface="Gill Sans MT" pitchFamily="34" charset="0"/>
              </a:rPr>
              <a:t>strategies for the promotion of technology innovation, development, acquisition, transfer and implementation in all the sectors;</a:t>
            </a:r>
          </a:p>
          <a:p>
            <a:pPr marL="914400" lvl="1" indent="-457200" algn="just">
              <a:buFont typeface="Wingdings" pitchFamily="2" charset="2"/>
              <a:buChar char="§"/>
            </a:pPr>
            <a:r>
              <a:rPr lang="en-US" sz="2800" dirty="0">
                <a:latin typeface="Gill Sans MT" pitchFamily="34" charset="0"/>
              </a:rPr>
              <a:t>the co-ordination of science and technology policy and strategies with policies and strategies in other environments;</a:t>
            </a:r>
          </a:p>
          <a:p>
            <a:pPr marL="914400" lvl="1" indent="-457200" algn="just">
              <a:buFont typeface="Wingdings" pitchFamily="2" charset="2"/>
              <a:buChar char="§"/>
            </a:pPr>
            <a:r>
              <a:rPr lang="en-US" sz="2800" dirty="0">
                <a:latin typeface="Gill Sans MT" pitchFamily="34" charset="0"/>
              </a:rPr>
              <a:t>the identification of research and development (R&amp;D) priorities, and their incorporation in the process of government funding of R&amp;D;</a:t>
            </a:r>
          </a:p>
          <a:p>
            <a:pPr marL="914400" lvl="1" indent="-457200" algn="just">
              <a:buFont typeface="Arial" panose="020B0604020202020204" pitchFamily="34" charset="0"/>
              <a:buNone/>
            </a:pPr>
            <a:endParaRPr lang="en-US" sz="2800" dirty="0">
              <a:latin typeface="Gill Sans MT" pitchFamily="34" charset="0"/>
            </a:endParaRPr>
          </a:p>
          <a:p>
            <a:pPr lvl="1" algn="just"/>
            <a:endParaRPr lang="en-US" sz="2800" dirty="0">
              <a:latin typeface="Gill Sans MT" pitchFamily="34" charset="0"/>
            </a:endParaRPr>
          </a:p>
          <a:p>
            <a:pPr algn="just">
              <a:buFont typeface="Arial" panose="020B0604020202020204" pitchFamily="34" charset="0"/>
              <a:buNone/>
            </a:pPr>
            <a:endParaRPr lang="en-US" dirty="0">
              <a:latin typeface="Gill Sans MT" pitchFamily="34" charset="0"/>
            </a:endParaRPr>
          </a:p>
        </p:txBody>
      </p:sp>
      <p:sp>
        <p:nvSpPr>
          <p:cNvPr id="2" name="Slide Number Placeholder 1"/>
          <p:cNvSpPr>
            <a:spLocks noGrp="1"/>
          </p:cNvSpPr>
          <p:nvPr>
            <p:ph type="sldNum" sz="quarter" idx="12"/>
          </p:nvPr>
        </p:nvSpPr>
        <p:spPr>
          <a:xfrm>
            <a:off x="9076426" y="6465255"/>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6</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37080"/>
            <a:ext cx="2243522" cy="810838"/>
          </a:xfrm>
          <a:prstGeom prst="rect">
            <a:avLst/>
          </a:prstGeom>
        </p:spPr>
      </p:pic>
      <p:sp>
        <p:nvSpPr>
          <p:cNvPr id="9" name="Rectangle 8"/>
          <p:cNvSpPr/>
          <p:nvPr/>
        </p:nvSpPr>
        <p:spPr>
          <a:xfrm>
            <a:off x="1007069" y="210774"/>
            <a:ext cx="7099059" cy="646331"/>
          </a:xfrm>
          <a:prstGeom prst="rect">
            <a:avLst/>
          </a:prstGeom>
        </p:spPr>
        <p:txBody>
          <a:bodyPr wrap="none">
            <a:spAutoFit/>
          </a:bodyPr>
          <a:lstStyle/>
          <a:p>
            <a:r>
              <a:rPr lang="en-GB" sz="3600" b="1" dirty="0">
                <a:solidFill>
                  <a:schemeClr val="bg1"/>
                </a:solidFill>
                <a:latin typeface="Gill Sans MT" pitchFamily="34" charset="0"/>
              </a:rPr>
              <a:t>LEGISLATIVE FUNCTIONS (1)</a:t>
            </a:r>
          </a:p>
        </p:txBody>
      </p:sp>
    </p:spTree>
    <p:extLst>
      <p:ext uri="{BB962C8B-B14F-4D97-AF65-F5344CB8AC3E}">
        <p14:creationId xmlns:p14="http://schemas.microsoft.com/office/powerpoint/2010/main" xmlns="" val="400407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130674" y="189113"/>
            <a:ext cx="2061326" cy="759978"/>
          </a:xfrm>
          <a:prstGeom prst="rect">
            <a:avLst/>
          </a:prstGeom>
        </p:spPr>
      </p:pic>
      <p:sp>
        <p:nvSpPr>
          <p:cNvPr id="8" name="Content Placeholder 2"/>
          <p:cNvSpPr txBox="1">
            <a:spLocks/>
          </p:cNvSpPr>
          <p:nvPr/>
        </p:nvSpPr>
        <p:spPr>
          <a:xfrm>
            <a:off x="427141" y="1311402"/>
            <a:ext cx="11113429" cy="4507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57200" algn="just">
              <a:buFont typeface="Wingdings" pitchFamily="2" charset="2"/>
              <a:buChar char="§"/>
            </a:pPr>
            <a:r>
              <a:rPr lang="en-US" sz="2600" dirty="0">
                <a:latin typeface="Gill Sans MT" pitchFamily="34" charset="0"/>
              </a:rPr>
              <a:t>the promotion of mathematics, the natural sciences and technology in the education sector; </a:t>
            </a:r>
          </a:p>
          <a:p>
            <a:pPr marL="514350" indent="-457200" algn="just">
              <a:buFont typeface="Wingdings" pitchFamily="2" charset="2"/>
              <a:buChar char="§"/>
            </a:pPr>
            <a:r>
              <a:rPr lang="en-US" sz="2600" dirty="0">
                <a:latin typeface="Gill Sans MT" pitchFamily="34" charset="0"/>
              </a:rPr>
              <a:t>on the establishment and maintenance of information systems that support monitoring and evaluation of the NSI management and functioning;</a:t>
            </a:r>
          </a:p>
          <a:p>
            <a:pPr marL="514350" indent="-457200" algn="just">
              <a:buFont typeface="Wingdings" pitchFamily="2" charset="2"/>
              <a:buChar char="§"/>
            </a:pPr>
            <a:r>
              <a:rPr lang="en-US" sz="2600" dirty="0">
                <a:latin typeface="Gill Sans MT" pitchFamily="34" charset="0"/>
              </a:rPr>
              <a:t>international liaison and co–operation in the fields of science, technology and innovation (STI);</a:t>
            </a:r>
          </a:p>
          <a:p>
            <a:pPr marL="514350" indent="-457200" algn="just">
              <a:buFont typeface="Wingdings" pitchFamily="2" charset="2"/>
              <a:buChar char="§"/>
            </a:pPr>
            <a:r>
              <a:rPr lang="en-US" sz="2600" dirty="0">
                <a:latin typeface="Gill Sans MT" pitchFamily="34" charset="0"/>
              </a:rPr>
              <a:t>developments in the fields of STI which might require new legislation.</a:t>
            </a:r>
          </a:p>
          <a:p>
            <a:pPr marL="514350" indent="-457200" algn="just">
              <a:buFont typeface="Wingdings" pitchFamily="2" charset="2"/>
              <a:buChar char="§"/>
            </a:pPr>
            <a:r>
              <a:rPr lang="en-US" sz="2600" dirty="0">
                <a:latin typeface="Gill Sans MT" pitchFamily="34" charset="0"/>
              </a:rPr>
              <a:t>strategies for promotion of the dissemination and accessibility of scientific knowledge &amp; technology, as well as for promotion of public understanding of S&amp;T and their supportive role in innovation for development and progress;</a:t>
            </a:r>
          </a:p>
        </p:txBody>
      </p:sp>
      <p:sp>
        <p:nvSpPr>
          <p:cNvPr id="2" name="Slide Number Placeholder 1"/>
          <p:cNvSpPr>
            <a:spLocks noGrp="1"/>
          </p:cNvSpPr>
          <p:nvPr>
            <p:ph type="sldNum" sz="quarter" idx="12"/>
          </p:nvPr>
        </p:nvSpPr>
        <p:spPr>
          <a:xfrm>
            <a:off x="9123085" y="6452582"/>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7</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47163"/>
            <a:ext cx="2243522" cy="810838"/>
          </a:xfrm>
          <a:prstGeom prst="rect">
            <a:avLst/>
          </a:prstGeom>
        </p:spPr>
      </p:pic>
      <p:sp>
        <p:nvSpPr>
          <p:cNvPr id="6" name="Rectangle 5"/>
          <p:cNvSpPr/>
          <p:nvPr/>
        </p:nvSpPr>
        <p:spPr>
          <a:xfrm>
            <a:off x="918156" y="228258"/>
            <a:ext cx="7099059" cy="646331"/>
          </a:xfrm>
          <a:prstGeom prst="rect">
            <a:avLst/>
          </a:prstGeom>
        </p:spPr>
        <p:txBody>
          <a:bodyPr wrap="none">
            <a:spAutoFit/>
          </a:bodyPr>
          <a:lstStyle/>
          <a:p>
            <a:r>
              <a:rPr lang="en-GB" sz="3600" b="1" dirty="0">
                <a:solidFill>
                  <a:schemeClr val="bg1"/>
                </a:solidFill>
                <a:latin typeface="Gill Sans MT" pitchFamily="34" charset="0"/>
              </a:rPr>
              <a:t>LEGISLATIVE FUNCTIONS (2)</a:t>
            </a:r>
          </a:p>
        </p:txBody>
      </p:sp>
    </p:spTree>
    <p:extLst>
      <p:ext uri="{BB962C8B-B14F-4D97-AF65-F5344CB8AC3E}">
        <p14:creationId xmlns:p14="http://schemas.microsoft.com/office/powerpoint/2010/main" xmlns="" val="412299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3" cstate="print"/>
          <a:srcRect b="15422"/>
          <a:stretch/>
        </p:blipFill>
        <p:spPr>
          <a:xfrm>
            <a:off x="10058399" y="180020"/>
            <a:ext cx="2020229" cy="759978"/>
          </a:xfrm>
          <a:prstGeom prst="rect">
            <a:avLst/>
          </a:prstGeom>
        </p:spPr>
      </p:pic>
      <p:sp>
        <p:nvSpPr>
          <p:cNvPr id="8" name="Content Placeholder 2"/>
          <p:cNvSpPr txBox="1">
            <a:spLocks/>
          </p:cNvSpPr>
          <p:nvPr/>
        </p:nvSpPr>
        <p:spPr>
          <a:xfrm>
            <a:off x="196247" y="1590254"/>
            <a:ext cx="10982413" cy="3312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
            </a:pPr>
            <a:r>
              <a:rPr lang="en-US" sz="2800" dirty="0">
                <a:latin typeface="Gill Sans MT" pitchFamily="34" charset="0"/>
              </a:rPr>
              <a:t>establishment, phasing out, </a:t>
            </a:r>
            <a:r>
              <a:rPr lang="en-US" sz="2800" dirty="0" err="1">
                <a:latin typeface="Gill Sans MT" pitchFamily="34" charset="0"/>
              </a:rPr>
              <a:t>rationalisation</a:t>
            </a:r>
            <a:r>
              <a:rPr lang="en-US" sz="2800" dirty="0">
                <a:latin typeface="Gill Sans MT" pitchFamily="34" charset="0"/>
              </a:rPr>
              <a:t> &amp; management of science councils, national facilities </a:t>
            </a:r>
            <a:r>
              <a:rPr lang="en-US" sz="2800" dirty="0" err="1">
                <a:latin typeface="Gill Sans MT" pitchFamily="34" charset="0"/>
              </a:rPr>
              <a:t>utilised</a:t>
            </a:r>
            <a:r>
              <a:rPr lang="en-US" sz="2800" dirty="0">
                <a:latin typeface="Gill Sans MT" pitchFamily="34" charset="0"/>
              </a:rPr>
              <a:t> for research, national R&amp;D </a:t>
            </a:r>
            <a:r>
              <a:rPr lang="en-US" sz="2800" dirty="0" err="1">
                <a:latin typeface="Gill Sans MT" pitchFamily="34" charset="0"/>
              </a:rPr>
              <a:t>programmes</a:t>
            </a:r>
            <a:r>
              <a:rPr lang="en-US" sz="2800" dirty="0">
                <a:latin typeface="Gill Sans MT" pitchFamily="34" charset="0"/>
              </a:rPr>
              <a:t> conducted by science councils and S&amp;T institutions within the NSI;</a:t>
            </a:r>
          </a:p>
          <a:p>
            <a:pPr lvl="1" algn="just">
              <a:buFont typeface="Wingdings" pitchFamily="2" charset="2"/>
              <a:buChar char="§"/>
            </a:pPr>
            <a:endParaRPr lang="en-US" sz="2800" dirty="0">
              <a:latin typeface="Gill Sans MT" pitchFamily="34" charset="0"/>
            </a:endParaRPr>
          </a:p>
          <a:p>
            <a:pPr lvl="1" algn="just">
              <a:buFont typeface="Wingdings" pitchFamily="2" charset="2"/>
              <a:buChar char="§"/>
            </a:pPr>
            <a:r>
              <a:rPr lang="en-US" sz="2800" dirty="0">
                <a:latin typeface="Gill Sans MT" pitchFamily="34" charset="0"/>
              </a:rPr>
              <a:t>funding of S&amp;T system in respect of its contribution to innovation; </a:t>
            </a:r>
          </a:p>
          <a:p>
            <a:pPr lvl="1" algn="just">
              <a:buFont typeface="Wingdings" pitchFamily="2" charset="2"/>
              <a:buChar char="§"/>
            </a:pPr>
            <a:endParaRPr lang="en-US" sz="2800" dirty="0">
              <a:latin typeface="Gill Sans MT" pitchFamily="34" charset="0"/>
            </a:endParaRPr>
          </a:p>
          <a:p>
            <a:pPr lvl="1" algn="just">
              <a:buFont typeface="Wingdings" pitchFamily="2" charset="2"/>
              <a:buChar char="§"/>
            </a:pPr>
            <a:r>
              <a:rPr lang="en-US" sz="2800" dirty="0">
                <a:latin typeface="Gill Sans MT" pitchFamily="34" charset="0"/>
              </a:rPr>
              <a:t>any other matters on STI &amp; mathematics referred to NACI by the Minister.  </a:t>
            </a:r>
          </a:p>
          <a:p>
            <a:pPr algn="just">
              <a:buFont typeface="Arial" panose="020B0604020202020204" pitchFamily="34" charset="0"/>
              <a:buNone/>
            </a:pPr>
            <a:endParaRPr lang="en-US" dirty="0">
              <a:latin typeface="Gill Sans MT" pitchFamily="34" charset="0"/>
            </a:endParaRPr>
          </a:p>
        </p:txBody>
      </p:sp>
      <p:sp>
        <p:nvSpPr>
          <p:cNvPr id="2" name="Slide Number Placeholder 1"/>
          <p:cNvSpPr>
            <a:spLocks noGrp="1"/>
          </p:cNvSpPr>
          <p:nvPr>
            <p:ph type="sldNum" sz="quarter" idx="12"/>
          </p:nvPr>
        </p:nvSpPr>
        <p:spPr>
          <a:xfrm>
            <a:off x="9136812" y="6492875"/>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8</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47162"/>
            <a:ext cx="2243522" cy="810838"/>
          </a:xfrm>
          <a:prstGeom prst="rect">
            <a:avLst/>
          </a:prstGeom>
        </p:spPr>
      </p:pic>
      <p:sp>
        <p:nvSpPr>
          <p:cNvPr id="6" name="Rectangle 5"/>
          <p:cNvSpPr/>
          <p:nvPr/>
        </p:nvSpPr>
        <p:spPr>
          <a:xfrm>
            <a:off x="1121761" y="221979"/>
            <a:ext cx="7099059" cy="646331"/>
          </a:xfrm>
          <a:prstGeom prst="rect">
            <a:avLst/>
          </a:prstGeom>
        </p:spPr>
        <p:txBody>
          <a:bodyPr wrap="none">
            <a:spAutoFit/>
          </a:bodyPr>
          <a:lstStyle/>
          <a:p>
            <a:r>
              <a:rPr lang="en-ZA" sz="3600" b="1" dirty="0">
                <a:solidFill>
                  <a:schemeClr val="bg1"/>
                </a:solidFill>
                <a:latin typeface="Gill Sans MT" panose="020B0502020104020203" pitchFamily="34" charset="0"/>
              </a:rPr>
              <a:t>LEGISLATIVE FUNCTIONS (3)</a:t>
            </a:r>
          </a:p>
        </p:txBody>
      </p:sp>
    </p:spTree>
    <p:extLst>
      <p:ext uri="{BB962C8B-B14F-4D97-AF65-F5344CB8AC3E}">
        <p14:creationId xmlns:p14="http://schemas.microsoft.com/office/powerpoint/2010/main" xmlns="" val="128105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Content Placeholder 2"/>
          <p:cNvSpPr txBox="1">
            <a:spLocks/>
          </p:cNvSpPr>
          <p:nvPr/>
        </p:nvSpPr>
        <p:spPr>
          <a:xfrm>
            <a:off x="617266" y="1337281"/>
            <a:ext cx="10372786" cy="4787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defRPr/>
            </a:pPr>
            <a:r>
              <a:rPr lang="en-ZA" sz="2400" b="1" dirty="0">
                <a:latin typeface="Gill Sans MT" pitchFamily="34" charset="0"/>
              </a:rPr>
              <a:t>Vision: </a:t>
            </a:r>
            <a:r>
              <a:rPr lang="en-ZA" sz="2400" dirty="0">
                <a:latin typeface="Gill Sans MT" pitchFamily="34" charset="0"/>
              </a:rPr>
              <a:t>A leading advisory body to government on science, technology and innovation (STI) within a well-coordinated, responsive and functioning National System of Innovation (NSI).</a:t>
            </a:r>
          </a:p>
          <a:p>
            <a:pPr marL="0" indent="0" algn="just">
              <a:spcBef>
                <a:spcPts val="0"/>
              </a:spcBef>
              <a:buFontTx/>
              <a:buNone/>
              <a:defRPr/>
            </a:pPr>
            <a:endParaRPr lang="en-ZA" sz="2400" dirty="0">
              <a:latin typeface="Gill Sans MT" pitchFamily="34" charset="0"/>
            </a:endParaRPr>
          </a:p>
          <a:p>
            <a:pPr marL="0" indent="0" algn="just">
              <a:spcBef>
                <a:spcPts val="0"/>
              </a:spcBef>
              <a:buFont typeface="Arial" panose="020B0604020202020204" pitchFamily="34" charset="0"/>
              <a:buNone/>
              <a:defRPr/>
            </a:pPr>
            <a:r>
              <a:rPr lang="en-ZA" sz="2400" b="1" dirty="0">
                <a:latin typeface="Gill Sans MT" pitchFamily="34" charset="0"/>
              </a:rPr>
              <a:t>Mission: </a:t>
            </a:r>
            <a:r>
              <a:rPr lang="en-ZA" sz="2400" dirty="0">
                <a:latin typeface="Gill Sans MT" pitchFamily="34" charset="0"/>
              </a:rPr>
              <a:t>To provide evidence-based advice to the Minister of Higher Education, Science and Technology and through the Minister to Cabinet on STI matters through research expertise and engagement with stakeholders.</a:t>
            </a:r>
          </a:p>
          <a:p>
            <a:pPr marL="0" indent="0" algn="just">
              <a:spcBef>
                <a:spcPts val="0"/>
              </a:spcBef>
              <a:buFont typeface="Arial" panose="020B0604020202020204" pitchFamily="34" charset="0"/>
              <a:buNone/>
              <a:defRPr/>
            </a:pPr>
            <a:endParaRPr lang="en-ZA" sz="2400" dirty="0">
              <a:latin typeface="Gill Sans MT" pitchFamily="34" charset="0"/>
            </a:endParaRPr>
          </a:p>
          <a:p>
            <a:pPr marL="0" indent="0" algn="just">
              <a:spcBef>
                <a:spcPts val="0"/>
              </a:spcBef>
              <a:buFont typeface="Arial" panose="020B0604020202020204" pitchFamily="34" charset="0"/>
              <a:buNone/>
              <a:defRPr/>
            </a:pPr>
            <a:r>
              <a:rPr lang="en-ZA" sz="2400" b="1" dirty="0">
                <a:latin typeface="Gill Sans MT" pitchFamily="34" charset="0"/>
              </a:rPr>
              <a:t>Values: </a:t>
            </a:r>
          </a:p>
          <a:p>
            <a:pPr marL="0" indent="0" algn="just">
              <a:spcBef>
                <a:spcPts val="0"/>
              </a:spcBef>
              <a:buNone/>
              <a:defRPr/>
            </a:pPr>
            <a:r>
              <a:rPr lang="en-GB" sz="2400" dirty="0">
                <a:latin typeface="Gill Sans MT" pitchFamily="34" charset="0"/>
              </a:rPr>
              <a:t> Professionalism.</a:t>
            </a:r>
          </a:p>
          <a:p>
            <a:pPr marL="0" indent="0" algn="just">
              <a:spcBef>
                <a:spcPts val="0"/>
              </a:spcBef>
              <a:buNone/>
              <a:defRPr/>
            </a:pPr>
            <a:r>
              <a:rPr lang="en-GB" sz="2400" dirty="0">
                <a:latin typeface="Gill Sans MT" pitchFamily="34" charset="0"/>
              </a:rPr>
              <a:t> Integrity.</a:t>
            </a:r>
          </a:p>
          <a:p>
            <a:pPr marL="0" indent="0" algn="just">
              <a:spcBef>
                <a:spcPts val="0"/>
              </a:spcBef>
              <a:buNone/>
              <a:defRPr/>
            </a:pPr>
            <a:r>
              <a:rPr lang="en-GB" sz="2400" dirty="0">
                <a:latin typeface="Gill Sans MT" pitchFamily="34" charset="0"/>
              </a:rPr>
              <a:t> Innovation and knowledge sharing.</a:t>
            </a:r>
          </a:p>
          <a:p>
            <a:pPr marL="0" indent="0" algn="just">
              <a:spcBef>
                <a:spcPts val="0"/>
              </a:spcBef>
              <a:buNone/>
              <a:defRPr/>
            </a:pPr>
            <a:r>
              <a:rPr lang="en-GB" sz="2400" dirty="0">
                <a:latin typeface="Gill Sans MT" pitchFamily="34" charset="0"/>
              </a:rPr>
              <a:t> Transparency and accountability.</a:t>
            </a:r>
          </a:p>
          <a:p>
            <a:pPr marL="0" indent="0" algn="just">
              <a:spcBef>
                <a:spcPts val="0"/>
              </a:spcBef>
              <a:buFont typeface="Arial" panose="020B0604020202020204" pitchFamily="34" charset="0"/>
              <a:buNone/>
              <a:defRPr/>
            </a:pPr>
            <a:endParaRPr lang="en-ZA" sz="2400" dirty="0">
              <a:latin typeface="Gill Sans MT" pitchFamily="34" charset="0"/>
            </a:endParaRPr>
          </a:p>
        </p:txBody>
      </p:sp>
      <p:pic>
        <p:nvPicPr>
          <p:cNvPr id="7" name="Picture 6"/>
          <p:cNvPicPr>
            <a:picLocks noChangeAspect="1"/>
          </p:cNvPicPr>
          <p:nvPr/>
        </p:nvPicPr>
        <p:blipFill rotWithShape="1">
          <a:blip r:embed="rId3" cstate="print"/>
          <a:srcRect b="15422"/>
          <a:stretch/>
        </p:blipFill>
        <p:spPr>
          <a:xfrm>
            <a:off x="10120044" y="171434"/>
            <a:ext cx="1999681" cy="759978"/>
          </a:xfrm>
          <a:prstGeom prst="rect">
            <a:avLst/>
          </a:prstGeom>
        </p:spPr>
      </p:pic>
      <p:sp>
        <p:nvSpPr>
          <p:cNvPr id="2" name="Slide Number Placeholder 1"/>
          <p:cNvSpPr>
            <a:spLocks noGrp="1"/>
          </p:cNvSpPr>
          <p:nvPr>
            <p:ph type="sldNum" sz="quarter" idx="12"/>
          </p:nvPr>
        </p:nvSpPr>
        <p:spPr>
          <a:xfrm>
            <a:off x="9154064" y="6475995"/>
            <a:ext cx="2743200" cy="365125"/>
          </a:xfrm>
        </p:spPr>
        <p:txBody>
          <a:bodyPr/>
          <a:lstStyle/>
          <a:p>
            <a:fld id="{6AD7352E-C787-4DF4-8764-04323787FC3B}" type="slidenum">
              <a:rPr lang="en-US" sz="1400" b="1" smtClean="0">
                <a:solidFill>
                  <a:schemeClr val="bg1"/>
                </a:solidFill>
                <a:latin typeface="Verdana" panose="020B0604030504040204" pitchFamily="34" charset="0"/>
                <a:ea typeface="Verdana" panose="020B0604030504040204" pitchFamily="34" charset="0"/>
              </a:rPr>
              <a:pPr/>
              <a:t>9</a:t>
            </a:fld>
            <a:endParaRPr lang="en-US" sz="14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cstate="print"/>
          <a:stretch>
            <a:fillRect/>
          </a:stretch>
        </p:blipFill>
        <p:spPr>
          <a:xfrm>
            <a:off x="0" y="6008273"/>
            <a:ext cx="2243522" cy="810838"/>
          </a:xfrm>
          <a:prstGeom prst="rect">
            <a:avLst/>
          </a:prstGeom>
        </p:spPr>
      </p:pic>
      <p:sp>
        <p:nvSpPr>
          <p:cNvPr id="9" name="Rectangle 8"/>
          <p:cNvSpPr/>
          <p:nvPr/>
        </p:nvSpPr>
        <p:spPr>
          <a:xfrm>
            <a:off x="1121761" y="228258"/>
            <a:ext cx="5653151" cy="646331"/>
          </a:xfrm>
          <a:prstGeom prst="rect">
            <a:avLst/>
          </a:prstGeom>
        </p:spPr>
        <p:txBody>
          <a:bodyPr wrap="none">
            <a:spAutoFit/>
          </a:bodyPr>
          <a:lstStyle/>
          <a:p>
            <a:r>
              <a:rPr lang="en-GB" sz="3600" b="1" dirty="0">
                <a:solidFill>
                  <a:schemeClr val="bg1"/>
                </a:solidFill>
                <a:latin typeface="Gill Sans MT" pitchFamily="34" charset="0"/>
              </a:rPr>
              <a:t>STRATEGIC OVERVIEW</a:t>
            </a:r>
          </a:p>
        </p:txBody>
      </p:sp>
    </p:spTree>
    <p:extLst>
      <p:ext uri="{BB962C8B-B14F-4D97-AF65-F5344CB8AC3E}">
        <p14:creationId xmlns:p14="http://schemas.microsoft.com/office/powerpoint/2010/main" xmlns="" val="125868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1452</Words>
  <Application>Microsoft Office PowerPoint</Application>
  <PresentationFormat>Custom</PresentationFormat>
  <Paragraphs>274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Zelri Nel</dc:creator>
  <cp:lastModifiedBy>USER</cp:lastModifiedBy>
  <cp:revision>142</cp:revision>
  <dcterms:created xsi:type="dcterms:W3CDTF">2020-10-06T08:00:41Z</dcterms:created>
  <dcterms:modified xsi:type="dcterms:W3CDTF">2023-04-20T10:23:30Z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d8e89e-67d8-46d3-84c2-474abeeb10f7_Enabled">
    <vt:lpwstr>true</vt:lpwstr>
  </property>
  <property fmtid="{D5CDD505-2E9C-101B-9397-08002B2CF9AE}" pid="3" name="MSIP_Label_49d8e89e-67d8-46d3-84c2-474abeeb10f7_SetDate">
    <vt:lpwstr>2023-04-11T10:03:39Z</vt:lpwstr>
  </property>
  <property fmtid="{D5CDD505-2E9C-101B-9397-08002B2CF9AE}" pid="4" name="MSIP_Label_49d8e89e-67d8-46d3-84c2-474abeeb10f7_Method">
    <vt:lpwstr>Standard</vt:lpwstr>
  </property>
  <property fmtid="{D5CDD505-2E9C-101B-9397-08002B2CF9AE}" pid="5" name="MSIP_Label_49d8e89e-67d8-46d3-84c2-474abeeb10f7_Name">
    <vt:lpwstr>General</vt:lpwstr>
  </property>
  <property fmtid="{D5CDD505-2E9C-101B-9397-08002B2CF9AE}" pid="6" name="MSIP_Label_49d8e89e-67d8-46d3-84c2-474abeeb10f7_SiteId">
    <vt:lpwstr>6f46cdad-a6d7-4160-b615-095ac51998d2</vt:lpwstr>
  </property>
  <property fmtid="{D5CDD505-2E9C-101B-9397-08002B2CF9AE}" pid="7" name="MSIP_Label_49d8e89e-67d8-46d3-84c2-474abeeb10f7_ActionId">
    <vt:lpwstr>02b81523-b912-492c-84a2-7ce34619bf79</vt:lpwstr>
  </property>
  <property fmtid="{D5CDD505-2E9C-101B-9397-08002B2CF9AE}" pid="8" name="MSIP_Label_49d8e89e-67d8-46d3-84c2-474abeeb10f7_ContentBits">
    <vt:lpwstr>0</vt:lpwstr>
  </property>
</Properties>
</file>