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  <p:sldMasterId id="2147483773" r:id="rId2"/>
    <p:sldMasterId id="2147483785" r:id="rId3"/>
    <p:sldMasterId id="2147483792" r:id="rId4"/>
  </p:sldMasterIdLst>
  <p:notesMasterIdLst>
    <p:notesMasterId r:id="rId17"/>
  </p:notesMasterIdLst>
  <p:handoutMasterIdLst>
    <p:handoutMasterId r:id="rId18"/>
  </p:handoutMasterIdLst>
  <p:sldIdLst>
    <p:sldId id="304" r:id="rId5"/>
    <p:sldId id="345" r:id="rId6"/>
    <p:sldId id="346" r:id="rId7"/>
    <p:sldId id="347" r:id="rId8"/>
    <p:sldId id="348" r:id="rId9"/>
    <p:sldId id="343" r:id="rId10"/>
    <p:sldId id="315" r:id="rId11"/>
    <p:sldId id="344" r:id="rId12"/>
    <p:sldId id="351" r:id="rId13"/>
    <p:sldId id="350" r:id="rId14"/>
    <p:sldId id="332" r:id="rId15"/>
    <p:sldId id="34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4F"/>
    <a:srgbClr val="D6DE23"/>
    <a:srgbClr val="21076A"/>
    <a:srgbClr val="1D275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03833-4CE1-4F0D-BFBB-39B1F26F1EC1}" v="525" dt="2023-04-06T12:24:16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1" autoAdjust="0"/>
    <p:restoredTop sz="86314" autoAdjust="0"/>
  </p:normalViewPr>
  <p:slideViewPr>
    <p:cSldViewPr snapToGrid="0">
      <p:cViewPr varScale="1">
        <p:scale>
          <a:sx n="98" d="100"/>
          <a:sy n="98" d="100"/>
        </p:scale>
        <p:origin x="546" y="9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02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2760626371987"/>
          <c:y val="8.9329172268100637E-2"/>
          <c:w val="0.48198965273108529"/>
          <c:h val="0.82134165546379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7418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2C0-9848-97CB-23FC83B06E53}"/>
              </c:ext>
            </c:extLst>
          </c:dPt>
          <c:dPt>
            <c:idx val="1"/>
            <c:bubble3D val="0"/>
            <c:spPr>
              <a:solidFill>
                <a:srgbClr val="37BBA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0-9848-97CB-23FC83B06E53}"/>
              </c:ext>
            </c:extLst>
          </c:dPt>
          <c:dPt>
            <c:idx val="2"/>
            <c:bubble3D val="0"/>
            <c:spPr>
              <a:solidFill>
                <a:srgbClr val="F6C60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2C0-9848-97CB-23FC83B06E53}"/>
              </c:ext>
            </c:extLst>
          </c:dPt>
          <c:dPt>
            <c:idx val="3"/>
            <c:bubble3D val="0"/>
            <c:spPr>
              <a:solidFill>
                <a:srgbClr val="F6822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0-9848-97CB-23FC83B06E53}"/>
              </c:ext>
            </c:extLst>
          </c:dPt>
          <c:dPt>
            <c:idx val="4"/>
            <c:bubble3D val="0"/>
            <c:spPr>
              <a:solidFill>
                <a:srgbClr val="A7257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2C0-9848-97CB-23FC83B06E53}"/>
              </c:ext>
            </c:extLst>
          </c:dPt>
          <c:dPt>
            <c:idx val="5"/>
            <c:bubble3D val="0"/>
            <c:spPr>
              <a:solidFill>
                <a:srgbClr val="80225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0-9848-97CB-23FC83B06E53}"/>
              </c:ext>
            </c:extLst>
          </c:dPt>
          <c:dPt>
            <c:idx val="6"/>
            <c:bubble3D val="0"/>
            <c:spPr>
              <a:solidFill>
                <a:srgbClr val="EE174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2C0-9848-97CB-23FC83B06E53}"/>
              </c:ext>
            </c:extLst>
          </c:dPt>
          <c:dLbls>
            <c:dLbl>
              <c:idx val="0"/>
              <c:layout>
                <c:manualLayout>
                  <c:x val="6.2418979563667369E-2"/>
                  <c:y val="-6.34146341463414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C0-9848-97CB-23FC83B06E53}"/>
                </c:ext>
              </c:extLst>
            </c:dLbl>
            <c:dLbl>
              <c:idx val="1"/>
              <c:layout>
                <c:manualLayout>
                  <c:x val="7.3075977148631913E-2"/>
                  <c:y val="7.31707317073161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C0-9848-97CB-23FC83B06E53}"/>
                </c:ext>
              </c:extLst>
            </c:dLbl>
            <c:dLbl>
              <c:idx val="2"/>
              <c:layout>
                <c:manualLayout>
                  <c:x val="7.1632681317364486E-2"/>
                  <c:y val="6.097560975609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C0-9848-97CB-23FC83B06E53}"/>
                </c:ext>
              </c:extLst>
            </c:dLbl>
            <c:dLbl>
              <c:idx val="3"/>
              <c:layout>
                <c:manualLayout>
                  <c:x val="-5.4062400994237354E-3"/>
                  <c:y val="0.114634146341463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C0-9848-97CB-23FC83B06E53}"/>
                </c:ext>
              </c:extLst>
            </c:dLbl>
            <c:dLbl>
              <c:idx val="4"/>
              <c:layout>
                <c:manualLayout>
                  <c:x val="-6.082020111851702E-2"/>
                  <c:y val="7.317073170731716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C0-9848-97CB-23FC83B06E53}"/>
                </c:ext>
              </c:extLst>
            </c:dLbl>
            <c:dLbl>
              <c:idx val="5"/>
              <c:layout>
                <c:manualLayout>
                  <c:x val="-6.7578001242796698E-2"/>
                  <c:y val="-1.46341463414634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C0-9848-97CB-23FC83B06E53}"/>
                </c:ext>
              </c:extLst>
            </c:dLbl>
            <c:dLbl>
              <c:idx val="6"/>
              <c:layout>
                <c:manualLayout>
                  <c:x val="-6.7825219663091227E-2"/>
                  <c:y val="-7.31707317073170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C0-9848-97CB-23FC83B06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7418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0-9848-97CB-23FC83B06E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7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72204902033714713"/>
          <c:y val="0.33371941617053968"/>
          <c:w val="0.16049863711145618"/>
          <c:h val="0.52510447474553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27418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41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9E-3246-A3D9-A5AB8065ACD5}"/>
              </c:ext>
            </c:extLst>
          </c:dPt>
          <c:dPt>
            <c:idx val="1"/>
            <c:invertIfNegative val="0"/>
            <c:bubble3D val="0"/>
            <c:spPr>
              <a:solidFill>
                <a:srgbClr val="37BB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9E-3246-A3D9-A5AB8065ACD5}"/>
              </c:ext>
            </c:extLst>
          </c:dPt>
          <c:dPt>
            <c:idx val="2"/>
            <c:invertIfNegative val="0"/>
            <c:bubble3D val="0"/>
            <c:spPr>
              <a:solidFill>
                <a:srgbClr val="F6C60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E-3246-A3D9-A5AB8065ACD5}"/>
              </c:ext>
            </c:extLst>
          </c:dPt>
          <c:dPt>
            <c:idx val="3"/>
            <c:invertIfNegative val="0"/>
            <c:bubble3D val="0"/>
            <c:spPr>
              <a:solidFill>
                <a:srgbClr val="F682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9E-3246-A3D9-A5AB8065ACD5}"/>
              </c:ext>
            </c:extLst>
          </c:dPt>
          <c:dPt>
            <c:idx val="4"/>
            <c:invertIfNegative val="0"/>
            <c:bubble3D val="0"/>
            <c:spPr>
              <a:solidFill>
                <a:srgbClr val="A725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9E-3246-A3D9-A5AB8065ACD5}"/>
              </c:ext>
            </c:extLst>
          </c:dPt>
          <c:dPt>
            <c:idx val="5"/>
            <c:invertIfNegative val="0"/>
            <c:bubble3D val="0"/>
            <c:spPr>
              <a:solidFill>
                <a:srgbClr val="8022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9E-3246-A3D9-A5AB8065ACD5}"/>
              </c:ext>
            </c:extLst>
          </c:dPt>
          <c:dPt>
            <c:idx val="6"/>
            <c:invertIfNegative val="0"/>
            <c:bubble3D val="0"/>
            <c:spPr>
              <a:solidFill>
                <a:srgbClr val="EE17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9E-3246-A3D9-A5AB8065AC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10</c:v>
                </c:pt>
                <c:pt idx="4">
                  <c:v>14</c:v>
                </c:pt>
                <c:pt idx="5">
                  <c:v>16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E-3246-A3D9-A5AB8065A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-25"/>
        <c:axId val="1652470943"/>
        <c:axId val="2100886143"/>
      </c:barChart>
      <c:catAx>
        <c:axId val="165247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79375" cap="flat" cmpd="sng" algn="ctr">
            <a:solidFill>
              <a:srgbClr val="1B2C65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rgbClr val="27418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0886143"/>
        <c:crosses val="autoZero"/>
        <c:auto val="1"/>
        <c:lblAlgn val="ctr"/>
        <c:lblOffset val="400"/>
        <c:tickLblSkip val="1"/>
        <c:noMultiLvlLbl val="0"/>
      </c:catAx>
      <c:valAx>
        <c:axId val="21008861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2470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-5400000" vert="horz"/>
    <a:lstStyle/>
    <a:p>
      <a:pPr>
        <a:defRPr sz="1600" b="0" i="0">
          <a:solidFill>
            <a:srgbClr val="274185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75968750328207"/>
          <c:y val="0.11397271570682431"/>
          <c:w val="0.7828604023451512"/>
          <c:h val="0.807233339898189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8-4232-AF00-45FFBF930D3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8-4232-AF00-45FFBF930D3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8-4232-AF00-45FFBF930D3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E8-4232-AF00-45FFBF930D3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E8-4232-AF00-45FFBF930D35}"/>
              </c:ext>
            </c:extLst>
          </c:dPt>
          <c:dLbls>
            <c:dLbl>
              <c:idx val="0"/>
              <c:layout>
                <c:manualLayout>
                  <c:x val="-3.3345686366002852E-2"/>
                  <c:y val="-0.592672391442951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E8-4232-AF00-45FFBF930D35}"/>
                </c:ext>
              </c:extLst>
            </c:dLbl>
            <c:dLbl>
              <c:idx val="1"/>
              <c:layout>
                <c:manualLayout>
                  <c:x val="4.0491190587289179E-2"/>
                  <c:y val="1.843869662266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E8-4232-AF00-45FFBF930D35}"/>
                </c:ext>
              </c:extLst>
            </c:dLbl>
            <c:dLbl>
              <c:idx val="2"/>
              <c:layout>
                <c:manualLayout>
                  <c:x val="0"/>
                  <c:y val="-5.26809533034304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04241691335224"/>
                      <c:h val="0.15330459191991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E8-4232-AF00-45FFBF930D35}"/>
                </c:ext>
              </c:extLst>
            </c:dLbl>
            <c:dLbl>
              <c:idx val="3"/>
              <c:layout>
                <c:manualLayout>
                  <c:x val="1.9054677923430203E-2"/>
                  <c:y val="-6.3218284715876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16410278723428"/>
                      <c:h val="0.17147987859082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2E8-4232-AF00-45FFBF930D35}"/>
                </c:ext>
              </c:extLst>
            </c:dLbl>
            <c:dLbl>
              <c:idx val="4"/>
              <c:layout>
                <c:manualLayout>
                  <c:x val="-1.1909173702143876E-2"/>
                  <c:y val="7.9022985525726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E8-4232-AF00-45FFBF930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Statutory</c:v>
                </c:pt>
                <c:pt idx="1">
                  <c:v>Food Safety</c:v>
                </c:pt>
                <c:pt idx="2">
                  <c:v>Development</c:v>
                </c:pt>
                <c:pt idx="3">
                  <c:v>Corporate</c:v>
                </c:pt>
                <c:pt idx="4">
                  <c:v>ICT</c:v>
                </c:pt>
              </c:strCache>
            </c:strRef>
          </c:cat>
          <c:val>
            <c:numRef>
              <c:f>Sheet1!$B$2:$B$6</c:f>
              <c:numCache>
                <c:formatCode>"R"\ #,##0.0</c:formatCode>
                <c:ptCount val="5"/>
                <c:pt idx="0">
                  <c:v>414154</c:v>
                </c:pt>
                <c:pt idx="1">
                  <c:v>33094</c:v>
                </c:pt>
                <c:pt idx="2">
                  <c:v>15335</c:v>
                </c:pt>
                <c:pt idx="3">
                  <c:v>108877</c:v>
                </c:pt>
                <c:pt idx="4">
                  <c:v>95405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E8-4232-AF00-45FFBF930D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image" Target="../media/image16.jpg"/><Relationship Id="rId6" Type="http://schemas.openxmlformats.org/officeDocument/2006/relationships/image" Target="../media/image21.jfif"/><Relationship Id="rId5" Type="http://schemas.openxmlformats.org/officeDocument/2006/relationships/image" Target="../media/image20.jpeg"/><Relationship Id="rId4" Type="http://schemas.openxmlformats.org/officeDocument/2006/relationships/image" Target="../media/image19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image" Target="../media/image16.jpg"/><Relationship Id="rId6" Type="http://schemas.openxmlformats.org/officeDocument/2006/relationships/image" Target="../media/image21.jfif"/><Relationship Id="rId5" Type="http://schemas.openxmlformats.org/officeDocument/2006/relationships/image" Target="../media/image20.jpeg"/><Relationship Id="rId4" Type="http://schemas.openxmlformats.org/officeDocument/2006/relationships/image" Target="../media/image19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360D-C4B1-4E95-8818-A34090F90372}" type="doc">
      <dgm:prSet loTypeId="urn:microsoft.com/office/officeart/2008/layout/PictureStrips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AD62ED9B-C954-4C2F-90A1-386A9514D0A9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SA Economic </a:t>
          </a:r>
        </a:p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Growth  </a:t>
          </a:r>
          <a:r>
            <a: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1.7%</a:t>
          </a:r>
        </a:p>
      </dgm:t>
    </dgm:pt>
    <dgm:pt modelId="{6D690027-2980-4809-86BE-23007908E813}" type="parTrans" cxnId="{005C0739-2B77-4DA1-8380-713A503598EF}">
      <dgm:prSet/>
      <dgm:spPr/>
      <dgm:t>
        <a:bodyPr/>
        <a:lstStyle/>
        <a:p>
          <a:endParaRPr lang="en-ZA"/>
        </a:p>
      </dgm:t>
    </dgm:pt>
    <dgm:pt modelId="{8F5FDAEB-EFBD-40EB-80BE-E954DA309190}" type="sibTrans" cxnId="{005C0739-2B77-4DA1-8380-713A503598EF}">
      <dgm:prSet/>
      <dgm:spPr/>
      <dgm:t>
        <a:bodyPr/>
        <a:lstStyle/>
        <a:p>
          <a:endParaRPr lang="en-ZA"/>
        </a:p>
      </dgm:t>
    </dgm:pt>
    <dgm:pt modelId="{D8D593CF-8061-4D0E-974D-ABEDBB0C9C92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Inflation</a:t>
          </a:r>
        </a:p>
        <a:p>
          <a:pPr algn="r"/>
          <a:r>
            <a: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6.9%</a:t>
          </a:r>
          <a:endParaRPr lang="en-ZA" sz="2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A2A477-943A-49C3-B2E6-386101B99FFD}" type="parTrans" cxnId="{0893AC84-7283-4CA4-B69F-DAF4F6773081}">
      <dgm:prSet/>
      <dgm:spPr/>
      <dgm:t>
        <a:bodyPr/>
        <a:lstStyle/>
        <a:p>
          <a:endParaRPr lang="en-ZA"/>
        </a:p>
      </dgm:t>
    </dgm:pt>
    <dgm:pt modelId="{4F853516-B0F4-40FF-A1CB-0118F42B8920}" type="sibTrans" cxnId="{0893AC84-7283-4CA4-B69F-DAF4F6773081}">
      <dgm:prSet/>
      <dgm:spPr/>
      <dgm:t>
        <a:bodyPr/>
        <a:lstStyle/>
        <a:p>
          <a:endParaRPr lang="en-ZA"/>
        </a:p>
      </dgm:t>
    </dgm:pt>
    <dgm:pt modelId="{3A0970FB-8927-40BE-B730-D7C60179953C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Unemployment</a:t>
          </a:r>
        </a:p>
        <a:p>
          <a:pPr algn="r"/>
          <a:r>
            <a: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32.9%</a:t>
          </a:r>
          <a:endParaRPr lang="en-ZA" sz="2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C2347-EFE0-4A05-95DE-469E7C86AC30}" type="parTrans" cxnId="{A301DE58-D07C-4D13-A5DF-2828ACA74964}">
      <dgm:prSet/>
      <dgm:spPr/>
      <dgm:t>
        <a:bodyPr/>
        <a:lstStyle/>
        <a:p>
          <a:endParaRPr lang="en-ZA"/>
        </a:p>
      </dgm:t>
    </dgm:pt>
    <dgm:pt modelId="{E8F5FCCD-F11A-4B74-A449-FB9E05D77D92}" type="sibTrans" cxnId="{A301DE58-D07C-4D13-A5DF-2828ACA74964}">
      <dgm:prSet/>
      <dgm:spPr/>
      <dgm:t>
        <a:bodyPr/>
        <a:lstStyle/>
        <a:p>
          <a:endParaRPr lang="en-ZA"/>
        </a:p>
      </dgm:t>
    </dgm:pt>
    <dgm:pt modelId="{6BF88E61-9FB0-45BE-9713-438EEEFB8433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La Nina / El Nino</a:t>
          </a:r>
          <a:endParaRPr lang="en-ZA" sz="2200" b="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AAB1C-9CAE-4A94-B223-5D41346C5937}" type="parTrans" cxnId="{8BD10F4C-CC66-4B22-82D9-17B292DC2872}">
      <dgm:prSet/>
      <dgm:spPr/>
      <dgm:t>
        <a:bodyPr/>
        <a:lstStyle/>
        <a:p>
          <a:endParaRPr lang="en-ZA"/>
        </a:p>
      </dgm:t>
    </dgm:pt>
    <dgm:pt modelId="{30A40AD3-8900-42D4-B8C4-D6104BE2F66D}" type="sibTrans" cxnId="{8BD10F4C-CC66-4B22-82D9-17B292DC2872}">
      <dgm:prSet/>
      <dgm:spPr/>
      <dgm:t>
        <a:bodyPr/>
        <a:lstStyle/>
        <a:p>
          <a:endParaRPr lang="en-ZA"/>
        </a:p>
      </dgm:t>
    </dgm:pt>
    <dgm:pt modelId="{1798C776-AF75-4933-B1AE-F32E4F2D4DF5}">
      <dgm:prSet phldrT="[Text]"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Logistics</a:t>
          </a:r>
          <a:endParaRPr lang="en-ZA" sz="2200" b="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8F8D1-1E60-4686-B140-718E93AD121B}" type="parTrans" cxnId="{3AE137CA-051C-4149-9011-942AA85AEE29}">
      <dgm:prSet/>
      <dgm:spPr/>
      <dgm:t>
        <a:bodyPr/>
        <a:lstStyle/>
        <a:p>
          <a:endParaRPr lang="en-ZA"/>
        </a:p>
      </dgm:t>
    </dgm:pt>
    <dgm:pt modelId="{75987A1B-9E4C-419D-8E25-95776F6BEDF1}" type="sibTrans" cxnId="{3AE137CA-051C-4149-9011-942AA85AEE29}">
      <dgm:prSet/>
      <dgm:spPr/>
      <dgm:t>
        <a:bodyPr/>
        <a:lstStyle/>
        <a:p>
          <a:endParaRPr lang="en-ZA"/>
        </a:p>
      </dgm:t>
    </dgm:pt>
    <dgm:pt modelId="{D226E650-EDD8-460A-BCFE-3E66336DF628}">
      <dgm:prSet custT="1"/>
      <dgm:spPr>
        <a:solidFill>
          <a:schemeClr val="bg1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 algn="r"/>
          <a:r>
            <a:rPr lang="en-US" sz="2200" b="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Data Security</a:t>
          </a:r>
          <a:endParaRPr lang="en-ZA" sz="2200" b="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6EE74-89DB-47E9-A30C-0915A9D8B683}" type="parTrans" cxnId="{9216367E-6BD3-4D9D-9FD4-E896A5EB1347}">
      <dgm:prSet/>
      <dgm:spPr/>
      <dgm:t>
        <a:bodyPr/>
        <a:lstStyle/>
        <a:p>
          <a:endParaRPr lang="en-ZA"/>
        </a:p>
      </dgm:t>
    </dgm:pt>
    <dgm:pt modelId="{F2FC0837-395D-4F97-AECA-55FBC771861E}" type="sibTrans" cxnId="{9216367E-6BD3-4D9D-9FD4-E896A5EB1347}">
      <dgm:prSet/>
      <dgm:spPr/>
      <dgm:t>
        <a:bodyPr/>
        <a:lstStyle/>
        <a:p>
          <a:endParaRPr lang="en-ZA"/>
        </a:p>
      </dgm:t>
    </dgm:pt>
    <dgm:pt modelId="{9810E6B7-BF7D-46C9-923F-DA3CB575151E}" type="pres">
      <dgm:prSet presAssocID="{4BC8360D-C4B1-4E95-8818-A34090F90372}" presName="Name0" presStyleCnt="0">
        <dgm:presLayoutVars>
          <dgm:dir/>
          <dgm:resizeHandles val="exact"/>
        </dgm:presLayoutVars>
      </dgm:prSet>
      <dgm:spPr/>
    </dgm:pt>
    <dgm:pt modelId="{ADC1F41F-011D-4C2C-B957-5E6179997590}" type="pres">
      <dgm:prSet presAssocID="{AD62ED9B-C954-4C2F-90A1-386A9514D0A9}" presName="composite" presStyleCnt="0"/>
      <dgm:spPr/>
    </dgm:pt>
    <dgm:pt modelId="{03421438-AA53-414F-8C20-5F44AC58F78A}" type="pres">
      <dgm:prSet presAssocID="{AD62ED9B-C954-4C2F-90A1-386A9514D0A9}" presName="rect1" presStyleLbl="trAlignAcc1" presStyleIdx="0" presStyleCnt="6" custScaleX="113069">
        <dgm:presLayoutVars>
          <dgm:bulletEnabled val="1"/>
        </dgm:presLayoutVars>
      </dgm:prSet>
      <dgm:spPr>
        <a:prstGeom prst="roundRect">
          <a:avLst/>
        </a:prstGeom>
      </dgm:spPr>
    </dgm:pt>
    <dgm:pt modelId="{D63838F7-01A4-4F09-B9DE-3FEFA2268601}" type="pres">
      <dgm:prSet presAssocID="{AD62ED9B-C954-4C2F-90A1-386A9514D0A9}" presName="rect2" presStyleLbl="fgImgPlace1" presStyleIdx="0" presStyleCnt="6" custScaleX="234908" custLinFactNeighborX="-17121" custLinFactNeighborY="116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</dgm:pt>
    <dgm:pt modelId="{3B7B6464-2141-4308-97F4-4E26BE465664}" type="pres">
      <dgm:prSet presAssocID="{8F5FDAEB-EFBD-40EB-80BE-E954DA309190}" presName="sibTrans" presStyleCnt="0"/>
      <dgm:spPr/>
    </dgm:pt>
    <dgm:pt modelId="{56A75FA3-E697-425D-A70A-FC38A85DA74E}" type="pres">
      <dgm:prSet presAssocID="{D8D593CF-8061-4D0E-974D-ABEDBB0C9C92}" presName="composite" presStyleCnt="0"/>
      <dgm:spPr/>
    </dgm:pt>
    <dgm:pt modelId="{4B4A08B0-DF4E-4C4F-B2E0-7EB934897C92}" type="pres">
      <dgm:prSet presAssocID="{D8D593CF-8061-4D0E-974D-ABEDBB0C9C92}" presName="rect1" presStyleLbl="trAlignAcc1" presStyleIdx="1" presStyleCnt="6" custScaleX="95852" custLinFactNeighborX="1185" custLinFactNeighborY="-1371">
        <dgm:presLayoutVars>
          <dgm:bulletEnabled val="1"/>
        </dgm:presLayoutVars>
      </dgm:prSet>
      <dgm:spPr>
        <a:prstGeom prst="roundRect">
          <a:avLst/>
        </a:prstGeom>
      </dgm:spPr>
    </dgm:pt>
    <dgm:pt modelId="{1F8BF3A5-1B5A-445B-9810-418A470F6E08}" type="pres">
      <dgm:prSet presAssocID="{D8D593CF-8061-4D0E-974D-ABEDBB0C9C92}" presName="rect2" presStyleLbl="fgImgPlace1" presStyleIdx="1" presStyleCnt="6" custScaleX="218227" custLinFactNeighborX="6863" custLinFactNeighborY="10619"/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B628FAB8-F125-4843-8BEF-D8CF80CF3E92}" type="pres">
      <dgm:prSet presAssocID="{4F853516-B0F4-40FF-A1CB-0118F42B8920}" presName="sibTrans" presStyleCnt="0"/>
      <dgm:spPr/>
    </dgm:pt>
    <dgm:pt modelId="{5AB2A424-580E-4A87-B25D-F2027B8B6781}" type="pres">
      <dgm:prSet presAssocID="{3A0970FB-8927-40BE-B730-D7C60179953C}" presName="composite" presStyleCnt="0"/>
      <dgm:spPr/>
    </dgm:pt>
    <dgm:pt modelId="{B711BFDA-1C1C-4D26-A012-388EC2978EAB}" type="pres">
      <dgm:prSet presAssocID="{3A0970FB-8927-40BE-B730-D7C60179953C}" presName="rect1" presStyleLbl="trAlignAcc1" presStyleIdx="2" presStyleCnt="6" custScaleX="104575">
        <dgm:presLayoutVars>
          <dgm:bulletEnabled val="1"/>
        </dgm:presLayoutVars>
      </dgm:prSet>
      <dgm:spPr>
        <a:prstGeom prst="roundRect">
          <a:avLst/>
        </a:prstGeom>
      </dgm:spPr>
    </dgm:pt>
    <dgm:pt modelId="{12582DB4-3AB3-4AF7-B31F-D419376C175B}" type="pres">
      <dgm:prSet presAssocID="{3A0970FB-8927-40BE-B730-D7C60179953C}" presName="rect2" presStyleLbl="fgImgPlace1" presStyleIdx="2" presStyleCnt="6" custScaleX="241789" custLinFactNeighborX="-20890" custLinFactNeighborY="13582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</dgm:spPr>
    </dgm:pt>
    <dgm:pt modelId="{7FAF3DF1-59D2-4E0B-8D26-DC806887EE29}" type="pres">
      <dgm:prSet presAssocID="{E8F5FCCD-F11A-4B74-A449-FB9E05D77D92}" presName="sibTrans" presStyleCnt="0"/>
      <dgm:spPr/>
    </dgm:pt>
    <dgm:pt modelId="{6E41B95E-9559-4AE9-B99D-6FBA52D6364C}" type="pres">
      <dgm:prSet presAssocID="{6BF88E61-9FB0-45BE-9713-438EEEFB8433}" presName="composite" presStyleCnt="0"/>
      <dgm:spPr/>
    </dgm:pt>
    <dgm:pt modelId="{97EEE9B7-7889-4302-8EE2-043463D6C345}" type="pres">
      <dgm:prSet presAssocID="{6BF88E61-9FB0-45BE-9713-438EEEFB8433}" presName="rect1" presStyleLbl="trAlignAcc1" presStyleIdx="3" presStyleCnt="6" custScaleX="95327" custLinFactNeighborX="4570" custLinFactNeighborY="-4333">
        <dgm:presLayoutVars>
          <dgm:bulletEnabled val="1"/>
        </dgm:presLayoutVars>
      </dgm:prSet>
      <dgm:spPr>
        <a:prstGeom prst="roundRect">
          <a:avLst/>
        </a:prstGeom>
      </dgm:spPr>
    </dgm:pt>
    <dgm:pt modelId="{F883096A-6C43-4360-A3E8-31358CE36778}" type="pres">
      <dgm:prSet presAssocID="{6BF88E61-9FB0-45BE-9713-438EEEFB8433}" presName="rect2" presStyleLbl="fgImgPlace1" presStyleIdx="3" presStyleCnt="6" custScaleX="226489" custLinFactNeighborX="8593" custLinFactNeighborY="10686"/>
      <dgm:spPr>
        <a:blipFill>
          <a:blip xmlns:r="http://schemas.openxmlformats.org/officeDocument/2006/relationships" r:embed="rId4"/>
          <a:srcRect/>
          <a:stretch>
            <a:fillRect l="-45000" r="-45000"/>
          </a:stretch>
        </a:blipFill>
      </dgm:spPr>
    </dgm:pt>
    <dgm:pt modelId="{B1375F24-7C9A-4750-9863-7B73270B98CC}" type="pres">
      <dgm:prSet presAssocID="{30A40AD3-8900-42D4-B8C4-D6104BE2F66D}" presName="sibTrans" presStyleCnt="0"/>
      <dgm:spPr/>
    </dgm:pt>
    <dgm:pt modelId="{7A7EB16C-91A0-459B-8107-045F0A6D0926}" type="pres">
      <dgm:prSet presAssocID="{1798C776-AF75-4933-B1AE-F32E4F2D4DF5}" presName="composite" presStyleCnt="0"/>
      <dgm:spPr/>
    </dgm:pt>
    <dgm:pt modelId="{48ABD968-686C-4410-BAFC-14F3961A3E9E}" type="pres">
      <dgm:prSet presAssocID="{1798C776-AF75-4933-B1AE-F32E4F2D4DF5}" presName="rect1" presStyleLbl="trAlignAcc1" presStyleIdx="4" presStyleCnt="6" custScaleX="118445" custLinFactNeighborX="-3705" custLinFactNeighborY="-4333">
        <dgm:presLayoutVars>
          <dgm:bulletEnabled val="1"/>
        </dgm:presLayoutVars>
      </dgm:prSet>
      <dgm:spPr>
        <a:prstGeom prst="roundRect">
          <a:avLst/>
        </a:prstGeom>
      </dgm:spPr>
    </dgm:pt>
    <dgm:pt modelId="{BD492793-6E2E-41A5-94AC-4247FD415A89}" type="pres">
      <dgm:prSet presAssocID="{1798C776-AF75-4933-B1AE-F32E4F2D4DF5}" presName="rect2" presStyleLbl="fgImgPlace1" presStyleIdx="4" presStyleCnt="6" custScaleX="241181" custLinFactNeighborX="-416" custLinFactNeighborY="905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</dgm:spPr>
    </dgm:pt>
    <dgm:pt modelId="{5A81322B-E121-4E84-AC21-0C4C302327B2}" type="pres">
      <dgm:prSet presAssocID="{75987A1B-9E4C-419D-8E25-95776F6BEDF1}" presName="sibTrans" presStyleCnt="0"/>
      <dgm:spPr/>
    </dgm:pt>
    <dgm:pt modelId="{F64CEF02-128D-4241-87C0-9E81FDF3C8C3}" type="pres">
      <dgm:prSet presAssocID="{D226E650-EDD8-460A-BCFE-3E66336DF628}" presName="composite" presStyleCnt="0"/>
      <dgm:spPr/>
    </dgm:pt>
    <dgm:pt modelId="{27A0ACE2-82F2-4866-A0DA-946C712053FD}" type="pres">
      <dgm:prSet presAssocID="{D226E650-EDD8-460A-BCFE-3E66336DF628}" presName="rect1" presStyleLbl="trAlignAcc1" presStyleIdx="5" presStyleCnt="6" custScaleX="95096" custLinFactNeighborX="1185">
        <dgm:presLayoutVars>
          <dgm:bulletEnabled val="1"/>
        </dgm:presLayoutVars>
      </dgm:prSet>
      <dgm:spPr>
        <a:prstGeom prst="roundRect">
          <a:avLst/>
        </a:prstGeom>
      </dgm:spPr>
    </dgm:pt>
    <dgm:pt modelId="{A7BD6E3B-58B4-4A4C-A271-0CB67AB9F739}" type="pres">
      <dgm:prSet presAssocID="{D226E650-EDD8-460A-BCFE-3E66336DF628}" presName="rect2" presStyleLbl="fgImgPlace1" presStyleIdx="5" presStyleCnt="6" custScaleX="233413" custLinFactNeighborX="-2954" custLinFactNeighborY="10619"/>
      <dgm:spPr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410D2518-08E1-4322-A856-A058AA9D3758}" type="presOf" srcId="{6BF88E61-9FB0-45BE-9713-438EEEFB8433}" destId="{97EEE9B7-7889-4302-8EE2-043463D6C345}" srcOrd="0" destOrd="0" presId="urn:microsoft.com/office/officeart/2008/layout/PictureStrips"/>
    <dgm:cxn modelId="{5E0CFC1A-3BBD-469F-AA40-FCE3C7E93058}" type="presOf" srcId="{D8D593CF-8061-4D0E-974D-ABEDBB0C9C92}" destId="{4B4A08B0-DF4E-4C4F-B2E0-7EB934897C92}" srcOrd="0" destOrd="0" presId="urn:microsoft.com/office/officeart/2008/layout/PictureStrips"/>
    <dgm:cxn modelId="{005C0739-2B77-4DA1-8380-713A503598EF}" srcId="{4BC8360D-C4B1-4E95-8818-A34090F90372}" destId="{AD62ED9B-C954-4C2F-90A1-386A9514D0A9}" srcOrd="0" destOrd="0" parTransId="{6D690027-2980-4809-86BE-23007908E813}" sibTransId="{8F5FDAEB-EFBD-40EB-80BE-E954DA309190}"/>
    <dgm:cxn modelId="{17EB6840-044C-493D-8443-13A15909C651}" type="presOf" srcId="{3A0970FB-8927-40BE-B730-D7C60179953C}" destId="{B711BFDA-1C1C-4D26-A012-388EC2978EAB}" srcOrd="0" destOrd="0" presId="urn:microsoft.com/office/officeart/2008/layout/PictureStrips"/>
    <dgm:cxn modelId="{8BD10F4C-CC66-4B22-82D9-17B292DC2872}" srcId="{4BC8360D-C4B1-4E95-8818-A34090F90372}" destId="{6BF88E61-9FB0-45BE-9713-438EEEFB8433}" srcOrd="3" destOrd="0" parTransId="{470AAB1C-9CAE-4A94-B223-5D41346C5937}" sibTransId="{30A40AD3-8900-42D4-B8C4-D6104BE2F66D}"/>
    <dgm:cxn modelId="{8B858E70-5867-409F-97ED-1CDAA9FE58AB}" type="presOf" srcId="{AD62ED9B-C954-4C2F-90A1-386A9514D0A9}" destId="{03421438-AA53-414F-8C20-5F44AC58F78A}" srcOrd="0" destOrd="0" presId="urn:microsoft.com/office/officeart/2008/layout/PictureStrips"/>
    <dgm:cxn modelId="{A88B1374-F7AE-4CB4-8E37-C48A002C66D2}" type="presOf" srcId="{D226E650-EDD8-460A-BCFE-3E66336DF628}" destId="{27A0ACE2-82F2-4866-A0DA-946C712053FD}" srcOrd="0" destOrd="0" presId="urn:microsoft.com/office/officeart/2008/layout/PictureStrips"/>
    <dgm:cxn modelId="{A301DE58-D07C-4D13-A5DF-2828ACA74964}" srcId="{4BC8360D-C4B1-4E95-8818-A34090F90372}" destId="{3A0970FB-8927-40BE-B730-D7C60179953C}" srcOrd="2" destOrd="0" parTransId="{B16C2347-EFE0-4A05-95DE-469E7C86AC30}" sibTransId="{E8F5FCCD-F11A-4B74-A449-FB9E05D77D92}"/>
    <dgm:cxn modelId="{9216367E-6BD3-4D9D-9FD4-E896A5EB1347}" srcId="{4BC8360D-C4B1-4E95-8818-A34090F90372}" destId="{D226E650-EDD8-460A-BCFE-3E66336DF628}" srcOrd="5" destOrd="0" parTransId="{58C6EE74-89DB-47E9-A30C-0915A9D8B683}" sibTransId="{F2FC0837-395D-4F97-AECA-55FBC771861E}"/>
    <dgm:cxn modelId="{0893AC84-7283-4CA4-B69F-DAF4F6773081}" srcId="{4BC8360D-C4B1-4E95-8818-A34090F90372}" destId="{D8D593CF-8061-4D0E-974D-ABEDBB0C9C92}" srcOrd="1" destOrd="0" parTransId="{FDA2A477-943A-49C3-B2E6-386101B99FFD}" sibTransId="{4F853516-B0F4-40FF-A1CB-0118F42B8920}"/>
    <dgm:cxn modelId="{C338C4AE-3100-4C28-AB88-D62D1181B7AD}" type="presOf" srcId="{1798C776-AF75-4933-B1AE-F32E4F2D4DF5}" destId="{48ABD968-686C-4410-BAFC-14F3961A3E9E}" srcOrd="0" destOrd="0" presId="urn:microsoft.com/office/officeart/2008/layout/PictureStrips"/>
    <dgm:cxn modelId="{3AE137CA-051C-4149-9011-942AA85AEE29}" srcId="{4BC8360D-C4B1-4E95-8818-A34090F90372}" destId="{1798C776-AF75-4933-B1AE-F32E4F2D4DF5}" srcOrd="4" destOrd="0" parTransId="{7038F8D1-1E60-4686-B140-718E93AD121B}" sibTransId="{75987A1B-9E4C-419D-8E25-95776F6BEDF1}"/>
    <dgm:cxn modelId="{F3A60AF5-3385-4FEB-941E-AD3026D3D855}" type="presOf" srcId="{4BC8360D-C4B1-4E95-8818-A34090F90372}" destId="{9810E6B7-BF7D-46C9-923F-DA3CB575151E}" srcOrd="0" destOrd="0" presId="urn:microsoft.com/office/officeart/2008/layout/PictureStrips"/>
    <dgm:cxn modelId="{135EAA9C-41A5-4FE5-A087-0E2046B4823F}" type="presParOf" srcId="{9810E6B7-BF7D-46C9-923F-DA3CB575151E}" destId="{ADC1F41F-011D-4C2C-B957-5E6179997590}" srcOrd="0" destOrd="0" presId="urn:microsoft.com/office/officeart/2008/layout/PictureStrips"/>
    <dgm:cxn modelId="{ED56BE95-D736-40E5-8533-5F92B3446E19}" type="presParOf" srcId="{ADC1F41F-011D-4C2C-B957-5E6179997590}" destId="{03421438-AA53-414F-8C20-5F44AC58F78A}" srcOrd="0" destOrd="0" presId="urn:microsoft.com/office/officeart/2008/layout/PictureStrips"/>
    <dgm:cxn modelId="{1870263F-4158-4F12-BDB0-F2F8F83B8F01}" type="presParOf" srcId="{ADC1F41F-011D-4C2C-B957-5E6179997590}" destId="{D63838F7-01A4-4F09-B9DE-3FEFA2268601}" srcOrd="1" destOrd="0" presId="urn:microsoft.com/office/officeart/2008/layout/PictureStrips"/>
    <dgm:cxn modelId="{D50334BC-A56E-46B9-B899-8E42C19713B8}" type="presParOf" srcId="{9810E6B7-BF7D-46C9-923F-DA3CB575151E}" destId="{3B7B6464-2141-4308-97F4-4E26BE465664}" srcOrd="1" destOrd="0" presId="urn:microsoft.com/office/officeart/2008/layout/PictureStrips"/>
    <dgm:cxn modelId="{3A707A4F-BA29-4F52-979F-9CDDA64C2CEF}" type="presParOf" srcId="{9810E6B7-BF7D-46C9-923F-DA3CB575151E}" destId="{56A75FA3-E697-425D-A70A-FC38A85DA74E}" srcOrd="2" destOrd="0" presId="urn:microsoft.com/office/officeart/2008/layout/PictureStrips"/>
    <dgm:cxn modelId="{3C09ECD6-4CFA-4557-9B74-4D1191DF02C7}" type="presParOf" srcId="{56A75FA3-E697-425D-A70A-FC38A85DA74E}" destId="{4B4A08B0-DF4E-4C4F-B2E0-7EB934897C92}" srcOrd="0" destOrd="0" presId="urn:microsoft.com/office/officeart/2008/layout/PictureStrips"/>
    <dgm:cxn modelId="{85091985-FCB3-4F4B-AAFC-70F04C98101B}" type="presParOf" srcId="{56A75FA3-E697-425D-A70A-FC38A85DA74E}" destId="{1F8BF3A5-1B5A-445B-9810-418A470F6E08}" srcOrd="1" destOrd="0" presId="urn:microsoft.com/office/officeart/2008/layout/PictureStrips"/>
    <dgm:cxn modelId="{DD1F94EF-011F-47EB-922F-1B364C206309}" type="presParOf" srcId="{9810E6B7-BF7D-46C9-923F-DA3CB575151E}" destId="{B628FAB8-F125-4843-8BEF-D8CF80CF3E92}" srcOrd="3" destOrd="0" presId="urn:microsoft.com/office/officeart/2008/layout/PictureStrips"/>
    <dgm:cxn modelId="{FCB2C0C6-40A2-4B5A-B000-B72911521B2B}" type="presParOf" srcId="{9810E6B7-BF7D-46C9-923F-DA3CB575151E}" destId="{5AB2A424-580E-4A87-B25D-F2027B8B6781}" srcOrd="4" destOrd="0" presId="urn:microsoft.com/office/officeart/2008/layout/PictureStrips"/>
    <dgm:cxn modelId="{331B6502-191F-45BD-9F66-9F1240D589F7}" type="presParOf" srcId="{5AB2A424-580E-4A87-B25D-F2027B8B6781}" destId="{B711BFDA-1C1C-4D26-A012-388EC2978EAB}" srcOrd="0" destOrd="0" presId="urn:microsoft.com/office/officeart/2008/layout/PictureStrips"/>
    <dgm:cxn modelId="{EF9C131C-2260-4D82-BE9D-ADFDB7C58749}" type="presParOf" srcId="{5AB2A424-580E-4A87-B25D-F2027B8B6781}" destId="{12582DB4-3AB3-4AF7-B31F-D419376C175B}" srcOrd="1" destOrd="0" presId="urn:microsoft.com/office/officeart/2008/layout/PictureStrips"/>
    <dgm:cxn modelId="{31071DED-69F0-4A39-AD75-D7F171B0FF5F}" type="presParOf" srcId="{9810E6B7-BF7D-46C9-923F-DA3CB575151E}" destId="{7FAF3DF1-59D2-4E0B-8D26-DC806887EE29}" srcOrd="5" destOrd="0" presId="urn:microsoft.com/office/officeart/2008/layout/PictureStrips"/>
    <dgm:cxn modelId="{4DB41379-5A93-468B-98AF-0DF6EDE75D07}" type="presParOf" srcId="{9810E6B7-BF7D-46C9-923F-DA3CB575151E}" destId="{6E41B95E-9559-4AE9-B99D-6FBA52D6364C}" srcOrd="6" destOrd="0" presId="urn:microsoft.com/office/officeart/2008/layout/PictureStrips"/>
    <dgm:cxn modelId="{F68D9A17-7E50-44E1-ADFC-E256D1BB3C21}" type="presParOf" srcId="{6E41B95E-9559-4AE9-B99D-6FBA52D6364C}" destId="{97EEE9B7-7889-4302-8EE2-043463D6C345}" srcOrd="0" destOrd="0" presId="urn:microsoft.com/office/officeart/2008/layout/PictureStrips"/>
    <dgm:cxn modelId="{B01BDECC-4800-40A9-B786-5068A6013ECE}" type="presParOf" srcId="{6E41B95E-9559-4AE9-B99D-6FBA52D6364C}" destId="{F883096A-6C43-4360-A3E8-31358CE36778}" srcOrd="1" destOrd="0" presId="urn:microsoft.com/office/officeart/2008/layout/PictureStrips"/>
    <dgm:cxn modelId="{C27F9A39-6A96-441B-9D4B-E2DBC2C8B9FE}" type="presParOf" srcId="{9810E6B7-BF7D-46C9-923F-DA3CB575151E}" destId="{B1375F24-7C9A-4750-9863-7B73270B98CC}" srcOrd="7" destOrd="0" presId="urn:microsoft.com/office/officeart/2008/layout/PictureStrips"/>
    <dgm:cxn modelId="{1F3725EA-F4CD-4821-A242-4A97AE94D33C}" type="presParOf" srcId="{9810E6B7-BF7D-46C9-923F-DA3CB575151E}" destId="{7A7EB16C-91A0-459B-8107-045F0A6D0926}" srcOrd="8" destOrd="0" presId="urn:microsoft.com/office/officeart/2008/layout/PictureStrips"/>
    <dgm:cxn modelId="{01A19F58-ED7F-484D-8B82-F85A3ADDAB6C}" type="presParOf" srcId="{7A7EB16C-91A0-459B-8107-045F0A6D0926}" destId="{48ABD968-686C-4410-BAFC-14F3961A3E9E}" srcOrd="0" destOrd="0" presId="urn:microsoft.com/office/officeart/2008/layout/PictureStrips"/>
    <dgm:cxn modelId="{59B9D00E-6CBE-40BA-92D8-F8B8F0B44E54}" type="presParOf" srcId="{7A7EB16C-91A0-459B-8107-045F0A6D0926}" destId="{BD492793-6E2E-41A5-94AC-4247FD415A89}" srcOrd="1" destOrd="0" presId="urn:microsoft.com/office/officeart/2008/layout/PictureStrips"/>
    <dgm:cxn modelId="{4CD4482F-BCF9-4BA9-A021-EF81F0B6A779}" type="presParOf" srcId="{9810E6B7-BF7D-46C9-923F-DA3CB575151E}" destId="{5A81322B-E121-4E84-AC21-0C4C302327B2}" srcOrd="9" destOrd="0" presId="urn:microsoft.com/office/officeart/2008/layout/PictureStrips"/>
    <dgm:cxn modelId="{6B11721F-7235-4717-9059-ADCC0D3E5CAA}" type="presParOf" srcId="{9810E6B7-BF7D-46C9-923F-DA3CB575151E}" destId="{F64CEF02-128D-4241-87C0-9E81FDF3C8C3}" srcOrd="10" destOrd="0" presId="urn:microsoft.com/office/officeart/2008/layout/PictureStrips"/>
    <dgm:cxn modelId="{521502BE-8456-4109-9EC9-392EA8CF4582}" type="presParOf" srcId="{F64CEF02-128D-4241-87C0-9E81FDF3C8C3}" destId="{27A0ACE2-82F2-4866-A0DA-946C712053FD}" srcOrd="0" destOrd="0" presId="urn:microsoft.com/office/officeart/2008/layout/PictureStrips"/>
    <dgm:cxn modelId="{B5B2B748-451A-4716-9546-E6CA385D6758}" type="presParOf" srcId="{F64CEF02-128D-4241-87C0-9E81FDF3C8C3}" destId="{A7BD6E3B-58B4-4A4C-A271-0CB67AB9F73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F5D68D-C2AD-405C-9658-7C1DA09A0B6B}" type="doc">
      <dgm:prSet loTypeId="urn:microsoft.com/office/officeart/2005/8/layout/chart3" loCatId="cycle" qsTypeId="urn:microsoft.com/office/officeart/2005/8/quickstyle/3d9" qsCatId="3D" csTypeId="urn:microsoft.com/office/officeart/2005/8/colors/colorful1" csCatId="colorful" phldr="1"/>
      <dgm:spPr>
        <a:scene3d>
          <a:camera prst="isometricOffAxis1Righ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</dgm:pt>
    <dgm:pt modelId="{5C412F37-B81A-48F6-9512-81A8FE957991}">
      <dgm:prSet phldrT="[Text]"/>
      <dgm:spPr>
        <a:solidFill>
          <a:srgbClr val="D6DE23"/>
        </a:solidFill>
      </dgm:spPr>
      <dgm:t>
        <a:bodyPr/>
        <a:lstStyle/>
        <a:p>
          <a:r>
            <a:rPr lang="en-US" b="1" dirty="0"/>
            <a:t>SONA</a:t>
          </a:r>
          <a:endParaRPr lang="en-ZA" b="1" dirty="0"/>
        </a:p>
      </dgm:t>
    </dgm:pt>
    <dgm:pt modelId="{402FC35E-3952-4A27-9E11-CA77FDA7609B}" type="parTrans" cxnId="{559ACBC0-3480-49C9-B804-D66B9CA7394D}">
      <dgm:prSet/>
      <dgm:spPr/>
      <dgm:t>
        <a:bodyPr/>
        <a:lstStyle/>
        <a:p>
          <a:endParaRPr lang="en-ZA"/>
        </a:p>
      </dgm:t>
    </dgm:pt>
    <dgm:pt modelId="{C1785196-6A2A-4EA9-8211-C246A30B7200}" type="sibTrans" cxnId="{559ACBC0-3480-49C9-B804-D66B9CA7394D}">
      <dgm:prSet/>
      <dgm:spPr/>
      <dgm:t>
        <a:bodyPr/>
        <a:lstStyle/>
        <a:p>
          <a:endParaRPr lang="en-ZA"/>
        </a:p>
      </dgm:t>
    </dgm:pt>
    <dgm:pt modelId="{5E6329E8-8D9B-49A8-91ED-412528E0D43D}">
      <dgm:prSet phldrT="[Text]"/>
      <dgm:spPr/>
      <dgm:t>
        <a:bodyPr/>
        <a:lstStyle/>
        <a:p>
          <a:r>
            <a:rPr lang="en-US" dirty="0"/>
            <a:t>MTEF</a:t>
          </a:r>
          <a:endParaRPr lang="en-ZA" dirty="0"/>
        </a:p>
      </dgm:t>
    </dgm:pt>
    <dgm:pt modelId="{6A9A7540-15B6-4EC3-B609-0CB642EBFF89}" type="parTrans" cxnId="{BB8FEDB3-E4B4-4C8A-BAE0-81A94FCEABA3}">
      <dgm:prSet/>
      <dgm:spPr/>
      <dgm:t>
        <a:bodyPr/>
        <a:lstStyle/>
        <a:p>
          <a:endParaRPr lang="en-ZA"/>
        </a:p>
      </dgm:t>
    </dgm:pt>
    <dgm:pt modelId="{83972A60-0255-422C-A704-3E0B2F22092E}" type="sibTrans" cxnId="{BB8FEDB3-E4B4-4C8A-BAE0-81A94FCEABA3}">
      <dgm:prSet/>
      <dgm:spPr/>
      <dgm:t>
        <a:bodyPr/>
        <a:lstStyle/>
        <a:p>
          <a:endParaRPr lang="en-ZA"/>
        </a:p>
      </dgm:t>
    </dgm:pt>
    <dgm:pt modelId="{3F28A70B-83C4-4362-8A82-2523F0E728A4}">
      <dgm:prSet phldrT="[Text]"/>
      <dgm:spPr>
        <a:solidFill>
          <a:srgbClr val="21076A"/>
        </a:solidFill>
      </dgm:spPr>
      <dgm:t>
        <a:bodyPr/>
        <a:lstStyle/>
        <a:p>
          <a:r>
            <a:rPr lang="en-US" dirty="0"/>
            <a:t> AAMP</a:t>
          </a:r>
          <a:endParaRPr lang="en-ZA" dirty="0"/>
        </a:p>
      </dgm:t>
    </dgm:pt>
    <dgm:pt modelId="{74A5531E-F3AE-4EBC-AB37-4889B5A1BBDC}" type="parTrans" cxnId="{5F7732B7-D7A1-4CAE-9260-4CFCA3F1FD72}">
      <dgm:prSet/>
      <dgm:spPr/>
      <dgm:t>
        <a:bodyPr/>
        <a:lstStyle/>
        <a:p>
          <a:endParaRPr lang="en-ZA"/>
        </a:p>
      </dgm:t>
    </dgm:pt>
    <dgm:pt modelId="{CFB042A2-20E5-448D-A221-02271D449820}" type="sibTrans" cxnId="{5F7732B7-D7A1-4CAE-9260-4CFCA3F1FD72}">
      <dgm:prSet/>
      <dgm:spPr/>
      <dgm:t>
        <a:bodyPr/>
        <a:lstStyle/>
        <a:p>
          <a:endParaRPr lang="en-ZA"/>
        </a:p>
      </dgm:t>
    </dgm:pt>
    <dgm:pt modelId="{08FB0893-CD7D-4696-BF01-70643F8EF062}" type="pres">
      <dgm:prSet presAssocID="{B6F5D68D-C2AD-405C-9658-7C1DA09A0B6B}" presName="compositeShape" presStyleCnt="0">
        <dgm:presLayoutVars>
          <dgm:chMax val="7"/>
          <dgm:dir/>
          <dgm:resizeHandles val="exact"/>
        </dgm:presLayoutVars>
      </dgm:prSet>
      <dgm:spPr/>
    </dgm:pt>
    <dgm:pt modelId="{704A2496-01D2-422E-B78B-FC66B3EEF5B9}" type="pres">
      <dgm:prSet presAssocID="{B6F5D68D-C2AD-405C-9658-7C1DA09A0B6B}" presName="wedge1" presStyleLbl="node1" presStyleIdx="0" presStyleCnt="3" custLinFactNeighborX="4789" custLinFactNeighborY="188"/>
      <dgm:spPr/>
    </dgm:pt>
    <dgm:pt modelId="{BDF4C0F2-5559-4CAE-BB6F-574A6583BC84}" type="pres">
      <dgm:prSet presAssocID="{B6F5D68D-C2AD-405C-9658-7C1DA09A0B6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4075F0D-DC44-4259-9B94-4910491D98DF}" type="pres">
      <dgm:prSet presAssocID="{B6F5D68D-C2AD-405C-9658-7C1DA09A0B6B}" presName="wedge2" presStyleLbl="node1" presStyleIdx="1" presStyleCnt="3"/>
      <dgm:spPr/>
    </dgm:pt>
    <dgm:pt modelId="{805E17E6-98CB-4364-A2C6-05DE26A134BA}" type="pres">
      <dgm:prSet presAssocID="{B6F5D68D-C2AD-405C-9658-7C1DA09A0B6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5021CE9-D786-44AC-AABE-C63E7077CFA0}" type="pres">
      <dgm:prSet presAssocID="{B6F5D68D-C2AD-405C-9658-7C1DA09A0B6B}" presName="wedge3" presStyleLbl="node1" presStyleIdx="2" presStyleCnt="3"/>
      <dgm:spPr/>
    </dgm:pt>
    <dgm:pt modelId="{2D02B7CA-FC03-4417-A843-18337AE014C9}" type="pres">
      <dgm:prSet presAssocID="{B6F5D68D-C2AD-405C-9658-7C1DA09A0B6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36A850A-8038-4FE0-8120-08F05F46E6FF}" type="presOf" srcId="{B6F5D68D-C2AD-405C-9658-7C1DA09A0B6B}" destId="{08FB0893-CD7D-4696-BF01-70643F8EF062}" srcOrd="0" destOrd="0" presId="urn:microsoft.com/office/officeart/2005/8/layout/chart3"/>
    <dgm:cxn modelId="{139A7531-DA0D-4CC2-9A42-E779314BF606}" type="presOf" srcId="{3F28A70B-83C4-4362-8A82-2523F0E728A4}" destId="{35021CE9-D786-44AC-AABE-C63E7077CFA0}" srcOrd="0" destOrd="0" presId="urn:microsoft.com/office/officeart/2005/8/layout/chart3"/>
    <dgm:cxn modelId="{6D0B9A51-1406-4B2C-B8F9-C8A59ED84157}" type="presOf" srcId="{5C412F37-B81A-48F6-9512-81A8FE957991}" destId="{BDF4C0F2-5559-4CAE-BB6F-574A6583BC84}" srcOrd="1" destOrd="0" presId="urn:microsoft.com/office/officeart/2005/8/layout/chart3"/>
    <dgm:cxn modelId="{834CE278-BBB3-4C42-BBEF-ABDC0261A96A}" type="presOf" srcId="{5E6329E8-8D9B-49A8-91ED-412528E0D43D}" destId="{24075F0D-DC44-4259-9B94-4910491D98DF}" srcOrd="0" destOrd="0" presId="urn:microsoft.com/office/officeart/2005/8/layout/chart3"/>
    <dgm:cxn modelId="{45F65684-D701-4336-8D37-861FBD55B12C}" type="presOf" srcId="{3F28A70B-83C4-4362-8A82-2523F0E728A4}" destId="{2D02B7CA-FC03-4417-A843-18337AE014C9}" srcOrd="1" destOrd="0" presId="urn:microsoft.com/office/officeart/2005/8/layout/chart3"/>
    <dgm:cxn modelId="{78A8B19A-5EB2-4583-97D6-0A34D2224FF6}" type="presOf" srcId="{5C412F37-B81A-48F6-9512-81A8FE957991}" destId="{704A2496-01D2-422E-B78B-FC66B3EEF5B9}" srcOrd="0" destOrd="0" presId="urn:microsoft.com/office/officeart/2005/8/layout/chart3"/>
    <dgm:cxn modelId="{BB8FEDB3-E4B4-4C8A-BAE0-81A94FCEABA3}" srcId="{B6F5D68D-C2AD-405C-9658-7C1DA09A0B6B}" destId="{5E6329E8-8D9B-49A8-91ED-412528E0D43D}" srcOrd="1" destOrd="0" parTransId="{6A9A7540-15B6-4EC3-B609-0CB642EBFF89}" sibTransId="{83972A60-0255-422C-A704-3E0B2F22092E}"/>
    <dgm:cxn modelId="{5F7732B7-D7A1-4CAE-9260-4CFCA3F1FD72}" srcId="{B6F5D68D-C2AD-405C-9658-7C1DA09A0B6B}" destId="{3F28A70B-83C4-4362-8A82-2523F0E728A4}" srcOrd="2" destOrd="0" parTransId="{74A5531E-F3AE-4EBC-AB37-4889B5A1BBDC}" sibTransId="{CFB042A2-20E5-448D-A221-02271D449820}"/>
    <dgm:cxn modelId="{559ACBC0-3480-49C9-B804-D66B9CA7394D}" srcId="{B6F5D68D-C2AD-405C-9658-7C1DA09A0B6B}" destId="{5C412F37-B81A-48F6-9512-81A8FE957991}" srcOrd="0" destOrd="0" parTransId="{402FC35E-3952-4A27-9E11-CA77FDA7609B}" sibTransId="{C1785196-6A2A-4EA9-8211-C246A30B7200}"/>
    <dgm:cxn modelId="{2BBD52DC-2C21-4A53-8CA2-C31FE121C2F7}" type="presOf" srcId="{5E6329E8-8D9B-49A8-91ED-412528E0D43D}" destId="{805E17E6-98CB-4364-A2C6-05DE26A134BA}" srcOrd="1" destOrd="0" presId="urn:microsoft.com/office/officeart/2005/8/layout/chart3"/>
    <dgm:cxn modelId="{5054F34C-3C14-40AF-99DD-3AC74F0F3675}" type="presParOf" srcId="{08FB0893-CD7D-4696-BF01-70643F8EF062}" destId="{704A2496-01D2-422E-B78B-FC66B3EEF5B9}" srcOrd="0" destOrd="0" presId="urn:microsoft.com/office/officeart/2005/8/layout/chart3"/>
    <dgm:cxn modelId="{890AE12B-AD74-4786-B693-67DFCD9475EA}" type="presParOf" srcId="{08FB0893-CD7D-4696-BF01-70643F8EF062}" destId="{BDF4C0F2-5559-4CAE-BB6F-574A6583BC84}" srcOrd="1" destOrd="0" presId="urn:microsoft.com/office/officeart/2005/8/layout/chart3"/>
    <dgm:cxn modelId="{694B2698-AAE0-4D25-87FA-034A994B9E44}" type="presParOf" srcId="{08FB0893-CD7D-4696-BF01-70643F8EF062}" destId="{24075F0D-DC44-4259-9B94-4910491D98DF}" srcOrd="2" destOrd="0" presId="urn:microsoft.com/office/officeart/2005/8/layout/chart3"/>
    <dgm:cxn modelId="{BE5528DC-ED31-4D83-BA9E-64F9F99076E7}" type="presParOf" srcId="{08FB0893-CD7D-4696-BF01-70643F8EF062}" destId="{805E17E6-98CB-4364-A2C6-05DE26A134BA}" srcOrd="3" destOrd="0" presId="urn:microsoft.com/office/officeart/2005/8/layout/chart3"/>
    <dgm:cxn modelId="{4405B2D4-0C1A-4FF3-BF76-A0B8E3AA35B3}" type="presParOf" srcId="{08FB0893-CD7D-4696-BF01-70643F8EF062}" destId="{35021CE9-D786-44AC-AABE-C63E7077CFA0}" srcOrd="4" destOrd="0" presId="urn:microsoft.com/office/officeart/2005/8/layout/chart3"/>
    <dgm:cxn modelId="{2762D39B-4F1B-4477-8653-2EE3D0C1A1FD}" type="presParOf" srcId="{08FB0893-CD7D-4696-BF01-70643F8EF062}" destId="{2D02B7CA-FC03-4417-A843-18337AE014C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AC770D-0B00-477C-A74C-492CF66C00AA}" type="doc">
      <dgm:prSet loTypeId="urn:microsoft.com/office/officeart/2005/8/layout/pList2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642F18B2-74EB-4B3C-A4F8-95DB2EE2FBD0}">
      <dgm:prSet phldrT="[Text]"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Trade Barriers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D41BA-71CA-4761-B748-368D9E8A72F9}" type="parTrans" cxnId="{E80EAC9B-266E-4AA9-8E04-E9A980C8C268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65B70-DC8D-43A1-B907-068EEC746899}" type="sibTrans" cxnId="{E80EAC9B-266E-4AA9-8E04-E9A980C8C268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84042-F91B-4B88-BCE5-C22C4C58ABFC}">
      <dgm:prSet phldrT="[Text]"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b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Social, Governance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C46FE-F5D8-4F5A-B509-9F5839EE6338}" type="parTrans" cxnId="{5D2F699A-6BC9-43E5-AAC6-3BCCD90089D0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BEC330-39A9-4CF2-906C-7AB385031CA7}" type="sibTrans" cxnId="{5D2F699A-6BC9-43E5-AAC6-3BCCD90089D0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B11D3-491E-4592-814C-4FB35A4A20AB}">
      <dgm:prSet phldrT="[Text]"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Access to Information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E7995-DBF5-4317-A155-C72C9415A3C8}" type="parTrans" cxnId="{121D0DAD-60A8-4FF4-A283-C74184476483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58AD8-0F7D-4EF6-BF82-019B58177D24}" type="sibTrans" cxnId="{121D0DAD-60A8-4FF4-A283-C74184476483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F5EF7-C177-4A9F-A1B2-8529DEF894C0}">
      <dgm:prSet phldrT="[Text]"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 Security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B0A56-B906-40B0-8D0F-086715744664}" type="parTrans" cxnId="{2A57CAA9-5722-42F4-8D1A-F1FEBD0920A0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14B66-A201-4B60-B060-EAFE8A8205E1}" type="sibTrans" cxnId="{2A57CAA9-5722-42F4-8D1A-F1FEBD0920A0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37FA33-5817-4CA9-B4BB-26AFC0F623E1}">
      <dgm:prSet phldrT="[Text]"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 in Technology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04E12-3B14-4923-A65F-623153E8FDF3}" type="parTrans" cxnId="{604AC0EC-FD38-4955-A7D6-37B4ADFFDAE8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25CC21-A2CB-482B-9AE9-C8887A8F2394}" type="sibTrans" cxnId="{604AC0EC-FD38-4955-A7D6-37B4ADFFDAE8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AB79D-8C51-49F2-896B-51E5A846D9C2}">
      <dgm:prSet custT="1"/>
      <dgm:spPr>
        <a:solidFill>
          <a:srgbClr val="141F4F"/>
        </a:solidFill>
      </dgm:spPr>
      <dgm:t>
        <a:bodyPr/>
        <a:lstStyle/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Consumer Patterns</a:t>
          </a:r>
          <a:endParaRPr lang="en-ZA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4CEE1-EDBA-4564-B562-89E5C169D653}" type="parTrans" cxnId="{9647C450-2626-4E2D-9260-400369C06CC5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678C5-5BE1-4622-BEFF-C73D8238194A}" type="sibTrans" cxnId="{9647C450-2626-4E2D-9260-400369C06CC5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AC920-2F6E-4E4F-B891-3C15A5C0DE79}" type="pres">
      <dgm:prSet presAssocID="{58AC770D-0B00-477C-A74C-492CF66C00AA}" presName="Name0" presStyleCnt="0">
        <dgm:presLayoutVars>
          <dgm:dir/>
          <dgm:resizeHandles val="exact"/>
        </dgm:presLayoutVars>
      </dgm:prSet>
      <dgm:spPr/>
    </dgm:pt>
    <dgm:pt modelId="{392CF4F9-74AF-4077-9C36-6FD705ADAB46}" type="pres">
      <dgm:prSet presAssocID="{58AC770D-0B00-477C-A74C-492CF66C00AA}" presName="bkgdShp" presStyleLbl="alignAccFollowNode1" presStyleIdx="0" presStyleCnt="1"/>
      <dgm:spPr/>
    </dgm:pt>
    <dgm:pt modelId="{BF0A6D27-E776-4BAF-A576-1744CE384CF1}" type="pres">
      <dgm:prSet presAssocID="{58AC770D-0B00-477C-A74C-492CF66C00AA}" presName="linComp" presStyleCnt="0"/>
      <dgm:spPr/>
    </dgm:pt>
    <dgm:pt modelId="{9B470AC0-4C5E-4490-999A-D5ADBE4B8A97}" type="pres">
      <dgm:prSet presAssocID="{642F18B2-74EB-4B3C-A4F8-95DB2EE2FBD0}" presName="compNode" presStyleCnt="0"/>
      <dgm:spPr/>
    </dgm:pt>
    <dgm:pt modelId="{C9517539-79CF-4775-98C2-BED9C12A0E61}" type="pres">
      <dgm:prSet presAssocID="{642F18B2-74EB-4B3C-A4F8-95DB2EE2FBD0}" presName="node" presStyleLbl="node1" presStyleIdx="0" presStyleCnt="6">
        <dgm:presLayoutVars>
          <dgm:bulletEnabled val="1"/>
        </dgm:presLayoutVars>
      </dgm:prSet>
      <dgm:spPr/>
    </dgm:pt>
    <dgm:pt modelId="{C39864C4-98B0-4E82-9EF5-1ACDA3712383}" type="pres">
      <dgm:prSet presAssocID="{642F18B2-74EB-4B3C-A4F8-95DB2EE2FBD0}" presName="invisiNode" presStyleLbl="node1" presStyleIdx="0" presStyleCnt="6"/>
      <dgm:spPr/>
    </dgm:pt>
    <dgm:pt modelId="{CE45C521-D323-44AF-84F1-035D6DF2A744}" type="pres">
      <dgm:prSet presAssocID="{642F18B2-74EB-4B3C-A4F8-95DB2EE2FBD0}" presName="imagNode" presStyleLbl="fgImgPlac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</dgm:spPr>
      <dgm:extLst>
        <a:ext uri="{E40237B7-FDA0-4F09-8148-C483321AD2D9}">
          <dgm14:cNvPr xmlns:dgm14="http://schemas.microsoft.com/office/drawing/2010/diagram" id="0" name="" descr="Aerial top of container ship in ocean"/>
        </a:ext>
      </dgm:extLst>
    </dgm:pt>
    <dgm:pt modelId="{3962A86F-D9CB-403F-8ADE-E8952481D950}" type="pres">
      <dgm:prSet presAssocID="{86165B70-DC8D-43A1-B907-068EEC746899}" presName="sibTrans" presStyleLbl="sibTrans2D1" presStyleIdx="0" presStyleCnt="0"/>
      <dgm:spPr/>
    </dgm:pt>
    <dgm:pt modelId="{023C563E-3889-4A05-A9BB-E56828B5B795}" type="pres">
      <dgm:prSet presAssocID="{EBF84042-F91B-4B88-BCE5-C22C4C58ABFC}" presName="compNode" presStyleCnt="0"/>
      <dgm:spPr/>
    </dgm:pt>
    <dgm:pt modelId="{73A00934-FD8B-44C2-A644-815D194A492F}" type="pres">
      <dgm:prSet presAssocID="{EBF84042-F91B-4B88-BCE5-C22C4C58ABFC}" presName="node" presStyleLbl="node1" presStyleIdx="1" presStyleCnt="6" custScaleX="122905">
        <dgm:presLayoutVars>
          <dgm:bulletEnabled val="1"/>
        </dgm:presLayoutVars>
      </dgm:prSet>
      <dgm:spPr/>
    </dgm:pt>
    <dgm:pt modelId="{1973E934-52E6-4FA9-A81D-87976079F08E}" type="pres">
      <dgm:prSet presAssocID="{EBF84042-F91B-4B88-BCE5-C22C4C58ABFC}" presName="invisiNode" presStyleLbl="node1" presStyleIdx="1" presStyleCnt="6"/>
      <dgm:spPr/>
    </dgm:pt>
    <dgm:pt modelId="{35F10E72-9C24-4356-B055-92799DFBB7F4}" type="pres">
      <dgm:prSet presAssocID="{EBF84042-F91B-4B88-BCE5-C22C4C58ABFC}" presName="imagNode" presStyleLbl="fgImgPlace1" presStyleIdx="1" presStyleCnt="6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</dgm:pt>
    <dgm:pt modelId="{21F86304-E73A-45B0-8236-11D73310E73B}" type="pres">
      <dgm:prSet presAssocID="{E0BEC330-39A9-4CF2-906C-7AB385031CA7}" presName="sibTrans" presStyleLbl="sibTrans2D1" presStyleIdx="0" presStyleCnt="0"/>
      <dgm:spPr/>
    </dgm:pt>
    <dgm:pt modelId="{6CD5C046-341C-4EF6-9062-551329D25AB8}" type="pres">
      <dgm:prSet presAssocID="{907B11D3-491E-4592-814C-4FB35A4A20AB}" presName="compNode" presStyleCnt="0"/>
      <dgm:spPr/>
    </dgm:pt>
    <dgm:pt modelId="{795C20D2-8A42-44E5-970D-80C498E2CC3F}" type="pres">
      <dgm:prSet presAssocID="{907B11D3-491E-4592-814C-4FB35A4A20AB}" presName="node" presStyleLbl="node1" presStyleIdx="2" presStyleCnt="6">
        <dgm:presLayoutVars>
          <dgm:bulletEnabled val="1"/>
        </dgm:presLayoutVars>
      </dgm:prSet>
      <dgm:spPr/>
    </dgm:pt>
    <dgm:pt modelId="{1A93FB01-6061-40D9-8F15-5D788064F616}" type="pres">
      <dgm:prSet presAssocID="{907B11D3-491E-4592-814C-4FB35A4A20AB}" presName="invisiNode" presStyleLbl="node1" presStyleIdx="2" presStyleCnt="6"/>
      <dgm:spPr/>
    </dgm:pt>
    <dgm:pt modelId="{58A04EF8-7A74-4676-8CAC-CE7B23A58881}" type="pres">
      <dgm:prSet presAssocID="{907B11D3-491E-4592-814C-4FB35A4A20AB}" presName="imagNode" presStyleLbl="fgImgPlace1" presStyleIdx="2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sinessman checking statistics"/>
        </a:ext>
      </dgm:extLst>
    </dgm:pt>
    <dgm:pt modelId="{B6155188-565D-4CED-ACA8-5072F41355D6}" type="pres">
      <dgm:prSet presAssocID="{F6F58AD8-0F7D-4EF6-BF82-019B58177D24}" presName="sibTrans" presStyleLbl="sibTrans2D1" presStyleIdx="0" presStyleCnt="0"/>
      <dgm:spPr/>
    </dgm:pt>
    <dgm:pt modelId="{CC4CE5FC-9CB0-4CAD-B9E2-AF70C0B3FDF9}" type="pres">
      <dgm:prSet presAssocID="{A1EF5EF7-C177-4A9F-A1B2-8529DEF894C0}" presName="compNode" presStyleCnt="0"/>
      <dgm:spPr/>
    </dgm:pt>
    <dgm:pt modelId="{57E6FFD4-CD1F-4377-9395-5477FE2F8E2C}" type="pres">
      <dgm:prSet presAssocID="{A1EF5EF7-C177-4A9F-A1B2-8529DEF894C0}" presName="node" presStyleLbl="node1" presStyleIdx="3" presStyleCnt="6">
        <dgm:presLayoutVars>
          <dgm:bulletEnabled val="1"/>
        </dgm:presLayoutVars>
      </dgm:prSet>
      <dgm:spPr/>
    </dgm:pt>
    <dgm:pt modelId="{FD2CD90A-1F7D-43C8-BE50-B60FECEB3020}" type="pres">
      <dgm:prSet presAssocID="{A1EF5EF7-C177-4A9F-A1B2-8529DEF894C0}" presName="invisiNode" presStyleLbl="node1" presStyleIdx="3" presStyleCnt="6"/>
      <dgm:spPr/>
    </dgm:pt>
    <dgm:pt modelId="{30B791C4-A152-4FF9-9A9F-1E586CA016E0}" type="pres">
      <dgm:prSet presAssocID="{A1EF5EF7-C177-4A9F-A1B2-8529DEF894C0}" presName="imagNode" presStyleLbl="fgImgPlace1" presStyleIdx="3" presStyleCnt="6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Illuminated server room panel"/>
        </a:ext>
      </dgm:extLst>
    </dgm:pt>
    <dgm:pt modelId="{48607ADA-923A-4746-B07C-244D9E27FDCB}" type="pres">
      <dgm:prSet presAssocID="{52114B66-A201-4B60-B060-EAFE8A8205E1}" presName="sibTrans" presStyleLbl="sibTrans2D1" presStyleIdx="0" presStyleCnt="0"/>
      <dgm:spPr/>
    </dgm:pt>
    <dgm:pt modelId="{6FB43A1A-90A9-44AD-8028-C7B009396560}" type="pres">
      <dgm:prSet presAssocID="{6E37FA33-5817-4CA9-B4BB-26AFC0F623E1}" presName="compNode" presStyleCnt="0"/>
      <dgm:spPr/>
    </dgm:pt>
    <dgm:pt modelId="{FF6A64C8-A4DE-487D-B7BA-A82A185C8B62}" type="pres">
      <dgm:prSet presAssocID="{6E37FA33-5817-4CA9-B4BB-26AFC0F623E1}" presName="node" presStyleLbl="node1" presStyleIdx="4" presStyleCnt="6">
        <dgm:presLayoutVars>
          <dgm:bulletEnabled val="1"/>
        </dgm:presLayoutVars>
      </dgm:prSet>
      <dgm:spPr/>
    </dgm:pt>
    <dgm:pt modelId="{02A9CB2F-791C-438B-A6AF-F67F14F4E261}" type="pres">
      <dgm:prSet presAssocID="{6E37FA33-5817-4CA9-B4BB-26AFC0F623E1}" presName="invisiNode" presStyleLbl="node1" presStyleIdx="4" presStyleCnt="6"/>
      <dgm:spPr/>
    </dgm:pt>
    <dgm:pt modelId="{7483F9E6-4225-49F9-A459-37BC1712084C}" type="pres">
      <dgm:prSet presAssocID="{6E37FA33-5817-4CA9-B4BB-26AFC0F623E1}" presName="imagNode" presStyleLbl="fgImgPlace1" presStyleIdx="4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 computer circuit board"/>
        </a:ext>
      </dgm:extLst>
    </dgm:pt>
    <dgm:pt modelId="{75DE49FA-F475-4AB6-96BF-372E01321A44}" type="pres">
      <dgm:prSet presAssocID="{CF25CC21-A2CB-482B-9AE9-C8887A8F2394}" presName="sibTrans" presStyleLbl="sibTrans2D1" presStyleIdx="0" presStyleCnt="0"/>
      <dgm:spPr/>
    </dgm:pt>
    <dgm:pt modelId="{12E6E6DE-F43C-4228-A254-2B56CE975FD9}" type="pres">
      <dgm:prSet presAssocID="{34EAB79D-8C51-49F2-896B-51E5A846D9C2}" presName="compNode" presStyleCnt="0"/>
      <dgm:spPr/>
    </dgm:pt>
    <dgm:pt modelId="{96C0E08D-765C-43AD-9A8C-6F66222D37CD}" type="pres">
      <dgm:prSet presAssocID="{34EAB79D-8C51-49F2-896B-51E5A846D9C2}" presName="node" presStyleLbl="node1" presStyleIdx="5" presStyleCnt="6">
        <dgm:presLayoutVars>
          <dgm:bulletEnabled val="1"/>
        </dgm:presLayoutVars>
      </dgm:prSet>
      <dgm:spPr/>
    </dgm:pt>
    <dgm:pt modelId="{D5BF0A65-FF59-415F-AD05-2801FDAB6292}" type="pres">
      <dgm:prSet presAssocID="{34EAB79D-8C51-49F2-896B-51E5A846D9C2}" presName="invisiNode" presStyleLbl="node1" presStyleIdx="5" presStyleCnt="6"/>
      <dgm:spPr/>
    </dgm:pt>
    <dgm:pt modelId="{E154078C-7772-43D1-94FF-A08FC2E4DD53}" type="pres">
      <dgm:prSet presAssocID="{34EAB79D-8C51-49F2-896B-51E5A846D9C2}" presName="imagNode" presStyleLbl="fgImgPlace1" presStyleIdx="5" presStyleCnt="6"/>
      <dgm:spPr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Woman browsing store shelves"/>
        </a:ext>
      </dgm:extLst>
    </dgm:pt>
  </dgm:ptLst>
  <dgm:cxnLst>
    <dgm:cxn modelId="{6FBE9625-432B-45AC-9D36-66C048416926}" type="presOf" srcId="{6E37FA33-5817-4CA9-B4BB-26AFC0F623E1}" destId="{FF6A64C8-A4DE-487D-B7BA-A82A185C8B62}" srcOrd="0" destOrd="0" presId="urn:microsoft.com/office/officeart/2005/8/layout/pList2"/>
    <dgm:cxn modelId="{FE95FE2E-53FA-4FF4-B6BB-6D1840DDA1BA}" type="presOf" srcId="{E0BEC330-39A9-4CF2-906C-7AB385031CA7}" destId="{21F86304-E73A-45B0-8236-11D73310E73B}" srcOrd="0" destOrd="0" presId="urn:microsoft.com/office/officeart/2005/8/layout/pList2"/>
    <dgm:cxn modelId="{46C6366C-49AD-45D8-9488-FB24970D53D8}" type="presOf" srcId="{52114B66-A201-4B60-B060-EAFE8A8205E1}" destId="{48607ADA-923A-4746-B07C-244D9E27FDCB}" srcOrd="0" destOrd="0" presId="urn:microsoft.com/office/officeart/2005/8/layout/pList2"/>
    <dgm:cxn modelId="{9647C450-2626-4E2D-9260-400369C06CC5}" srcId="{58AC770D-0B00-477C-A74C-492CF66C00AA}" destId="{34EAB79D-8C51-49F2-896B-51E5A846D9C2}" srcOrd="5" destOrd="0" parTransId="{92D4CEE1-EDBA-4564-B562-89E5C169D653}" sibTransId="{4BA678C5-5BE1-4622-BEFF-C73D8238194A}"/>
    <dgm:cxn modelId="{4E67E158-2ACE-45DC-B61E-A4C84357FE7A}" type="presOf" srcId="{907B11D3-491E-4592-814C-4FB35A4A20AB}" destId="{795C20D2-8A42-44E5-970D-80C498E2CC3F}" srcOrd="0" destOrd="0" presId="urn:microsoft.com/office/officeart/2005/8/layout/pList2"/>
    <dgm:cxn modelId="{3E617685-5085-478D-B7C7-E29524456226}" type="presOf" srcId="{EBF84042-F91B-4B88-BCE5-C22C4C58ABFC}" destId="{73A00934-FD8B-44C2-A644-815D194A492F}" srcOrd="0" destOrd="0" presId="urn:microsoft.com/office/officeart/2005/8/layout/pList2"/>
    <dgm:cxn modelId="{2AE05498-35CB-4D43-B439-8DBC268DC8E8}" type="presOf" srcId="{86165B70-DC8D-43A1-B907-068EEC746899}" destId="{3962A86F-D9CB-403F-8ADE-E8952481D950}" srcOrd="0" destOrd="0" presId="urn:microsoft.com/office/officeart/2005/8/layout/pList2"/>
    <dgm:cxn modelId="{5D2F699A-6BC9-43E5-AAC6-3BCCD90089D0}" srcId="{58AC770D-0B00-477C-A74C-492CF66C00AA}" destId="{EBF84042-F91B-4B88-BCE5-C22C4C58ABFC}" srcOrd="1" destOrd="0" parTransId="{FB9C46FE-F5D8-4F5A-B509-9F5839EE6338}" sibTransId="{E0BEC330-39A9-4CF2-906C-7AB385031CA7}"/>
    <dgm:cxn modelId="{E80EAC9B-266E-4AA9-8E04-E9A980C8C268}" srcId="{58AC770D-0B00-477C-A74C-492CF66C00AA}" destId="{642F18B2-74EB-4B3C-A4F8-95DB2EE2FBD0}" srcOrd="0" destOrd="0" parTransId="{0D3D41BA-71CA-4761-B748-368D9E8A72F9}" sibTransId="{86165B70-DC8D-43A1-B907-068EEC746899}"/>
    <dgm:cxn modelId="{2A57CAA9-5722-42F4-8D1A-F1FEBD0920A0}" srcId="{58AC770D-0B00-477C-A74C-492CF66C00AA}" destId="{A1EF5EF7-C177-4A9F-A1B2-8529DEF894C0}" srcOrd="3" destOrd="0" parTransId="{B18B0A56-B906-40B0-8D0F-086715744664}" sibTransId="{52114B66-A201-4B60-B060-EAFE8A8205E1}"/>
    <dgm:cxn modelId="{121D0DAD-60A8-4FF4-A283-C74184476483}" srcId="{58AC770D-0B00-477C-A74C-492CF66C00AA}" destId="{907B11D3-491E-4592-814C-4FB35A4A20AB}" srcOrd="2" destOrd="0" parTransId="{A0EE7995-DBF5-4317-A155-C72C9415A3C8}" sibTransId="{F6F58AD8-0F7D-4EF6-BF82-019B58177D24}"/>
    <dgm:cxn modelId="{C2E038D1-5895-48B4-B493-1F075249F00E}" type="presOf" srcId="{34EAB79D-8C51-49F2-896B-51E5A846D9C2}" destId="{96C0E08D-765C-43AD-9A8C-6F66222D37CD}" srcOrd="0" destOrd="0" presId="urn:microsoft.com/office/officeart/2005/8/layout/pList2"/>
    <dgm:cxn modelId="{9A5687D6-5DE4-4DC8-8FA2-07A12D5B7D17}" type="presOf" srcId="{58AC770D-0B00-477C-A74C-492CF66C00AA}" destId="{3F7AC920-2F6E-4E4F-B891-3C15A5C0DE79}" srcOrd="0" destOrd="0" presId="urn:microsoft.com/office/officeart/2005/8/layout/pList2"/>
    <dgm:cxn modelId="{1E5490D9-2E4A-452D-9F83-F609A58ADAFC}" type="presOf" srcId="{CF25CC21-A2CB-482B-9AE9-C8887A8F2394}" destId="{75DE49FA-F475-4AB6-96BF-372E01321A44}" srcOrd="0" destOrd="0" presId="urn:microsoft.com/office/officeart/2005/8/layout/pList2"/>
    <dgm:cxn modelId="{F66B32E2-EF12-4070-8190-8C4C29D6E532}" type="presOf" srcId="{A1EF5EF7-C177-4A9F-A1B2-8529DEF894C0}" destId="{57E6FFD4-CD1F-4377-9395-5477FE2F8E2C}" srcOrd="0" destOrd="0" presId="urn:microsoft.com/office/officeart/2005/8/layout/pList2"/>
    <dgm:cxn modelId="{604AC0EC-FD38-4955-A7D6-37B4ADFFDAE8}" srcId="{58AC770D-0B00-477C-A74C-492CF66C00AA}" destId="{6E37FA33-5817-4CA9-B4BB-26AFC0F623E1}" srcOrd="4" destOrd="0" parTransId="{B6404E12-3B14-4923-A65F-623153E8FDF3}" sibTransId="{CF25CC21-A2CB-482B-9AE9-C8887A8F2394}"/>
    <dgm:cxn modelId="{F088DFF0-8ECA-4F89-9FEA-B4DE538203A8}" type="presOf" srcId="{F6F58AD8-0F7D-4EF6-BF82-019B58177D24}" destId="{B6155188-565D-4CED-ACA8-5072F41355D6}" srcOrd="0" destOrd="0" presId="urn:microsoft.com/office/officeart/2005/8/layout/pList2"/>
    <dgm:cxn modelId="{9A77C1F7-81E5-4CB2-BBAF-6D1FEBB68F67}" type="presOf" srcId="{642F18B2-74EB-4B3C-A4F8-95DB2EE2FBD0}" destId="{C9517539-79CF-4775-98C2-BED9C12A0E61}" srcOrd="0" destOrd="0" presId="urn:microsoft.com/office/officeart/2005/8/layout/pList2"/>
    <dgm:cxn modelId="{501DDAC6-D244-464A-9618-2D470831FCA8}" type="presParOf" srcId="{3F7AC920-2F6E-4E4F-B891-3C15A5C0DE79}" destId="{392CF4F9-74AF-4077-9C36-6FD705ADAB46}" srcOrd="0" destOrd="0" presId="urn:microsoft.com/office/officeart/2005/8/layout/pList2"/>
    <dgm:cxn modelId="{D68B8AF4-4E15-4E73-AC4A-A7AECCEE93C8}" type="presParOf" srcId="{3F7AC920-2F6E-4E4F-B891-3C15A5C0DE79}" destId="{BF0A6D27-E776-4BAF-A576-1744CE384CF1}" srcOrd="1" destOrd="0" presId="urn:microsoft.com/office/officeart/2005/8/layout/pList2"/>
    <dgm:cxn modelId="{BEAC4398-0A3E-4F75-984E-7DEFDE0952F5}" type="presParOf" srcId="{BF0A6D27-E776-4BAF-A576-1744CE384CF1}" destId="{9B470AC0-4C5E-4490-999A-D5ADBE4B8A97}" srcOrd="0" destOrd="0" presId="urn:microsoft.com/office/officeart/2005/8/layout/pList2"/>
    <dgm:cxn modelId="{0491A031-BB7A-4F4D-A049-04D70D64DB0F}" type="presParOf" srcId="{9B470AC0-4C5E-4490-999A-D5ADBE4B8A97}" destId="{C9517539-79CF-4775-98C2-BED9C12A0E61}" srcOrd="0" destOrd="0" presId="urn:microsoft.com/office/officeart/2005/8/layout/pList2"/>
    <dgm:cxn modelId="{15EF13C0-3686-421E-95AE-7F87AEDBB5F6}" type="presParOf" srcId="{9B470AC0-4C5E-4490-999A-D5ADBE4B8A97}" destId="{C39864C4-98B0-4E82-9EF5-1ACDA3712383}" srcOrd="1" destOrd="0" presId="urn:microsoft.com/office/officeart/2005/8/layout/pList2"/>
    <dgm:cxn modelId="{83C559F5-99DB-4AC8-9F59-4005C9B61E96}" type="presParOf" srcId="{9B470AC0-4C5E-4490-999A-D5ADBE4B8A97}" destId="{CE45C521-D323-44AF-84F1-035D6DF2A744}" srcOrd="2" destOrd="0" presId="urn:microsoft.com/office/officeart/2005/8/layout/pList2"/>
    <dgm:cxn modelId="{441046AD-41F1-4C6B-9FDC-0D092504767A}" type="presParOf" srcId="{BF0A6D27-E776-4BAF-A576-1744CE384CF1}" destId="{3962A86F-D9CB-403F-8ADE-E8952481D950}" srcOrd="1" destOrd="0" presId="urn:microsoft.com/office/officeart/2005/8/layout/pList2"/>
    <dgm:cxn modelId="{49475627-C328-45DD-B23A-99FFC24C7714}" type="presParOf" srcId="{BF0A6D27-E776-4BAF-A576-1744CE384CF1}" destId="{023C563E-3889-4A05-A9BB-E56828B5B795}" srcOrd="2" destOrd="0" presId="urn:microsoft.com/office/officeart/2005/8/layout/pList2"/>
    <dgm:cxn modelId="{77312DD9-AF1D-47BA-A98C-A3EFBF692F9F}" type="presParOf" srcId="{023C563E-3889-4A05-A9BB-E56828B5B795}" destId="{73A00934-FD8B-44C2-A644-815D194A492F}" srcOrd="0" destOrd="0" presId="urn:microsoft.com/office/officeart/2005/8/layout/pList2"/>
    <dgm:cxn modelId="{36668AF0-A060-401B-9225-0E4DEDA881FF}" type="presParOf" srcId="{023C563E-3889-4A05-A9BB-E56828B5B795}" destId="{1973E934-52E6-4FA9-A81D-87976079F08E}" srcOrd="1" destOrd="0" presId="urn:microsoft.com/office/officeart/2005/8/layout/pList2"/>
    <dgm:cxn modelId="{098A70D1-A587-4BB0-8468-6575FAC4BFF9}" type="presParOf" srcId="{023C563E-3889-4A05-A9BB-E56828B5B795}" destId="{35F10E72-9C24-4356-B055-92799DFBB7F4}" srcOrd="2" destOrd="0" presId="urn:microsoft.com/office/officeart/2005/8/layout/pList2"/>
    <dgm:cxn modelId="{D0202203-8168-4394-8D7B-F9F8739338AC}" type="presParOf" srcId="{BF0A6D27-E776-4BAF-A576-1744CE384CF1}" destId="{21F86304-E73A-45B0-8236-11D73310E73B}" srcOrd="3" destOrd="0" presId="urn:microsoft.com/office/officeart/2005/8/layout/pList2"/>
    <dgm:cxn modelId="{20246776-DA40-45CC-B541-0C3B18076D80}" type="presParOf" srcId="{BF0A6D27-E776-4BAF-A576-1744CE384CF1}" destId="{6CD5C046-341C-4EF6-9062-551329D25AB8}" srcOrd="4" destOrd="0" presId="urn:microsoft.com/office/officeart/2005/8/layout/pList2"/>
    <dgm:cxn modelId="{6EB418F0-91A9-40B3-8B8C-F11DBD53EB87}" type="presParOf" srcId="{6CD5C046-341C-4EF6-9062-551329D25AB8}" destId="{795C20D2-8A42-44E5-970D-80C498E2CC3F}" srcOrd="0" destOrd="0" presId="urn:microsoft.com/office/officeart/2005/8/layout/pList2"/>
    <dgm:cxn modelId="{5DBB1CC0-45F0-48C9-AF1D-800E5B1E2FE3}" type="presParOf" srcId="{6CD5C046-341C-4EF6-9062-551329D25AB8}" destId="{1A93FB01-6061-40D9-8F15-5D788064F616}" srcOrd="1" destOrd="0" presId="urn:microsoft.com/office/officeart/2005/8/layout/pList2"/>
    <dgm:cxn modelId="{B8C526BB-6602-4ECB-A1EE-E955C7888C84}" type="presParOf" srcId="{6CD5C046-341C-4EF6-9062-551329D25AB8}" destId="{58A04EF8-7A74-4676-8CAC-CE7B23A58881}" srcOrd="2" destOrd="0" presId="urn:microsoft.com/office/officeart/2005/8/layout/pList2"/>
    <dgm:cxn modelId="{21977B34-9900-401E-B78A-AFD6607F7618}" type="presParOf" srcId="{BF0A6D27-E776-4BAF-A576-1744CE384CF1}" destId="{B6155188-565D-4CED-ACA8-5072F41355D6}" srcOrd="5" destOrd="0" presId="urn:microsoft.com/office/officeart/2005/8/layout/pList2"/>
    <dgm:cxn modelId="{984B41E3-6E4B-4D73-A1BA-7BFAD4946D74}" type="presParOf" srcId="{BF0A6D27-E776-4BAF-A576-1744CE384CF1}" destId="{CC4CE5FC-9CB0-4CAD-B9E2-AF70C0B3FDF9}" srcOrd="6" destOrd="0" presId="urn:microsoft.com/office/officeart/2005/8/layout/pList2"/>
    <dgm:cxn modelId="{C2486491-BF8F-4C5E-8B09-4ACD5F45245F}" type="presParOf" srcId="{CC4CE5FC-9CB0-4CAD-B9E2-AF70C0B3FDF9}" destId="{57E6FFD4-CD1F-4377-9395-5477FE2F8E2C}" srcOrd="0" destOrd="0" presId="urn:microsoft.com/office/officeart/2005/8/layout/pList2"/>
    <dgm:cxn modelId="{2FCEF800-4A46-4E29-839A-26535E5D7025}" type="presParOf" srcId="{CC4CE5FC-9CB0-4CAD-B9E2-AF70C0B3FDF9}" destId="{FD2CD90A-1F7D-43C8-BE50-B60FECEB3020}" srcOrd="1" destOrd="0" presId="urn:microsoft.com/office/officeart/2005/8/layout/pList2"/>
    <dgm:cxn modelId="{A2C65ADD-3BBF-432E-A878-3B35B2AE57A0}" type="presParOf" srcId="{CC4CE5FC-9CB0-4CAD-B9E2-AF70C0B3FDF9}" destId="{30B791C4-A152-4FF9-9A9F-1E586CA016E0}" srcOrd="2" destOrd="0" presId="urn:microsoft.com/office/officeart/2005/8/layout/pList2"/>
    <dgm:cxn modelId="{C6E5C974-2618-4AF4-B922-61F592270DD4}" type="presParOf" srcId="{BF0A6D27-E776-4BAF-A576-1744CE384CF1}" destId="{48607ADA-923A-4746-B07C-244D9E27FDCB}" srcOrd="7" destOrd="0" presId="urn:microsoft.com/office/officeart/2005/8/layout/pList2"/>
    <dgm:cxn modelId="{7883C5B8-EC1C-4FB6-B78A-BBF01C515147}" type="presParOf" srcId="{BF0A6D27-E776-4BAF-A576-1744CE384CF1}" destId="{6FB43A1A-90A9-44AD-8028-C7B009396560}" srcOrd="8" destOrd="0" presId="urn:microsoft.com/office/officeart/2005/8/layout/pList2"/>
    <dgm:cxn modelId="{93F70767-E754-4DCF-A24E-56857AC7631A}" type="presParOf" srcId="{6FB43A1A-90A9-44AD-8028-C7B009396560}" destId="{FF6A64C8-A4DE-487D-B7BA-A82A185C8B62}" srcOrd="0" destOrd="0" presId="urn:microsoft.com/office/officeart/2005/8/layout/pList2"/>
    <dgm:cxn modelId="{C373E9DD-85EE-4430-83ED-F665C85297E0}" type="presParOf" srcId="{6FB43A1A-90A9-44AD-8028-C7B009396560}" destId="{02A9CB2F-791C-438B-A6AF-F67F14F4E261}" srcOrd="1" destOrd="0" presId="urn:microsoft.com/office/officeart/2005/8/layout/pList2"/>
    <dgm:cxn modelId="{6B391434-24EF-4178-8F3F-138EF75F5532}" type="presParOf" srcId="{6FB43A1A-90A9-44AD-8028-C7B009396560}" destId="{7483F9E6-4225-49F9-A459-37BC1712084C}" srcOrd="2" destOrd="0" presId="urn:microsoft.com/office/officeart/2005/8/layout/pList2"/>
    <dgm:cxn modelId="{669C3CBC-AECE-42F8-A32C-4E1E618F40D9}" type="presParOf" srcId="{BF0A6D27-E776-4BAF-A576-1744CE384CF1}" destId="{75DE49FA-F475-4AB6-96BF-372E01321A44}" srcOrd="9" destOrd="0" presId="urn:microsoft.com/office/officeart/2005/8/layout/pList2"/>
    <dgm:cxn modelId="{8DF16AC3-F5D8-42FA-B617-B31146393DB1}" type="presParOf" srcId="{BF0A6D27-E776-4BAF-A576-1744CE384CF1}" destId="{12E6E6DE-F43C-4228-A254-2B56CE975FD9}" srcOrd="10" destOrd="0" presId="urn:microsoft.com/office/officeart/2005/8/layout/pList2"/>
    <dgm:cxn modelId="{063B8094-F0F3-488B-9DB7-928B42A055B1}" type="presParOf" srcId="{12E6E6DE-F43C-4228-A254-2B56CE975FD9}" destId="{96C0E08D-765C-43AD-9A8C-6F66222D37CD}" srcOrd="0" destOrd="0" presId="urn:microsoft.com/office/officeart/2005/8/layout/pList2"/>
    <dgm:cxn modelId="{F6F083B0-BBAF-4AA3-A622-F4D76506C0FA}" type="presParOf" srcId="{12E6E6DE-F43C-4228-A254-2B56CE975FD9}" destId="{D5BF0A65-FF59-415F-AD05-2801FDAB6292}" srcOrd="1" destOrd="0" presId="urn:microsoft.com/office/officeart/2005/8/layout/pList2"/>
    <dgm:cxn modelId="{E84B4411-C6EC-4F64-8F1A-FE8EF9179510}" type="presParOf" srcId="{12E6E6DE-F43C-4228-A254-2B56CE975FD9}" destId="{E154078C-7772-43D1-94FF-A08FC2E4DD5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D5548C-043A-40FE-9D58-7B23393FDE8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329CD22F-F24E-4BC7-AF5C-7336DCCF064E}">
      <dgm:prSet phldrT="[Text]" custT="1"/>
      <dgm:spPr>
        <a:solidFill>
          <a:srgbClr val="D6DE23"/>
        </a:solidFill>
      </dgm:spPr>
      <dgm:t>
        <a:bodyPr/>
        <a:lstStyle/>
        <a:p>
          <a:r>
            <a:rPr lang="en-US" sz="1900" b="1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ERP</a:t>
          </a:r>
          <a:endParaRPr lang="en-ZA" sz="1900" b="1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34D66-7F58-4F2E-A56E-5D0B6E8F739A}" type="parTrans" cxnId="{6D3B90D9-0E80-47E4-8DC7-D7D9D836EAE8}">
      <dgm:prSet/>
      <dgm:spPr/>
      <dgm:t>
        <a:bodyPr/>
        <a:lstStyle/>
        <a:p>
          <a:endParaRPr lang="en-ZA"/>
        </a:p>
      </dgm:t>
    </dgm:pt>
    <dgm:pt modelId="{8AF2A0AC-F866-455D-AA7D-71B8729DA003}" type="sibTrans" cxnId="{6D3B90D9-0E80-47E4-8DC7-D7D9D836EAE8}">
      <dgm:prSet custT="1"/>
      <dgm:spPr>
        <a:solidFill>
          <a:srgbClr val="141F4F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Laboratory</a:t>
          </a:r>
          <a:endParaRPr lang="en-ZA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0D26A-266E-4B82-A31D-8CBAA3D02BCD}">
      <dgm:prSet phldrT="[Text]" custT="1"/>
      <dgm:spPr>
        <a:solidFill>
          <a:srgbClr val="141F4F"/>
        </a:solidFill>
      </dgm:spPr>
      <dgm:t>
        <a:bodyPr/>
        <a:lstStyle/>
        <a:p>
          <a:r>
            <a:rPr lang="en-US" sz="1900" b="1" dirty="0" err="1">
              <a:latin typeface="Arial" panose="020B0604020202020204" pitchFamily="34" charset="0"/>
              <a:cs typeface="Arial" panose="020B0604020202020204" pitchFamily="34" charset="0"/>
            </a:rPr>
            <a:t>Intellex</a:t>
          </a:r>
          <a:endParaRPr lang="en-ZA" sz="1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EB0E5F-6EA3-4C31-97BA-F8ED89611A3D}" type="parTrans" cxnId="{B18516E3-4F0D-4179-A40D-59E037995D65}">
      <dgm:prSet/>
      <dgm:spPr/>
      <dgm:t>
        <a:bodyPr/>
        <a:lstStyle/>
        <a:p>
          <a:endParaRPr lang="en-ZA"/>
        </a:p>
      </dgm:t>
    </dgm:pt>
    <dgm:pt modelId="{027EB5AE-CCE1-40E5-B3EB-9CC3E99F1A54}" type="sibTrans" cxnId="{B18516E3-4F0D-4179-A40D-59E037995D65}">
      <dgm:prSet custT="1"/>
      <dgm:spPr>
        <a:solidFill>
          <a:srgbClr val="D6DE23"/>
        </a:solidFill>
      </dgm:spPr>
      <dgm:t>
        <a:bodyPr/>
        <a:lstStyle/>
        <a:p>
          <a:r>
            <a:rPr lang="en-US" sz="1900" b="1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TITAN 2.0</a:t>
          </a:r>
          <a:r>
            <a:rPr lang="en-US" sz="1900" b="1" baseline="300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ZA" sz="1900" b="1" baseline="300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4863C8-BB20-4A51-B949-85245C1C9A85}">
      <dgm:prSet phldrT="[Text]" custT="1"/>
      <dgm:spPr>
        <a:solidFill>
          <a:srgbClr val="141F4F"/>
        </a:solidFill>
      </dgm:spPr>
      <dgm:t>
        <a:bodyPr/>
        <a:lstStyle/>
        <a:p>
          <a:r>
            <a:rPr lang="en-US" sz="1500" b="1" dirty="0">
              <a:latin typeface="Arial" panose="020B0604020202020204" pitchFamily="34" charset="0"/>
              <a:cs typeface="Arial" panose="020B0604020202020204" pitchFamily="34" charset="0"/>
            </a:rPr>
            <a:t>Leadership Development</a:t>
          </a:r>
          <a:endParaRPr lang="en-ZA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5B752-51F2-4A93-926C-D290F6EF8616}" type="parTrans" cxnId="{EB6749B1-404F-441D-B961-E2DDDF05F57C}">
      <dgm:prSet/>
      <dgm:spPr/>
      <dgm:t>
        <a:bodyPr/>
        <a:lstStyle/>
        <a:p>
          <a:endParaRPr lang="en-ZA"/>
        </a:p>
      </dgm:t>
    </dgm:pt>
    <dgm:pt modelId="{7A66319D-4A3E-4EC8-9F71-6B5E6DE6853B}" type="sibTrans" cxnId="{EB6749B1-404F-441D-B961-E2DDDF05F57C}">
      <dgm:prSet custT="1"/>
      <dgm:spPr>
        <a:solidFill>
          <a:srgbClr val="D6DE23"/>
        </a:solidFill>
      </dgm:spPr>
      <dgm:t>
        <a:bodyPr/>
        <a:lstStyle/>
        <a:p>
          <a:r>
            <a:rPr lang="en-US" sz="1900" b="1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Persons with disabilities</a:t>
          </a:r>
          <a:endParaRPr lang="en-ZA" sz="1900" b="1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EAD34-C30B-4792-85AE-54B48F0D4B0E}" type="pres">
      <dgm:prSet presAssocID="{AFD5548C-043A-40FE-9D58-7B23393FDE88}" presName="Name0" presStyleCnt="0">
        <dgm:presLayoutVars>
          <dgm:chMax/>
          <dgm:chPref/>
          <dgm:dir/>
          <dgm:animLvl val="lvl"/>
        </dgm:presLayoutVars>
      </dgm:prSet>
      <dgm:spPr/>
    </dgm:pt>
    <dgm:pt modelId="{49965B9F-AA7C-4503-8C39-D601686914BB}" type="pres">
      <dgm:prSet presAssocID="{329CD22F-F24E-4BC7-AF5C-7336DCCF064E}" presName="composite" presStyleCnt="0"/>
      <dgm:spPr/>
    </dgm:pt>
    <dgm:pt modelId="{910296ED-BDFB-41C1-8666-2A1B3C389D27}" type="pres">
      <dgm:prSet presAssocID="{329CD22F-F24E-4BC7-AF5C-7336DCCF064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AFB602A-1D1F-496B-AB99-CC7DE63B1736}" type="pres">
      <dgm:prSet presAssocID="{329CD22F-F24E-4BC7-AF5C-7336DCCF064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AFBA635-30A1-4CDB-B65D-010A693C4B31}" type="pres">
      <dgm:prSet presAssocID="{329CD22F-F24E-4BC7-AF5C-7336DCCF064E}" presName="BalanceSpacing" presStyleCnt="0"/>
      <dgm:spPr/>
    </dgm:pt>
    <dgm:pt modelId="{DFE1B624-FFE1-4203-8E4D-A6DF98D27810}" type="pres">
      <dgm:prSet presAssocID="{329CD22F-F24E-4BC7-AF5C-7336DCCF064E}" presName="BalanceSpacing1" presStyleCnt="0"/>
      <dgm:spPr/>
    </dgm:pt>
    <dgm:pt modelId="{B078C6B0-1BD8-4AEC-AA36-4BF33C05780A}" type="pres">
      <dgm:prSet presAssocID="{8AF2A0AC-F866-455D-AA7D-71B8729DA003}" presName="Accent1Text" presStyleLbl="node1" presStyleIdx="1" presStyleCnt="6"/>
      <dgm:spPr/>
    </dgm:pt>
    <dgm:pt modelId="{E2412702-098E-4B9D-A4C2-811E7DC3475A}" type="pres">
      <dgm:prSet presAssocID="{8AF2A0AC-F866-455D-AA7D-71B8729DA003}" presName="spaceBetweenRectangles" presStyleCnt="0"/>
      <dgm:spPr/>
    </dgm:pt>
    <dgm:pt modelId="{2169F184-97CA-41FF-8AB7-B4B3647302CF}" type="pres">
      <dgm:prSet presAssocID="{B7F0D26A-266E-4B82-A31D-8CBAA3D02BCD}" presName="composite" presStyleCnt="0"/>
      <dgm:spPr/>
    </dgm:pt>
    <dgm:pt modelId="{77F64796-39BF-4549-9527-8D178CC180EE}" type="pres">
      <dgm:prSet presAssocID="{B7F0D26A-266E-4B82-A31D-8CBAA3D02BC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4A62823-4AC5-43D0-A32C-77C0723ED35B}" type="pres">
      <dgm:prSet presAssocID="{B7F0D26A-266E-4B82-A31D-8CBAA3D02BC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0D2F218-D6B8-40A3-980C-0C48C6A37FDD}" type="pres">
      <dgm:prSet presAssocID="{B7F0D26A-266E-4B82-A31D-8CBAA3D02BCD}" presName="BalanceSpacing" presStyleCnt="0"/>
      <dgm:spPr/>
    </dgm:pt>
    <dgm:pt modelId="{E4FAE497-2FD1-4692-87EB-A47DBE479139}" type="pres">
      <dgm:prSet presAssocID="{B7F0D26A-266E-4B82-A31D-8CBAA3D02BCD}" presName="BalanceSpacing1" presStyleCnt="0"/>
      <dgm:spPr/>
    </dgm:pt>
    <dgm:pt modelId="{9D1579E5-1E56-4D34-949E-0F492F4E7991}" type="pres">
      <dgm:prSet presAssocID="{027EB5AE-CCE1-40E5-B3EB-9CC3E99F1A54}" presName="Accent1Text" presStyleLbl="node1" presStyleIdx="3" presStyleCnt="6"/>
      <dgm:spPr/>
    </dgm:pt>
    <dgm:pt modelId="{E1CEE358-4739-4593-B7BF-0C6DB3B6D705}" type="pres">
      <dgm:prSet presAssocID="{027EB5AE-CCE1-40E5-B3EB-9CC3E99F1A54}" presName="spaceBetweenRectangles" presStyleCnt="0"/>
      <dgm:spPr/>
    </dgm:pt>
    <dgm:pt modelId="{9C16AFBD-6EB5-46F2-8513-6BCCD957756F}" type="pres">
      <dgm:prSet presAssocID="{084863C8-BB20-4A51-B949-85245C1C9A85}" presName="composite" presStyleCnt="0"/>
      <dgm:spPr/>
    </dgm:pt>
    <dgm:pt modelId="{CEDA4A35-D5FB-40DB-93F3-5A0680F997CC}" type="pres">
      <dgm:prSet presAssocID="{084863C8-BB20-4A51-B949-85245C1C9A85}" presName="Parent1" presStyleLbl="node1" presStyleIdx="4" presStyleCnt="6" custScaleX="109118" custScaleY="99424">
        <dgm:presLayoutVars>
          <dgm:chMax val="1"/>
          <dgm:chPref val="1"/>
          <dgm:bulletEnabled val="1"/>
        </dgm:presLayoutVars>
      </dgm:prSet>
      <dgm:spPr/>
    </dgm:pt>
    <dgm:pt modelId="{D26C22C9-FF1E-4FF3-B22F-98CD8C94018A}" type="pres">
      <dgm:prSet presAssocID="{084863C8-BB20-4A51-B949-85245C1C9A8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744937A-D35F-4266-BF65-D6AE860DEB5A}" type="pres">
      <dgm:prSet presAssocID="{084863C8-BB20-4A51-B949-85245C1C9A85}" presName="BalanceSpacing" presStyleCnt="0"/>
      <dgm:spPr/>
    </dgm:pt>
    <dgm:pt modelId="{3B7255EC-4EAE-412B-9DBB-C07472BCDB07}" type="pres">
      <dgm:prSet presAssocID="{084863C8-BB20-4A51-B949-85245C1C9A85}" presName="BalanceSpacing1" presStyleCnt="0"/>
      <dgm:spPr/>
    </dgm:pt>
    <dgm:pt modelId="{91E726C1-F4D1-46AC-92E5-5E3E6BFF726B}" type="pres">
      <dgm:prSet presAssocID="{7A66319D-4A3E-4EC8-9F71-6B5E6DE6853B}" presName="Accent1Text" presStyleLbl="node1" presStyleIdx="5" presStyleCnt="6"/>
      <dgm:spPr/>
    </dgm:pt>
  </dgm:ptLst>
  <dgm:cxnLst>
    <dgm:cxn modelId="{CDBE7B1E-6782-49BE-AA8F-C29BBD561E9C}" type="presOf" srcId="{B7F0D26A-266E-4B82-A31D-8CBAA3D02BCD}" destId="{77F64796-39BF-4549-9527-8D178CC180EE}" srcOrd="0" destOrd="0" presId="urn:microsoft.com/office/officeart/2008/layout/AlternatingHexagons"/>
    <dgm:cxn modelId="{E57F4F50-6F22-4CAB-9EF9-DD04D31BDE9F}" type="presOf" srcId="{8AF2A0AC-F866-455D-AA7D-71B8729DA003}" destId="{B078C6B0-1BD8-4AEC-AA36-4BF33C05780A}" srcOrd="0" destOrd="0" presId="urn:microsoft.com/office/officeart/2008/layout/AlternatingHexagons"/>
    <dgm:cxn modelId="{14ED9B55-864A-4DAF-8D3D-F67579DA3F1B}" type="presOf" srcId="{AFD5548C-043A-40FE-9D58-7B23393FDE88}" destId="{E3FEAD34-C30B-4792-85AE-54B48F0D4B0E}" srcOrd="0" destOrd="0" presId="urn:microsoft.com/office/officeart/2008/layout/AlternatingHexagons"/>
    <dgm:cxn modelId="{753E1C79-4BF3-412A-8D7B-00E91476CC7D}" type="presOf" srcId="{7A66319D-4A3E-4EC8-9F71-6B5E6DE6853B}" destId="{91E726C1-F4D1-46AC-92E5-5E3E6BFF726B}" srcOrd="0" destOrd="0" presId="urn:microsoft.com/office/officeart/2008/layout/AlternatingHexagons"/>
    <dgm:cxn modelId="{2BA7E39B-B30B-4CFC-B523-BAE2690C0D5C}" type="presOf" srcId="{027EB5AE-CCE1-40E5-B3EB-9CC3E99F1A54}" destId="{9D1579E5-1E56-4D34-949E-0F492F4E7991}" srcOrd="0" destOrd="0" presId="urn:microsoft.com/office/officeart/2008/layout/AlternatingHexagons"/>
    <dgm:cxn modelId="{EB6749B1-404F-441D-B961-E2DDDF05F57C}" srcId="{AFD5548C-043A-40FE-9D58-7B23393FDE88}" destId="{084863C8-BB20-4A51-B949-85245C1C9A85}" srcOrd="2" destOrd="0" parTransId="{4825B752-51F2-4A93-926C-D290F6EF8616}" sibTransId="{7A66319D-4A3E-4EC8-9F71-6B5E6DE6853B}"/>
    <dgm:cxn modelId="{17E9F4B6-B625-4929-9BD2-9AC80402BA5B}" type="presOf" srcId="{084863C8-BB20-4A51-B949-85245C1C9A85}" destId="{CEDA4A35-D5FB-40DB-93F3-5A0680F997CC}" srcOrd="0" destOrd="0" presId="urn:microsoft.com/office/officeart/2008/layout/AlternatingHexagons"/>
    <dgm:cxn modelId="{F7C0B0D0-B26C-4BC0-8141-56B7B52A2E97}" type="presOf" srcId="{329CD22F-F24E-4BC7-AF5C-7336DCCF064E}" destId="{910296ED-BDFB-41C1-8666-2A1B3C389D27}" srcOrd="0" destOrd="0" presId="urn:microsoft.com/office/officeart/2008/layout/AlternatingHexagons"/>
    <dgm:cxn modelId="{6D3B90D9-0E80-47E4-8DC7-D7D9D836EAE8}" srcId="{AFD5548C-043A-40FE-9D58-7B23393FDE88}" destId="{329CD22F-F24E-4BC7-AF5C-7336DCCF064E}" srcOrd="0" destOrd="0" parTransId="{A5F34D66-7F58-4F2E-A56E-5D0B6E8F739A}" sibTransId="{8AF2A0AC-F866-455D-AA7D-71B8729DA003}"/>
    <dgm:cxn modelId="{B18516E3-4F0D-4179-A40D-59E037995D65}" srcId="{AFD5548C-043A-40FE-9D58-7B23393FDE88}" destId="{B7F0D26A-266E-4B82-A31D-8CBAA3D02BCD}" srcOrd="1" destOrd="0" parTransId="{7DEB0E5F-6EA3-4C31-97BA-F8ED89611A3D}" sibTransId="{027EB5AE-CCE1-40E5-B3EB-9CC3E99F1A54}"/>
    <dgm:cxn modelId="{2C38C937-3B6C-4A80-89B1-F313FF4F8BFC}" type="presParOf" srcId="{E3FEAD34-C30B-4792-85AE-54B48F0D4B0E}" destId="{49965B9F-AA7C-4503-8C39-D601686914BB}" srcOrd="0" destOrd="0" presId="urn:microsoft.com/office/officeart/2008/layout/AlternatingHexagons"/>
    <dgm:cxn modelId="{22697D28-B713-4282-856A-7F16B5A4CFA2}" type="presParOf" srcId="{49965B9F-AA7C-4503-8C39-D601686914BB}" destId="{910296ED-BDFB-41C1-8666-2A1B3C389D27}" srcOrd="0" destOrd="0" presId="urn:microsoft.com/office/officeart/2008/layout/AlternatingHexagons"/>
    <dgm:cxn modelId="{5175B25F-E8E2-4915-B9F6-4B0CF586966D}" type="presParOf" srcId="{49965B9F-AA7C-4503-8C39-D601686914BB}" destId="{8AFB602A-1D1F-496B-AB99-CC7DE63B1736}" srcOrd="1" destOrd="0" presId="urn:microsoft.com/office/officeart/2008/layout/AlternatingHexagons"/>
    <dgm:cxn modelId="{8B840C04-E43C-47E4-9061-82597E41120D}" type="presParOf" srcId="{49965B9F-AA7C-4503-8C39-D601686914BB}" destId="{0AFBA635-30A1-4CDB-B65D-010A693C4B31}" srcOrd="2" destOrd="0" presId="urn:microsoft.com/office/officeart/2008/layout/AlternatingHexagons"/>
    <dgm:cxn modelId="{2C62F14D-0BB8-4554-B21E-5AF1171CFAEF}" type="presParOf" srcId="{49965B9F-AA7C-4503-8C39-D601686914BB}" destId="{DFE1B624-FFE1-4203-8E4D-A6DF98D27810}" srcOrd="3" destOrd="0" presId="urn:microsoft.com/office/officeart/2008/layout/AlternatingHexagons"/>
    <dgm:cxn modelId="{0A1342F3-B336-4E47-8D1B-62442C80460A}" type="presParOf" srcId="{49965B9F-AA7C-4503-8C39-D601686914BB}" destId="{B078C6B0-1BD8-4AEC-AA36-4BF33C05780A}" srcOrd="4" destOrd="0" presId="urn:microsoft.com/office/officeart/2008/layout/AlternatingHexagons"/>
    <dgm:cxn modelId="{1775C022-97F1-4660-9656-33647304AB65}" type="presParOf" srcId="{E3FEAD34-C30B-4792-85AE-54B48F0D4B0E}" destId="{E2412702-098E-4B9D-A4C2-811E7DC3475A}" srcOrd="1" destOrd="0" presId="urn:microsoft.com/office/officeart/2008/layout/AlternatingHexagons"/>
    <dgm:cxn modelId="{6A1D4395-7DC4-480B-9977-60FEF674BF1C}" type="presParOf" srcId="{E3FEAD34-C30B-4792-85AE-54B48F0D4B0E}" destId="{2169F184-97CA-41FF-8AB7-B4B3647302CF}" srcOrd="2" destOrd="0" presId="urn:microsoft.com/office/officeart/2008/layout/AlternatingHexagons"/>
    <dgm:cxn modelId="{D0F228AC-427C-4C09-B905-3E97A4D0FD56}" type="presParOf" srcId="{2169F184-97CA-41FF-8AB7-B4B3647302CF}" destId="{77F64796-39BF-4549-9527-8D178CC180EE}" srcOrd="0" destOrd="0" presId="urn:microsoft.com/office/officeart/2008/layout/AlternatingHexagons"/>
    <dgm:cxn modelId="{80665022-8B9D-4916-AFB5-5C525C23A07F}" type="presParOf" srcId="{2169F184-97CA-41FF-8AB7-B4B3647302CF}" destId="{24A62823-4AC5-43D0-A32C-77C0723ED35B}" srcOrd="1" destOrd="0" presId="urn:microsoft.com/office/officeart/2008/layout/AlternatingHexagons"/>
    <dgm:cxn modelId="{F12CDDD1-479A-40ED-BC97-C5B0A74619B0}" type="presParOf" srcId="{2169F184-97CA-41FF-8AB7-B4B3647302CF}" destId="{30D2F218-D6B8-40A3-980C-0C48C6A37FDD}" srcOrd="2" destOrd="0" presId="urn:microsoft.com/office/officeart/2008/layout/AlternatingHexagons"/>
    <dgm:cxn modelId="{8B100B51-66D9-4EEB-953E-A2BC44FFCCA3}" type="presParOf" srcId="{2169F184-97CA-41FF-8AB7-B4B3647302CF}" destId="{E4FAE497-2FD1-4692-87EB-A47DBE479139}" srcOrd="3" destOrd="0" presId="urn:microsoft.com/office/officeart/2008/layout/AlternatingHexagons"/>
    <dgm:cxn modelId="{40BA1621-9151-4140-A88C-E8DE176243F6}" type="presParOf" srcId="{2169F184-97CA-41FF-8AB7-B4B3647302CF}" destId="{9D1579E5-1E56-4D34-949E-0F492F4E7991}" srcOrd="4" destOrd="0" presId="urn:microsoft.com/office/officeart/2008/layout/AlternatingHexagons"/>
    <dgm:cxn modelId="{DAF32699-91A0-4F45-B8EA-DD319C13F598}" type="presParOf" srcId="{E3FEAD34-C30B-4792-85AE-54B48F0D4B0E}" destId="{E1CEE358-4739-4593-B7BF-0C6DB3B6D705}" srcOrd="3" destOrd="0" presId="urn:microsoft.com/office/officeart/2008/layout/AlternatingHexagons"/>
    <dgm:cxn modelId="{2CACC4D9-5074-4808-8CC7-ABBDE28F16C8}" type="presParOf" srcId="{E3FEAD34-C30B-4792-85AE-54B48F0D4B0E}" destId="{9C16AFBD-6EB5-46F2-8513-6BCCD957756F}" srcOrd="4" destOrd="0" presId="urn:microsoft.com/office/officeart/2008/layout/AlternatingHexagons"/>
    <dgm:cxn modelId="{CA6A2D90-82BB-4BC5-87CC-544372BD61EE}" type="presParOf" srcId="{9C16AFBD-6EB5-46F2-8513-6BCCD957756F}" destId="{CEDA4A35-D5FB-40DB-93F3-5A0680F997CC}" srcOrd="0" destOrd="0" presId="urn:microsoft.com/office/officeart/2008/layout/AlternatingHexagons"/>
    <dgm:cxn modelId="{E24316D2-862B-4BF6-BAA2-8ECB86BFEDA6}" type="presParOf" srcId="{9C16AFBD-6EB5-46F2-8513-6BCCD957756F}" destId="{D26C22C9-FF1E-4FF3-B22F-98CD8C94018A}" srcOrd="1" destOrd="0" presId="urn:microsoft.com/office/officeart/2008/layout/AlternatingHexagons"/>
    <dgm:cxn modelId="{A220A1DF-3C4F-40BB-9F2B-2B56B9975448}" type="presParOf" srcId="{9C16AFBD-6EB5-46F2-8513-6BCCD957756F}" destId="{3744937A-D35F-4266-BF65-D6AE860DEB5A}" srcOrd="2" destOrd="0" presId="urn:microsoft.com/office/officeart/2008/layout/AlternatingHexagons"/>
    <dgm:cxn modelId="{1C7CE41C-7343-4894-8456-37E702C2035D}" type="presParOf" srcId="{9C16AFBD-6EB5-46F2-8513-6BCCD957756F}" destId="{3B7255EC-4EAE-412B-9DBB-C07472BCDB07}" srcOrd="3" destOrd="0" presId="urn:microsoft.com/office/officeart/2008/layout/AlternatingHexagons"/>
    <dgm:cxn modelId="{C0B82D1B-B162-488E-B5E0-0A737AD2B553}" type="presParOf" srcId="{9C16AFBD-6EB5-46F2-8513-6BCCD957756F}" destId="{91E726C1-F4D1-46AC-92E5-5E3E6BFF726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C9373-E7A1-49F2-9F9C-3F239E5BF2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D9E4A7A3-2271-45A1-A5AB-7B4C125AAAD4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Become more customer centric</a:t>
          </a:r>
          <a:endParaRPr lang="en-Z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918E4-7405-411C-80D5-E1FD26F39F8A}" type="parTrans" cxnId="{438A3B84-B738-457A-8ECB-9D4E1B1801E7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9587BD-B993-40A2-8040-EACF35E8FA89}" type="sibTrans" cxnId="{438A3B84-B738-457A-8ECB-9D4E1B1801E7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05BAFF-0BDF-4671-9435-F32448BDF3FE}">
      <dgm:prSet phldrT="[Text]" custT="1"/>
      <dgm:spPr>
        <a:solidFill>
          <a:srgbClr val="21076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Introduce data analytics and business intelligence capabilities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CF8D4-790F-4906-AEE9-E28A6721DF68}" type="parTrans" cxnId="{2EFC8117-8A36-4B10-B284-318E8D83CE1D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7B4FF5-342E-44FD-87C6-9B0FE4C7E765}" type="sibTrans" cxnId="{2EFC8117-8A36-4B10-B284-318E8D83CE1D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10CF5-2480-4FBC-BFD3-EC7488E4F2B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Re-design the PPECB’s service delivery model to increase efficiencies and contain cost</a:t>
          </a:r>
          <a:endParaRPr lang="en-Z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38478-09C1-4E49-8065-D4851FE2F906}" type="parTrans" cxnId="{60D0DBBA-94DD-4CC8-9241-A1CD72F487F6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64074E-BFE6-45C4-8800-42D428C214C7}" type="sibTrans" cxnId="{60D0DBBA-94DD-4CC8-9241-A1CD72F487F6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BE09E-2398-483A-BD50-D26A68ED36DD}">
      <dgm:prSet phldrT="[Text]" custT="1"/>
      <dgm:spPr>
        <a:solidFill>
          <a:srgbClr val="21076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Improve business process efficiencies through digital transformation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FC913-1D5C-4679-BBDA-D47B9208315C}" type="parTrans" cxnId="{9C46B1B2-405B-42C7-8231-46FF6E2AE75D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80C086-D47F-4645-8276-2B0C6FA1BE00}" type="sibTrans" cxnId="{9C46B1B2-405B-42C7-8231-46FF6E2AE75D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F377E-EA15-4AB7-80DF-7A26463C4906}">
      <dgm:prSet custT="1"/>
      <dgm:spPr>
        <a:solidFill>
          <a:schemeClr val="bg1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Improve business sustainability of black smallholder farmers and suppliers</a:t>
          </a:r>
          <a:endParaRPr lang="en-Z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8D380-A7C4-49C8-A390-212FE55E591E}" type="parTrans" cxnId="{B9BF005E-A40A-4855-9E2D-314282B1274F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A0463-B4D0-4755-AD25-2B520813CD5D}" type="sibTrans" cxnId="{B9BF005E-A40A-4855-9E2D-314282B1274F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C492C-1DDC-4286-AE4A-98A8FB2C7FBE}" type="pres">
      <dgm:prSet presAssocID="{F8BC9373-E7A1-49F2-9F9C-3F239E5BF270}" presName="Name0" presStyleCnt="0">
        <dgm:presLayoutVars>
          <dgm:chMax val="7"/>
          <dgm:chPref val="7"/>
          <dgm:dir/>
        </dgm:presLayoutVars>
      </dgm:prSet>
      <dgm:spPr/>
    </dgm:pt>
    <dgm:pt modelId="{8A7A1C14-21DF-4D33-B62E-B76BE637E634}" type="pres">
      <dgm:prSet presAssocID="{F8BC9373-E7A1-49F2-9F9C-3F239E5BF270}" presName="Name1" presStyleCnt="0"/>
      <dgm:spPr/>
    </dgm:pt>
    <dgm:pt modelId="{8CA563D4-8C9E-4932-B1C8-C44641353714}" type="pres">
      <dgm:prSet presAssocID="{F8BC9373-E7A1-49F2-9F9C-3F239E5BF270}" presName="cycle" presStyleCnt="0"/>
      <dgm:spPr/>
    </dgm:pt>
    <dgm:pt modelId="{17D46E7D-57DD-4239-AC6C-13CAFD780EC7}" type="pres">
      <dgm:prSet presAssocID="{F8BC9373-E7A1-49F2-9F9C-3F239E5BF270}" presName="srcNode" presStyleLbl="node1" presStyleIdx="0" presStyleCnt="5"/>
      <dgm:spPr/>
    </dgm:pt>
    <dgm:pt modelId="{E956D0FE-2BAA-44AB-A32F-8BADEBF2D5E0}" type="pres">
      <dgm:prSet presAssocID="{F8BC9373-E7A1-49F2-9F9C-3F239E5BF270}" presName="conn" presStyleLbl="parChTrans1D2" presStyleIdx="0" presStyleCnt="1"/>
      <dgm:spPr/>
    </dgm:pt>
    <dgm:pt modelId="{C6B669FF-12B0-4565-B33C-1B4CDB9EA12C}" type="pres">
      <dgm:prSet presAssocID="{F8BC9373-E7A1-49F2-9F9C-3F239E5BF270}" presName="extraNode" presStyleLbl="node1" presStyleIdx="0" presStyleCnt="5"/>
      <dgm:spPr/>
    </dgm:pt>
    <dgm:pt modelId="{00DCEE5C-8578-408D-A7B7-41A660C3B994}" type="pres">
      <dgm:prSet presAssocID="{F8BC9373-E7A1-49F2-9F9C-3F239E5BF270}" presName="dstNode" presStyleLbl="node1" presStyleIdx="0" presStyleCnt="5"/>
      <dgm:spPr/>
    </dgm:pt>
    <dgm:pt modelId="{DB49F62E-2C00-4EA3-9CE8-192D348D0CC4}" type="pres">
      <dgm:prSet presAssocID="{D9E4A7A3-2271-45A1-A5AB-7B4C125AAAD4}" presName="text_1" presStyleLbl="node1" presStyleIdx="0" presStyleCnt="5" custScaleX="101979" custScaleY="125271">
        <dgm:presLayoutVars>
          <dgm:bulletEnabled val="1"/>
        </dgm:presLayoutVars>
      </dgm:prSet>
      <dgm:spPr/>
    </dgm:pt>
    <dgm:pt modelId="{ACE49D5B-26F2-4C00-B4B6-B7CCEEF9416A}" type="pres">
      <dgm:prSet presAssocID="{D9E4A7A3-2271-45A1-A5AB-7B4C125AAAD4}" presName="accent_1" presStyleCnt="0"/>
      <dgm:spPr/>
    </dgm:pt>
    <dgm:pt modelId="{79B7B809-5DE8-4151-8B58-1604D4D9D5CA}" type="pres">
      <dgm:prSet presAssocID="{D9E4A7A3-2271-45A1-A5AB-7B4C125AAAD4}" presName="accentRepeatNode" presStyleLbl="solidFgAcc1" presStyleIdx="0" presStyleCnt="5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</dgm:pt>
    <dgm:pt modelId="{8ECD8443-2D00-4029-8A5A-07DF7018954D}" type="pres">
      <dgm:prSet presAssocID="{1605BAFF-0BDF-4671-9435-F32448BDF3FE}" presName="text_2" presStyleLbl="node1" presStyleIdx="1" presStyleCnt="5" custScaleX="101766" custScaleY="125271">
        <dgm:presLayoutVars>
          <dgm:bulletEnabled val="1"/>
        </dgm:presLayoutVars>
      </dgm:prSet>
      <dgm:spPr/>
    </dgm:pt>
    <dgm:pt modelId="{875D1E4A-2610-42E6-9413-316CA7CE44D0}" type="pres">
      <dgm:prSet presAssocID="{1605BAFF-0BDF-4671-9435-F32448BDF3FE}" presName="accent_2" presStyleCnt="0"/>
      <dgm:spPr/>
    </dgm:pt>
    <dgm:pt modelId="{BFA785FB-6673-460B-8D6C-2F4418806C9D}" type="pres">
      <dgm:prSet presAssocID="{1605BAFF-0BDF-4671-9435-F32448BDF3FE}" presName="accentRepeatNode" presStyleLbl="solidFgAcc1" presStyleIdx="1" presStyleCnt="5"/>
      <dgm:spPr>
        <a:solidFill>
          <a:srgbClr val="00B0F0"/>
        </a:solidFill>
        <a:ln>
          <a:solidFill>
            <a:srgbClr val="D6DE23"/>
          </a:solidFill>
        </a:ln>
      </dgm:spPr>
    </dgm:pt>
    <dgm:pt modelId="{03760761-2B6E-47AC-97E5-A107F4BEF40B}" type="pres">
      <dgm:prSet presAssocID="{F6E10CF5-2480-4FBC-BFD3-EC7488E4F2BE}" presName="text_3" presStyleLbl="node1" presStyleIdx="2" presStyleCnt="5" custScaleY="125271" custLinFactNeighborX="855">
        <dgm:presLayoutVars>
          <dgm:bulletEnabled val="1"/>
        </dgm:presLayoutVars>
      </dgm:prSet>
      <dgm:spPr/>
    </dgm:pt>
    <dgm:pt modelId="{45395712-6A20-483E-9AF9-3A159F17BE41}" type="pres">
      <dgm:prSet presAssocID="{F6E10CF5-2480-4FBC-BFD3-EC7488E4F2BE}" presName="accent_3" presStyleCnt="0"/>
      <dgm:spPr/>
    </dgm:pt>
    <dgm:pt modelId="{E0DAF254-5AA8-443E-AC85-90F7493F6674}" type="pres">
      <dgm:prSet presAssocID="{F6E10CF5-2480-4FBC-BFD3-EC7488E4F2BE}" presName="accentRepeatNode" presStyleLbl="solidFgAcc1" presStyleIdx="2" presStyleCnt="5"/>
      <dgm:spPr>
        <a:solidFill>
          <a:schemeClr val="bg1"/>
        </a:solidFill>
        <a:ln>
          <a:solidFill>
            <a:schemeClr val="tx1"/>
          </a:solidFill>
        </a:ln>
      </dgm:spPr>
    </dgm:pt>
    <dgm:pt modelId="{3FF5223D-BB71-4AB5-9FF7-EA0811452740}" type="pres">
      <dgm:prSet presAssocID="{882BE09E-2398-483A-BD50-D26A68ED36DD}" presName="text_4" presStyleLbl="node1" presStyleIdx="3" presStyleCnt="5" custScaleX="100146" custScaleY="125271" custLinFactNeighborX="810">
        <dgm:presLayoutVars>
          <dgm:bulletEnabled val="1"/>
        </dgm:presLayoutVars>
      </dgm:prSet>
      <dgm:spPr/>
    </dgm:pt>
    <dgm:pt modelId="{C61E8592-5EB2-461C-8AAA-73CC3CDFD20F}" type="pres">
      <dgm:prSet presAssocID="{882BE09E-2398-483A-BD50-D26A68ED36DD}" presName="accent_4" presStyleCnt="0"/>
      <dgm:spPr/>
    </dgm:pt>
    <dgm:pt modelId="{A0E153D4-3055-4697-AEE5-5CE308DDE582}" type="pres">
      <dgm:prSet presAssocID="{882BE09E-2398-483A-BD50-D26A68ED36DD}" presName="accentRepeatNode" presStyleLbl="solidFgAcc1" presStyleIdx="3" presStyleCnt="5"/>
      <dgm:spPr>
        <a:solidFill>
          <a:srgbClr val="00B0F0"/>
        </a:solidFill>
        <a:ln>
          <a:solidFill>
            <a:srgbClr val="D6DE23"/>
          </a:solidFill>
        </a:ln>
      </dgm:spPr>
    </dgm:pt>
    <dgm:pt modelId="{6F0B75A3-6134-458D-B776-F292C52457E2}" type="pres">
      <dgm:prSet presAssocID="{468F377E-EA15-4AB7-80DF-7A26463C4906}" presName="text_5" presStyleLbl="node1" presStyleIdx="4" presStyleCnt="5" custScaleX="101131" custScaleY="140047">
        <dgm:presLayoutVars>
          <dgm:bulletEnabled val="1"/>
        </dgm:presLayoutVars>
      </dgm:prSet>
      <dgm:spPr/>
    </dgm:pt>
    <dgm:pt modelId="{A846A619-B8BB-481B-96EA-6CB4138627F2}" type="pres">
      <dgm:prSet presAssocID="{468F377E-EA15-4AB7-80DF-7A26463C4906}" presName="accent_5" presStyleCnt="0"/>
      <dgm:spPr/>
    </dgm:pt>
    <dgm:pt modelId="{E5BB7292-8E90-4734-A6AA-BC1F46DF49A1}" type="pres">
      <dgm:prSet presAssocID="{468F377E-EA15-4AB7-80DF-7A26463C4906}" presName="accentRepeatNode" presStyleLbl="solidFgAcc1" presStyleIdx="4" presStyleCnt="5"/>
      <dgm:spPr>
        <a:solidFill>
          <a:schemeClr val="bg1">
            <a:lumMod val="75000"/>
          </a:schemeClr>
        </a:solidFill>
        <a:ln>
          <a:solidFill>
            <a:schemeClr val="bg1">
              <a:lumMod val="50000"/>
            </a:schemeClr>
          </a:solidFill>
        </a:ln>
      </dgm:spPr>
    </dgm:pt>
  </dgm:ptLst>
  <dgm:cxnLst>
    <dgm:cxn modelId="{FCF2540D-FCD7-45E0-9C54-4299A52A273C}" type="presOf" srcId="{468F377E-EA15-4AB7-80DF-7A26463C4906}" destId="{6F0B75A3-6134-458D-B776-F292C52457E2}" srcOrd="0" destOrd="0" presId="urn:microsoft.com/office/officeart/2008/layout/VerticalCurvedList"/>
    <dgm:cxn modelId="{2EFC8117-8A36-4B10-B284-318E8D83CE1D}" srcId="{F8BC9373-E7A1-49F2-9F9C-3F239E5BF270}" destId="{1605BAFF-0BDF-4671-9435-F32448BDF3FE}" srcOrd="1" destOrd="0" parTransId="{625CF8D4-790F-4906-AEE9-E28A6721DF68}" sibTransId="{657B4FF5-342E-44FD-87C6-9B0FE4C7E765}"/>
    <dgm:cxn modelId="{2251562D-6DB2-4CC3-A2CC-7C35AD0CDB5C}" type="presOf" srcId="{CB9587BD-B993-40A2-8040-EACF35E8FA89}" destId="{E956D0FE-2BAA-44AB-A32F-8BADEBF2D5E0}" srcOrd="0" destOrd="0" presId="urn:microsoft.com/office/officeart/2008/layout/VerticalCurvedList"/>
    <dgm:cxn modelId="{B9BF005E-A40A-4855-9E2D-314282B1274F}" srcId="{F8BC9373-E7A1-49F2-9F9C-3F239E5BF270}" destId="{468F377E-EA15-4AB7-80DF-7A26463C4906}" srcOrd="4" destOrd="0" parTransId="{0C98D380-A7C4-49C8-A390-212FE55E591E}" sibTransId="{142A0463-B4D0-4755-AD25-2B520813CD5D}"/>
    <dgm:cxn modelId="{438A3B84-B738-457A-8ECB-9D4E1B1801E7}" srcId="{F8BC9373-E7A1-49F2-9F9C-3F239E5BF270}" destId="{D9E4A7A3-2271-45A1-A5AB-7B4C125AAAD4}" srcOrd="0" destOrd="0" parTransId="{78D918E4-7405-411C-80D5-E1FD26F39F8A}" sibTransId="{CB9587BD-B993-40A2-8040-EACF35E8FA89}"/>
    <dgm:cxn modelId="{4971B0A8-4DEC-4E49-A023-962B3485E10E}" type="presOf" srcId="{F6E10CF5-2480-4FBC-BFD3-EC7488E4F2BE}" destId="{03760761-2B6E-47AC-97E5-A107F4BEF40B}" srcOrd="0" destOrd="0" presId="urn:microsoft.com/office/officeart/2008/layout/VerticalCurvedList"/>
    <dgm:cxn modelId="{CD9838AD-4F72-44E7-8E2F-A0BC752BC9FB}" type="presOf" srcId="{D9E4A7A3-2271-45A1-A5AB-7B4C125AAAD4}" destId="{DB49F62E-2C00-4EA3-9CE8-192D348D0CC4}" srcOrd="0" destOrd="0" presId="urn:microsoft.com/office/officeart/2008/layout/VerticalCurvedList"/>
    <dgm:cxn modelId="{9C46B1B2-405B-42C7-8231-46FF6E2AE75D}" srcId="{F8BC9373-E7A1-49F2-9F9C-3F239E5BF270}" destId="{882BE09E-2398-483A-BD50-D26A68ED36DD}" srcOrd="3" destOrd="0" parTransId="{EFBFC913-1D5C-4679-BBDA-D47B9208315C}" sibTransId="{A780C086-D47F-4645-8276-2B0C6FA1BE00}"/>
    <dgm:cxn modelId="{0F8F2BB7-CFFC-4D5F-8A29-EA4EDF055C80}" type="presOf" srcId="{882BE09E-2398-483A-BD50-D26A68ED36DD}" destId="{3FF5223D-BB71-4AB5-9FF7-EA0811452740}" srcOrd="0" destOrd="0" presId="urn:microsoft.com/office/officeart/2008/layout/VerticalCurvedList"/>
    <dgm:cxn modelId="{5892C7B9-1487-43CB-B9C0-B5861E783AE2}" type="presOf" srcId="{F8BC9373-E7A1-49F2-9F9C-3F239E5BF270}" destId="{AF7C492C-1DDC-4286-AE4A-98A8FB2C7FBE}" srcOrd="0" destOrd="0" presId="urn:microsoft.com/office/officeart/2008/layout/VerticalCurvedList"/>
    <dgm:cxn modelId="{60D0DBBA-94DD-4CC8-9241-A1CD72F487F6}" srcId="{F8BC9373-E7A1-49F2-9F9C-3F239E5BF270}" destId="{F6E10CF5-2480-4FBC-BFD3-EC7488E4F2BE}" srcOrd="2" destOrd="0" parTransId="{56738478-09C1-4E49-8065-D4851FE2F906}" sibTransId="{2164074E-BFE6-45C4-8800-42D428C214C7}"/>
    <dgm:cxn modelId="{29625BEA-2155-4904-9BDE-7AE0069F2A9D}" type="presOf" srcId="{1605BAFF-0BDF-4671-9435-F32448BDF3FE}" destId="{8ECD8443-2D00-4029-8A5A-07DF7018954D}" srcOrd="0" destOrd="0" presId="urn:microsoft.com/office/officeart/2008/layout/VerticalCurvedList"/>
    <dgm:cxn modelId="{B87FABF9-C555-422E-AFA5-DD62DAEF107C}" type="presParOf" srcId="{AF7C492C-1DDC-4286-AE4A-98A8FB2C7FBE}" destId="{8A7A1C14-21DF-4D33-B62E-B76BE637E634}" srcOrd="0" destOrd="0" presId="urn:microsoft.com/office/officeart/2008/layout/VerticalCurvedList"/>
    <dgm:cxn modelId="{3517FC43-CDF6-4E0E-97F8-50016120D92F}" type="presParOf" srcId="{8A7A1C14-21DF-4D33-B62E-B76BE637E634}" destId="{8CA563D4-8C9E-4932-B1C8-C44641353714}" srcOrd="0" destOrd="0" presId="urn:microsoft.com/office/officeart/2008/layout/VerticalCurvedList"/>
    <dgm:cxn modelId="{66057568-957A-4529-BF98-F7C730EBA95A}" type="presParOf" srcId="{8CA563D4-8C9E-4932-B1C8-C44641353714}" destId="{17D46E7D-57DD-4239-AC6C-13CAFD780EC7}" srcOrd="0" destOrd="0" presId="urn:microsoft.com/office/officeart/2008/layout/VerticalCurvedList"/>
    <dgm:cxn modelId="{839995E3-2E51-4C5A-A3FE-82148B6C9807}" type="presParOf" srcId="{8CA563D4-8C9E-4932-B1C8-C44641353714}" destId="{E956D0FE-2BAA-44AB-A32F-8BADEBF2D5E0}" srcOrd="1" destOrd="0" presId="urn:microsoft.com/office/officeart/2008/layout/VerticalCurvedList"/>
    <dgm:cxn modelId="{38FABAF8-DF84-4048-A440-0887B519D339}" type="presParOf" srcId="{8CA563D4-8C9E-4932-B1C8-C44641353714}" destId="{C6B669FF-12B0-4565-B33C-1B4CDB9EA12C}" srcOrd="2" destOrd="0" presId="urn:microsoft.com/office/officeart/2008/layout/VerticalCurvedList"/>
    <dgm:cxn modelId="{578A70BD-375D-475F-9A28-9A89BDDC0B62}" type="presParOf" srcId="{8CA563D4-8C9E-4932-B1C8-C44641353714}" destId="{00DCEE5C-8578-408D-A7B7-41A660C3B994}" srcOrd="3" destOrd="0" presId="urn:microsoft.com/office/officeart/2008/layout/VerticalCurvedList"/>
    <dgm:cxn modelId="{8E66DD6E-6E59-4DA6-BDD4-08A13A5FAEF2}" type="presParOf" srcId="{8A7A1C14-21DF-4D33-B62E-B76BE637E634}" destId="{DB49F62E-2C00-4EA3-9CE8-192D348D0CC4}" srcOrd="1" destOrd="0" presId="urn:microsoft.com/office/officeart/2008/layout/VerticalCurvedList"/>
    <dgm:cxn modelId="{80E66D32-31DD-4CC6-B44C-AB8DD5004E3B}" type="presParOf" srcId="{8A7A1C14-21DF-4D33-B62E-B76BE637E634}" destId="{ACE49D5B-26F2-4C00-B4B6-B7CCEEF9416A}" srcOrd="2" destOrd="0" presId="urn:microsoft.com/office/officeart/2008/layout/VerticalCurvedList"/>
    <dgm:cxn modelId="{7C51F28E-6496-40D6-A8E7-AE48FD68B92B}" type="presParOf" srcId="{ACE49D5B-26F2-4C00-B4B6-B7CCEEF9416A}" destId="{79B7B809-5DE8-4151-8B58-1604D4D9D5CA}" srcOrd="0" destOrd="0" presId="urn:microsoft.com/office/officeart/2008/layout/VerticalCurvedList"/>
    <dgm:cxn modelId="{0A451413-9386-4C46-ABF1-2DE87A6E48AB}" type="presParOf" srcId="{8A7A1C14-21DF-4D33-B62E-B76BE637E634}" destId="{8ECD8443-2D00-4029-8A5A-07DF7018954D}" srcOrd="3" destOrd="0" presId="urn:microsoft.com/office/officeart/2008/layout/VerticalCurvedList"/>
    <dgm:cxn modelId="{2E687915-3A54-4971-AF46-846A1C6A5146}" type="presParOf" srcId="{8A7A1C14-21DF-4D33-B62E-B76BE637E634}" destId="{875D1E4A-2610-42E6-9413-316CA7CE44D0}" srcOrd="4" destOrd="0" presId="urn:microsoft.com/office/officeart/2008/layout/VerticalCurvedList"/>
    <dgm:cxn modelId="{52A1D9CF-8275-48B4-A587-9A9AF1473E85}" type="presParOf" srcId="{875D1E4A-2610-42E6-9413-316CA7CE44D0}" destId="{BFA785FB-6673-460B-8D6C-2F4418806C9D}" srcOrd="0" destOrd="0" presId="urn:microsoft.com/office/officeart/2008/layout/VerticalCurvedList"/>
    <dgm:cxn modelId="{4698308B-C8DF-41A6-814D-0C04EC2ED3B5}" type="presParOf" srcId="{8A7A1C14-21DF-4D33-B62E-B76BE637E634}" destId="{03760761-2B6E-47AC-97E5-A107F4BEF40B}" srcOrd="5" destOrd="0" presId="urn:microsoft.com/office/officeart/2008/layout/VerticalCurvedList"/>
    <dgm:cxn modelId="{A94BE2FE-55FF-4286-AE8B-8841496EFF4C}" type="presParOf" srcId="{8A7A1C14-21DF-4D33-B62E-B76BE637E634}" destId="{45395712-6A20-483E-9AF9-3A159F17BE41}" srcOrd="6" destOrd="0" presId="urn:microsoft.com/office/officeart/2008/layout/VerticalCurvedList"/>
    <dgm:cxn modelId="{10182056-B4F1-47B7-B133-5BFBF0EC6CB9}" type="presParOf" srcId="{45395712-6A20-483E-9AF9-3A159F17BE41}" destId="{E0DAF254-5AA8-443E-AC85-90F7493F6674}" srcOrd="0" destOrd="0" presId="urn:microsoft.com/office/officeart/2008/layout/VerticalCurvedList"/>
    <dgm:cxn modelId="{8F520909-7976-499E-8431-423B5DD76C00}" type="presParOf" srcId="{8A7A1C14-21DF-4D33-B62E-B76BE637E634}" destId="{3FF5223D-BB71-4AB5-9FF7-EA0811452740}" srcOrd="7" destOrd="0" presId="urn:microsoft.com/office/officeart/2008/layout/VerticalCurvedList"/>
    <dgm:cxn modelId="{9E02C900-CC21-4177-92A5-91E9B485F4C1}" type="presParOf" srcId="{8A7A1C14-21DF-4D33-B62E-B76BE637E634}" destId="{C61E8592-5EB2-461C-8AAA-73CC3CDFD20F}" srcOrd="8" destOrd="0" presId="urn:microsoft.com/office/officeart/2008/layout/VerticalCurvedList"/>
    <dgm:cxn modelId="{359F66A5-9AC1-4FEE-8E3B-1C2062592B87}" type="presParOf" srcId="{C61E8592-5EB2-461C-8AAA-73CC3CDFD20F}" destId="{A0E153D4-3055-4697-AEE5-5CE308DDE582}" srcOrd="0" destOrd="0" presId="urn:microsoft.com/office/officeart/2008/layout/VerticalCurvedList"/>
    <dgm:cxn modelId="{4C6447BC-3798-4A5E-84B9-F6E56E5F0205}" type="presParOf" srcId="{8A7A1C14-21DF-4D33-B62E-B76BE637E634}" destId="{6F0B75A3-6134-458D-B776-F292C52457E2}" srcOrd="9" destOrd="0" presId="urn:microsoft.com/office/officeart/2008/layout/VerticalCurvedList"/>
    <dgm:cxn modelId="{F8BF382C-82C5-48BE-ABE6-33466AEFA1B2}" type="presParOf" srcId="{8A7A1C14-21DF-4D33-B62E-B76BE637E634}" destId="{A846A619-B8BB-481B-96EA-6CB4138627F2}" srcOrd="10" destOrd="0" presId="urn:microsoft.com/office/officeart/2008/layout/VerticalCurvedList"/>
    <dgm:cxn modelId="{D825B421-F843-4184-90A7-FA67B46D04C9}" type="presParOf" srcId="{A846A619-B8BB-481B-96EA-6CB4138627F2}" destId="{E5BB7292-8E90-4734-A6AA-BC1F46DF49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E125CE-7BAC-46C7-A1C0-557C947E35E6}" type="doc">
      <dgm:prSet loTypeId="urn:microsoft.com/office/officeart/2005/8/layout/cycle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ZA"/>
        </a:p>
      </dgm:t>
    </dgm:pt>
    <dgm:pt modelId="{2D627F15-EEB6-4B60-A359-737CD77A6B8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>
            <a:tabLst>
              <a:tab pos="85725" algn="l"/>
            </a:tabLst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ZA" sz="2000" noProof="0" dirty="0">
              <a:latin typeface="Arial" panose="020B0604020202020204" pitchFamily="34" charset="0"/>
              <a:cs typeface="Arial" panose="020B0604020202020204" pitchFamily="34" charset="0"/>
            </a:rPr>
            <a:t>Organisational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culture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FB327C-71E4-432E-9334-68DCA9F1367F}" type="parTrans" cxnId="{68ABD279-AE5F-4978-88B8-FCDFAEE282A9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2072C-2989-4678-A1BD-AD217D8B374D}" type="sibTrans" cxnId="{68ABD279-AE5F-4978-88B8-FCDFAEE282A9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485AF4-ACFC-495B-B4A7-AB6D466A9400}">
      <dgm:prSet phldrT="[Text]" custT="1"/>
      <dgm:spPr>
        <a:solidFill>
          <a:srgbClr val="21076A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Systems Integration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95800-9639-4BED-A04C-D4988F8915DF}" type="parTrans" cxnId="{A0ED17EF-1679-4E94-B1A4-88312B8EDBA1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C0F8C-7874-486B-8D8A-ADC96ED157F0}" type="sibTrans" cxnId="{A0ED17EF-1679-4E94-B1A4-88312B8EDBA1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B8655-B21A-4363-9318-012C9279BBE7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Resource Alignment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C96D8-55F9-48D1-B5C8-D01CA9A6F520}" type="parTrans" cxnId="{87F10E59-3106-4185-B163-150C8D881064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43C80-7325-44C0-8069-008615CA9EF1}" type="sibTrans" cxnId="{87F10E59-3106-4185-B163-150C8D881064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8BE9B9-29C4-40D6-9CB4-7C02D60F6E60}">
      <dgm:prSet phldrT="[Text]" custT="1"/>
      <dgm:spPr>
        <a:solidFill>
          <a:srgbClr val="D6DE23"/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Partnerships</a:t>
          </a:r>
          <a:endParaRPr lang="en-ZA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256AF-DD4D-43CB-9C61-474724276127}" type="parTrans" cxnId="{FF1D0C53-F71B-4D22-8722-9A34AE8BC83C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90766-0FBB-49C7-BFA9-B813EEB03EF5}" type="sibTrans" cxnId="{FF1D0C53-F71B-4D22-8722-9A34AE8BC83C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50478-3C0D-4344-9B7C-B3D6ECF73F08}">
      <dgm:prSet custT="1"/>
      <dgm:spPr>
        <a:solidFill>
          <a:srgbClr val="00B0F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Environmental, Social, Governance</a:t>
          </a:r>
          <a:endParaRPr lang="en-Z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64C3D-1CA5-4FD2-9713-E73BD588A787}" type="parTrans" cxnId="{C7DE561E-16DE-44B4-9C83-611A05F8459B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F14650-E9B7-483D-8F1C-60A7AC8299F5}" type="sibTrans" cxnId="{C7DE561E-16DE-44B4-9C83-611A05F8459B}">
      <dgm:prSet/>
      <dgm:spPr/>
      <dgm:t>
        <a:bodyPr/>
        <a:lstStyle/>
        <a:p>
          <a:endParaRPr lang="en-ZA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858FC-F3C8-4962-9D7D-6E68804429F8}" type="pres">
      <dgm:prSet presAssocID="{97E125CE-7BAC-46C7-A1C0-557C947E35E6}" presName="Name0" presStyleCnt="0">
        <dgm:presLayoutVars>
          <dgm:dir/>
          <dgm:resizeHandles val="exact"/>
        </dgm:presLayoutVars>
      </dgm:prSet>
      <dgm:spPr/>
    </dgm:pt>
    <dgm:pt modelId="{5317AB18-D870-4B13-BFD9-69874598A10F}" type="pres">
      <dgm:prSet presAssocID="{97E125CE-7BAC-46C7-A1C0-557C947E35E6}" presName="cycle" presStyleCnt="0"/>
      <dgm:spPr/>
    </dgm:pt>
    <dgm:pt modelId="{CAFE9C98-7834-4831-8ACB-09ED0244E13C}" type="pres">
      <dgm:prSet presAssocID="{2D627F15-EEB6-4B60-A359-737CD77A6B8D}" presName="nodeFirstNode" presStyleLbl="node1" presStyleIdx="0" presStyleCnt="5" custScaleX="113422" custScaleY="86907">
        <dgm:presLayoutVars>
          <dgm:bulletEnabled val="1"/>
        </dgm:presLayoutVars>
      </dgm:prSet>
      <dgm:spPr/>
    </dgm:pt>
    <dgm:pt modelId="{AC7B7AA1-9F24-4CD5-BDE0-3749AC560A56}" type="pres">
      <dgm:prSet presAssocID="{BBF2072C-2989-4678-A1BD-AD217D8B374D}" presName="sibTransFirstNode" presStyleLbl="bgShp" presStyleIdx="0" presStyleCnt="1"/>
      <dgm:spPr/>
    </dgm:pt>
    <dgm:pt modelId="{399B9FFB-525E-402F-B060-26F4754AE292}" type="pres">
      <dgm:prSet presAssocID="{0A485AF4-ACFC-495B-B4A7-AB6D466A9400}" presName="nodeFollowingNodes" presStyleLbl="node1" presStyleIdx="1" presStyleCnt="5" custRadScaleRad="100390" custRadScaleInc="723">
        <dgm:presLayoutVars>
          <dgm:bulletEnabled val="1"/>
        </dgm:presLayoutVars>
      </dgm:prSet>
      <dgm:spPr/>
    </dgm:pt>
    <dgm:pt modelId="{2D0B79C9-4285-404E-BFD7-E3D96F76892E}" type="pres">
      <dgm:prSet presAssocID="{85BB8655-B21A-4363-9318-012C9279BBE7}" presName="nodeFollowingNodes" presStyleLbl="node1" presStyleIdx="2" presStyleCnt="5" custRadScaleRad="122476" custRadScaleInc="-26595">
        <dgm:presLayoutVars>
          <dgm:bulletEnabled val="1"/>
        </dgm:presLayoutVars>
      </dgm:prSet>
      <dgm:spPr/>
    </dgm:pt>
    <dgm:pt modelId="{5F7F7E40-64BD-4CF2-B68C-051040DBB0EF}" type="pres">
      <dgm:prSet presAssocID="{838BE9B9-29C4-40D6-9CB4-7C02D60F6E60}" presName="nodeFollowingNodes" presStyleLbl="node1" presStyleIdx="3" presStyleCnt="5" custRadScaleRad="119880" custRadScaleInc="24966">
        <dgm:presLayoutVars>
          <dgm:bulletEnabled val="1"/>
        </dgm:presLayoutVars>
      </dgm:prSet>
      <dgm:spPr/>
    </dgm:pt>
    <dgm:pt modelId="{6C38621B-C455-4A95-A727-5391EEFC33D6}" type="pres">
      <dgm:prSet presAssocID="{A3150478-3C0D-4344-9B7C-B3D6ECF73F0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70FCF03-3D68-406F-88F2-BD79398C8F1A}" type="presOf" srcId="{85BB8655-B21A-4363-9318-012C9279BBE7}" destId="{2D0B79C9-4285-404E-BFD7-E3D96F76892E}" srcOrd="0" destOrd="0" presId="urn:microsoft.com/office/officeart/2005/8/layout/cycle3"/>
    <dgm:cxn modelId="{C7DE561E-16DE-44B4-9C83-611A05F8459B}" srcId="{97E125CE-7BAC-46C7-A1C0-557C947E35E6}" destId="{A3150478-3C0D-4344-9B7C-B3D6ECF73F08}" srcOrd="4" destOrd="0" parTransId="{6E864C3D-1CA5-4FD2-9713-E73BD588A787}" sibTransId="{25F14650-E9B7-483D-8F1C-60A7AC8299F5}"/>
    <dgm:cxn modelId="{4E8EB337-279D-40F8-99B0-EE3933C4605C}" type="presOf" srcId="{838BE9B9-29C4-40D6-9CB4-7C02D60F6E60}" destId="{5F7F7E40-64BD-4CF2-B68C-051040DBB0EF}" srcOrd="0" destOrd="0" presId="urn:microsoft.com/office/officeart/2005/8/layout/cycle3"/>
    <dgm:cxn modelId="{FF1D0C53-F71B-4D22-8722-9A34AE8BC83C}" srcId="{97E125CE-7BAC-46C7-A1C0-557C947E35E6}" destId="{838BE9B9-29C4-40D6-9CB4-7C02D60F6E60}" srcOrd="3" destOrd="0" parTransId="{AC1256AF-DD4D-43CB-9C61-474724276127}" sibTransId="{7C390766-0FBB-49C7-BFA9-B813EEB03EF5}"/>
    <dgm:cxn modelId="{57754E74-3F58-45E4-8792-E71F57921794}" type="presOf" srcId="{2D627F15-EEB6-4B60-A359-737CD77A6B8D}" destId="{CAFE9C98-7834-4831-8ACB-09ED0244E13C}" srcOrd="0" destOrd="0" presId="urn:microsoft.com/office/officeart/2005/8/layout/cycle3"/>
    <dgm:cxn modelId="{87F10E59-3106-4185-B163-150C8D881064}" srcId="{97E125CE-7BAC-46C7-A1C0-557C947E35E6}" destId="{85BB8655-B21A-4363-9318-012C9279BBE7}" srcOrd="2" destOrd="0" parTransId="{90DC96D8-55F9-48D1-B5C8-D01CA9A6F520}" sibTransId="{3CC43C80-7325-44C0-8069-008615CA9EF1}"/>
    <dgm:cxn modelId="{68ABD279-AE5F-4978-88B8-FCDFAEE282A9}" srcId="{97E125CE-7BAC-46C7-A1C0-557C947E35E6}" destId="{2D627F15-EEB6-4B60-A359-737CD77A6B8D}" srcOrd="0" destOrd="0" parTransId="{B0FB327C-71E4-432E-9334-68DCA9F1367F}" sibTransId="{BBF2072C-2989-4678-A1BD-AD217D8B374D}"/>
    <dgm:cxn modelId="{851A578D-AD1D-4EB2-80F8-1CE0E163B550}" type="presOf" srcId="{A3150478-3C0D-4344-9B7C-B3D6ECF73F08}" destId="{6C38621B-C455-4A95-A727-5391EEFC33D6}" srcOrd="0" destOrd="0" presId="urn:microsoft.com/office/officeart/2005/8/layout/cycle3"/>
    <dgm:cxn modelId="{9887DFA8-EE8C-4661-8F09-88BB652EB4F7}" type="presOf" srcId="{97E125CE-7BAC-46C7-A1C0-557C947E35E6}" destId="{F15858FC-F3C8-4962-9D7D-6E68804429F8}" srcOrd="0" destOrd="0" presId="urn:microsoft.com/office/officeart/2005/8/layout/cycle3"/>
    <dgm:cxn modelId="{A0ED17EF-1679-4E94-B1A4-88312B8EDBA1}" srcId="{97E125CE-7BAC-46C7-A1C0-557C947E35E6}" destId="{0A485AF4-ACFC-495B-B4A7-AB6D466A9400}" srcOrd="1" destOrd="0" parTransId="{02D95800-9639-4BED-A04C-D4988F8915DF}" sibTransId="{AADC0F8C-7874-486B-8D8A-ADC96ED157F0}"/>
    <dgm:cxn modelId="{797EF0F5-699B-4AFD-B8CA-FFF6CAE5A092}" type="presOf" srcId="{0A485AF4-ACFC-495B-B4A7-AB6D466A9400}" destId="{399B9FFB-525E-402F-B060-26F4754AE292}" srcOrd="0" destOrd="0" presId="urn:microsoft.com/office/officeart/2005/8/layout/cycle3"/>
    <dgm:cxn modelId="{DC40AFFB-3601-42DE-8182-C6A96B6A3DE0}" type="presOf" srcId="{BBF2072C-2989-4678-A1BD-AD217D8B374D}" destId="{AC7B7AA1-9F24-4CD5-BDE0-3749AC560A56}" srcOrd="0" destOrd="0" presId="urn:microsoft.com/office/officeart/2005/8/layout/cycle3"/>
    <dgm:cxn modelId="{4CB999EB-B52C-45F1-8B66-9ED227CC1DD7}" type="presParOf" srcId="{F15858FC-F3C8-4962-9D7D-6E68804429F8}" destId="{5317AB18-D870-4B13-BFD9-69874598A10F}" srcOrd="0" destOrd="0" presId="urn:microsoft.com/office/officeart/2005/8/layout/cycle3"/>
    <dgm:cxn modelId="{F24AD8F3-89BE-4E2E-8AF2-45185E1177E9}" type="presParOf" srcId="{5317AB18-D870-4B13-BFD9-69874598A10F}" destId="{CAFE9C98-7834-4831-8ACB-09ED0244E13C}" srcOrd="0" destOrd="0" presId="urn:microsoft.com/office/officeart/2005/8/layout/cycle3"/>
    <dgm:cxn modelId="{8552E920-5545-48D4-B52B-8902140462FB}" type="presParOf" srcId="{5317AB18-D870-4B13-BFD9-69874598A10F}" destId="{AC7B7AA1-9F24-4CD5-BDE0-3749AC560A56}" srcOrd="1" destOrd="0" presId="urn:microsoft.com/office/officeart/2005/8/layout/cycle3"/>
    <dgm:cxn modelId="{B7DB64C3-06D2-4C8E-991A-B37273F27EE4}" type="presParOf" srcId="{5317AB18-D870-4B13-BFD9-69874598A10F}" destId="{399B9FFB-525E-402F-B060-26F4754AE292}" srcOrd="2" destOrd="0" presId="urn:microsoft.com/office/officeart/2005/8/layout/cycle3"/>
    <dgm:cxn modelId="{26F54949-3A1C-4E5E-9683-5272F45609EB}" type="presParOf" srcId="{5317AB18-D870-4B13-BFD9-69874598A10F}" destId="{2D0B79C9-4285-404E-BFD7-E3D96F76892E}" srcOrd="3" destOrd="0" presId="urn:microsoft.com/office/officeart/2005/8/layout/cycle3"/>
    <dgm:cxn modelId="{43129F18-FE0C-43C2-9A94-F4652C91D16A}" type="presParOf" srcId="{5317AB18-D870-4B13-BFD9-69874598A10F}" destId="{5F7F7E40-64BD-4CF2-B68C-051040DBB0EF}" srcOrd="4" destOrd="0" presId="urn:microsoft.com/office/officeart/2005/8/layout/cycle3"/>
    <dgm:cxn modelId="{38928555-F185-4CDA-97B2-0756B4D4D083}" type="presParOf" srcId="{5317AB18-D870-4B13-BFD9-69874598A10F}" destId="{6C38621B-C455-4A95-A727-5391EEFC33D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21438-AA53-414F-8C20-5F44AC58F78A}">
      <dsp:nvSpPr>
        <dsp:cNvPr id="0" name=""/>
        <dsp:cNvSpPr/>
      </dsp:nvSpPr>
      <dsp:spPr>
        <a:xfrm>
          <a:off x="1131393" y="182810"/>
          <a:ext cx="3966848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SA Economic 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Growth  </a:t>
          </a:r>
          <a:r>
            <a:rPr lang="en-US" sz="2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1.7%</a:t>
          </a:r>
        </a:p>
      </dsp:txBody>
      <dsp:txXfrm>
        <a:off x="1184913" y="236330"/>
        <a:ext cx="3859808" cy="989317"/>
      </dsp:txXfrm>
    </dsp:sp>
    <dsp:sp modelId="{D63838F7-01A4-4F09-B9DE-3FEFA2268601}">
      <dsp:nvSpPr>
        <dsp:cNvPr id="0" name=""/>
        <dsp:cNvSpPr/>
      </dsp:nvSpPr>
      <dsp:spPr>
        <a:xfrm>
          <a:off x="565394" y="158571"/>
          <a:ext cx="1802801" cy="1151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4A08B0-DF4E-4C4F-B2E0-7EB934897C92}">
      <dsp:nvSpPr>
        <dsp:cNvPr id="0" name=""/>
        <dsp:cNvSpPr/>
      </dsp:nvSpPr>
      <dsp:spPr>
        <a:xfrm>
          <a:off x="5961254" y="167779"/>
          <a:ext cx="3362817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Inflation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6.9%</a:t>
          </a:r>
          <a:endParaRPr lang="en-ZA" sz="2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4774" y="221299"/>
        <a:ext cx="3255777" cy="989317"/>
      </dsp:txXfrm>
    </dsp:sp>
    <dsp:sp modelId="{1F8BF3A5-1B5A-445B-9810-418A470F6E08}">
      <dsp:nvSpPr>
        <dsp:cNvPr id="0" name=""/>
        <dsp:cNvSpPr/>
      </dsp:nvSpPr>
      <dsp:spPr>
        <a:xfrm>
          <a:off x="5299740" y="146691"/>
          <a:ext cx="1674783" cy="1151175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11BFDA-1C1C-4D26-A012-388EC2978EAB}">
      <dsp:nvSpPr>
        <dsp:cNvPr id="0" name=""/>
        <dsp:cNvSpPr/>
      </dsp:nvSpPr>
      <dsp:spPr>
        <a:xfrm>
          <a:off x="1356847" y="1563002"/>
          <a:ext cx="3668849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Unemployment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32.9%</a:t>
          </a:r>
          <a:endParaRPr lang="en-ZA" sz="2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10367" y="1616522"/>
        <a:ext cx="3561809" cy="989317"/>
      </dsp:txXfrm>
    </dsp:sp>
    <dsp:sp modelId="{12582DB4-3AB3-4AF7-B31F-D419376C175B}">
      <dsp:nvSpPr>
        <dsp:cNvPr id="0" name=""/>
        <dsp:cNvSpPr/>
      </dsp:nvSpPr>
      <dsp:spPr>
        <a:xfrm>
          <a:off x="586519" y="1560992"/>
          <a:ext cx="1855609" cy="115117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EEE9B7-7889-4302-8EE2-043463D6C345}">
      <dsp:nvSpPr>
        <dsp:cNvPr id="0" name=""/>
        <dsp:cNvSpPr/>
      </dsp:nvSpPr>
      <dsp:spPr>
        <a:xfrm>
          <a:off x="6048380" y="1515497"/>
          <a:ext cx="3344398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La Nina / El Nino</a:t>
          </a:r>
          <a:endParaRPr lang="en-ZA" sz="2200" b="0" kern="12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1900" y="1569017"/>
        <a:ext cx="3237358" cy="989317"/>
      </dsp:txXfrm>
    </dsp:sp>
    <dsp:sp modelId="{F883096A-6C43-4360-A3E8-31358CE36778}">
      <dsp:nvSpPr>
        <dsp:cNvPr id="0" name=""/>
        <dsp:cNvSpPr/>
      </dsp:nvSpPr>
      <dsp:spPr>
        <a:xfrm>
          <a:off x="5240472" y="1527654"/>
          <a:ext cx="1738189" cy="1151175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45000" r="-4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ABD968-686C-4410-BAFC-14F3961A3E9E}">
      <dsp:nvSpPr>
        <dsp:cNvPr id="0" name=""/>
        <dsp:cNvSpPr/>
      </dsp:nvSpPr>
      <dsp:spPr>
        <a:xfrm>
          <a:off x="849482" y="2895689"/>
          <a:ext cx="4155456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Logistics</a:t>
          </a:r>
          <a:endParaRPr lang="en-ZA" sz="2200" b="0" kern="12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3002" y="2949209"/>
        <a:ext cx="4048416" cy="989317"/>
      </dsp:txXfrm>
    </dsp:sp>
    <dsp:sp modelId="{BD492793-6E2E-41A5-94AC-4247FD415A89}">
      <dsp:nvSpPr>
        <dsp:cNvPr id="0" name=""/>
        <dsp:cNvSpPr/>
      </dsp:nvSpPr>
      <dsp:spPr>
        <a:xfrm>
          <a:off x="611903" y="2889070"/>
          <a:ext cx="1850943" cy="115117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A0ACE2-82F2-4866-A0DA-946C712053FD}">
      <dsp:nvSpPr>
        <dsp:cNvPr id="0" name=""/>
        <dsp:cNvSpPr/>
      </dsp:nvSpPr>
      <dsp:spPr>
        <a:xfrm>
          <a:off x="6069470" y="2943194"/>
          <a:ext cx="3336293" cy="109635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599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Data Security</a:t>
          </a:r>
          <a:endParaRPr lang="en-ZA" sz="2200" b="0" kern="12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2990" y="2996714"/>
        <a:ext cx="3229253" cy="989317"/>
      </dsp:txXfrm>
    </dsp:sp>
    <dsp:sp modelId="{A7BD6E3B-58B4-4A4C-A271-0CB67AB9F739}">
      <dsp:nvSpPr>
        <dsp:cNvPr id="0" name=""/>
        <dsp:cNvSpPr/>
      </dsp:nvSpPr>
      <dsp:spPr>
        <a:xfrm>
          <a:off x="5261081" y="2907075"/>
          <a:ext cx="1791328" cy="1151175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A2496-01D2-422E-B78B-FC66B3EEF5B9}">
      <dsp:nvSpPr>
        <dsp:cNvPr id="0" name=""/>
        <dsp:cNvSpPr/>
      </dsp:nvSpPr>
      <dsp:spPr>
        <a:xfrm>
          <a:off x="1592590" y="280737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D6DE23"/>
        </a:solidFill>
        <a:ln>
          <a:noFill/>
        </a:ln>
        <a:effectLst/>
        <a:scene3d>
          <a:camera prst="isometricOffAxis1Righ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SONA</a:t>
          </a:r>
          <a:endParaRPr lang="en-ZA" sz="3300" b="1" kern="1200" dirty="0"/>
        </a:p>
      </dsp:txBody>
      <dsp:txXfrm>
        <a:off x="3448619" y="910657"/>
        <a:ext cx="1158240" cy="1137920"/>
      </dsp:txXfrm>
    </dsp:sp>
    <dsp:sp modelId="{24075F0D-DC44-4259-9B94-4910491D98DF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OffAxis1Righ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MTEF</a:t>
          </a:r>
          <a:endParaRPr lang="en-ZA" sz="3300" kern="1200" dirty="0"/>
        </a:p>
      </dsp:txBody>
      <dsp:txXfrm>
        <a:off x="2187854" y="2529840"/>
        <a:ext cx="1544320" cy="1056640"/>
      </dsp:txXfrm>
    </dsp:sp>
    <dsp:sp modelId="{35021CE9-D786-44AC-AABE-C63E7077CFA0}">
      <dsp:nvSpPr>
        <dsp:cNvPr id="0" name=""/>
        <dsp:cNvSpPr/>
      </dsp:nvSpPr>
      <dsp:spPr>
        <a:xfrm>
          <a:off x="1253134" y="37591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21076A"/>
        </a:solidFill>
        <a:ln>
          <a:noFill/>
        </a:ln>
        <a:effectLst/>
        <a:scene3d>
          <a:camera prst="isometricOffAxis1Righ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AAMP</a:t>
          </a:r>
          <a:endParaRPr lang="en-ZA" sz="3300" kern="1200" dirty="0"/>
        </a:p>
      </dsp:txBody>
      <dsp:txXfrm>
        <a:off x="1618894" y="1046480"/>
        <a:ext cx="1158240" cy="1137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CF4F9-74AF-4077-9C36-6FD705ADAB46}">
      <dsp:nvSpPr>
        <dsp:cNvPr id="0" name=""/>
        <dsp:cNvSpPr/>
      </dsp:nvSpPr>
      <dsp:spPr>
        <a:xfrm>
          <a:off x="0" y="0"/>
          <a:ext cx="12074237" cy="207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45C521-D323-44AF-84F1-035D6DF2A744}">
      <dsp:nvSpPr>
        <dsp:cNvPr id="0" name=""/>
        <dsp:cNvSpPr/>
      </dsp:nvSpPr>
      <dsp:spPr>
        <a:xfrm>
          <a:off x="368790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17539-79CF-4775-98C2-BED9C12A0E61}">
      <dsp:nvSpPr>
        <dsp:cNvPr id="0" name=""/>
        <dsp:cNvSpPr/>
      </dsp:nvSpPr>
      <dsp:spPr>
        <a:xfrm rot="10800000">
          <a:off x="368790" y="2076587"/>
          <a:ext cx="1684733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Trade Barriers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0601" y="2076587"/>
        <a:ext cx="1581111" cy="2486241"/>
      </dsp:txXfrm>
    </dsp:sp>
    <dsp:sp modelId="{35F10E72-9C24-4356-B055-92799DFBB7F4}">
      <dsp:nvSpPr>
        <dsp:cNvPr id="0" name=""/>
        <dsp:cNvSpPr/>
      </dsp:nvSpPr>
      <dsp:spPr>
        <a:xfrm>
          <a:off x="2414941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00934-FD8B-44C2-A644-815D194A492F}">
      <dsp:nvSpPr>
        <dsp:cNvPr id="0" name=""/>
        <dsp:cNvSpPr/>
      </dsp:nvSpPr>
      <dsp:spPr>
        <a:xfrm rot="10800000">
          <a:off x="2221997" y="2076587"/>
          <a:ext cx="2070621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Environmental</a:t>
          </a:r>
          <a:b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Social, Governance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85676" y="2076587"/>
        <a:ext cx="1943263" cy="2474373"/>
      </dsp:txXfrm>
    </dsp:sp>
    <dsp:sp modelId="{58A04EF8-7A74-4676-8CAC-CE7B23A58881}">
      <dsp:nvSpPr>
        <dsp:cNvPr id="0" name=""/>
        <dsp:cNvSpPr/>
      </dsp:nvSpPr>
      <dsp:spPr>
        <a:xfrm>
          <a:off x="4461092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C20D2-8A42-44E5-970D-80C498E2CC3F}">
      <dsp:nvSpPr>
        <dsp:cNvPr id="0" name=""/>
        <dsp:cNvSpPr/>
      </dsp:nvSpPr>
      <dsp:spPr>
        <a:xfrm rot="10800000">
          <a:off x="4461092" y="2076587"/>
          <a:ext cx="1684733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Access to Information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12903" y="2076587"/>
        <a:ext cx="1581111" cy="2486241"/>
      </dsp:txXfrm>
    </dsp:sp>
    <dsp:sp modelId="{30B791C4-A152-4FF9-9A9F-1E586CA016E0}">
      <dsp:nvSpPr>
        <dsp:cNvPr id="0" name=""/>
        <dsp:cNvSpPr/>
      </dsp:nvSpPr>
      <dsp:spPr>
        <a:xfrm>
          <a:off x="6314299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6FFD4-CD1F-4377-9395-5477FE2F8E2C}">
      <dsp:nvSpPr>
        <dsp:cNvPr id="0" name=""/>
        <dsp:cNvSpPr/>
      </dsp:nvSpPr>
      <dsp:spPr>
        <a:xfrm rot="10800000">
          <a:off x="6314299" y="2076587"/>
          <a:ext cx="1684733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 Security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366110" y="2076587"/>
        <a:ext cx="1581111" cy="2486241"/>
      </dsp:txXfrm>
    </dsp:sp>
    <dsp:sp modelId="{7483F9E6-4225-49F9-A459-37BC1712084C}">
      <dsp:nvSpPr>
        <dsp:cNvPr id="0" name=""/>
        <dsp:cNvSpPr/>
      </dsp:nvSpPr>
      <dsp:spPr>
        <a:xfrm>
          <a:off x="8167505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A64C8-A4DE-487D-B7BA-A82A185C8B62}">
      <dsp:nvSpPr>
        <dsp:cNvPr id="0" name=""/>
        <dsp:cNvSpPr/>
      </dsp:nvSpPr>
      <dsp:spPr>
        <a:xfrm rot="10800000">
          <a:off x="8167505" y="2076587"/>
          <a:ext cx="1684733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Investment in Technology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219316" y="2076587"/>
        <a:ext cx="1581111" cy="2486241"/>
      </dsp:txXfrm>
    </dsp:sp>
    <dsp:sp modelId="{E154078C-7772-43D1-94FF-A08FC2E4DD53}">
      <dsp:nvSpPr>
        <dsp:cNvPr id="0" name=""/>
        <dsp:cNvSpPr/>
      </dsp:nvSpPr>
      <dsp:spPr>
        <a:xfrm>
          <a:off x="10020712" y="276878"/>
          <a:ext cx="1684733" cy="1522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0E08D-765C-43AD-9A8C-6F66222D37CD}">
      <dsp:nvSpPr>
        <dsp:cNvPr id="0" name=""/>
        <dsp:cNvSpPr/>
      </dsp:nvSpPr>
      <dsp:spPr>
        <a:xfrm rot="10800000">
          <a:off x="10020712" y="2076587"/>
          <a:ext cx="1684733" cy="2538052"/>
        </a:xfrm>
        <a:prstGeom prst="round2SameRect">
          <a:avLst>
            <a:gd name="adj1" fmla="val 10500"/>
            <a:gd name="adj2" fmla="val 0"/>
          </a:avLst>
        </a:prstGeom>
        <a:solidFill>
          <a:srgbClr val="141F4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Consumer Patterns</a:t>
          </a:r>
          <a:endParaRPr lang="en-ZA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072523" y="2076587"/>
        <a:ext cx="1581111" cy="2486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296ED-BDFB-41C1-8666-2A1B3C389D27}">
      <dsp:nvSpPr>
        <dsp:cNvPr id="0" name=""/>
        <dsp:cNvSpPr/>
      </dsp:nvSpPr>
      <dsp:spPr>
        <a:xfrm rot="5400000">
          <a:off x="3859161" y="138196"/>
          <a:ext cx="2087667" cy="1816270"/>
        </a:xfrm>
        <a:prstGeom prst="hexagon">
          <a:avLst>
            <a:gd name="adj" fmla="val 25000"/>
            <a:gd name="vf" fmla="val 115470"/>
          </a:avLst>
        </a:prstGeom>
        <a:solidFill>
          <a:srgbClr val="D6D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ERP</a:t>
          </a:r>
          <a:endParaRPr lang="en-ZA" sz="1900" b="1" kern="12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77894" y="327826"/>
        <a:ext cx="1250200" cy="1437011"/>
      </dsp:txXfrm>
    </dsp:sp>
    <dsp:sp modelId="{8AFB602A-1D1F-496B-AB99-CC7DE63B1736}">
      <dsp:nvSpPr>
        <dsp:cNvPr id="0" name=""/>
        <dsp:cNvSpPr/>
      </dsp:nvSpPr>
      <dsp:spPr>
        <a:xfrm>
          <a:off x="5866245" y="420031"/>
          <a:ext cx="2329837" cy="125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8C6B0-1BD8-4AEC-AA36-4BF33C05780A}">
      <dsp:nvSpPr>
        <dsp:cNvPr id="0" name=""/>
        <dsp:cNvSpPr/>
      </dsp:nvSpPr>
      <dsp:spPr>
        <a:xfrm rot="5400000">
          <a:off x="1897588" y="138196"/>
          <a:ext cx="2087667" cy="1816270"/>
        </a:xfrm>
        <a:prstGeom prst="hexagon">
          <a:avLst>
            <a:gd name="adj" fmla="val 25000"/>
            <a:gd name="vf" fmla="val 115470"/>
          </a:avLst>
        </a:prstGeom>
        <a:solidFill>
          <a:srgbClr val="141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Laboratory</a:t>
          </a:r>
          <a:endParaRPr lang="en-ZA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16321" y="327826"/>
        <a:ext cx="1250200" cy="1437011"/>
      </dsp:txXfrm>
    </dsp:sp>
    <dsp:sp modelId="{77F64796-39BF-4549-9527-8D178CC180EE}">
      <dsp:nvSpPr>
        <dsp:cNvPr id="0" name=""/>
        <dsp:cNvSpPr/>
      </dsp:nvSpPr>
      <dsp:spPr>
        <a:xfrm rot="5400000">
          <a:off x="2874617" y="1910208"/>
          <a:ext cx="2087667" cy="1816270"/>
        </a:xfrm>
        <a:prstGeom prst="hexagon">
          <a:avLst>
            <a:gd name="adj" fmla="val 25000"/>
            <a:gd name="vf" fmla="val 115470"/>
          </a:avLst>
        </a:prstGeom>
        <a:solidFill>
          <a:srgbClr val="141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latin typeface="Arial" panose="020B0604020202020204" pitchFamily="34" charset="0"/>
              <a:cs typeface="Arial" panose="020B0604020202020204" pitchFamily="34" charset="0"/>
            </a:rPr>
            <a:t>Intellex</a:t>
          </a:r>
          <a:endParaRPr lang="en-ZA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293350" y="2099838"/>
        <a:ext cx="1250200" cy="1437011"/>
      </dsp:txXfrm>
    </dsp:sp>
    <dsp:sp modelId="{24A62823-4AC5-43D0-A32C-77C0723ED35B}">
      <dsp:nvSpPr>
        <dsp:cNvPr id="0" name=""/>
        <dsp:cNvSpPr/>
      </dsp:nvSpPr>
      <dsp:spPr>
        <a:xfrm>
          <a:off x="680478" y="2192043"/>
          <a:ext cx="2254681" cy="125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579E5-1E56-4D34-949E-0F492F4E7991}">
      <dsp:nvSpPr>
        <dsp:cNvPr id="0" name=""/>
        <dsp:cNvSpPr/>
      </dsp:nvSpPr>
      <dsp:spPr>
        <a:xfrm rot="5400000">
          <a:off x="4836189" y="1910208"/>
          <a:ext cx="2087667" cy="1816270"/>
        </a:xfrm>
        <a:prstGeom prst="hexagon">
          <a:avLst>
            <a:gd name="adj" fmla="val 25000"/>
            <a:gd name="vf" fmla="val 115470"/>
          </a:avLst>
        </a:prstGeom>
        <a:solidFill>
          <a:srgbClr val="D6D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TITAN 2.0</a:t>
          </a:r>
          <a:r>
            <a:rPr lang="en-US" sz="1900" b="1" kern="1200" baseline="300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®</a:t>
          </a:r>
          <a:endParaRPr lang="en-ZA" sz="1900" b="1" kern="1200" baseline="300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54922" y="2099838"/>
        <a:ext cx="1250200" cy="1437011"/>
      </dsp:txXfrm>
    </dsp:sp>
    <dsp:sp modelId="{CEDA4A35-D5FB-40DB-93F3-5A0680F997CC}">
      <dsp:nvSpPr>
        <dsp:cNvPr id="0" name=""/>
        <dsp:cNvSpPr/>
      </dsp:nvSpPr>
      <dsp:spPr>
        <a:xfrm rot="5400000">
          <a:off x="3865173" y="3599417"/>
          <a:ext cx="2075642" cy="1981878"/>
        </a:xfrm>
        <a:prstGeom prst="hexagon">
          <a:avLst>
            <a:gd name="adj" fmla="val 25000"/>
            <a:gd name="vf" fmla="val 115470"/>
          </a:avLst>
        </a:prstGeom>
        <a:solidFill>
          <a:srgbClr val="141F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Arial" panose="020B0604020202020204" pitchFamily="34" charset="0"/>
              <a:cs typeface="Arial" panose="020B0604020202020204" pitchFamily="34" charset="0"/>
            </a:rPr>
            <a:t>Leadership Development</a:t>
          </a:r>
          <a:endParaRPr lang="en-Z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234907" y="3890662"/>
        <a:ext cx="1336174" cy="1399388"/>
      </dsp:txXfrm>
    </dsp:sp>
    <dsp:sp modelId="{D26C22C9-FF1E-4FF3-B22F-98CD8C94018A}">
      <dsp:nvSpPr>
        <dsp:cNvPr id="0" name=""/>
        <dsp:cNvSpPr/>
      </dsp:nvSpPr>
      <dsp:spPr>
        <a:xfrm>
          <a:off x="5866245" y="3964056"/>
          <a:ext cx="2329837" cy="1252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726C1-F4D1-46AC-92E5-5E3E6BFF726B}">
      <dsp:nvSpPr>
        <dsp:cNvPr id="0" name=""/>
        <dsp:cNvSpPr/>
      </dsp:nvSpPr>
      <dsp:spPr>
        <a:xfrm rot="5400000">
          <a:off x="1897588" y="3682220"/>
          <a:ext cx="2087667" cy="1816270"/>
        </a:xfrm>
        <a:prstGeom prst="hexagon">
          <a:avLst>
            <a:gd name="adj" fmla="val 25000"/>
            <a:gd name="vf" fmla="val 115470"/>
          </a:avLst>
        </a:prstGeom>
        <a:solidFill>
          <a:srgbClr val="D6D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141F4F"/>
              </a:solidFill>
              <a:latin typeface="Arial" panose="020B0604020202020204" pitchFamily="34" charset="0"/>
              <a:cs typeface="Arial" panose="020B0604020202020204" pitchFamily="34" charset="0"/>
            </a:rPr>
            <a:t>Persons with disabilities</a:t>
          </a:r>
          <a:endParaRPr lang="en-ZA" sz="1900" b="1" kern="1200" dirty="0">
            <a:solidFill>
              <a:srgbClr val="141F4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316321" y="3871850"/>
        <a:ext cx="1250200" cy="1437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6D0FE-2BAA-44AB-A32F-8BADEBF2D5E0}">
      <dsp:nvSpPr>
        <dsp:cNvPr id="0" name=""/>
        <dsp:cNvSpPr/>
      </dsp:nvSpPr>
      <dsp:spPr>
        <a:xfrm>
          <a:off x="-4722146" y="-718325"/>
          <a:ext cx="5581567" cy="5581567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9F62E-2C00-4EA3-9CE8-192D348D0CC4}">
      <dsp:nvSpPr>
        <dsp:cNvPr id="0" name=""/>
        <dsp:cNvSpPr/>
      </dsp:nvSpPr>
      <dsp:spPr>
        <a:xfrm>
          <a:off x="283224" y="193487"/>
          <a:ext cx="7474773" cy="64925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Become more customer centric</a:t>
          </a:r>
          <a:endParaRPr lang="en-Z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3224" y="193487"/>
        <a:ext cx="7474773" cy="649254"/>
      </dsp:txXfrm>
    </dsp:sp>
    <dsp:sp modelId="{79B7B809-5DE8-4151-8B58-1604D4D9D5CA}">
      <dsp:nvSpPr>
        <dsp:cNvPr id="0" name=""/>
        <dsp:cNvSpPr/>
      </dsp:nvSpPr>
      <dsp:spPr>
        <a:xfrm>
          <a:off x="31826" y="194189"/>
          <a:ext cx="647850" cy="64785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8443-2D00-4029-8A5A-07DF7018954D}">
      <dsp:nvSpPr>
        <dsp:cNvPr id="0" name=""/>
        <dsp:cNvSpPr/>
      </dsp:nvSpPr>
      <dsp:spPr>
        <a:xfrm>
          <a:off x="665693" y="970658"/>
          <a:ext cx="7081217" cy="649254"/>
        </a:xfrm>
        <a:prstGeom prst="rect">
          <a:avLst/>
        </a:prstGeom>
        <a:solidFill>
          <a:srgbClr val="2107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Introduce data analytics and business intelligence capabilities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5693" y="970658"/>
        <a:ext cx="7081217" cy="649254"/>
      </dsp:txXfrm>
    </dsp:sp>
    <dsp:sp modelId="{BFA785FB-6673-460B-8D6C-2F4418806C9D}">
      <dsp:nvSpPr>
        <dsp:cNvPr id="0" name=""/>
        <dsp:cNvSpPr/>
      </dsp:nvSpPr>
      <dsp:spPr>
        <a:xfrm>
          <a:off x="403210" y="971361"/>
          <a:ext cx="647850" cy="64785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D6D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60761-2B6E-47AC-97E5-A107F4BEF40B}">
      <dsp:nvSpPr>
        <dsp:cNvPr id="0" name=""/>
        <dsp:cNvSpPr/>
      </dsp:nvSpPr>
      <dsp:spPr>
        <a:xfrm>
          <a:off x="899640" y="1747830"/>
          <a:ext cx="6844348" cy="64925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Re-design the PPECB’s service delivery model to increase efficiencies and contain cost</a:t>
          </a:r>
          <a:endParaRPr lang="en-Z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9640" y="1747830"/>
        <a:ext cx="6844348" cy="649254"/>
      </dsp:txXfrm>
    </dsp:sp>
    <dsp:sp modelId="{E0DAF254-5AA8-443E-AC85-90F7493F6674}">
      <dsp:nvSpPr>
        <dsp:cNvPr id="0" name=""/>
        <dsp:cNvSpPr/>
      </dsp:nvSpPr>
      <dsp:spPr>
        <a:xfrm>
          <a:off x="517196" y="1748532"/>
          <a:ext cx="647850" cy="647850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5223D-BB71-4AB5-9FF7-EA0811452740}">
      <dsp:nvSpPr>
        <dsp:cNvPr id="0" name=""/>
        <dsp:cNvSpPr/>
      </dsp:nvSpPr>
      <dsp:spPr>
        <a:xfrm>
          <a:off x="778418" y="2525002"/>
          <a:ext cx="6968492" cy="649254"/>
        </a:xfrm>
        <a:prstGeom prst="rect">
          <a:avLst/>
        </a:prstGeom>
        <a:solidFill>
          <a:srgbClr val="2107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Improve business process efficiencies through digital transformation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418" y="2525002"/>
        <a:ext cx="6968492" cy="649254"/>
      </dsp:txXfrm>
    </dsp:sp>
    <dsp:sp modelId="{A0E153D4-3055-4697-AEE5-5CE308DDE582}">
      <dsp:nvSpPr>
        <dsp:cNvPr id="0" name=""/>
        <dsp:cNvSpPr/>
      </dsp:nvSpPr>
      <dsp:spPr>
        <a:xfrm>
          <a:off x="403210" y="2525704"/>
          <a:ext cx="647850" cy="647850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D6D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B75A3-6134-458D-B776-F292C52457E2}">
      <dsp:nvSpPr>
        <dsp:cNvPr id="0" name=""/>
        <dsp:cNvSpPr/>
      </dsp:nvSpPr>
      <dsp:spPr>
        <a:xfrm>
          <a:off x="314302" y="3263883"/>
          <a:ext cx="7412617" cy="72583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8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Improve business sustainability of black smallholder farmers and suppliers</a:t>
          </a:r>
          <a:endParaRPr lang="en-Z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302" y="3263883"/>
        <a:ext cx="7412617" cy="725836"/>
      </dsp:txXfrm>
    </dsp:sp>
    <dsp:sp modelId="{E5BB7292-8E90-4734-A6AA-BC1F46DF49A1}">
      <dsp:nvSpPr>
        <dsp:cNvPr id="0" name=""/>
        <dsp:cNvSpPr/>
      </dsp:nvSpPr>
      <dsp:spPr>
        <a:xfrm>
          <a:off x="31826" y="3302876"/>
          <a:ext cx="647850" cy="647850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B7AA1-9F24-4CD5-BDE0-3749AC560A56}">
      <dsp:nvSpPr>
        <dsp:cNvPr id="0" name=""/>
        <dsp:cNvSpPr/>
      </dsp:nvSpPr>
      <dsp:spPr>
        <a:xfrm>
          <a:off x="1994809" y="-176355"/>
          <a:ext cx="4940549" cy="4940549"/>
        </a:xfrm>
        <a:prstGeom prst="circularArrow">
          <a:avLst>
            <a:gd name="adj1" fmla="val 5544"/>
            <a:gd name="adj2" fmla="val 330680"/>
            <a:gd name="adj3" fmla="val 13433249"/>
            <a:gd name="adj4" fmla="val 1759823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9C98-7834-4831-8ACB-09ED0244E13C}">
      <dsp:nvSpPr>
        <dsp:cNvPr id="0" name=""/>
        <dsp:cNvSpPr/>
      </dsp:nvSpPr>
      <dsp:spPr>
        <a:xfrm>
          <a:off x="3142111" y="40433"/>
          <a:ext cx="2645944" cy="1013697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5725" algn="l"/>
            </a:tabLst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r>
            <a:rPr lang="en-ZA" sz="2000" kern="1200" noProof="0" dirty="0">
              <a:latin typeface="Arial" panose="020B0604020202020204" pitchFamily="34" charset="0"/>
              <a:cs typeface="Arial" panose="020B0604020202020204" pitchFamily="34" charset="0"/>
            </a:rPr>
            <a:t>Organisational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culture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1596" y="89918"/>
        <a:ext cx="2546974" cy="914727"/>
      </dsp:txXfrm>
    </dsp:sp>
    <dsp:sp modelId="{399B9FFB-525E-402F-B060-26F4754AE292}">
      <dsp:nvSpPr>
        <dsp:cNvPr id="0" name=""/>
        <dsp:cNvSpPr/>
      </dsp:nvSpPr>
      <dsp:spPr>
        <a:xfrm>
          <a:off x="5315101" y="1432576"/>
          <a:ext cx="2332831" cy="1166415"/>
        </a:xfrm>
        <a:prstGeom prst="roundRect">
          <a:avLst/>
        </a:prstGeom>
        <a:solidFill>
          <a:srgbClr val="2107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Systems Integration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2041" y="1489516"/>
        <a:ext cx="2218951" cy="1052535"/>
      </dsp:txXfrm>
    </dsp:sp>
    <dsp:sp modelId="{2D0B79C9-4285-404E-BFD7-E3D96F76892E}">
      <dsp:nvSpPr>
        <dsp:cNvPr id="0" name=""/>
        <dsp:cNvSpPr/>
      </dsp:nvSpPr>
      <dsp:spPr>
        <a:xfrm>
          <a:off x="5330841" y="3661083"/>
          <a:ext cx="2332831" cy="1166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Resource Alignment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7781" y="3718023"/>
        <a:ext cx="2218951" cy="1052535"/>
      </dsp:txXfrm>
    </dsp:sp>
    <dsp:sp modelId="{5F7F7E40-64BD-4CF2-B68C-051040DBB0EF}">
      <dsp:nvSpPr>
        <dsp:cNvPr id="0" name=""/>
        <dsp:cNvSpPr/>
      </dsp:nvSpPr>
      <dsp:spPr>
        <a:xfrm>
          <a:off x="1336408" y="3661081"/>
          <a:ext cx="2332831" cy="1166415"/>
        </a:xfrm>
        <a:prstGeom prst="roundRect">
          <a:avLst/>
        </a:prstGeom>
        <a:solidFill>
          <a:srgbClr val="D6D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Partnerships</a:t>
          </a:r>
          <a:endParaRPr lang="en-ZA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3348" y="3718021"/>
        <a:ext cx="2218951" cy="1052535"/>
      </dsp:txXfrm>
    </dsp:sp>
    <dsp:sp modelId="{6C38621B-C455-4A95-A727-5391EEFC33D6}">
      <dsp:nvSpPr>
        <dsp:cNvPr id="0" name=""/>
        <dsp:cNvSpPr/>
      </dsp:nvSpPr>
      <dsp:spPr>
        <a:xfrm>
          <a:off x="1294940" y="1419867"/>
          <a:ext cx="2332831" cy="116641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Environmental, Social, Governance</a:t>
          </a:r>
          <a:endParaRPr lang="en-Z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1880" y="1476807"/>
        <a:ext cx="2218951" cy="1052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258B-B3CC-43A0-BD46-F6922159D057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45D0-512B-46E8-B133-9DD42A030D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970343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7A672-6F40-47B8-BEDE-0718762AF5D6}" type="datetimeFigureOut">
              <a:rPr lang="en-ZA" smtClean="0"/>
              <a:pPr/>
              <a:t>2023/04/13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0457-45B3-4F33-83B1-F3B7735E71BF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98470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B0457-45B3-4F33-83B1-F3B7735E71BF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046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B0457-45B3-4F33-83B1-F3B7735E71B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B0457-45B3-4F33-83B1-F3B7735E71B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2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B0457-45B3-4F33-83B1-F3B7735E71B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186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B0457-45B3-4F33-83B1-F3B7735E71B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1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B0457-45B3-4F33-83B1-F3B7735E71B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98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chart" Target="../charts/chart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03BD70-5F57-6845-AA15-C1CE685FDE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1B2C65"/>
              </a:gs>
              <a:gs pos="100000">
                <a:srgbClr val="27418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grass, sky, outdoor, path&#10;&#10;Description automatically generated">
            <a:extLst>
              <a:ext uri="{FF2B5EF4-FFF2-40B4-BE49-F238E27FC236}">
                <a16:creationId xmlns:a16="http://schemas.microsoft.com/office/drawing/2014/main" id="{CF2B12AD-845F-0C4E-AEB2-149E63D6D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8" r="17119"/>
          <a:stretch/>
        </p:blipFill>
        <p:spPr>
          <a:xfrm>
            <a:off x="4220309" y="0"/>
            <a:ext cx="79716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76E06-C8CA-174F-8554-61E83F7F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056" y="1828769"/>
            <a:ext cx="36712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15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</a:t>
            </a:r>
            <a:br>
              <a:rPr lang="en-GB"/>
            </a:br>
            <a:r>
              <a:rPr lang="en-GB"/>
              <a:t>TITLE </a:t>
            </a:r>
            <a:br>
              <a:rPr lang="en-GB"/>
            </a:br>
            <a:r>
              <a:rPr lang="en-GB"/>
              <a:t>HERE…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D6F82-9C40-C54A-9CC8-FB8D401017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056" y="4499505"/>
            <a:ext cx="3671253" cy="118299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rgbClr val="BFD7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Secondary 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6638CCB-02E2-284B-8396-117B8D6632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47" y="518441"/>
            <a:ext cx="2348055" cy="5049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0A8036-121B-164D-B853-87EE7D95125C}"/>
              </a:ext>
            </a:extLst>
          </p:cNvPr>
          <p:cNvSpPr/>
          <p:nvPr userDrawn="1"/>
        </p:nvSpPr>
        <p:spPr>
          <a:xfrm>
            <a:off x="-6228" y="419477"/>
            <a:ext cx="142031" cy="70288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C7E38-D857-E84C-8702-1365AA91C9C9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09C2E67-6947-7748-B6ED-53657FBE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00 Month 20YY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4EC82A3-9684-094C-AA66-8196A056D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D3D3-4E2B-769A-828C-139EC6032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F0D45-6204-3C01-868A-676D01B16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C58CF-506D-E102-6C2D-04436ED39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B2ACF-03D3-514D-E9C0-76294A15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F717E0-6F60-29E4-2F90-AFE17C277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E3AFD-9985-C01D-B49A-832D6455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1AB046-FFD9-61F7-2714-EC3316FE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D8D3A-69F6-54C2-66A3-901D1D4E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95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B493-C57D-1CEE-6D77-7314743B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EC756-12E9-8214-E68F-76F75EDC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3BE5-2163-F6B3-648D-3B5DBA02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20E03-267D-37E2-DD15-C2E2E8D7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48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B8DCB-62B8-00B9-1CBE-93E53F47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B1BF8-1395-0CC0-DA92-592F5C70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EC811-7D50-D205-EF6B-D9F20405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660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5837-B074-8221-3F9F-AEC38226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1A36-75CE-B093-D233-D33207B8D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D043B-226F-A40A-07F1-3172F44E1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4DECA-641D-A6A9-41CE-ECDAEC7F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D1AC6-CF22-4FCE-8FEC-DA857AA9C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6527E-5E33-F5FA-0EEA-CA4BF315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74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9B2D-3D71-51FE-0FBE-5E50223C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AE056-891E-643E-3DE5-DBDD5EDE8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5DFFC-8F95-EBDA-06B1-7C04888FE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D11D1-FB64-3C45-56A0-DD30F8CE3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21365-BA1F-1E8D-8271-D6E45F8F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8EC4-046D-8432-EABE-4DCF58C8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247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7DA7-F59A-06A5-9B04-958F0975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C11AA-1313-E9E2-0E82-8D68B4EE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797C8-0598-B8C2-0EE8-8D134CCB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3B3A1-4E63-47E7-E0F3-DC377998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7FE6-D741-9AD3-5ACC-E56D7751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902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D2DD7-6418-2562-F90B-3CEB933EC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0FA21-0EB5-808D-1BD7-E4A0C921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D1941-8CCF-C1B9-EB7B-315B4D79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EF2E1-4783-BE83-4F22-F6C81DA72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C2921-4B7E-9F98-AAC2-44FD9B182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24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0DE5B9A-525E-444E-B4D3-5E72F7713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6747" y="518443"/>
            <a:ext cx="2348055" cy="5049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8A24E78-E2DC-2940-98FF-95833AFE8668}"/>
              </a:ext>
            </a:extLst>
          </p:cNvPr>
          <p:cNvSpPr/>
          <p:nvPr userDrawn="1"/>
        </p:nvSpPr>
        <p:spPr>
          <a:xfrm>
            <a:off x="2" y="419477"/>
            <a:ext cx="142031" cy="70288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E3789-C9A4-5E4E-B39D-412373E92A64}"/>
              </a:ext>
            </a:extLst>
          </p:cNvPr>
          <p:cNvSpPr/>
          <p:nvPr userDrawn="1"/>
        </p:nvSpPr>
        <p:spPr>
          <a:xfrm>
            <a:off x="8365067" y="1947826"/>
            <a:ext cx="220133" cy="281044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C519FA-091A-FD45-97A6-1DC0BE821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04900" y="4408068"/>
            <a:ext cx="6993467" cy="62442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 i="0">
                <a:solidFill>
                  <a:srgbClr val="2741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8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7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6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Secondary title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43BEAB-BD1A-C241-8624-DC080152AA0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1601" y="1952735"/>
            <a:ext cx="5456767" cy="209433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05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8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7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6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F664F-CFDC-D244-B1D3-5D2CA6FC51CA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3B859295-A619-D540-A953-9C70EDB96C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00 Month 20YY</a:t>
            </a:r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D9516FA-88FF-2748-8EFB-7447BE261D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63867" y="6356352"/>
            <a:ext cx="728133" cy="365125"/>
          </a:xfr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A540EF-2626-E846-AF09-BEE2A61F25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7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8"/>
            <a:ext cx="10515600" cy="7948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PAGE HEADER…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39D070-380E-F94A-ABB9-93E8E11BE7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F4CDA14-864D-B14A-B696-374CE068F6F1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35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7A117B7-EB0A-2740-AE73-D09562CD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2F09D9-28DE-864B-BA69-4FFF235BAB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9A771-8C73-9F41-9D17-9CF59DD5B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463" y="1457327"/>
            <a:ext cx="10515600" cy="3641725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6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day&#10;&#10;Description automatically generated">
            <a:extLst>
              <a:ext uri="{FF2B5EF4-FFF2-40B4-BE49-F238E27FC236}">
                <a16:creationId xmlns:a16="http://schemas.microsoft.com/office/drawing/2014/main" id="{E0A99AD9-6646-E04E-B6AC-48D8BEA6F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2" r="19912"/>
          <a:stretch/>
        </p:blipFill>
        <p:spPr>
          <a:xfrm>
            <a:off x="6197600" y="0"/>
            <a:ext cx="59944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6"/>
            <a:ext cx="5164667" cy="1175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PAGE HEADER…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A665E0-E313-2B4B-B4D2-80BF3B91B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27C65F-EA0D-A84A-88EF-B1B672EE52E8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1A51-30C3-3B4A-B160-47D3DD32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7EE88C-0F92-9B48-ABA5-E34247817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1887540"/>
            <a:ext cx="5164667" cy="3641725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03BD70-5F57-6845-AA15-C1CE685FDE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1B2C65"/>
              </a:gs>
              <a:gs pos="100000">
                <a:srgbClr val="27418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picture containing grass, sky, outdoor, path&#10;&#10;Description automatically generated">
            <a:extLst>
              <a:ext uri="{FF2B5EF4-FFF2-40B4-BE49-F238E27FC236}">
                <a16:creationId xmlns:a16="http://schemas.microsoft.com/office/drawing/2014/main" id="{CF2B12AD-845F-0C4E-AEB2-149E63D6D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8" r="17119"/>
          <a:stretch/>
        </p:blipFill>
        <p:spPr>
          <a:xfrm>
            <a:off x="4220309" y="0"/>
            <a:ext cx="79716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976E06-C8CA-174F-8554-61E83F7FE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9056" y="1828769"/>
            <a:ext cx="36712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15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</a:t>
            </a:r>
            <a:br>
              <a:rPr lang="en-GB"/>
            </a:br>
            <a:r>
              <a:rPr lang="en-GB"/>
              <a:t>TITLE </a:t>
            </a:r>
            <a:br>
              <a:rPr lang="en-GB"/>
            </a:br>
            <a:r>
              <a:rPr lang="en-GB"/>
              <a:t>HERE…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D6F82-9C40-C54A-9CC8-FB8D401017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056" y="4499505"/>
            <a:ext cx="3671253" cy="118299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0" i="0">
                <a:solidFill>
                  <a:srgbClr val="BFD7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Secondary 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6638CCB-02E2-284B-8396-117B8D6632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747" y="518441"/>
            <a:ext cx="2348055" cy="5049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0A8036-121B-164D-B853-87EE7D95125C}"/>
              </a:ext>
            </a:extLst>
          </p:cNvPr>
          <p:cNvSpPr/>
          <p:nvPr userDrawn="1"/>
        </p:nvSpPr>
        <p:spPr>
          <a:xfrm>
            <a:off x="-6228" y="419477"/>
            <a:ext cx="142031" cy="70288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AC7E38-D857-E84C-8702-1365AA91C9C9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009C2E67-6947-7748-B6ED-53657FBE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00 Month 20YY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4EC82A3-9684-094C-AA66-8196A056D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sky, day&#10;&#10;Description automatically generated">
            <a:extLst>
              <a:ext uri="{FF2B5EF4-FFF2-40B4-BE49-F238E27FC236}">
                <a16:creationId xmlns:a16="http://schemas.microsoft.com/office/drawing/2014/main" id="{E0A99AD9-6646-E04E-B6AC-48D8BEA6F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82" r="19912"/>
          <a:stretch/>
        </p:blipFill>
        <p:spPr>
          <a:xfrm>
            <a:off x="6197600" y="0"/>
            <a:ext cx="59944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6"/>
            <a:ext cx="5164667" cy="11758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PAGE HEADER…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CA665E0-E313-2B4B-B4D2-80BF3B91BF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27C65F-EA0D-A84A-88EF-B1B672EE52E8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1A51-30C3-3B4A-B160-47D3DD32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7EE88C-0F92-9B48-ABA5-E342478176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1887540"/>
            <a:ext cx="5164667" cy="3641725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51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6691B-9482-B04F-B49C-174BE9A3FB7E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8"/>
            <a:ext cx="10515600" cy="8456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solidFill>
                  <a:srgbClr val="1B2C6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TABLE HEADER…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58241E-03AC-1440-9FF5-DC9A64F8A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B77E18-4B93-D347-99C0-2F4AB9122F3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09520989"/>
              </p:ext>
            </p:extLst>
          </p:nvPr>
        </p:nvGraphicFramePr>
        <p:xfrm>
          <a:off x="1126065" y="2064695"/>
          <a:ext cx="9558868" cy="339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3">
                  <a:extLst>
                    <a:ext uri="{9D8B030D-6E8A-4147-A177-3AD203B41FA5}">
                      <a16:colId xmlns:a16="http://schemas.microsoft.com/office/drawing/2014/main" val="382111302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272594065"/>
                    </a:ext>
                  </a:extLst>
                </a:gridCol>
                <a:gridCol w="1134535">
                  <a:extLst>
                    <a:ext uri="{9D8B030D-6E8A-4147-A177-3AD203B41FA5}">
                      <a16:colId xmlns:a16="http://schemas.microsoft.com/office/drawing/2014/main" val="23624083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72031866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403705188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979774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80504070"/>
                    </a:ext>
                  </a:extLst>
                </a:gridCol>
                <a:gridCol w="1134529">
                  <a:extLst>
                    <a:ext uri="{9D8B030D-6E8A-4147-A177-3AD203B41FA5}">
                      <a16:colId xmlns:a16="http://schemas.microsoft.com/office/drawing/2014/main" val="1778309455"/>
                    </a:ext>
                  </a:extLst>
                </a:gridCol>
              </a:tblGrid>
              <a:tr h="416039">
                <a:tc>
                  <a:txBody>
                    <a:bodyPr/>
                    <a:lstStyle/>
                    <a:p>
                      <a:endParaRPr lang="en-US" b="0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B2C6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2741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37BB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F6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F682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A72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8022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</a:t>
                      </a:r>
                    </a:p>
                  </a:txBody>
                  <a:tcPr anchor="ctr">
                    <a:solidFill>
                      <a:srgbClr val="EE1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639961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kern="1200">
                          <a:solidFill>
                            <a:srgbClr val="274185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04671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39256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642981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07425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846800"/>
                  </a:ext>
                </a:extLst>
              </a:tr>
              <a:tr h="495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>
                          <a:solidFill>
                            <a:srgbClr val="27418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</a:t>
                      </a:r>
                    </a:p>
                  </a:txBody>
                  <a:tcPr anchor="ctr">
                    <a:solidFill>
                      <a:srgbClr val="EA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960158"/>
                  </a:ext>
                </a:extLst>
              </a:tr>
            </a:tbl>
          </a:graphicData>
        </a:graphic>
      </p:graphicFrame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3165C247-6F9F-1546-9BCB-2B42BB3D2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EA6E81-165E-214B-A719-74E3BB0347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1402990"/>
            <a:ext cx="10515600" cy="52518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8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9BD9C1-D303-D740-B616-BFE4D69B27FF}"/>
              </a:ext>
            </a:extLst>
          </p:cNvPr>
          <p:cNvSpPr/>
          <p:nvPr userDrawn="1"/>
        </p:nvSpPr>
        <p:spPr>
          <a:xfrm>
            <a:off x="1" y="0"/>
            <a:ext cx="5952067" cy="6858000"/>
          </a:xfrm>
          <a:prstGeom prst="rect">
            <a:avLst/>
          </a:prstGeom>
          <a:solidFill>
            <a:srgbClr val="EA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75420C1-EEEE-6648-A981-451DB0A8762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16648124"/>
              </p:ext>
            </p:extLst>
          </p:nvPr>
        </p:nvGraphicFramePr>
        <p:xfrm>
          <a:off x="-451517" y="728134"/>
          <a:ext cx="9396549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86691B-9482-B04F-B49C-174BE9A3FB7E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1533" y="365126"/>
            <a:ext cx="5207000" cy="11758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solidFill>
                  <a:srgbClr val="1B2C6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GRAPH HEADER…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58241E-03AC-1440-9FF5-DC9A64F8A7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9C14BB7A-A75E-7C46-9726-D014D13C03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DCD5B48-1C1F-5547-B15A-7BCFF05B12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1533" y="1767417"/>
            <a:ext cx="5207000" cy="52518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5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6691B-9482-B04F-B49C-174BE9A3FB7E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C11D42-3A58-3E4D-888F-DA8014115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8"/>
            <a:ext cx="10515600" cy="8456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i="0">
                <a:solidFill>
                  <a:srgbClr val="1B2C65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GRAPH HEADER…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58241E-03AC-1440-9FF5-DC9A64F8A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132" y="6383868"/>
            <a:ext cx="1512301" cy="30606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828848-4166-614C-9987-0B18CD70131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158072893"/>
              </p:ext>
            </p:extLst>
          </p:nvPr>
        </p:nvGraphicFramePr>
        <p:xfrm>
          <a:off x="1032934" y="2011682"/>
          <a:ext cx="9748279" cy="397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lide Number Placeholder 19">
            <a:extLst>
              <a:ext uri="{FF2B5EF4-FFF2-40B4-BE49-F238E27FC236}">
                <a16:creationId xmlns:a16="http://schemas.microsoft.com/office/drawing/2014/main" id="{7964DC98-516C-D14B-8F2E-C674A1900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8B84DA1-712E-0B44-9C62-D22BD2772C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933" y="1402990"/>
            <a:ext cx="10515600" cy="525180"/>
          </a:xfr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8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BD68-5EA4-22F1-9849-3E249EDA2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AD7E0-AEF0-C2C9-3EA0-519C70162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4E10B-F3FB-2121-2293-700BDC45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D075-C96A-3340-D645-693ABA3B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1375-D71C-FE3D-F335-3E90DF4F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3751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B5B6-6CA6-2BE3-52B3-7B154CAF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621D9-96C2-AEC4-9175-2EE2377D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1690-0FB9-7DB4-736B-F24E7EC9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120A-4F46-7A55-A31E-524FC990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42559-DBD9-64B3-1F8F-5CF3B38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2981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3311-03BF-24B7-F95D-67D7C601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C75B8-89E1-E38A-CDBD-A2B852181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47786-919A-7A6E-3E9E-07C60563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A9E6-7317-AA31-4BD4-1BBFA064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C7FE-3732-B44C-9B67-B91864BF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8744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C1A7-5588-3A6C-9FCC-ABB9B769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F098-0BBA-B694-33D0-A0CDE1D8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5B8F3-83CB-C34E-4D33-46FDC30D5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6D9C4-51CB-4F47-235B-26A1CD56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D1D9A-AEA0-F170-5327-DDA8D6E7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4F18D-B267-6C29-D2DD-0DB04318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3924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8C1E-4A89-AE41-F46C-7BE0B255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B8E88-ACCC-721E-E1A7-626E6E450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4F1D2-4959-AB50-F4FB-C5817C0B0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54275-569F-470C-373E-7509FE8B6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457CE-9066-92B2-C4AD-9FDD688F2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E97AC-5C18-3B58-5C4B-B484F19A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ACEDD-6CBB-8877-829B-3F18BC0D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86D88-DC21-4F9B-445F-D22CB1FF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046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737F-A712-9DDA-64CE-FCB280D8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90EC8B-BC32-1BC5-199B-6F154FB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B0952-8301-9C55-5279-761DAA45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400DC-092E-0523-89B4-2A9C4142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900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4172A6D-FBD8-6042-B05A-CA21C2360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7" y="518441"/>
            <a:ext cx="2348055" cy="5049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12A38B-0730-4146-BE3A-DBF33AE9DF53}"/>
              </a:ext>
            </a:extLst>
          </p:cNvPr>
          <p:cNvSpPr/>
          <p:nvPr userDrawn="1"/>
        </p:nvSpPr>
        <p:spPr>
          <a:xfrm>
            <a:off x="2" y="419477"/>
            <a:ext cx="142031" cy="70288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5B868-5536-944B-997E-D9F0459A96A8}"/>
              </a:ext>
            </a:extLst>
          </p:cNvPr>
          <p:cNvSpPr/>
          <p:nvPr userDrawn="1"/>
        </p:nvSpPr>
        <p:spPr>
          <a:xfrm>
            <a:off x="8365067" y="1947826"/>
            <a:ext cx="220133" cy="281044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6ABFB5-F372-8144-82EA-B6AA3F17F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04900" y="4408068"/>
            <a:ext cx="6993467" cy="62442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8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7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6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Secondary title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1265FCD-348C-2849-B194-5002D31A90D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41601" y="1952735"/>
            <a:ext cx="5456767" cy="209433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405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6858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0287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371600" indent="0" algn="r">
              <a:buNone/>
              <a:defRPr sz="36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GB"/>
              <a:t>SECTION TITLE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D19A2D-4BEC-744A-8D0C-74A8E4C1EA7C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Date Placeholder 18">
            <a:extLst>
              <a:ext uri="{FF2B5EF4-FFF2-40B4-BE49-F238E27FC236}">
                <a16:creationId xmlns:a16="http://schemas.microsoft.com/office/drawing/2014/main" id="{48669FF3-CF9E-624A-846E-E31C64691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00 Month 20YY</a:t>
            </a:r>
            <a:endParaRPr lang="en-US"/>
          </a:p>
        </p:txBody>
      </p: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3C512DFF-3DD0-EB4D-BD78-E94E326E7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754CD-DEE6-BBDE-B6F2-67A095FA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DB640-4782-CF93-282B-0D76C552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D20E6-550D-01FE-66F4-851886ED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5465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58A2-9032-9F31-8474-7F79D7A7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BD0F-EED6-22AF-E926-A3D159F7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8C205-8733-848B-237C-0BC00875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D1C90-D891-43AE-92BE-BC5D7EB7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3BABB-C766-6C95-6C5A-770C961E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F2FB2-C414-0CFC-2B20-34162747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322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4F80-3E64-1DC4-2CCC-0CC4F1B9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B01EE-4E1C-0625-1658-6E4F143C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32E80-7047-B25F-365D-DAF021964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14F8-6638-D15F-5916-FB3B1D94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8C670-70A4-EEEB-7923-7DAE45CE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74017-3437-35CB-8FDF-0C68074A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24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599F-64F1-E00E-4757-8A8AD530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79ED2-9CF5-57E9-C17E-BEFA1310E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21F6-5CDB-3B07-6B7E-106C71B1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F558-959D-9262-F976-96D1DCBC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34323-488A-B172-6425-41EC17C1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08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612A0-DBFE-6751-ED7E-9EFBC79EA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5B2E32-0701-6F33-4E1C-4FD4C2C83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40CF-E7BC-AAD3-97D9-776CE739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F0E93C-76E4-4478-AF97-8EDFA5376F19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DBC2A-9A8B-7940-3AC9-A6F78904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ED989-D611-C901-9162-CE49D91B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290F1-CF64-4404-BF29-6E719AA40BA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407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9F9BC9-0298-B148-8CD1-A0273700D39B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CE6F250-6E2B-F444-B535-199BE3BFAA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28135" y="6383868"/>
            <a:ext cx="1512296" cy="306060"/>
          </a:xfrm>
          <a:prstGeom prst="rect">
            <a:avLst/>
          </a:prstGeom>
        </p:spPr>
      </p:pic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49C9ADD-40BB-8246-AC98-F5F866CC0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</p:spPr>
        <p:txBody>
          <a:bodyPr/>
          <a:lstStyle>
            <a:lvl1pPr algn="ctr">
              <a:defRPr sz="1200"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5B0E19-9883-6F4F-93FE-543412F682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8003DB-6CE9-0C4D-938A-93611F0233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2933" y="365128"/>
            <a:ext cx="10515600" cy="79480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000" b="1" i="0">
                <a:solidFill>
                  <a:srgbClr val="BFD730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INSERT PAGE HEADER…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9A88373-8AC7-FF42-8614-EFDB140929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463" y="1457327"/>
            <a:ext cx="10515600" cy="364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B2C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Body copy to go here…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4172A6D-FBD8-6042-B05A-CA21C2360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47" y="518441"/>
            <a:ext cx="2348055" cy="5049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12A38B-0730-4146-BE3A-DBF33AE9DF53}"/>
              </a:ext>
            </a:extLst>
          </p:cNvPr>
          <p:cNvSpPr/>
          <p:nvPr userDrawn="1"/>
        </p:nvSpPr>
        <p:spPr>
          <a:xfrm>
            <a:off x="2" y="419477"/>
            <a:ext cx="142031" cy="702886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F5B868-5536-944B-997E-D9F0459A96A8}"/>
              </a:ext>
            </a:extLst>
          </p:cNvPr>
          <p:cNvSpPr/>
          <p:nvPr userDrawn="1"/>
        </p:nvSpPr>
        <p:spPr>
          <a:xfrm>
            <a:off x="8365067" y="1947826"/>
            <a:ext cx="220133" cy="2810443"/>
          </a:xfrm>
          <a:prstGeom prst="rect">
            <a:avLst/>
          </a:prstGeom>
          <a:solidFill>
            <a:srgbClr val="BFD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EE10B-096F-0B4B-AA58-9C9DED3B5A38}"/>
              </a:ext>
            </a:extLst>
          </p:cNvPr>
          <p:cNvSpPr txBox="1"/>
          <p:nvPr userDrawn="1"/>
        </p:nvSpPr>
        <p:spPr>
          <a:xfrm>
            <a:off x="4140203" y="1913956"/>
            <a:ext cx="6426199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lang="en-ZA" sz="195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ppecb.com</a:t>
            </a:r>
            <a:endParaRPr lang="en-ZA" sz="195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en-ZA" sz="195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 +27 21 930 1134</a:t>
            </a:r>
          </a:p>
          <a:p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 +27 21 939 6868</a:t>
            </a:r>
          </a:p>
          <a:p>
            <a:endParaRPr lang="en-ZA" sz="195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45 </a:t>
            </a:r>
            <a:r>
              <a:rPr lang="en-ZA" sz="195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Silwerboom</a:t>
            </a:r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Avenue, </a:t>
            </a:r>
          </a:p>
          <a:p>
            <a:r>
              <a:rPr lang="en-ZA" sz="195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Plattekloof</a:t>
            </a:r>
            <a:r>
              <a:rPr lang="en-ZA" sz="195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7500</a:t>
            </a:r>
          </a:p>
        </p:txBody>
      </p:sp>
      <p:sp>
        <p:nvSpPr>
          <p:cNvPr id="16" name="Date Placeholder 18">
            <a:extLst>
              <a:ext uri="{FF2B5EF4-FFF2-40B4-BE49-F238E27FC236}">
                <a16:creationId xmlns:a16="http://schemas.microsoft.com/office/drawing/2014/main" id="{B58E666A-599B-FF45-8327-0C7A3488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/>
              <a:t>00 Month 20YY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387C-1B93-19F2-CC35-67FB79317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6693A-D3CA-7110-4133-227EE82BA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9492-6BC9-BC64-6889-8D8EDC4D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257E6-1DC1-0F65-644F-A2D878B8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BC152-BEC7-C9AC-D36D-C8DBBF48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43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6CEA1-5649-38EF-3710-D7DAFE75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CC3E-8119-29F7-7FC3-E451D146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BA4C1-1553-92DE-E631-97BC04CF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D83EB-D279-552F-29E1-69A2F005E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583F1-C5BF-C0FA-2612-699365A9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169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85A8-39CD-E2FD-DE8E-9940DF51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DEC07-0D6D-285D-2311-EBE2AEF6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649D5-F767-72E1-BA96-F03B0141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BE23-1239-D16B-B296-346A2AC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8094B-1F44-E508-AA53-6AC6C212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9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26B1-5FA3-5225-7F52-AE410E85C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549AC-B945-95FF-014E-F1F3EC180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7FA8-95E6-FF7D-EB17-F8F2AE89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60FF4-4145-05D7-7941-D01028AC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AC935D-8283-453F-8030-E6AFDDCA3734}" type="datetimeFigureOut">
              <a:rPr lang="en-ZA" smtClean="0"/>
              <a:t>2023/04/13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EED7D-D274-0542-319D-772282AC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074EC-7CF8-DF09-11AA-9F401A1D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5702-20B9-4BBE-A6E5-C1423D1B43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89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8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ECDEB-CD2D-D14A-84E4-56847DD00F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1B2C65"/>
              </a:gs>
              <a:gs pos="100000">
                <a:srgbClr val="274185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1D986D9-8D4F-154D-9DF6-BEAD53A2A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4C26E-7C93-3B43-B2F6-C2481EA7D7C7}" type="datetime1">
              <a:rPr lang="en-ZA" smtClean="0"/>
              <a:t>2023/04/13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A6B700F-DFC0-4C41-A403-21090BE9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0E19-9883-6F4F-93FE-543412F682F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62A8DB34-C7AB-A549-B60B-3038CEF7A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69" r:id="rId2"/>
    <p:sldLayoutId id="2147483770" r:id="rId3"/>
    <p:sldLayoutId id="2147483771" r:id="rId4"/>
    <p:sldLayoutId id="2147483772" r:id="rId5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28C93B-EFEF-80F9-0767-D2F339234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C66BEA-DA3C-C3AC-C690-46DC08AC044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695740" y="6301970"/>
            <a:ext cx="1732654" cy="3726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64E5DC-CAC7-4DE8-57D9-D4860E9BBC1B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1B2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B2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3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E084B-3F81-214B-B504-6FB0CCDF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20BAE-A56D-C24C-ABD3-78FE7B9B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ADE5198-7781-B245-9779-F4BA004BD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1FC3AF7-E232-544D-8277-BE4EA13A1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F3D-41C6-5140-9453-7EE8DC98E33C}" type="datetime1">
              <a:rPr lang="en-ZA" smtClean="0"/>
              <a:t>2023/04/13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EA2826A-58A5-764D-ACB8-E805FDBD1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40EF-2626-E846-AF09-BEE2A61F2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804" r:id="rId3"/>
    <p:sldLayoutId id="2147483788" r:id="rId4"/>
    <p:sldLayoutId id="2147483789" r:id="rId5"/>
    <p:sldLayoutId id="2147483790" r:id="rId6"/>
    <p:sldLayoutId id="2147483791" r:id="rId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AB3533-7FFE-9E13-2C4F-3FB3709153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D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6DF58F-BF14-F9A2-EECD-DA103AA94B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32291" y="6318036"/>
            <a:ext cx="1635858" cy="3517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047CCC-09BF-B624-C0D9-DA0221FE7B5B}"/>
              </a:ext>
            </a:extLst>
          </p:cNvPr>
          <p:cNvSpPr/>
          <p:nvPr userDrawn="1"/>
        </p:nvSpPr>
        <p:spPr>
          <a:xfrm>
            <a:off x="11463868" y="6129869"/>
            <a:ext cx="728133" cy="728133"/>
          </a:xfrm>
          <a:prstGeom prst="rect">
            <a:avLst/>
          </a:prstGeom>
          <a:solidFill>
            <a:srgbClr val="1B2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B2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8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f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BED55A-57CD-63FB-FF57-21FBF9DE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050" y="2305455"/>
            <a:ext cx="3671253" cy="4246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ANNUAL PERFORMANCE </a:t>
            </a:r>
            <a:b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PLAN AND STRATEGIC PLAN</a:t>
            </a:r>
            <a:b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2023/2024</a:t>
            </a:r>
            <a:b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D6DE2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 April 2023</a:t>
            </a:r>
            <a:endParaRPr lang="en-ZA" sz="2000" dirty="0">
              <a:solidFill>
                <a:srgbClr val="D6DE2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E5076-5AC8-92D9-5470-95430CA60522}"/>
              </a:ext>
            </a:extLst>
          </p:cNvPr>
          <p:cNvSpPr txBox="1"/>
          <p:nvPr/>
        </p:nvSpPr>
        <p:spPr>
          <a:xfrm>
            <a:off x="613987" y="1239680"/>
            <a:ext cx="3416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Perishable Products Export Control Board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4027BB7-1A00-8A61-BE0E-224F5DE24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1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70508F2-6E67-D712-C809-F507809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D3F3CB-9E3C-AB53-BA1A-CC92DEBB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4" y="607979"/>
            <a:ext cx="10515600" cy="7948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41F4F"/>
                </a:solidFill>
              </a:rPr>
              <a:t>BUDGET ALLOCATION : PROGRAMME</a:t>
            </a:r>
            <a:endParaRPr lang="en-ZA" dirty="0">
              <a:solidFill>
                <a:srgbClr val="141F4F"/>
              </a:solidFill>
            </a:endParaRPr>
          </a:p>
        </p:txBody>
      </p:sp>
      <p:graphicFrame>
        <p:nvGraphicFramePr>
          <p:cNvPr id="2" name="Content Placeholder 11">
            <a:extLst>
              <a:ext uri="{FF2B5EF4-FFF2-40B4-BE49-F238E27FC236}">
                <a16:creationId xmlns:a16="http://schemas.microsoft.com/office/drawing/2014/main" id="{F07998F6-0018-DD85-FE31-5489EA4A8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09709"/>
              </p:ext>
            </p:extLst>
          </p:nvPr>
        </p:nvGraphicFramePr>
        <p:xfrm>
          <a:off x="6036731" y="1810280"/>
          <a:ext cx="5791202" cy="389572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2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227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B24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R’000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% of Total</a:t>
                      </a:r>
                    </a:p>
                  </a:txBody>
                  <a:tcPr marL="98615" marR="98615" marT="45711" marB="45711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Statutory Operations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marL="0" lvl="0" algn="r" defTabSz="4572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414,154</a:t>
                      </a:r>
                      <a:endParaRPr lang="en-ZA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8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Safety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33,094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73948" marR="7394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15,335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Services excl ICT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108,877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73948" marR="7394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ICT</a:t>
                      </a: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95,405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extLst>
                  <a:ext uri="{0D108BD9-81ED-4DB2-BD59-A6C34878D82A}">
                    <a16:rowId xmlns:a16="http://schemas.microsoft.com/office/drawing/2014/main" val="1528749861"/>
                  </a:ext>
                </a:extLst>
              </a:tr>
              <a:tr h="535576"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615" marR="98615" marT="45711" marB="4571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OPEX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98598" marR="98598" marT="45711" marB="45711" anchor="ctr"/>
                </a:tc>
                <a:tc>
                  <a:txBody>
                    <a:bodyPr/>
                    <a:lstStyle/>
                    <a:p>
                      <a:pPr lvl="0"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R 666,865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73948" marR="739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73948" marR="7394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687AD0-DB08-2209-54FD-5CAF545B2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57942"/>
              </p:ext>
            </p:extLst>
          </p:nvPr>
        </p:nvGraphicFramePr>
        <p:xfrm>
          <a:off x="364067" y="1347452"/>
          <a:ext cx="5332024" cy="482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33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E85EE7-8ED1-10DF-5E33-A9EF0A6C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76" y="269535"/>
            <a:ext cx="6036845" cy="665607"/>
          </a:xfrm>
        </p:spPr>
        <p:txBody>
          <a:bodyPr/>
          <a:lstStyle/>
          <a:p>
            <a:r>
              <a:rPr lang="en-US" dirty="0">
                <a:solidFill>
                  <a:srgbClr val="21076A"/>
                </a:solidFill>
              </a:rPr>
              <a:t>INITIATIVES FOR 2023/2024</a:t>
            </a:r>
            <a:endParaRPr lang="en-ZA" dirty="0">
              <a:solidFill>
                <a:srgbClr val="21076A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86DC3E9-EFB8-943E-8481-DF07E6C5A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28460"/>
              </p:ext>
            </p:extLst>
          </p:nvPr>
        </p:nvGraphicFramePr>
        <p:xfrm>
          <a:off x="-794949" y="1094466"/>
          <a:ext cx="8930168" cy="498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FDE0ADA-0F90-5538-D5BF-EC7DE3AA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6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418FDBC-2E0E-02FF-23E7-9C16FDD9A187}"/>
              </a:ext>
            </a:extLst>
          </p:cNvPr>
          <p:cNvSpPr txBox="1">
            <a:spLocks/>
          </p:cNvSpPr>
          <p:nvPr/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12F09D9-28DE-864B-BA69-4FFF235BABB7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3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D6C8-73EA-8C5E-06D0-E7F9DD1346E3}"/>
              </a:ext>
            </a:extLst>
          </p:cNvPr>
          <p:cNvSpPr txBox="1">
            <a:spLocks/>
          </p:cNvSpPr>
          <p:nvPr/>
        </p:nvSpPr>
        <p:spPr>
          <a:xfrm>
            <a:off x="535349" y="546310"/>
            <a:ext cx="3407259" cy="5343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21076A"/>
                </a:solidFill>
                <a:latin typeface="Arial Black" panose="020B0A04020102020204" pitchFamily="34" charset="0"/>
              </a:rPr>
              <a:t>PPECB BOARD</a:t>
            </a:r>
            <a:endParaRPr lang="en-ZA" sz="3000" dirty="0">
              <a:solidFill>
                <a:srgbClr val="21076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86BA67-2CC7-04F5-9BA7-CF8FB60EBADB}"/>
              </a:ext>
            </a:extLst>
          </p:cNvPr>
          <p:cNvSpPr txBox="1">
            <a:spLocks/>
          </p:cNvSpPr>
          <p:nvPr/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12F09D9-28DE-864B-BA69-4FFF235BABB7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95A404B-775B-B8D0-038F-4A9501E56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2" t="10744" r="8059" b="20419"/>
          <a:stretch/>
        </p:blipFill>
        <p:spPr>
          <a:xfrm>
            <a:off x="729533" y="1080656"/>
            <a:ext cx="10734334" cy="491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96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B6675-A1AD-A323-B839-E45C3E09F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55B90-9197-DD20-5962-309DDDF4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809" y="519508"/>
            <a:ext cx="10515600" cy="79480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SITUATIONAL ANALYSIS</a:t>
            </a:r>
            <a:endParaRPr lang="en-ZA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ECED2AC-C77F-76ED-46D5-935EEBFD4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9409201"/>
              </p:ext>
            </p:extLst>
          </p:nvPr>
        </p:nvGraphicFramePr>
        <p:xfrm>
          <a:off x="1219143" y="1660282"/>
          <a:ext cx="99792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90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5B90-9197-DD20-5962-309DDDF4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94485"/>
            <a:ext cx="10515600" cy="1325563"/>
          </a:xfrm>
        </p:spPr>
        <p:txBody>
          <a:bodyPr/>
          <a:lstStyle/>
          <a:p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CONSIDERATIONS</a:t>
            </a:r>
            <a:endParaRPr lang="en-ZA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B6675-A1AD-A323-B839-E45C3E09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24BBE4-EF9D-E1C5-A8D5-21185D6E4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952766"/>
              </p:ext>
            </p:extLst>
          </p:nvPr>
        </p:nvGraphicFramePr>
        <p:xfrm>
          <a:off x="179350" y="14713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28243F0-274D-EBB3-81CD-D7E1ED247D75}"/>
              </a:ext>
            </a:extLst>
          </p:cNvPr>
          <p:cNvSpPr/>
          <p:nvPr/>
        </p:nvSpPr>
        <p:spPr>
          <a:xfrm>
            <a:off x="5616499" y="843147"/>
            <a:ext cx="5646233" cy="53204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Crisis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 and Railways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Creation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 of SOE’s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Access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Farmer Support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Skills Development</a:t>
            </a:r>
          </a:p>
          <a:p>
            <a:pPr marL="534988" indent="-5349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Doing Business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FC68807-06D5-FCD9-3F57-9AAEB37A5232}"/>
              </a:ext>
            </a:extLst>
          </p:cNvPr>
          <p:cNvSpPr txBox="1">
            <a:spLocks/>
          </p:cNvSpPr>
          <p:nvPr/>
        </p:nvSpPr>
        <p:spPr>
          <a:xfrm>
            <a:off x="11463867" y="6356352"/>
            <a:ext cx="72813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612F09D9-28DE-864B-BA69-4FFF235BABB7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3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5B90-9197-DD20-5962-309DDDF49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39" y="435678"/>
            <a:ext cx="10515600" cy="794807"/>
          </a:xfrm>
        </p:spPr>
        <p:txBody>
          <a:bodyPr/>
          <a:lstStyle/>
          <a:p>
            <a:r>
              <a:rPr lang="en-US" dirty="0">
                <a:solidFill>
                  <a:srgbClr val="21076A"/>
                </a:solidFill>
              </a:rPr>
              <a:t>WHAT ARE WE SEEING GLOBALLY?</a:t>
            </a:r>
            <a:endParaRPr lang="en-ZA" dirty="0">
              <a:solidFill>
                <a:srgbClr val="21076A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B6675-A1AD-A323-B839-E45C3E09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9BC358B-0CC4-1C7A-35FC-FB60E08388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960848"/>
              </p:ext>
            </p:extLst>
          </p:nvPr>
        </p:nvGraphicFramePr>
        <p:xfrm>
          <a:off x="117763" y="1287397"/>
          <a:ext cx="12074237" cy="461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831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6CB2310-F18C-C14D-5B40-8667FD171B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795549"/>
              </p:ext>
            </p:extLst>
          </p:nvPr>
        </p:nvGraphicFramePr>
        <p:xfrm>
          <a:off x="2315484" y="1035913"/>
          <a:ext cx="8876561" cy="563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A6F52F-F0A4-D8A7-A673-3558CA04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5779"/>
            <a:ext cx="10515600" cy="587121"/>
          </a:xfrm>
        </p:spPr>
        <p:txBody>
          <a:bodyPr/>
          <a:lstStyle/>
          <a:p>
            <a:r>
              <a:rPr lang="en-US" dirty="0">
                <a:solidFill>
                  <a:srgbClr val="141F4F"/>
                </a:solidFill>
              </a:rPr>
              <a:t>PPECB STRATEGIC PROJECTS</a:t>
            </a:r>
            <a:endParaRPr lang="en-ZA" dirty="0">
              <a:solidFill>
                <a:srgbClr val="141F4F"/>
              </a:solidFill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91F46F92-3604-A9E4-F7FF-2FB3CFCDDE55}"/>
              </a:ext>
            </a:extLst>
          </p:cNvPr>
          <p:cNvSpPr/>
          <p:nvPr/>
        </p:nvSpPr>
        <p:spPr>
          <a:xfrm>
            <a:off x="8187149" y="1534671"/>
            <a:ext cx="1518298" cy="1103878"/>
          </a:xfrm>
          <a:prstGeom prst="flowChartProcess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1000" r="-31000"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4DEE9-2A17-FFC7-78E1-BA577B5F4DA3}"/>
              </a:ext>
            </a:extLst>
          </p:cNvPr>
          <p:cNvSpPr/>
          <p:nvPr/>
        </p:nvSpPr>
        <p:spPr>
          <a:xfrm>
            <a:off x="9157740" y="3376651"/>
            <a:ext cx="1518297" cy="1103878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6000" t="-8162" r="-36000" b="-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8B967223-D39F-3A69-33F3-C7A5E8DAE1DD}"/>
              </a:ext>
            </a:extLst>
          </p:cNvPr>
          <p:cNvSpPr/>
          <p:nvPr/>
        </p:nvSpPr>
        <p:spPr>
          <a:xfrm>
            <a:off x="3159532" y="3376651"/>
            <a:ext cx="1992009" cy="882596"/>
          </a:xfrm>
          <a:prstGeom prst="flowChartProcess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8000" t="-40735" r="-8000" b="-250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4805D8-7B32-2174-BDB0-6262CF0C5C6D}"/>
              </a:ext>
            </a:extLst>
          </p:cNvPr>
          <p:cNvSpPr/>
          <p:nvPr/>
        </p:nvSpPr>
        <p:spPr>
          <a:xfrm>
            <a:off x="8413299" y="5078705"/>
            <a:ext cx="1368050" cy="1042631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00" r="-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A39A0E-9A94-E34B-F041-51BCB10D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103B0-0D18-47FA-D932-0959C85F331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83"/>
          <a:stretch/>
        </p:blipFill>
        <p:spPr>
          <a:xfrm>
            <a:off x="2568328" y="1532404"/>
            <a:ext cx="1720031" cy="1033361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025155-AA73-5AF5-8A6D-E0269DD440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4298" y="5042311"/>
            <a:ext cx="1114928" cy="118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374130"/>
              </p:ext>
            </p:extLst>
          </p:nvPr>
        </p:nvGraphicFramePr>
        <p:xfrm>
          <a:off x="359229" y="1330165"/>
          <a:ext cx="11517087" cy="481195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{BC89EF96-8CEA-46FF-86C4-4CE0E7609802}</a:tableStyleId>
              </a:tblPr>
              <a:tblGrid>
                <a:gridCol w="202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77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3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701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141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CORPORATE SERVICES</a:t>
                      </a:r>
                      <a:endParaRPr lang="en-ZA" sz="1600" b="1" cap="none" spc="0" dirty="0">
                        <a:solidFill>
                          <a:srgbClr val="141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141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SERVICES</a:t>
                      </a:r>
                      <a:endParaRPr lang="en-ZA" sz="1600" b="1" cap="none" spc="0" dirty="0">
                        <a:solidFill>
                          <a:srgbClr val="141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141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SAFETY SERVICES</a:t>
                      </a:r>
                      <a:endParaRPr lang="en-ZA" sz="1600" b="1" cap="none" spc="0" dirty="0">
                        <a:solidFill>
                          <a:srgbClr val="141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141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r>
                        <a:rPr lang="en-US" sz="1600" b="1" cap="none" spc="0" baseline="0" dirty="0">
                          <a:solidFill>
                            <a:srgbClr val="141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DEVELOPMENT SERVICES</a:t>
                      </a:r>
                      <a:endParaRPr lang="en-ZA" sz="1600" b="1" cap="none" spc="0" dirty="0">
                        <a:solidFill>
                          <a:srgbClr val="141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E2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866">
                <a:tc>
                  <a:txBody>
                    <a:bodyPr/>
                    <a:lstStyle/>
                    <a:p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Spent on B-BBEE Suppliers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Samples Inspected on a 2% Sampling Basis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laboratory tests performed on samples using accredited methods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18500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graduated AETP Students per annum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866"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 of Information in First Week of Report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6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8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8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Small Holder Farmers trained in GAP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866">
                <a:tc>
                  <a:txBody>
                    <a:bodyPr/>
                    <a:lstStyle/>
                    <a:p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Organisational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Customer Satisfaction Index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Main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Products Inspected on </a:t>
                      </a:r>
                      <a:br>
                        <a:rPr lang="en-US" sz="1600" b="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TITAN 2.0</a:t>
                      </a:r>
                      <a:r>
                        <a:rPr lang="en-US" sz="1600" cap="none" spc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ZA" sz="16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6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new required skills identified and trained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15">
                <a:tc rowSpan="2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Manual Processes converted to electronic or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digitised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Points on TITAN 2.0</a:t>
                      </a:r>
                      <a:r>
                        <a:rPr lang="en-US" sz="1600" cap="none" spc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ZA" sz="1600" b="1" cap="none" spc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4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Food Safety Audits conducted 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Small Holder Farmers Certified for Export</a:t>
                      </a:r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866">
                <a:tc vMerge="1">
                  <a:txBody>
                    <a:bodyPr/>
                    <a:lstStyle/>
                    <a:p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600" b="1" cap="none" spc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 sz="16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1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Inspectors &amp; Assessors evaluated as being Technically Competent</a:t>
                      </a:r>
                      <a:endParaRPr lang="en-ZA" sz="1600" b="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0" dirty="0">
                          <a:solidFill>
                            <a:srgbClr val="141F4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  <a:endParaRPr lang="en-ZA" sz="1400" b="1" cap="none" spc="0" dirty="0">
                        <a:solidFill>
                          <a:srgbClr val="141F4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639" marR="75876" marT="75876" marB="758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389252F2-2B14-E281-BDDC-B1330FCFD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76675"/>
            <a:ext cx="10515600" cy="579965"/>
          </a:xfrm>
          <a:prstGeom prst="rect">
            <a:avLst/>
          </a:prstGeom>
        </p:spPr>
        <p:txBody>
          <a:bodyPr/>
          <a:lstStyle/>
          <a:p>
            <a:pPr>
              <a:tabLst>
                <a:tab pos="2328863" algn="l"/>
              </a:tabLst>
            </a:pPr>
            <a:r>
              <a:rPr lang="en-US" sz="3000" dirty="0" err="1">
                <a:solidFill>
                  <a:schemeClr val="bg1"/>
                </a:solidFill>
                <a:latin typeface="Arial Black" panose="020B0A04020102020204" pitchFamily="34" charset="0"/>
              </a:rPr>
              <a:t>PROGRAMMES</a:t>
            </a:r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  <a:t> AND TARGETS </a:t>
            </a:r>
            <a:b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 Black" panose="020B0A04020102020204" pitchFamily="34" charset="0"/>
              </a:rPr>
              <a:t>2023/2024</a:t>
            </a:r>
            <a:endParaRPr lang="en-ZA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EBFBFD6-C176-6BEF-F22B-E3BD8AB7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3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5255" y="1181672"/>
            <a:ext cx="1843408" cy="593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41F4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Regulator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rgbClr val="141F4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2996" y="1159935"/>
            <a:ext cx="1843408" cy="59398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Enabler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482091" y="1353505"/>
            <a:ext cx="1016201" cy="23185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66806771"/>
              </p:ext>
            </p:extLst>
          </p:nvPr>
        </p:nvGraphicFramePr>
        <p:xfrm>
          <a:off x="2206901" y="1808241"/>
          <a:ext cx="7778198" cy="414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7B330A-E843-FBF5-55F2-E53E804D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FOCUS AREAS</a:t>
            </a:r>
            <a:endParaRPr lang="en-ZA" sz="3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70508F2-6E67-D712-C809-F507809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096" y="6332600"/>
            <a:ext cx="675904" cy="4007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6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70508F2-6E67-D712-C809-F507809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867" y="6356352"/>
            <a:ext cx="72813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2F09D9-28DE-864B-BA69-4FFF235BAB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B2C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2C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D3F3CB-9E3C-AB53-BA1A-CC92DEBB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9502"/>
            <a:ext cx="10515600" cy="794807"/>
          </a:xfrm>
        </p:spPr>
        <p:txBody>
          <a:bodyPr/>
          <a:lstStyle/>
          <a:p>
            <a:r>
              <a:rPr lang="en-US" dirty="0" err="1">
                <a:solidFill>
                  <a:srgbClr val="141F4F"/>
                </a:solidFill>
              </a:rPr>
              <a:t>MTEF</a:t>
            </a:r>
            <a:r>
              <a:rPr lang="en-US" dirty="0">
                <a:solidFill>
                  <a:srgbClr val="141F4F"/>
                </a:solidFill>
              </a:rPr>
              <a:t> FOR PERIOD </a:t>
            </a:r>
            <a:r>
              <a:rPr lang="en-US" dirty="0" err="1">
                <a:solidFill>
                  <a:srgbClr val="141F4F"/>
                </a:solidFill>
              </a:rPr>
              <a:t>F2020</a:t>
            </a:r>
            <a:r>
              <a:rPr lang="en-US" dirty="0">
                <a:solidFill>
                  <a:srgbClr val="141F4F"/>
                </a:solidFill>
              </a:rPr>
              <a:t> TO </a:t>
            </a:r>
            <a:r>
              <a:rPr lang="en-US" dirty="0" err="1">
                <a:solidFill>
                  <a:srgbClr val="141F4F"/>
                </a:solidFill>
              </a:rPr>
              <a:t>F2028</a:t>
            </a:r>
            <a:endParaRPr lang="en-ZA" dirty="0">
              <a:solidFill>
                <a:srgbClr val="141F4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6BBFF9-BBE8-E1A7-761E-9FF10EE61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41558"/>
              </p:ext>
            </p:extLst>
          </p:nvPr>
        </p:nvGraphicFramePr>
        <p:xfrm>
          <a:off x="643467" y="1029307"/>
          <a:ext cx="10673646" cy="5003363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667389">
                  <a:extLst>
                    <a:ext uri="{9D8B030D-6E8A-4147-A177-3AD203B41FA5}">
                      <a16:colId xmlns:a16="http://schemas.microsoft.com/office/drawing/2014/main" val="2608902218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97640537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1651513033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916458200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1706414731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2830723752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2799958228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1946947480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1707463060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2025429216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2831353041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2412444853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1661795672"/>
                    </a:ext>
                  </a:extLst>
                </a:gridCol>
                <a:gridCol w="692789">
                  <a:extLst>
                    <a:ext uri="{9D8B030D-6E8A-4147-A177-3AD203B41FA5}">
                      <a16:colId xmlns:a16="http://schemas.microsoft.com/office/drawing/2014/main" val="3929811230"/>
                    </a:ext>
                  </a:extLst>
                </a:gridCol>
              </a:tblGrid>
              <a:tr h="67982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thousand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Audited outcome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Estimate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Growth Rate %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% of Total %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Medium-term estimate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Growth Rate %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% of Total %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27031"/>
                  </a:ext>
                </a:extLst>
              </a:tr>
              <a:tr h="67982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2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to 2023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32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2022/23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2023/24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2024/25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2025/26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2026/27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2027/28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to 2028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2027/28</a:t>
                      </a:r>
                      <a:endParaRPr lang="en-ZA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7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72647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704192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 of goods and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421,907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481,116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554,161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575,447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658,492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714,464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782,338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856,660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938,043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33632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Received</a:t>
                      </a:r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5,951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5,500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7,513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7,538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7,588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216777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 received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2,344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226090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revenue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431,459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487,622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562,456</a:t>
                      </a:r>
                      <a:endParaRPr lang="en-Z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583,647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666,865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722,876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790,775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865,123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946,530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376869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971451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276657"/>
                  </a:ext>
                </a:extLst>
              </a:tr>
              <a:tr h="35921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Compensation of employees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306,617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347,091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374,484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385,000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455,602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500,149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547,127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598,567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654,892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095529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Goods and services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125,849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112,085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146,262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187,415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198,307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208,505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228,090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249,534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273,015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50464"/>
                  </a:ext>
                </a:extLst>
              </a:tr>
              <a:tr h="23896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Depreciation 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6,271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10,145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488247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paid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-20.6%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102461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expenses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436,174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464,240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527,018</a:t>
                      </a:r>
                      <a:endParaRPr lang="en-Z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582,563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666,865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722,876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790,775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865,123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946,530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60870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338" marR="4338" marT="43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endParaRPr lang="en-Z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99181"/>
                  </a:ext>
                </a:extLst>
              </a:tr>
              <a:tr h="2472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Surplus/(Deficit)</a:t>
                      </a:r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38" marR="4338" marT="43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23,382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35,438</a:t>
                      </a:r>
                      <a:endParaRPr lang="en-ZA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893277" rtl="0" eaLnBrk="1" fontAlgn="ctr" latinLnBrk="0" hangingPunct="1"/>
                      <a:r>
                        <a:rPr lang="en-ZA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1,084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-12.5%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5671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952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 Dodg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z="2200" b="0" i="0" dirty="0">
            <a:solidFill>
              <a:srgbClr val="274185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647</Words>
  <Application>Microsoft Office PowerPoint</Application>
  <PresentationFormat>Widescreen</PresentationFormat>
  <Paragraphs>328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Gotham Book</vt:lpstr>
      <vt:lpstr>1_Office Theme</vt:lpstr>
      <vt:lpstr>3_Custom Design</vt:lpstr>
      <vt:lpstr>Custom Design</vt:lpstr>
      <vt:lpstr>4_Custom Design</vt:lpstr>
      <vt:lpstr>ANNUAL PERFORMANCE  PLAN AND STRATEGIC PLAN 2023/2024  19 April 2023</vt:lpstr>
      <vt:lpstr>PowerPoint Presentation</vt:lpstr>
      <vt:lpstr>SITUATIONAL ANALYSIS</vt:lpstr>
      <vt:lpstr>CONSIDERATIONS</vt:lpstr>
      <vt:lpstr>WHAT ARE WE SEEING GLOBALLY?</vt:lpstr>
      <vt:lpstr>PPECB STRATEGIC PROJECTS</vt:lpstr>
      <vt:lpstr>PROGRAMMES AND TARGETS  2023/2024</vt:lpstr>
      <vt:lpstr>FOCUS AREAS</vt:lpstr>
      <vt:lpstr>MTEF FOR PERIOD F2020 TO F2028</vt:lpstr>
      <vt:lpstr>BUDGET ALLOCATION : PROGRAMME</vt:lpstr>
      <vt:lpstr>INITIATIVES FOR 2023/2024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Charlene Scott</dc:creator>
  <cp:lastModifiedBy>Ralph Sebifelo</cp:lastModifiedBy>
  <cp:revision>228</cp:revision>
  <dcterms:created xsi:type="dcterms:W3CDTF">2020-04-15T12:31:27Z</dcterms:created>
  <dcterms:modified xsi:type="dcterms:W3CDTF">2023-04-13T15:35:20Z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a461e1-c6f3-48c4-88ef-987b4df1406a_Enabled">
    <vt:lpwstr>true</vt:lpwstr>
  </property>
  <property fmtid="{D5CDD505-2E9C-101B-9397-08002B2CF9AE}" pid="3" name="MSIP_Label_13a461e1-c6f3-48c4-88ef-987b4df1406a_SetDate">
    <vt:lpwstr>2023-04-03T11:19:00Z</vt:lpwstr>
  </property>
  <property fmtid="{D5CDD505-2E9C-101B-9397-08002B2CF9AE}" pid="4" name="MSIP_Label_13a461e1-c6f3-48c4-88ef-987b4df1406a_Method">
    <vt:lpwstr>Standard</vt:lpwstr>
  </property>
  <property fmtid="{D5CDD505-2E9C-101B-9397-08002B2CF9AE}" pid="5" name="MSIP_Label_13a461e1-c6f3-48c4-88ef-987b4df1406a_Name">
    <vt:lpwstr>defa4170-0d19-0005-0004-bc88714345d2</vt:lpwstr>
  </property>
  <property fmtid="{D5CDD505-2E9C-101B-9397-08002B2CF9AE}" pid="6" name="MSIP_Label_13a461e1-c6f3-48c4-88ef-987b4df1406a_SiteId">
    <vt:lpwstr>04002956-6814-4733-a7e6-d104266c1d4a</vt:lpwstr>
  </property>
  <property fmtid="{D5CDD505-2E9C-101B-9397-08002B2CF9AE}" pid="7" name="MSIP_Label_13a461e1-c6f3-48c4-88ef-987b4df1406a_ActionId">
    <vt:lpwstr>51eaba2a-c66a-4326-a06c-f6bf2c565432</vt:lpwstr>
  </property>
  <property fmtid="{D5CDD505-2E9C-101B-9397-08002B2CF9AE}" pid="8" name="MSIP_Label_13a461e1-c6f3-48c4-88ef-987b4df1406a_ContentBits">
    <vt:lpwstr>0</vt:lpwstr>
  </property>
</Properties>
</file>