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0"/>
  </p:notesMasterIdLst>
  <p:handoutMasterIdLst>
    <p:handoutMasterId r:id="rId21"/>
  </p:handoutMasterIdLst>
  <p:sldIdLst>
    <p:sldId id="263" r:id="rId2"/>
    <p:sldId id="949" r:id="rId3"/>
    <p:sldId id="867" r:id="rId4"/>
    <p:sldId id="284" r:id="rId5"/>
    <p:sldId id="859" r:id="rId6"/>
    <p:sldId id="853" r:id="rId7"/>
    <p:sldId id="288" r:id="rId8"/>
    <p:sldId id="860" r:id="rId9"/>
    <p:sldId id="882" r:id="rId10"/>
    <p:sldId id="887" r:id="rId11"/>
    <p:sldId id="311" r:id="rId12"/>
    <p:sldId id="876" r:id="rId13"/>
    <p:sldId id="875" r:id="rId14"/>
    <p:sldId id="954" r:id="rId15"/>
    <p:sldId id="874" r:id="rId16"/>
    <p:sldId id="873" r:id="rId17"/>
    <p:sldId id="866" r:id="rId18"/>
    <p:sldId id="95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19EB94-6F44-47D5-AB95-A67846D4330F}" v="4" dt="2023-04-07T10:38:09.5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3" autoAdjust="0"/>
    <p:restoredTop sz="94660"/>
  </p:normalViewPr>
  <p:slideViewPr>
    <p:cSldViewPr snapToGrid="0">
      <p:cViewPr varScale="1">
        <p:scale>
          <a:sx n="37" d="100"/>
          <a:sy n="37" d="100"/>
        </p:scale>
        <p:origin x="11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167c40c90c170b39858638edc81d89942a81dc123c3c4c43b8f9a20502d68a61::" providerId="AD" clId="Web-{69CE417B-7BFD-13C6-E912-D37FFF8952BB}"/>
    <pc:docChg chg="addSld modSld">
      <pc:chgData name="Guest User" userId="S::urn:spo:anon#167c40c90c170b39858638edc81d89942a81dc123c3c4c43b8f9a20502d68a61::" providerId="AD" clId="Web-{69CE417B-7BFD-13C6-E912-D37FFF8952BB}" dt="2023-02-24T11:54:57.367" v="247"/>
      <pc:docMkLst>
        <pc:docMk/>
      </pc:docMkLst>
      <pc:sldChg chg="modSp">
        <pc:chgData name="Guest User" userId="S::urn:spo:anon#167c40c90c170b39858638edc81d89942a81dc123c3c4c43b8f9a20502d68a61::" providerId="AD" clId="Web-{69CE417B-7BFD-13C6-E912-D37FFF8952BB}" dt="2023-02-24T11:51:08.158" v="220" actId="20577"/>
        <pc:sldMkLst>
          <pc:docMk/>
          <pc:sldMk cId="3780363153" sldId="885"/>
        </pc:sldMkLst>
        <pc:spChg chg="mod">
          <ac:chgData name="Guest User" userId="S::urn:spo:anon#167c40c90c170b39858638edc81d89942a81dc123c3c4c43b8f9a20502d68a61::" providerId="AD" clId="Web-{69CE417B-7BFD-13C6-E912-D37FFF8952BB}" dt="2023-02-24T11:51:08.158" v="220" actId="20577"/>
          <ac:spMkLst>
            <pc:docMk/>
            <pc:sldMk cId="3780363153" sldId="885"/>
            <ac:spMk id="8" creationId="{5F3A81D9-6210-45C9-9DD5-C8DC814786AC}"/>
          </ac:spMkLst>
        </pc:spChg>
      </pc:sldChg>
      <pc:sldChg chg="modSp new">
        <pc:chgData name="Guest User" userId="S::urn:spo:anon#167c40c90c170b39858638edc81d89942a81dc123c3c4c43b8f9a20502d68a61::" providerId="AD" clId="Web-{69CE417B-7BFD-13C6-E912-D37FFF8952BB}" dt="2023-02-24T11:54:57.367" v="247"/>
        <pc:sldMkLst>
          <pc:docMk/>
          <pc:sldMk cId="3209384478" sldId="904"/>
        </pc:sldMkLst>
        <pc:spChg chg="mod">
          <ac:chgData name="Guest User" userId="S::urn:spo:anon#167c40c90c170b39858638edc81d89942a81dc123c3c4c43b8f9a20502d68a61::" providerId="AD" clId="Web-{69CE417B-7BFD-13C6-E912-D37FFF8952BB}" dt="2023-02-24T11:52:09.581" v="222" actId="20577"/>
          <ac:spMkLst>
            <pc:docMk/>
            <pc:sldMk cId="3209384478" sldId="904"/>
            <ac:spMk id="2" creationId="{4BB7143D-96AD-33A4-2887-6D5297B6337B}"/>
          </ac:spMkLst>
        </pc:spChg>
        <pc:spChg chg="mod">
          <ac:chgData name="Guest User" userId="S::urn:spo:anon#167c40c90c170b39858638edc81d89942a81dc123c3c4c43b8f9a20502d68a61::" providerId="AD" clId="Web-{69CE417B-7BFD-13C6-E912-D37FFF8952BB}" dt="2023-02-24T11:54:57.367" v="247"/>
          <ac:spMkLst>
            <pc:docMk/>
            <pc:sldMk cId="3209384478" sldId="904"/>
            <ac:spMk id="3" creationId="{F7E99B7A-4EE7-D7F1-0AEE-9389051196C6}"/>
          </ac:spMkLst>
        </pc:spChg>
      </pc:sldChg>
    </pc:docChg>
  </pc:docChgLst>
  <pc:docChgLst>
    <pc:chgData name="Thando Ngozo" userId="S::thando@ffc.co.za::67dbaaac-14fb-463e-86e9-87f707990809" providerId="AD" clId="Web-{83F84B04-CB04-D2E3-4D9E-F365D9FD4764}"/>
    <pc:docChg chg="addSld delSld modSld sldOrd">
      <pc:chgData name="Thando Ngozo" userId="S::thando@ffc.co.za::67dbaaac-14fb-463e-86e9-87f707990809" providerId="AD" clId="Web-{83F84B04-CB04-D2E3-4D9E-F365D9FD4764}" dt="2022-02-28T09:03:26.573" v="115"/>
      <pc:docMkLst>
        <pc:docMk/>
      </pc:docMkLst>
      <pc:sldChg chg="addSp delSp modSp">
        <pc:chgData name="Thando Ngozo" userId="S::thando@ffc.co.za::67dbaaac-14fb-463e-86e9-87f707990809" providerId="AD" clId="Web-{83F84B04-CB04-D2E3-4D9E-F365D9FD4764}" dt="2022-02-27T17:03:20.899" v="58" actId="14100"/>
        <pc:sldMkLst>
          <pc:docMk/>
          <pc:sldMk cId="1585123960" sldId="875"/>
        </pc:sldMkLst>
        <pc:spChg chg="mod">
          <ac:chgData name="Thando Ngozo" userId="S::thando@ffc.co.za::67dbaaac-14fb-463e-86e9-87f707990809" providerId="AD" clId="Web-{83F84B04-CB04-D2E3-4D9E-F365D9FD4764}" dt="2022-02-27T17:03:20.899" v="58" actId="14100"/>
          <ac:spMkLst>
            <pc:docMk/>
            <pc:sldMk cId="1585123960" sldId="875"/>
            <ac:spMk id="8" creationId="{067D4F6C-4B76-4494-96C9-50A5D0B47ECB}"/>
          </ac:spMkLst>
        </pc:spChg>
        <pc:spChg chg="add del mod">
          <ac:chgData name="Thando Ngozo" userId="S::thando@ffc.co.za::67dbaaac-14fb-463e-86e9-87f707990809" providerId="AD" clId="Web-{83F84B04-CB04-D2E3-4D9E-F365D9FD4764}" dt="2022-02-27T17:02:22.616" v="48"/>
          <ac:spMkLst>
            <pc:docMk/>
            <pc:sldMk cId="1585123960" sldId="875"/>
            <ac:spMk id="9" creationId="{40F0976F-DBE0-47F5-9237-8115B181E5BE}"/>
          </ac:spMkLst>
        </pc:spChg>
        <pc:graphicFrameChg chg="del">
          <ac:chgData name="Thando Ngozo" userId="S::thando@ffc.co.za::67dbaaac-14fb-463e-86e9-87f707990809" providerId="AD" clId="Web-{83F84B04-CB04-D2E3-4D9E-F365D9FD4764}" dt="2022-02-27T16:54:36.446" v="31"/>
          <ac:graphicFrameMkLst>
            <pc:docMk/>
            <pc:sldMk cId="1585123960" sldId="875"/>
            <ac:graphicFrameMk id="5" creationId="{858CEC21-5CD4-453F-BCC1-FF3321547222}"/>
          </ac:graphicFrameMkLst>
        </pc:graphicFrameChg>
        <pc:graphicFrameChg chg="del">
          <ac:chgData name="Thando Ngozo" userId="S::thando@ffc.co.za::67dbaaac-14fb-463e-86e9-87f707990809" providerId="AD" clId="Web-{83F84B04-CB04-D2E3-4D9E-F365D9FD4764}" dt="2022-02-27T16:58:36.172" v="38"/>
          <ac:graphicFrameMkLst>
            <pc:docMk/>
            <pc:sldMk cId="1585123960" sldId="875"/>
            <ac:graphicFrameMk id="6" creationId="{6FF89EB0-EA53-4E57-9EA6-97304F2B7511}"/>
          </ac:graphicFrameMkLst>
        </pc:graphicFrameChg>
        <pc:graphicFrameChg chg="del">
          <ac:chgData name="Thando Ngozo" userId="S::thando@ffc.co.za::67dbaaac-14fb-463e-86e9-87f707990809" providerId="AD" clId="Web-{83F84B04-CB04-D2E3-4D9E-F365D9FD4764}" dt="2022-02-27T16:58:41.484" v="39"/>
          <ac:graphicFrameMkLst>
            <pc:docMk/>
            <pc:sldMk cId="1585123960" sldId="875"/>
            <ac:graphicFrameMk id="7" creationId="{4295AC94-32B2-42B5-959A-9D29913481D4}"/>
          </ac:graphicFrameMkLst>
        </pc:graphicFrameChg>
      </pc:sldChg>
      <pc:sldChg chg="addSp delSp modSp">
        <pc:chgData name="Thando Ngozo" userId="S::thando@ffc.co.za::67dbaaac-14fb-463e-86e9-87f707990809" providerId="AD" clId="Web-{83F84B04-CB04-D2E3-4D9E-F365D9FD4764}" dt="2022-02-28T09:03:26.573" v="115"/>
        <pc:sldMkLst>
          <pc:docMk/>
          <pc:sldMk cId="3903092634" sldId="876"/>
        </pc:sldMkLst>
        <pc:spChg chg="add del mod">
          <ac:chgData name="Thando Ngozo" userId="S::thando@ffc.co.za::67dbaaac-14fb-463e-86e9-87f707990809" providerId="AD" clId="Web-{83F84B04-CB04-D2E3-4D9E-F365D9FD4764}" dt="2022-02-28T09:00:17.302" v="98"/>
          <ac:spMkLst>
            <pc:docMk/>
            <pc:sldMk cId="3903092634" sldId="876"/>
            <ac:spMk id="7" creationId="{55568AF3-DCCA-4526-BA65-8520F4F0B1CE}"/>
          </ac:spMkLst>
        </pc:spChg>
        <pc:graphicFrameChg chg="del">
          <ac:chgData name="Thando Ngozo" userId="S::thando@ffc.co.za::67dbaaac-14fb-463e-86e9-87f707990809" providerId="AD" clId="Web-{83F84B04-CB04-D2E3-4D9E-F365D9FD4764}" dt="2022-02-28T08:59:53.770" v="97"/>
          <ac:graphicFrameMkLst>
            <pc:docMk/>
            <pc:sldMk cId="3903092634" sldId="876"/>
            <ac:graphicFrameMk id="9" creationId="{914E7A62-17C1-4826-93DB-A70EF7B1FCBB}"/>
          </ac:graphicFrameMkLst>
        </pc:graphicFrameChg>
        <pc:graphicFrameChg chg="add mod ord modGraphic">
          <ac:chgData name="Thando Ngozo" userId="S::thando@ffc.co.za::67dbaaac-14fb-463e-86e9-87f707990809" providerId="AD" clId="Web-{83F84B04-CB04-D2E3-4D9E-F365D9FD4764}" dt="2022-02-28T09:03:26.573" v="115"/>
          <ac:graphicFrameMkLst>
            <pc:docMk/>
            <pc:sldMk cId="3903092634" sldId="876"/>
            <ac:graphicFrameMk id="10" creationId="{B439F70A-4930-445B-B022-76F3C6324CC1}"/>
          </ac:graphicFrameMkLst>
        </pc:graphicFrameChg>
      </pc:sldChg>
      <pc:sldChg chg="delSp modSp add ord replId">
        <pc:chgData name="Thando Ngozo" userId="S::thando@ffc.co.za::67dbaaac-14fb-463e-86e9-87f707990809" providerId="AD" clId="Web-{83F84B04-CB04-D2E3-4D9E-F365D9FD4764}" dt="2022-02-28T08:24:12.120" v="96" actId="14100"/>
        <pc:sldMkLst>
          <pc:docMk/>
          <pc:sldMk cId="2775165303" sldId="893"/>
        </pc:sldMkLst>
        <pc:spChg chg="del">
          <ac:chgData name="Thando Ngozo" userId="S::thando@ffc.co.za::67dbaaac-14fb-463e-86e9-87f707990809" providerId="AD" clId="Web-{83F84B04-CB04-D2E3-4D9E-F365D9FD4764}" dt="2022-02-27T16:51:32.972" v="1"/>
          <ac:spMkLst>
            <pc:docMk/>
            <pc:sldMk cId="2775165303" sldId="893"/>
            <ac:spMk id="8" creationId="{067D4F6C-4B76-4494-96C9-50A5D0B47ECB}"/>
          </ac:spMkLst>
        </pc:spChg>
        <pc:graphicFrameChg chg="mod">
          <ac:chgData name="Thando Ngozo" userId="S::thando@ffc.co.za::67dbaaac-14fb-463e-86e9-87f707990809" providerId="AD" clId="Web-{83F84B04-CB04-D2E3-4D9E-F365D9FD4764}" dt="2022-02-28T08:24:05.932" v="95" actId="14100"/>
          <ac:graphicFrameMkLst>
            <pc:docMk/>
            <pc:sldMk cId="2775165303" sldId="893"/>
            <ac:graphicFrameMk id="5" creationId="{858CEC21-5CD4-453F-BCC1-FF3321547222}"/>
          </ac:graphicFrameMkLst>
        </pc:graphicFrameChg>
        <pc:graphicFrameChg chg="mod">
          <ac:chgData name="Thando Ngozo" userId="S::thando@ffc.co.za::67dbaaac-14fb-463e-86e9-87f707990809" providerId="AD" clId="Web-{83F84B04-CB04-D2E3-4D9E-F365D9FD4764}" dt="2022-02-28T08:24:12.120" v="96" actId="14100"/>
          <ac:graphicFrameMkLst>
            <pc:docMk/>
            <pc:sldMk cId="2775165303" sldId="893"/>
            <ac:graphicFrameMk id="6" creationId="{6FF89EB0-EA53-4E57-9EA6-97304F2B7511}"/>
          </ac:graphicFrameMkLst>
        </pc:graphicFrameChg>
        <pc:graphicFrameChg chg="del mod">
          <ac:chgData name="Thando Ngozo" userId="S::thando@ffc.co.za::67dbaaac-14fb-463e-86e9-87f707990809" providerId="AD" clId="Web-{83F84B04-CB04-D2E3-4D9E-F365D9FD4764}" dt="2022-02-28T08:19:16.080" v="60"/>
          <ac:graphicFrameMkLst>
            <pc:docMk/>
            <pc:sldMk cId="2775165303" sldId="893"/>
            <ac:graphicFrameMk id="7" creationId="{4295AC94-32B2-42B5-959A-9D29913481D4}"/>
          </ac:graphicFrameMkLst>
        </pc:graphicFrameChg>
      </pc:sldChg>
      <pc:sldChg chg="modSp new del">
        <pc:chgData name="Thando Ngozo" userId="S::thando@ffc.co.za::67dbaaac-14fb-463e-86e9-87f707990809" providerId="AD" clId="Web-{83F84B04-CB04-D2E3-4D9E-F365D9FD4764}" dt="2022-02-27T17:00:34.316" v="44"/>
        <pc:sldMkLst>
          <pc:docMk/>
          <pc:sldMk cId="3325167226" sldId="894"/>
        </pc:sldMkLst>
        <pc:spChg chg="mod">
          <ac:chgData name="Thando Ngozo" userId="S::thando@ffc.co.za::67dbaaac-14fb-463e-86e9-87f707990809" providerId="AD" clId="Web-{83F84B04-CB04-D2E3-4D9E-F365D9FD4764}" dt="2022-02-27T16:56:48.606" v="36" actId="20577"/>
          <ac:spMkLst>
            <pc:docMk/>
            <pc:sldMk cId="3325167226" sldId="894"/>
            <ac:spMk id="2" creationId="{F91897C3-39C8-45E6-A837-B4D27AF2CC02}"/>
          </ac:spMkLst>
        </pc:spChg>
      </pc:sldChg>
      <pc:sldChg chg="addSp delSp modSp new">
        <pc:chgData name="Thando Ngozo" userId="S::thando@ffc.co.za::67dbaaac-14fb-463e-86e9-87f707990809" providerId="AD" clId="Web-{83F84B04-CB04-D2E3-4D9E-F365D9FD4764}" dt="2022-02-28T08:23:32.978" v="93" actId="14100"/>
        <pc:sldMkLst>
          <pc:docMk/>
          <pc:sldMk cId="4212022176" sldId="895"/>
        </pc:sldMkLst>
        <pc:spChg chg="mod">
          <ac:chgData name="Thando Ngozo" userId="S::thando@ffc.co.za::67dbaaac-14fb-463e-86e9-87f707990809" providerId="AD" clId="Web-{83F84B04-CB04-D2E3-4D9E-F365D9FD4764}" dt="2022-02-28T08:23:32.978" v="93" actId="14100"/>
          <ac:spMkLst>
            <pc:docMk/>
            <pc:sldMk cId="4212022176" sldId="895"/>
            <ac:spMk id="2" creationId="{0DED395E-851F-40CB-976B-A4194BC49711}"/>
          </ac:spMkLst>
        </pc:spChg>
        <pc:spChg chg="del mod">
          <ac:chgData name="Thando Ngozo" userId="S::thando@ffc.co.za::67dbaaac-14fb-463e-86e9-87f707990809" providerId="AD" clId="Web-{83F84B04-CB04-D2E3-4D9E-F365D9FD4764}" dt="2022-02-28T08:22:44.367" v="89"/>
          <ac:spMkLst>
            <pc:docMk/>
            <pc:sldMk cId="4212022176" sldId="895"/>
            <ac:spMk id="3" creationId="{C2B45855-1472-4DC1-9830-2555278EF701}"/>
          </ac:spMkLst>
        </pc:spChg>
        <pc:graphicFrameChg chg="add del mod">
          <ac:chgData name="Thando Ngozo" userId="S::thando@ffc.co.za::67dbaaac-14fb-463e-86e9-87f707990809" providerId="AD" clId="Web-{83F84B04-CB04-D2E3-4D9E-F365D9FD4764}" dt="2022-02-28T08:19:56.019" v="64"/>
          <ac:graphicFrameMkLst>
            <pc:docMk/>
            <pc:sldMk cId="4212022176" sldId="895"/>
            <ac:graphicFrameMk id="5" creationId="{EB373D9D-86F3-4E29-AE51-6795E404B4EA}"/>
          </ac:graphicFrameMkLst>
        </pc:graphicFrameChg>
        <pc:graphicFrameChg chg="add mod">
          <ac:chgData name="Thando Ngozo" userId="S::thando@ffc.co.za::67dbaaac-14fb-463e-86e9-87f707990809" providerId="AD" clId="Web-{83F84B04-CB04-D2E3-4D9E-F365D9FD4764}" dt="2022-02-28T08:22:49.430" v="90" actId="14100"/>
          <ac:graphicFrameMkLst>
            <pc:docMk/>
            <pc:sldMk cId="4212022176" sldId="895"/>
            <ac:graphicFrameMk id="6" creationId="{18FCF6B3-AEF0-4EBF-BF47-99F745AD341D}"/>
          </ac:graphicFrameMkLst>
        </pc:graphicFrameChg>
      </pc:sldChg>
    </pc:docChg>
  </pc:docChgLst>
  <pc:docChgLst>
    <pc:chgData name="Sasha Peters" userId="5792abb0-abe8-469d-a70a-23529959b31e" providerId="ADAL" clId="{2BD900FD-483E-4D02-AC32-0FCC094FDBED}"/>
    <pc:docChg chg="undo custSel modSld sldOrd">
      <pc:chgData name="Sasha Peters" userId="5792abb0-abe8-469d-a70a-23529959b31e" providerId="ADAL" clId="{2BD900FD-483E-4D02-AC32-0FCC094FDBED}" dt="2023-02-24T15:45:07.731" v="2897" actId="20577"/>
      <pc:docMkLst>
        <pc:docMk/>
      </pc:docMkLst>
      <pc:sldChg chg="modSp mod">
        <pc:chgData name="Sasha Peters" userId="5792abb0-abe8-469d-a70a-23529959b31e" providerId="ADAL" clId="{2BD900FD-483E-4D02-AC32-0FCC094FDBED}" dt="2023-02-24T00:46:22.673" v="0" actId="20577"/>
        <pc:sldMkLst>
          <pc:docMk/>
          <pc:sldMk cId="3540063727" sldId="288"/>
        </pc:sldMkLst>
        <pc:spChg chg="mod">
          <ac:chgData name="Sasha Peters" userId="5792abb0-abe8-469d-a70a-23529959b31e" providerId="ADAL" clId="{2BD900FD-483E-4D02-AC32-0FCC094FDBED}" dt="2023-02-24T00:46:22.673" v="0" actId="20577"/>
          <ac:spMkLst>
            <pc:docMk/>
            <pc:sldMk cId="3540063727" sldId="288"/>
            <ac:spMk id="2" creationId="{A3119F14-B948-43B9-B90D-5F86BAC0874B}"/>
          </ac:spMkLst>
        </pc:spChg>
      </pc:sldChg>
      <pc:sldChg chg="modSp mod">
        <pc:chgData name="Sasha Peters" userId="5792abb0-abe8-469d-a70a-23529959b31e" providerId="ADAL" clId="{2BD900FD-483E-4D02-AC32-0FCC094FDBED}" dt="2023-02-24T15:09:35.120" v="2484" actId="6549"/>
        <pc:sldMkLst>
          <pc:docMk/>
          <pc:sldMk cId="3772390091" sldId="860"/>
        </pc:sldMkLst>
        <pc:spChg chg="mod">
          <ac:chgData name="Sasha Peters" userId="5792abb0-abe8-469d-a70a-23529959b31e" providerId="ADAL" clId="{2BD900FD-483E-4D02-AC32-0FCC094FDBED}" dt="2023-02-24T15:09:35.120" v="2484" actId="6549"/>
          <ac:spMkLst>
            <pc:docMk/>
            <pc:sldMk cId="3772390091" sldId="860"/>
            <ac:spMk id="2" creationId="{9141B4BA-ABE0-467F-AF84-665F8E87C6C6}"/>
          </ac:spMkLst>
        </pc:spChg>
        <pc:spChg chg="mod">
          <ac:chgData name="Sasha Peters" userId="5792abb0-abe8-469d-a70a-23529959b31e" providerId="ADAL" clId="{2BD900FD-483E-4D02-AC32-0FCC094FDBED}" dt="2023-02-24T15:07:47.475" v="2457" actId="20577"/>
          <ac:spMkLst>
            <pc:docMk/>
            <pc:sldMk cId="3772390091" sldId="860"/>
            <ac:spMk id="3" creationId="{D8DC2DD7-A453-4C9B-91C3-3736322AD437}"/>
          </ac:spMkLst>
        </pc:spChg>
      </pc:sldChg>
      <pc:sldChg chg="modSp mod ord">
        <pc:chgData name="Sasha Peters" userId="5792abb0-abe8-469d-a70a-23529959b31e" providerId="ADAL" clId="{2BD900FD-483E-4D02-AC32-0FCC094FDBED}" dt="2023-02-24T15:45:07.731" v="2897" actId="20577"/>
        <pc:sldMkLst>
          <pc:docMk/>
          <pc:sldMk cId="340242928" sldId="882"/>
        </pc:sldMkLst>
        <pc:spChg chg="mod">
          <ac:chgData name="Sasha Peters" userId="5792abb0-abe8-469d-a70a-23529959b31e" providerId="ADAL" clId="{2BD900FD-483E-4D02-AC32-0FCC094FDBED}" dt="2023-02-24T15:09:30.481" v="2483" actId="6549"/>
          <ac:spMkLst>
            <pc:docMk/>
            <pc:sldMk cId="340242928" sldId="882"/>
            <ac:spMk id="2" creationId="{9141B4BA-ABE0-467F-AF84-665F8E87C6C6}"/>
          </ac:spMkLst>
        </pc:spChg>
        <pc:spChg chg="mod">
          <ac:chgData name="Sasha Peters" userId="5792abb0-abe8-469d-a70a-23529959b31e" providerId="ADAL" clId="{2BD900FD-483E-4D02-AC32-0FCC094FDBED}" dt="2023-02-24T15:45:07.731" v="2897" actId="20577"/>
          <ac:spMkLst>
            <pc:docMk/>
            <pc:sldMk cId="340242928" sldId="882"/>
            <ac:spMk id="3" creationId="{D8DC2DD7-A453-4C9B-91C3-3736322AD437}"/>
          </ac:spMkLst>
        </pc:spChg>
      </pc:sldChg>
      <pc:sldChg chg="modSp mod">
        <pc:chgData name="Sasha Peters" userId="5792abb0-abe8-469d-a70a-23529959b31e" providerId="ADAL" clId="{2BD900FD-483E-4D02-AC32-0FCC094FDBED}" dt="2023-02-24T15:10:20.884" v="2498" actId="20577"/>
        <pc:sldMkLst>
          <pc:docMk/>
          <pc:sldMk cId="1004489769" sldId="884"/>
        </pc:sldMkLst>
        <pc:spChg chg="mod">
          <ac:chgData name="Sasha Peters" userId="5792abb0-abe8-469d-a70a-23529959b31e" providerId="ADAL" clId="{2BD900FD-483E-4D02-AC32-0FCC094FDBED}" dt="2023-02-24T15:09:24.949" v="2482" actId="20577"/>
          <ac:spMkLst>
            <pc:docMk/>
            <pc:sldMk cId="1004489769" sldId="884"/>
            <ac:spMk id="2" creationId="{9141B4BA-ABE0-467F-AF84-665F8E87C6C6}"/>
          </ac:spMkLst>
        </pc:spChg>
        <pc:spChg chg="mod">
          <ac:chgData name="Sasha Peters" userId="5792abb0-abe8-469d-a70a-23529959b31e" providerId="ADAL" clId="{2BD900FD-483E-4D02-AC32-0FCC094FDBED}" dt="2023-02-24T15:10:20.884" v="2498" actId="20577"/>
          <ac:spMkLst>
            <pc:docMk/>
            <pc:sldMk cId="1004489769" sldId="884"/>
            <ac:spMk id="3" creationId="{D8DC2DD7-A453-4C9B-91C3-3736322AD437}"/>
          </ac:spMkLst>
        </pc:spChg>
      </pc:sldChg>
      <pc:sldChg chg="modSp mod">
        <pc:chgData name="Sasha Peters" userId="5792abb0-abe8-469d-a70a-23529959b31e" providerId="ADAL" clId="{2BD900FD-483E-4D02-AC32-0FCC094FDBED}" dt="2023-02-24T15:26:35.508" v="2869" actId="255"/>
        <pc:sldMkLst>
          <pc:docMk/>
          <pc:sldMk cId="123442650" sldId="887"/>
        </pc:sldMkLst>
        <pc:spChg chg="mod">
          <ac:chgData name="Sasha Peters" userId="5792abb0-abe8-469d-a70a-23529959b31e" providerId="ADAL" clId="{2BD900FD-483E-4D02-AC32-0FCC094FDBED}" dt="2023-02-24T15:26:35.508" v="2869" actId="255"/>
          <ac:spMkLst>
            <pc:docMk/>
            <pc:sldMk cId="123442650" sldId="887"/>
            <ac:spMk id="3" creationId="{D8DC2DD7-A453-4C9B-91C3-3736322AD437}"/>
          </ac:spMkLst>
        </pc:spChg>
      </pc:sldChg>
    </pc:docChg>
  </pc:docChgLst>
  <pc:docChgLst>
    <pc:chgData name="Guest User" userId="S::urn:spo:anon#167c40c90c170b39858638edc81d89942a81dc123c3c4c43b8f9a20502d68a61::" providerId="AD" clId="Web-{571C84F4-D88C-7358-2F42-D0049FCC2C97}"/>
    <pc:docChg chg="modSld">
      <pc:chgData name="Guest User" userId="S::urn:spo:anon#167c40c90c170b39858638edc81d89942a81dc123c3c4c43b8f9a20502d68a61::" providerId="AD" clId="Web-{571C84F4-D88C-7358-2F42-D0049FCC2C97}" dt="2023-02-24T14:26:29.210" v="26" actId="1076"/>
      <pc:docMkLst>
        <pc:docMk/>
      </pc:docMkLst>
      <pc:sldChg chg="addSp delSp modSp">
        <pc:chgData name="Guest User" userId="S::urn:spo:anon#167c40c90c170b39858638edc81d89942a81dc123c3c4c43b8f9a20502d68a61::" providerId="AD" clId="Web-{571C84F4-D88C-7358-2F42-D0049FCC2C97}" dt="2023-02-24T14:26:29.210" v="26" actId="1076"/>
        <pc:sldMkLst>
          <pc:docMk/>
          <pc:sldMk cId="3220819154" sldId="891"/>
        </pc:sldMkLst>
        <pc:spChg chg="mod">
          <ac:chgData name="Guest User" userId="S::urn:spo:anon#167c40c90c170b39858638edc81d89942a81dc123c3c4c43b8f9a20502d68a61::" providerId="AD" clId="Web-{571C84F4-D88C-7358-2F42-D0049FCC2C97}" dt="2023-02-24T14:26:29.210" v="26" actId="1076"/>
          <ac:spMkLst>
            <pc:docMk/>
            <pc:sldMk cId="3220819154" sldId="891"/>
            <ac:spMk id="11" creationId="{4E10E1C7-5ACA-4943-A242-4DAD9C93B84B}"/>
          </ac:spMkLst>
        </pc:spChg>
        <pc:graphicFrameChg chg="mod">
          <ac:chgData name="Guest User" userId="S::urn:spo:anon#167c40c90c170b39858638edc81d89942a81dc123c3c4c43b8f9a20502d68a61::" providerId="AD" clId="Web-{571C84F4-D88C-7358-2F42-D0049FCC2C97}" dt="2023-02-24T14:24:51.144" v="25" actId="14100"/>
          <ac:graphicFrameMkLst>
            <pc:docMk/>
            <pc:sldMk cId="3220819154" sldId="891"/>
            <ac:graphicFrameMk id="9" creationId="{704BA884-E480-4DC2-BE1E-9C1563AAF800}"/>
          </ac:graphicFrameMkLst>
        </pc:graphicFrameChg>
        <pc:picChg chg="del">
          <ac:chgData name="Guest User" userId="S::urn:spo:anon#167c40c90c170b39858638edc81d89942a81dc123c3c4c43b8f9a20502d68a61::" providerId="AD" clId="Web-{571C84F4-D88C-7358-2F42-D0049FCC2C97}" dt="2023-02-24T14:23:15.266" v="10"/>
          <ac:picMkLst>
            <pc:docMk/>
            <pc:sldMk cId="3220819154" sldId="891"/>
            <ac:picMk id="5" creationId="{95EC8E06-9BDB-E1C2-2634-414BE5284696}"/>
          </ac:picMkLst>
        </pc:picChg>
        <pc:picChg chg="add del mod">
          <ac:chgData name="Guest User" userId="S::urn:spo:anon#167c40c90c170b39858638edc81d89942a81dc123c3c4c43b8f9a20502d68a61::" providerId="AD" clId="Web-{571C84F4-D88C-7358-2F42-D0049FCC2C97}" dt="2023-02-24T14:24:21.971" v="15"/>
          <ac:picMkLst>
            <pc:docMk/>
            <pc:sldMk cId="3220819154" sldId="891"/>
            <ac:picMk id="6" creationId="{B725C58C-72BF-237C-B8AB-9E908715BE8E}"/>
          </ac:picMkLst>
        </pc:picChg>
        <pc:picChg chg="add mod">
          <ac:chgData name="Guest User" userId="S::urn:spo:anon#167c40c90c170b39858638edc81d89942a81dc123c3c4c43b8f9a20502d68a61::" providerId="AD" clId="Web-{571C84F4-D88C-7358-2F42-D0049FCC2C97}" dt="2023-02-24T14:24:45.253" v="23" actId="14100"/>
          <ac:picMkLst>
            <pc:docMk/>
            <pc:sldMk cId="3220819154" sldId="891"/>
            <ac:picMk id="7" creationId="{E552E58B-505A-A9A9-C081-82682B61AF44}"/>
          </ac:picMkLst>
        </pc:picChg>
      </pc:sldChg>
      <pc:sldChg chg="modSp">
        <pc:chgData name="Guest User" userId="S::urn:spo:anon#167c40c90c170b39858638edc81d89942a81dc123c3c4c43b8f9a20502d68a61::" providerId="AD" clId="Web-{571C84F4-D88C-7358-2F42-D0049FCC2C97}" dt="2023-02-24T14:21:35.700" v="3" actId="20577"/>
        <pc:sldMkLst>
          <pc:docMk/>
          <pc:sldMk cId="3242402129" sldId="899"/>
        </pc:sldMkLst>
        <pc:spChg chg="mod">
          <ac:chgData name="Guest User" userId="S::urn:spo:anon#167c40c90c170b39858638edc81d89942a81dc123c3c4c43b8f9a20502d68a61::" providerId="AD" clId="Web-{571C84F4-D88C-7358-2F42-D0049FCC2C97}" dt="2023-02-24T14:21:35.700" v="3" actId="20577"/>
          <ac:spMkLst>
            <pc:docMk/>
            <pc:sldMk cId="3242402129" sldId="899"/>
            <ac:spMk id="3" creationId="{DC271DCC-B8C5-445E-AD06-6F9AC97F57A1}"/>
          </ac:spMkLst>
        </pc:spChg>
      </pc:sldChg>
      <pc:sldChg chg="modSp">
        <pc:chgData name="Guest User" userId="S::urn:spo:anon#167c40c90c170b39858638edc81d89942a81dc123c3c4c43b8f9a20502d68a61::" providerId="AD" clId="Web-{571C84F4-D88C-7358-2F42-D0049FCC2C97}" dt="2023-02-24T14:22:30.233" v="9" actId="20577"/>
        <pc:sldMkLst>
          <pc:docMk/>
          <pc:sldMk cId="3909237113" sldId="900"/>
        </pc:sldMkLst>
        <pc:spChg chg="mod">
          <ac:chgData name="Guest User" userId="S::urn:spo:anon#167c40c90c170b39858638edc81d89942a81dc123c3c4c43b8f9a20502d68a61::" providerId="AD" clId="Web-{571C84F4-D88C-7358-2F42-D0049FCC2C97}" dt="2023-02-24T14:22:30.233" v="9" actId="20577"/>
          <ac:spMkLst>
            <pc:docMk/>
            <pc:sldMk cId="3909237113" sldId="900"/>
            <ac:spMk id="3" creationId="{F99B4EC9-8283-4777-BAE1-4D0842D8DC48}"/>
          </ac:spMkLst>
        </pc:spChg>
      </pc:sldChg>
    </pc:docChg>
  </pc:docChgLst>
  <pc:docChgLst>
    <pc:chgData name="Shafeeqa Davids" userId="S::shafeeqa@ffc.co.za::c3f48485-4f23-4c27-927b-b33db10f96b6" providerId="AD" clId="Web-{89DFC06C-C459-CEAE-10EF-BBE599B674EB}"/>
    <pc:docChg chg="modSld">
      <pc:chgData name="Shafeeqa Davids" userId="S::shafeeqa@ffc.co.za::c3f48485-4f23-4c27-927b-b33db10f96b6" providerId="AD" clId="Web-{89DFC06C-C459-CEAE-10EF-BBE599B674EB}" dt="2023-02-26T15:04:03.698" v="3"/>
      <pc:docMkLst>
        <pc:docMk/>
      </pc:docMkLst>
      <pc:sldChg chg="addSp delSp">
        <pc:chgData name="Shafeeqa Davids" userId="S::shafeeqa@ffc.co.za::c3f48485-4f23-4c27-927b-b33db10f96b6" providerId="AD" clId="Web-{89DFC06C-C459-CEAE-10EF-BBE599B674EB}" dt="2023-02-26T15:04:03.698" v="3"/>
        <pc:sldMkLst>
          <pc:docMk/>
          <pc:sldMk cId="2855701789" sldId="890"/>
        </pc:sldMkLst>
        <pc:graphicFrameChg chg="add del">
          <ac:chgData name="Shafeeqa Davids" userId="S::shafeeqa@ffc.co.za::c3f48485-4f23-4c27-927b-b33db10f96b6" providerId="AD" clId="Web-{89DFC06C-C459-CEAE-10EF-BBE599B674EB}" dt="2023-02-26T15:04:03.698" v="3"/>
          <ac:graphicFrameMkLst>
            <pc:docMk/>
            <pc:sldMk cId="2855701789" sldId="890"/>
            <ac:graphicFrameMk id="5" creationId="{79A719F3-5635-7FC9-332E-9724DC1C7FDB}"/>
          </ac:graphicFrameMkLst>
        </pc:graphicFrameChg>
      </pc:sldChg>
      <pc:sldChg chg="addSp delSp modSp">
        <pc:chgData name="Shafeeqa Davids" userId="S::shafeeqa@ffc.co.za::c3f48485-4f23-4c27-927b-b33db10f96b6" providerId="AD" clId="Web-{89DFC06C-C459-CEAE-10EF-BBE599B674EB}" dt="2023-02-26T15:03:34.384" v="1"/>
        <pc:sldMkLst>
          <pc:docMk/>
          <pc:sldMk cId="1147615286" sldId="898"/>
        </pc:sldMkLst>
        <pc:spChg chg="add del mod">
          <ac:chgData name="Shafeeqa Davids" userId="S::shafeeqa@ffc.co.za::c3f48485-4f23-4c27-927b-b33db10f96b6" providerId="AD" clId="Web-{89DFC06C-C459-CEAE-10EF-BBE599B674EB}" dt="2023-02-26T15:03:34.384" v="1"/>
          <ac:spMkLst>
            <pc:docMk/>
            <pc:sldMk cId="1147615286" sldId="898"/>
            <ac:spMk id="6" creationId="{8B3A642D-110A-5509-7936-CE1001B560E4}"/>
          </ac:spMkLst>
        </pc:spChg>
        <pc:graphicFrameChg chg="add del">
          <ac:chgData name="Shafeeqa Davids" userId="S::shafeeqa@ffc.co.za::c3f48485-4f23-4c27-927b-b33db10f96b6" providerId="AD" clId="Web-{89DFC06C-C459-CEAE-10EF-BBE599B674EB}" dt="2023-02-26T15:03:34.384" v="1"/>
          <ac:graphicFrameMkLst>
            <pc:docMk/>
            <pc:sldMk cId="1147615286" sldId="898"/>
            <ac:graphicFrameMk id="8" creationId="{57930B65-5B6D-D692-F1EF-815AE551D0D0}"/>
          </ac:graphicFrameMkLst>
        </pc:graphicFrameChg>
      </pc:sldChg>
    </pc:docChg>
  </pc:docChgLst>
  <pc:docChgLst>
    <pc:chgData name="Eddie Rakabe" userId="S::eddie@ffc.co.za::a057bc95-a57c-4792-a1cf-3a9d691b38c8" providerId="AD" clId="Web-{4BF68624-D5BF-C1DF-EC3F-8FE827A62CBD}"/>
    <pc:docChg chg="addSld modSld">
      <pc:chgData name="Eddie Rakabe" userId="S::eddie@ffc.co.za::a057bc95-a57c-4792-a1cf-3a9d691b38c8" providerId="AD" clId="Web-{4BF68624-D5BF-C1DF-EC3F-8FE827A62CBD}" dt="2022-02-24T17:48:15.498" v="1231" actId="14100"/>
      <pc:docMkLst>
        <pc:docMk/>
      </pc:docMkLst>
      <pc:sldChg chg="modSp">
        <pc:chgData name="Eddie Rakabe" userId="S::eddie@ffc.co.za::a057bc95-a57c-4792-a1cf-3a9d691b38c8" providerId="AD" clId="Web-{4BF68624-D5BF-C1DF-EC3F-8FE827A62CBD}" dt="2022-02-24T17:18:32.803" v="1015" actId="20577"/>
        <pc:sldMkLst>
          <pc:docMk/>
          <pc:sldMk cId="4291775158" sldId="315"/>
        </pc:sldMkLst>
        <pc:spChg chg="mod">
          <ac:chgData name="Eddie Rakabe" userId="S::eddie@ffc.co.za::a057bc95-a57c-4792-a1cf-3a9d691b38c8" providerId="AD" clId="Web-{4BF68624-D5BF-C1DF-EC3F-8FE827A62CBD}" dt="2022-02-24T17:18:32.803" v="1015" actId="20577"/>
          <ac:spMkLst>
            <pc:docMk/>
            <pc:sldMk cId="4291775158" sldId="315"/>
            <ac:spMk id="2" creationId="{6797AF3D-5321-44BC-B1DA-E32C9DFEAB8C}"/>
          </ac:spMkLst>
        </pc:spChg>
        <pc:spChg chg="mod">
          <ac:chgData name="Eddie Rakabe" userId="S::eddie@ffc.co.za::a057bc95-a57c-4792-a1cf-3a9d691b38c8" providerId="AD" clId="Web-{4BF68624-D5BF-C1DF-EC3F-8FE827A62CBD}" dt="2022-02-24T17:05:29.442" v="852" actId="20577"/>
          <ac:spMkLst>
            <pc:docMk/>
            <pc:sldMk cId="4291775158" sldId="315"/>
            <ac:spMk id="3" creationId="{F99B4EC9-8283-4777-BAE1-4D0842D8DC48}"/>
          </ac:spMkLst>
        </pc:spChg>
      </pc:sldChg>
      <pc:sldChg chg="modSp">
        <pc:chgData name="Eddie Rakabe" userId="S::eddie@ffc.co.za::a057bc95-a57c-4792-a1cf-3a9d691b38c8" providerId="AD" clId="Web-{4BF68624-D5BF-C1DF-EC3F-8FE827A62CBD}" dt="2022-02-24T16:32:36.337" v="522" actId="20577"/>
        <pc:sldMkLst>
          <pc:docMk/>
          <pc:sldMk cId="2490591603" sldId="861"/>
        </pc:sldMkLst>
        <pc:spChg chg="mod">
          <ac:chgData name="Eddie Rakabe" userId="S::eddie@ffc.co.za::a057bc95-a57c-4792-a1cf-3a9d691b38c8" providerId="AD" clId="Web-{4BF68624-D5BF-C1DF-EC3F-8FE827A62CBD}" dt="2022-02-24T15:15:07.899" v="10" actId="20577"/>
          <ac:spMkLst>
            <pc:docMk/>
            <pc:sldMk cId="2490591603" sldId="861"/>
            <ac:spMk id="2" creationId="{9141B4BA-ABE0-467F-AF84-665F8E87C6C6}"/>
          </ac:spMkLst>
        </pc:spChg>
        <pc:spChg chg="mod">
          <ac:chgData name="Eddie Rakabe" userId="S::eddie@ffc.co.za::a057bc95-a57c-4792-a1cf-3a9d691b38c8" providerId="AD" clId="Web-{4BF68624-D5BF-C1DF-EC3F-8FE827A62CBD}" dt="2022-02-24T16:32:36.337" v="522" actId="20577"/>
          <ac:spMkLst>
            <pc:docMk/>
            <pc:sldMk cId="2490591603" sldId="861"/>
            <ac:spMk id="3" creationId="{D8DC2DD7-A453-4C9B-91C3-3736322AD437}"/>
          </ac:spMkLst>
        </pc:spChg>
      </pc:sldChg>
      <pc:sldChg chg="addSp delSp modSp new">
        <pc:chgData name="Eddie Rakabe" userId="S::eddie@ffc.co.za::a057bc95-a57c-4792-a1cf-3a9d691b38c8" providerId="AD" clId="Web-{4BF68624-D5BF-C1DF-EC3F-8FE827A62CBD}" dt="2022-02-24T16:49:06.999" v="598" actId="14100"/>
        <pc:sldMkLst>
          <pc:docMk/>
          <pc:sldMk cId="3032395715" sldId="868"/>
        </pc:sldMkLst>
        <pc:spChg chg="mod">
          <ac:chgData name="Eddie Rakabe" userId="S::eddie@ffc.co.za::a057bc95-a57c-4792-a1cf-3a9d691b38c8" providerId="AD" clId="Web-{4BF68624-D5BF-C1DF-EC3F-8FE827A62CBD}" dt="2022-02-24T16:42:14.834" v="546" actId="20577"/>
          <ac:spMkLst>
            <pc:docMk/>
            <pc:sldMk cId="3032395715" sldId="868"/>
            <ac:spMk id="2" creationId="{6528CA7F-7216-4DE4-B5FD-A69FF5733622}"/>
          </ac:spMkLst>
        </pc:spChg>
        <pc:spChg chg="mod">
          <ac:chgData name="Eddie Rakabe" userId="S::eddie@ffc.co.za::a057bc95-a57c-4792-a1cf-3a9d691b38c8" providerId="AD" clId="Web-{4BF68624-D5BF-C1DF-EC3F-8FE827A62CBD}" dt="2022-02-24T16:39:35.674" v="540" actId="20577"/>
          <ac:spMkLst>
            <pc:docMk/>
            <pc:sldMk cId="3032395715" sldId="868"/>
            <ac:spMk id="3" creationId="{54E6D418-4190-4ED5-B9DD-F425873163ED}"/>
          </ac:spMkLst>
        </pc:spChg>
        <pc:spChg chg="add del">
          <ac:chgData name="Eddie Rakabe" userId="S::eddie@ffc.co.za::a057bc95-a57c-4792-a1cf-3a9d691b38c8" providerId="AD" clId="Web-{4BF68624-D5BF-C1DF-EC3F-8FE827A62CBD}" dt="2022-02-24T16:42:56.413" v="553"/>
          <ac:spMkLst>
            <pc:docMk/>
            <pc:sldMk cId="3032395715" sldId="868"/>
            <ac:spMk id="7" creationId="{83EFB3EE-1043-48B6-A1B9-DB25AECE97BB}"/>
          </ac:spMkLst>
        </pc:spChg>
        <pc:spChg chg="add mod">
          <ac:chgData name="Eddie Rakabe" userId="S::eddie@ffc.co.za::a057bc95-a57c-4792-a1cf-3a9d691b38c8" providerId="AD" clId="Web-{4BF68624-D5BF-C1DF-EC3F-8FE827A62CBD}" dt="2022-02-24T16:47:24.762" v="591" actId="20577"/>
          <ac:spMkLst>
            <pc:docMk/>
            <pc:sldMk cId="3032395715" sldId="868"/>
            <ac:spMk id="8" creationId="{873A8A75-FCA2-4DD8-A5CE-D7B07F821DC4}"/>
          </ac:spMkLst>
        </pc:spChg>
        <pc:picChg chg="add del mod">
          <ac:chgData name="Eddie Rakabe" userId="S::eddie@ffc.co.za::a057bc95-a57c-4792-a1cf-3a9d691b38c8" providerId="AD" clId="Web-{4BF68624-D5BF-C1DF-EC3F-8FE827A62CBD}" dt="2022-02-24T16:35:45.153" v="527"/>
          <ac:picMkLst>
            <pc:docMk/>
            <pc:sldMk cId="3032395715" sldId="868"/>
            <ac:picMk id="5" creationId="{906FECDE-66F4-44C0-B9CE-FCEFCE027CC8}"/>
          </ac:picMkLst>
        </pc:picChg>
        <pc:picChg chg="add del mod">
          <ac:chgData name="Eddie Rakabe" userId="S::eddie@ffc.co.za::a057bc95-a57c-4792-a1cf-3a9d691b38c8" providerId="AD" clId="Web-{4BF68624-D5BF-C1DF-EC3F-8FE827A62CBD}" dt="2022-02-24T16:42:35.694" v="551"/>
          <ac:picMkLst>
            <pc:docMk/>
            <pc:sldMk cId="3032395715" sldId="868"/>
            <ac:picMk id="6" creationId="{C38FCFE1-147B-49BB-9A95-190F454E34E8}"/>
          </ac:picMkLst>
        </pc:picChg>
        <pc:picChg chg="add del mod">
          <ac:chgData name="Eddie Rakabe" userId="S::eddie@ffc.co.za::a057bc95-a57c-4792-a1cf-3a9d691b38c8" providerId="AD" clId="Web-{4BF68624-D5BF-C1DF-EC3F-8FE827A62CBD}" dt="2022-02-24T16:48:42.686" v="592"/>
          <ac:picMkLst>
            <pc:docMk/>
            <pc:sldMk cId="3032395715" sldId="868"/>
            <ac:picMk id="9" creationId="{92297982-8408-42FC-A2BD-DA9D29537BDC}"/>
          </ac:picMkLst>
        </pc:picChg>
        <pc:picChg chg="add mod">
          <ac:chgData name="Eddie Rakabe" userId="S::eddie@ffc.co.za::a057bc95-a57c-4792-a1cf-3a9d691b38c8" providerId="AD" clId="Web-{4BF68624-D5BF-C1DF-EC3F-8FE827A62CBD}" dt="2022-02-24T16:49:06.999" v="598" actId="14100"/>
          <ac:picMkLst>
            <pc:docMk/>
            <pc:sldMk cId="3032395715" sldId="868"/>
            <ac:picMk id="10" creationId="{2DAFFAB7-579B-444B-B97A-ED86D8EEE247}"/>
          </ac:picMkLst>
        </pc:picChg>
      </pc:sldChg>
      <pc:sldChg chg="modSp new">
        <pc:chgData name="Eddie Rakabe" userId="S::eddie@ffc.co.za::a057bc95-a57c-4792-a1cf-3a9d691b38c8" providerId="AD" clId="Web-{4BF68624-D5BF-C1DF-EC3F-8FE827A62CBD}" dt="2022-02-24T17:48:08.060" v="1229" actId="20577"/>
        <pc:sldMkLst>
          <pc:docMk/>
          <pc:sldMk cId="451649085" sldId="869"/>
        </pc:sldMkLst>
        <pc:spChg chg="mod">
          <ac:chgData name="Eddie Rakabe" userId="S::eddie@ffc.co.za::a057bc95-a57c-4792-a1cf-3a9d691b38c8" providerId="AD" clId="Web-{4BF68624-D5BF-C1DF-EC3F-8FE827A62CBD}" dt="2022-02-24T17:18:15.318" v="1014" actId="20577"/>
          <ac:spMkLst>
            <pc:docMk/>
            <pc:sldMk cId="451649085" sldId="869"/>
            <ac:spMk id="2" creationId="{2A229C24-F349-4A4B-A95D-E78C8D3D454D}"/>
          </ac:spMkLst>
        </pc:spChg>
        <pc:spChg chg="mod">
          <ac:chgData name="Eddie Rakabe" userId="S::eddie@ffc.co.za::a057bc95-a57c-4792-a1cf-3a9d691b38c8" providerId="AD" clId="Web-{4BF68624-D5BF-C1DF-EC3F-8FE827A62CBD}" dt="2022-02-24T17:48:08.060" v="1229" actId="20577"/>
          <ac:spMkLst>
            <pc:docMk/>
            <pc:sldMk cId="451649085" sldId="869"/>
            <ac:spMk id="3" creationId="{DBA782A9-71D6-4BB1-A820-BACD5984CB0D}"/>
          </ac:spMkLst>
        </pc:spChg>
      </pc:sldChg>
      <pc:sldChg chg="addSp modSp new">
        <pc:chgData name="Eddie Rakabe" userId="S::eddie@ffc.co.za::a057bc95-a57c-4792-a1cf-3a9d691b38c8" providerId="AD" clId="Web-{4BF68624-D5BF-C1DF-EC3F-8FE827A62CBD}" dt="2022-02-24T17:48:15.498" v="1231" actId="14100"/>
        <pc:sldMkLst>
          <pc:docMk/>
          <pc:sldMk cId="1740042903" sldId="870"/>
        </pc:sldMkLst>
        <pc:spChg chg="mod">
          <ac:chgData name="Eddie Rakabe" userId="S::eddie@ffc.co.za::a057bc95-a57c-4792-a1cf-3a9d691b38c8" providerId="AD" clId="Web-{4BF68624-D5BF-C1DF-EC3F-8FE827A62CBD}" dt="2022-02-24T17:18:01.474" v="1013" actId="20577"/>
          <ac:spMkLst>
            <pc:docMk/>
            <pc:sldMk cId="1740042903" sldId="870"/>
            <ac:spMk id="2" creationId="{4FE8BECD-8F74-4F5E-BBC6-9EB36B32935B}"/>
          </ac:spMkLst>
        </pc:spChg>
        <pc:spChg chg="mod">
          <ac:chgData name="Eddie Rakabe" userId="S::eddie@ffc.co.za::a057bc95-a57c-4792-a1cf-3a9d691b38c8" providerId="AD" clId="Web-{4BF68624-D5BF-C1DF-EC3F-8FE827A62CBD}" dt="2022-02-24T17:17:20.698" v="1009" actId="20577"/>
          <ac:spMkLst>
            <pc:docMk/>
            <pc:sldMk cId="1740042903" sldId="870"/>
            <ac:spMk id="3" creationId="{E1D0B733-03AC-433B-BED2-145DE4DD1670}"/>
          </ac:spMkLst>
        </pc:spChg>
        <pc:picChg chg="add mod">
          <ac:chgData name="Eddie Rakabe" userId="S::eddie@ffc.co.za::a057bc95-a57c-4792-a1cf-3a9d691b38c8" providerId="AD" clId="Web-{4BF68624-D5BF-C1DF-EC3F-8FE827A62CBD}" dt="2022-02-24T17:48:15.498" v="1231" actId="14100"/>
          <ac:picMkLst>
            <pc:docMk/>
            <pc:sldMk cId="1740042903" sldId="870"/>
            <ac:picMk id="5" creationId="{D83F6C73-6D5E-4FFA-A8B6-B7463BDC39E3}"/>
          </ac:picMkLst>
        </pc:picChg>
      </pc:sldChg>
    </pc:docChg>
  </pc:docChgLst>
  <pc:docChgLst>
    <pc:chgData name="Siyanda Jonas" userId="715661f1-ae05-4a8d-991f-9ce470b3a070" providerId="ADAL" clId="{62B5EBF5-9725-C74A-96D2-F59C12DDC612}"/>
    <pc:docChg chg="undo custSel addSld delSld modSld">
      <pc:chgData name="Siyanda Jonas" userId="715661f1-ae05-4a8d-991f-9ce470b3a070" providerId="ADAL" clId="{62B5EBF5-9725-C74A-96D2-F59C12DDC612}" dt="2023-02-24T08:19:20.917" v="537" actId="20577"/>
      <pc:docMkLst>
        <pc:docMk/>
      </pc:docMkLst>
      <pc:sldChg chg="addSp delSp modSp mod">
        <pc:chgData name="Siyanda Jonas" userId="715661f1-ae05-4a8d-991f-9ce470b3a070" providerId="ADAL" clId="{62B5EBF5-9725-C74A-96D2-F59C12DDC612}" dt="2023-02-24T05:51:09.526" v="334" actId="14100"/>
        <pc:sldMkLst>
          <pc:docMk/>
          <pc:sldMk cId="1603263130" sldId="858"/>
        </pc:sldMkLst>
        <pc:spChg chg="add del mod">
          <ac:chgData name="Siyanda Jonas" userId="715661f1-ae05-4a8d-991f-9ce470b3a070" providerId="ADAL" clId="{62B5EBF5-9725-C74A-96D2-F59C12DDC612}" dt="2023-02-24T05:48:43.880" v="1"/>
          <ac:spMkLst>
            <pc:docMk/>
            <pc:sldMk cId="1603263130" sldId="858"/>
            <ac:spMk id="6" creationId="{0B5C606C-9946-A387-F5C6-665D704453ED}"/>
          </ac:spMkLst>
        </pc:spChg>
        <pc:spChg chg="mod">
          <ac:chgData name="Siyanda Jonas" userId="715661f1-ae05-4a8d-991f-9ce470b3a070" providerId="ADAL" clId="{62B5EBF5-9725-C74A-96D2-F59C12DDC612}" dt="2023-02-24T05:51:09.526" v="334" actId="14100"/>
          <ac:spMkLst>
            <pc:docMk/>
            <pc:sldMk cId="1603263130" sldId="858"/>
            <ac:spMk id="7" creationId="{68E378F3-F5CC-4CD6-9F95-3A459FD75E96}"/>
          </ac:spMkLst>
        </pc:spChg>
        <pc:graphicFrameChg chg="del">
          <ac:chgData name="Siyanda Jonas" userId="715661f1-ae05-4a8d-991f-9ce470b3a070" providerId="ADAL" clId="{62B5EBF5-9725-C74A-96D2-F59C12DDC612}" dt="2023-02-24T05:39:14.329" v="0" actId="478"/>
          <ac:graphicFrameMkLst>
            <pc:docMk/>
            <pc:sldMk cId="1603263130" sldId="858"/>
            <ac:graphicFrameMk id="5" creationId="{EDE191FD-0B40-4624-BCAB-1F179CAD4C0E}"/>
          </ac:graphicFrameMkLst>
        </pc:graphicFrameChg>
        <pc:graphicFrameChg chg="add mod">
          <ac:chgData name="Siyanda Jonas" userId="715661f1-ae05-4a8d-991f-9ce470b3a070" providerId="ADAL" clId="{62B5EBF5-9725-C74A-96D2-F59C12DDC612}" dt="2023-02-24T05:48:52.551" v="3" actId="14100"/>
          <ac:graphicFrameMkLst>
            <pc:docMk/>
            <pc:sldMk cId="1603263130" sldId="858"/>
            <ac:graphicFrameMk id="8" creationId="{5E43D41C-F434-BCB5-FAA0-E78AE4A6DDD4}"/>
          </ac:graphicFrameMkLst>
        </pc:graphicFrameChg>
      </pc:sldChg>
      <pc:sldChg chg="addSp delSp modSp mod">
        <pc:chgData name="Siyanda Jonas" userId="715661f1-ae05-4a8d-991f-9ce470b3a070" providerId="ADAL" clId="{62B5EBF5-9725-C74A-96D2-F59C12DDC612}" dt="2023-02-24T07:45:47.414" v="349" actId="255"/>
        <pc:sldMkLst>
          <pc:docMk/>
          <pc:sldMk cId="1989718013" sldId="877"/>
        </pc:sldMkLst>
        <pc:spChg chg="add del mod">
          <ac:chgData name="Siyanda Jonas" userId="715661f1-ae05-4a8d-991f-9ce470b3a070" providerId="ADAL" clId="{62B5EBF5-9725-C74A-96D2-F59C12DDC612}" dt="2023-02-24T05:52:01.361" v="336"/>
          <ac:spMkLst>
            <pc:docMk/>
            <pc:sldMk cId="1989718013" sldId="877"/>
            <ac:spMk id="5" creationId="{8247894D-31DD-448A-CAE1-D1D2D2A4FDB8}"/>
          </ac:spMkLst>
        </pc:spChg>
        <pc:spChg chg="mod">
          <ac:chgData name="Siyanda Jonas" userId="715661f1-ae05-4a8d-991f-9ce470b3a070" providerId="ADAL" clId="{62B5EBF5-9725-C74A-96D2-F59C12DDC612}" dt="2023-02-24T07:45:47.414" v="349" actId="255"/>
          <ac:spMkLst>
            <pc:docMk/>
            <pc:sldMk cId="1989718013" sldId="877"/>
            <ac:spMk id="7" creationId="{68E378F3-F5CC-4CD6-9F95-3A459FD75E96}"/>
          </ac:spMkLst>
        </pc:spChg>
        <pc:graphicFrameChg chg="add mod">
          <ac:chgData name="Siyanda Jonas" userId="715661f1-ae05-4a8d-991f-9ce470b3a070" providerId="ADAL" clId="{62B5EBF5-9725-C74A-96D2-F59C12DDC612}" dt="2023-02-24T05:52:08.261" v="337" actId="14100"/>
          <ac:graphicFrameMkLst>
            <pc:docMk/>
            <pc:sldMk cId="1989718013" sldId="877"/>
            <ac:graphicFrameMk id="6" creationId="{FE854D0D-766E-A66A-784A-FE742B1ABFBD}"/>
          </ac:graphicFrameMkLst>
        </pc:graphicFrameChg>
        <pc:graphicFrameChg chg="del">
          <ac:chgData name="Siyanda Jonas" userId="715661f1-ae05-4a8d-991f-9ce470b3a070" providerId="ADAL" clId="{62B5EBF5-9725-C74A-96D2-F59C12DDC612}" dt="2023-02-24T05:51:32.189" v="335" actId="478"/>
          <ac:graphicFrameMkLst>
            <pc:docMk/>
            <pc:sldMk cId="1989718013" sldId="877"/>
            <ac:graphicFrameMk id="8" creationId="{1D781AF1-B2E9-4FDA-B99A-E55F5DFE9FA7}"/>
          </ac:graphicFrameMkLst>
        </pc:graphicFrameChg>
      </pc:sldChg>
      <pc:sldChg chg="addSp delSp modSp mod">
        <pc:chgData name="Siyanda Jonas" userId="715661f1-ae05-4a8d-991f-9ce470b3a070" providerId="ADAL" clId="{62B5EBF5-9725-C74A-96D2-F59C12DDC612}" dt="2023-02-24T07:51:35.853" v="362" actId="255"/>
        <pc:sldMkLst>
          <pc:docMk/>
          <pc:sldMk cId="1701446220" sldId="878"/>
        </pc:sldMkLst>
        <pc:spChg chg="add del mod">
          <ac:chgData name="Siyanda Jonas" userId="715661f1-ae05-4a8d-991f-9ce470b3a070" providerId="ADAL" clId="{62B5EBF5-9725-C74A-96D2-F59C12DDC612}" dt="2023-02-24T07:48:15.245" v="351"/>
          <ac:spMkLst>
            <pc:docMk/>
            <pc:sldMk cId="1701446220" sldId="878"/>
            <ac:spMk id="5" creationId="{0C15790A-F4AC-6454-C4F8-BFC2836E5896}"/>
          </ac:spMkLst>
        </pc:spChg>
        <pc:spChg chg="mod">
          <ac:chgData name="Siyanda Jonas" userId="715661f1-ae05-4a8d-991f-9ce470b3a070" providerId="ADAL" clId="{62B5EBF5-9725-C74A-96D2-F59C12DDC612}" dt="2023-02-24T07:51:35.853" v="362" actId="255"/>
          <ac:spMkLst>
            <pc:docMk/>
            <pc:sldMk cId="1701446220" sldId="878"/>
            <ac:spMk id="7" creationId="{68E378F3-F5CC-4CD6-9F95-3A459FD75E96}"/>
          </ac:spMkLst>
        </pc:spChg>
        <pc:graphicFrameChg chg="add mod">
          <ac:chgData name="Siyanda Jonas" userId="715661f1-ae05-4a8d-991f-9ce470b3a070" providerId="ADAL" clId="{62B5EBF5-9725-C74A-96D2-F59C12DDC612}" dt="2023-02-24T07:48:20.310" v="352" actId="14100"/>
          <ac:graphicFrameMkLst>
            <pc:docMk/>
            <pc:sldMk cId="1701446220" sldId="878"/>
            <ac:graphicFrameMk id="6" creationId="{232755CB-C078-3ACC-2533-9FCE3511D066}"/>
          </ac:graphicFrameMkLst>
        </pc:graphicFrameChg>
        <pc:graphicFrameChg chg="del">
          <ac:chgData name="Siyanda Jonas" userId="715661f1-ae05-4a8d-991f-9ce470b3a070" providerId="ADAL" clId="{62B5EBF5-9725-C74A-96D2-F59C12DDC612}" dt="2023-02-24T07:47:57.767" v="350" actId="478"/>
          <ac:graphicFrameMkLst>
            <pc:docMk/>
            <pc:sldMk cId="1701446220" sldId="878"/>
            <ac:graphicFrameMk id="9" creationId="{4E3B69AE-9354-4F59-827D-982C4896EC48}"/>
          </ac:graphicFrameMkLst>
        </pc:graphicFrameChg>
      </pc:sldChg>
      <pc:sldChg chg="del">
        <pc:chgData name="Siyanda Jonas" userId="715661f1-ae05-4a8d-991f-9ce470b3a070" providerId="ADAL" clId="{62B5EBF5-9725-C74A-96D2-F59C12DDC612}" dt="2023-02-24T08:08:50.330" v="441" actId="2696"/>
        <pc:sldMkLst>
          <pc:docMk/>
          <pc:sldMk cId="2176714094" sldId="879"/>
        </pc:sldMkLst>
      </pc:sldChg>
      <pc:sldChg chg="addSp delSp modSp mod modNotesTx">
        <pc:chgData name="Siyanda Jonas" userId="715661f1-ae05-4a8d-991f-9ce470b3a070" providerId="ADAL" clId="{62B5EBF5-9725-C74A-96D2-F59C12DDC612}" dt="2023-02-24T08:19:20.917" v="537" actId="20577"/>
        <pc:sldMkLst>
          <pc:docMk/>
          <pc:sldMk cId="2531772718" sldId="880"/>
        </pc:sldMkLst>
        <pc:spChg chg="add del mod">
          <ac:chgData name="Siyanda Jonas" userId="715661f1-ae05-4a8d-991f-9ce470b3a070" providerId="ADAL" clId="{62B5EBF5-9725-C74A-96D2-F59C12DDC612}" dt="2023-02-24T08:09:43.908" v="443"/>
          <ac:spMkLst>
            <pc:docMk/>
            <pc:sldMk cId="2531772718" sldId="880"/>
            <ac:spMk id="5" creationId="{A2CBC4E0-7FBE-ED16-396F-A0B938BCB2B8}"/>
          </ac:spMkLst>
        </pc:spChg>
        <pc:spChg chg="mod">
          <ac:chgData name="Siyanda Jonas" userId="715661f1-ae05-4a8d-991f-9ce470b3a070" providerId="ADAL" clId="{62B5EBF5-9725-C74A-96D2-F59C12DDC612}" dt="2023-02-24T08:17:39.526" v="465" actId="1076"/>
          <ac:spMkLst>
            <pc:docMk/>
            <pc:sldMk cId="2531772718" sldId="880"/>
            <ac:spMk id="7" creationId="{68E378F3-F5CC-4CD6-9F95-3A459FD75E96}"/>
          </ac:spMkLst>
        </pc:spChg>
        <pc:graphicFrameChg chg="add mod">
          <ac:chgData name="Siyanda Jonas" userId="715661f1-ae05-4a8d-991f-9ce470b3a070" providerId="ADAL" clId="{62B5EBF5-9725-C74A-96D2-F59C12DDC612}" dt="2023-02-24T08:09:46.949" v="444" actId="14100"/>
          <ac:graphicFrameMkLst>
            <pc:docMk/>
            <pc:sldMk cId="2531772718" sldId="880"/>
            <ac:graphicFrameMk id="6" creationId="{5850887C-7D37-4EEB-A3FE-475B54C279C5}"/>
          </ac:graphicFrameMkLst>
        </pc:graphicFrameChg>
        <pc:graphicFrameChg chg="del">
          <ac:chgData name="Siyanda Jonas" userId="715661f1-ae05-4a8d-991f-9ce470b3a070" providerId="ADAL" clId="{62B5EBF5-9725-C74A-96D2-F59C12DDC612}" dt="2023-02-24T08:09:13.344" v="442" actId="478"/>
          <ac:graphicFrameMkLst>
            <pc:docMk/>
            <pc:sldMk cId="2531772718" sldId="880"/>
            <ac:graphicFrameMk id="9" creationId="{5850887C-7D37-4EEB-A3FE-475B54C279C5}"/>
          </ac:graphicFrameMkLst>
        </pc:graphicFrameChg>
      </pc:sldChg>
      <pc:sldChg chg="addSp delSp modSp add mod">
        <pc:chgData name="Siyanda Jonas" userId="715661f1-ae05-4a8d-991f-9ce470b3a070" providerId="ADAL" clId="{62B5EBF5-9725-C74A-96D2-F59C12DDC612}" dt="2023-02-24T08:00:27.444" v="429" actId="20577"/>
        <pc:sldMkLst>
          <pc:docMk/>
          <pc:sldMk cId="3183948243" sldId="902"/>
        </pc:sldMkLst>
        <pc:spChg chg="mod">
          <ac:chgData name="Siyanda Jonas" userId="715661f1-ae05-4a8d-991f-9ce470b3a070" providerId="ADAL" clId="{62B5EBF5-9725-C74A-96D2-F59C12DDC612}" dt="2023-02-24T07:52:33.297" v="399" actId="20577"/>
          <ac:spMkLst>
            <pc:docMk/>
            <pc:sldMk cId="3183948243" sldId="902"/>
            <ac:spMk id="2" creationId="{9141B4BA-ABE0-467F-AF84-665F8E87C6C6}"/>
          </ac:spMkLst>
        </pc:spChg>
        <pc:spChg chg="add del mod">
          <ac:chgData name="Siyanda Jonas" userId="715661f1-ae05-4a8d-991f-9ce470b3a070" providerId="ADAL" clId="{62B5EBF5-9725-C74A-96D2-F59C12DDC612}" dt="2023-02-24T07:54:22.818" v="402"/>
          <ac:spMkLst>
            <pc:docMk/>
            <pc:sldMk cId="3183948243" sldId="902"/>
            <ac:spMk id="5" creationId="{76BB429F-4FDA-97F2-2812-A8B963ECAAAC}"/>
          </ac:spMkLst>
        </pc:spChg>
        <pc:spChg chg="mod">
          <ac:chgData name="Siyanda Jonas" userId="715661f1-ae05-4a8d-991f-9ce470b3a070" providerId="ADAL" clId="{62B5EBF5-9725-C74A-96D2-F59C12DDC612}" dt="2023-02-24T08:00:27.444" v="429" actId="20577"/>
          <ac:spMkLst>
            <pc:docMk/>
            <pc:sldMk cId="3183948243" sldId="902"/>
            <ac:spMk id="7" creationId="{68E378F3-F5CC-4CD6-9F95-3A459FD75E96}"/>
          </ac:spMkLst>
        </pc:spChg>
        <pc:graphicFrameChg chg="del">
          <ac:chgData name="Siyanda Jonas" userId="715661f1-ae05-4a8d-991f-9ce470b3a070" providerId="ADAL" clId="{62B5EBF5-9725-C74A-96D2-F59C12DDC612}" dt="2023-02-24T07:54:15.892" v="400" actId="478"/>
          <ac:graphicFrameMkLst>
            <pc:docMk/>
            <pc:sldMk cId="3183948243" sldId="902"/>
            <ac:graphicFrameMk id="6" creationId="{232755CB-C078-3ACC-2533-9FCE3511D066}"/>
          </ac:graphicFrameMkLst>
        </pc:graphicFrameChg>
        <pc:graphicFrameChg chg="add mod">
          <ac:chgData name="Siyanda Jonas" userId="715661f1-ae05-4a8d-991f-9ce470b3a070" providerId="ADAL" clId="{62B5EBF5-9725-C74A-96D2-F59C12DDC612}" dt="2023-02-24T07:54:28.612" v="404" actId="14100"/>
          <ac:graphicFrameMkLst>
            <pc:docMk/>
            <pc:sldMk cId="3183948243" sldId="902"/>
            <ac:graphicFrameMk id="8" creationId="{07774B1B-3D37-9FBF-AB98-69EE9CBAC5EF}"/>
          </ac:graphicFrameMkLst>
        </pc:graphicFrameChg>
      </pc:sldChg>
      <pc:sldChg chg="modSp new del mod">
        <pc:chgData name="Siyanda Jonas" userId="715661f1-ae05-4a8d-991f-9ce470b3a070" providerId="ADAL" clId="{62B5EBF5-9725-C74A-96D2-F59C12DDC612}" dt="2023-02-24T07:52:14.506" v="383" actId="680"/>
        <pc:sldMkLst>
          <pc:docMk/>
          <pc:sldMk cId="3879394741" sldId="902"/>
        </pc:sldMkLst>
        <pc:spChg chg="mod">
          <ac:chgData name="Siyanda Jonas" userId="715661f1-ae05-4a8d-991f-9ce470b3a070" providerId="ADAL" clId="{62B5EBF5-9725-C74A-96D2-F59C12DDC612}" dt="2023-02-24T07:52:14.219" v="382" actId="20577"/>
          <ac:spMkLst>
            <pc:docMk/>
            <pc:sldMk cId="3879394741" sldId="902"/>
            <ac:spMk id="2" creationId="{5294723A-7F3B-2CBE-05E5-E0EF4CCC084E}"/>
          </ac:spMkLst>
        </pc:spChg>
      </pc:sldChg>
      <pc:sldChg chg="addSp delSp modSp add mod">
        <pc:chgData name="Siyanda Jonas" userId="715661f1-ae05-4a8d-991f-9ce470b3a070" providerId="ADAL" clId="{62B5EBF5-9725-C74A-96D2-F59C12DDC612}" dt="2023-02-24T08:07:31.921" v="440"/>
        <pc:sldMkLst>
          <pc:docMk/>
          <pc:sldMk cId="947419290" sldId="903"/>
        </pc:sldMkLst>
        <pc:spChg chg="mod">
          <ac:chgData name="Siyanda Jonas" userId="715661f1-ae05-4a8d-991f-9ce470b3a070" providerId="ADAL" clId="{62B5EBF5-9725-C74A-96D2-F59C12DDC612}" dt="2023-02-24T08:03:34.206" v="432"/>
          <ac:spMkLst>
            <pc:docMk/>
            <pc:sldMk cId="947419290" sldId="903"/>
            <ac:spMk id="2" creationId="{9141B4BA-ABE0-467F-AF84-665F8E87C6C6}"/>
          </ac:spMkLst>
        </pc:spChg>
        <pc:spChg chg="add del mod">
          <ac:chgData name="Siyanda Jonas" userId="715661f1-ae05-4a8d-991f-9ce470b3a070" providerId="ADAL" clId="{62B5EBF5-9725-C74A-96D2-F59C12DDC612}" dt="2023-02-24T08:05:26.142" v="434"/>
          <ac:spMkLst>
            <pc:docMk/>
            <pc:sldMk cId="947419290" sldId="903"/>
            <ac:spMk id="5" creationId="{E6EDBED1-13B4-755C-5CCC-459143A38052}"/>
          </ac:spMkLst>
        </pc:spChg>
        <pc:spChg chg="mod">
          <ac:chgData name="Siyanda Jonas" userId="715661f1-ae05-4a8d-991f-9ce470b3a070" providerId="ADAL" clId="{62B5EBF5-9725-C74A-96D2-F59C12DDC612}" dt="2023-02-24T08:07:31.921" v="440"/>
          <ac:spMkLst>
            <pc:docMk/>
            <pc:sldMk cId="947419290" sldId="903"/>
            <ac:spMk id="7" creationId="{68E378F3-F5CC-4CD6-9F95-3A459FD75E96}"/>
          </ac:spMkLst>
        </pc:spChg>
        <pc:graphicFrameChg chg="add mod">
          <ac:chgData name="Siyanda Jonas" userId="715661f1-ae05-4a8d-991f-9ce470b3a070" providerId="ADAL" clId="{62B5EBF5-9725-C74A-96D2-F59C12DDC612}" dt="2023-02-24T08:05:28.838" v="435" actId="14100"/>
          <ac:graphicFrameMkLst>
            <pc:docMk/>
            <pc:sldMk cId="947419290" sldId="903"/>
            <ac:graphicFrameMk id="6" creationId="{A9F9234A-54A4-101F-3844-2B8A01B00F1F}"/>
          </ac:graphicFrameMkLst>
        </pc:graphicFrameChg>
        <pc:graphicFrameChg chg="del">
          <ac:chgData name="Siyanda Jonas" userId="715661f1-ae05-4a8d-991f-9ce470b3a070" providerId="ADAL" clId="{62B5EBF5-9725-C74A-96D2-F59C12DDC612}" dt="2023-02-24T08:05:08.455" v="433" actId="478"/>
          <ac:graphicFrameMkLst>
            <pc:docMk/>
            <pc:sldMk cId="947419290" sldId="903"/>
            <ac:graphicFrameMk id="8" creationId="{07774B1B-3D37-9FBF-AB98-69EE9CBAC5EF}"/>
          </ac:graphicFrameMkLst>
        </pc:graphicFrameChg>
      </pc:sldChg>
    </pc:docChg>
  </pc:docChgLst>
  <pc:docChgLst>
    <pc:chgData name="Guest User" userId="S::urn:spo:anon#167c40c90c170b39858638edc81d89942a81dc123c3c4c43b8f9a20502d68a61::" providerId="AD" clId="Web-{53ADADCE-6548-D4DF-444D-7C1B61E44A45}"/>
    <pc:docChg chg="modSld">
      <pc:chgData name="Guest User" userId="S::urn:spo:anon#167c40c90c170b39858638edc81d89942a81dc123c3c4c43b8f9a20502d68a61::" providerId="AD" clId="Web-{53ADADCE-6548-D4DF-444D-7C1B61E44A45}" dt="2023-02-23T16:57:26.734" v="26"/>
      <pc:docMkLst>
        <pc:docMk/>
      </pc:docMkLst>
      <pc:sldChg chg="addSp delSp modSp">
        <pc:chgData name="Guest User" userId="S::urn:spo:anon#167c40c90c170b39858638edc81d89942a81dc123c3c4c43b8f9a20502d68a61::" providerId="AD" clId="Web-{53ADADCE-6548-D4DF-444D-7C1B61E44A45}" dt="2023-02-23T16:57:26.734" v="26"/>
        <pc:sldMkLst>
          <pc:docMk/>
          <pc:sldMk cId="3903092634" sldId="876"/>
        </pc:sldMkLst>
        <pc:spChg chg="add del mod">
          <ac:chgData name="Guest User" userId="S::urn:spo:anon#167c40c90c170b39858638edc81d89942a81dc123c3c4c43b8f9a20502d68a61::" providerId="AD" clId="Web-{53ADADCE-6548-D4DF-444D-7C1B61E44A45}" dt="2023-02-23T16:56:55.108" v="20"/>
          <ac:spMkLst>
            <pc:docMk/>
            <pc:sldMk cId="3903092634" sldId="876"/>
            <ac:spMk id="7" creationId="{B5FECB18-53CA-65E7-D832-C3FCFFCF60B0}"/>
          </ac:spMkLst>
        </pc:spChg>
        <pc:graphicFrameChg chg="del mod modGraphic">
          <ac:chgData name="Guest User" userId="S::urn:spo:anon#167c40c90c170b39858638edc81d89942a81dc123c3c4c43b8f9a20502d68a61::" providerId="AD" clId="Web-{53ADADCE-6548-D4DF-444D-7C1B61E44A45}" dt="2023-02-23T16:56:30.654" v="19"/>
          <ac:graphicFrameMkLst>
            <pc:docMk/>
            <pc:sldMk cId="3903092634" sldId="876"/>
            <ac:graphicFrameMk id="9" creationId="{F2FF0CD5-36A8-E6CF-012B-E672A5F830B9}"/>
          </ac:graphicFrameMkLst>
        </pc:graphicFrameChg>
        <pc:graphicFrameChg chg="add mod ord modGraphic">
          <ac:chgData name="Guest User" userId="S::urn:spo:anon#167c40c90c170b39858638edc81d89942a81dc123c3c4c43b8f9a20502d68a61::" providerId="AD" clId="Web-{53ADADCE-6548-D4DF-444D-7C1B61E44A45}" dt="2023-02-23T16:57:26.734" v="26"/>
          <ac:graphicFrameMkLst>
            <pc:docMk/>
            <pc:sldMk cId="3903092634" sldId="876"/>
            <ac:graphicFrameMk id="10" creationId="{0438BCA7-5A4A-CD70-3613-C0BD0B642981}"/>
          </ac:graphicFrameMkLst>
        </pc:graphicFrameChg>
      </pc:sldChg>
    </pc:docChg>
  </pc:docChgLst>
  <pc:docChgLst>
    <pc:chgData name="Siyanda Jonas" userId="715661f1-ae05-4a8d-991f-9ce470b3a070" providerId="ADAL" clId="{A75DC438-6F4E-4431-B937-629B56295FE1}"/>
    <pc:docChg chg="undo custSel addSld modSld">
      <pc:chgData name="Siyanda Jonas" userId="715661f1-ae05-4a8d-991f-9ce470b3a070" providerId="ADAL" clId="{A75DC438-6F4E-4431-B937-629B56295FE1}" dt="2022-02-25T13:20:46.710" v="1163" actId="20577"/>
      <pc:docMkLst>
        <pc:docMk/>
      </pc:docMkLst>
      <pc:sldChg chg="addSp delSp modSp mod">
        <pc:chgData name="Siyanda Jonas" userId="715661f1-ae05-4a8d-991f-9ce470b3a070" providerId="ADAL" clId="{A75DC438-6F4E-4431-B937-629B56295FE1}" dt="2022-02-25T11:26:37.079" v="33" actId="12"/>
        <pc:sldMkLst>
          <pc:docMk/>
          <pc:sldMk cId="1603263130" sldId="858"/>
        </pc:sldMkLst>
        <pc:spChg chg="mod">
          <ac:chgData name="Siyanda Jonas" userId="715661f1-ae05-4a8d-991f-9ce470b3a070" providerId="ADAL" clId="{A75DC438-6F4E-4431-B937-629B56295FE1}" dt="2022-02-25T11:24:56.290" v="24" actId="20577"/>
          <ac:spMkLst>
            <pc:docMk/>
            <pc:sldMk cId="1603263130" sldId="858"/>
            <ac:spMk id="2" creationId="{9141B4BA-ABE0-467F-AF84-665F8E87C6C6}"/>
          </ac:spMkLst>
        </pc:spChg>
        <pc:spChg chg="del">
          <ac:chgData name="Siyanda Jonas" userId="715661f1-ae05-4a8d-991f-9ce470b3a070" providerId="ADAL" clId="{A75DC438-6F4E-4431-B937-629B56295FE1}" dt="2022-02-25T11:23:33.253" v="0"/>
          <ac:spMkLst>
            <pc:docMk/>
            <pc:sldMk cId="1603263130" sldId="858"/>
            <ac:spMk id="3" creationId="{D8DC2DD7-A453-4C9B-91C3-3736322AD437}"/>
          </ac:spMkLst>
        </pc:spChg>
        <pc:spChg chg="add mod">
          <ac:chgData name="Siyanda Jonas" userId="715661f1-ae05-4a8d-991f-9ce470b3a070" providerId="ADAL" clId="{A75DC438-6F4E-4431-B937-629B56295FE1}" dt="2022-02-25T11:26:37.079" v="33" actId="12"/>
          <ac:spMkLst>
            <pc:docMk/>
            <pc:sldMk cId="1603263130" sldId="858"/>
            <ac:spMk id="7" creationId="{68E378F3-F5CC-4CD6-9F95-3A459FD75E96}"/>
          </ac:spMkLst>
        </pc:spChg>
        <pc:graphicFrameChg chg="add mod">
          <ac:chgData name="Siyanda Jonas" userId="715661f1-ae05-4a8d-991f-9ce470b3a070" providerId="ADAL" clId="{A75DC438-6F4E-4431-B937-629B56295FE1}" dt="2022-02-25T11:24:44.059" v="10" actId="2711"/>
          <ac:graphicFrameMkLst>
            <pc:docMk/>
            <pc:sldMk cId="1603263130" sldId="858"/>
            <ac:graphicFrameMk id="5" creationId="{EDE191FD-0B40-4624-BCAB-1F179CAD4C0E}"/>
          </ac:graphicFrameMkLst>
        </pc:graphicFrameChg>
      </pc:sldChg>
      <pc:sldChg chg="addSp delSp modSp mod">
        <pc:chgData name="Siyanda Jonas" userId="715661f1-ae05-4a8d-991f-9ce470b3a070" providerId="ADAL" clId="{A75DC438-6F4E-4431-B937-629B56295FE1}" dt="2022-02-25T13:02:55.155" v="596" actId="20577"/>
        <pc:sldMkLst>
          <pc:docMk/>
          <pc:sldMk cId="4147670189" sldId="859"/>
        </pc:sldMkLst>
        <pc:spChg chg="mod">
          <ac:chgData name="Siyanda Jonas" userId="715661f1-ae05-4a8d-991f-9ce470b3a070" providerId="ADAL" clId="{A75DC438-6F4E-4431-B937-629B56295FE1}" dt="2022-02-25T13:01:59.122" v="590"/>
          <ac:spMkLst>
            <pc:docMk/>
            <pc:sldMk cId="4147670189" sldId="859"/>
            <ac:spMk id="2" creationId="{9141B4BA-ABE0-467F-AF84-665F8E87C6C6}"/>
          </ac:spMkLst>
        </pc:spChg>
        <pc:spChg chg="add del">
          <ac:chgData name="Siyanda Jonas" userId="715661f1-ae05-4a8d-991f-9ce470b3a070" providerId="ADAL" clId="{A75DC438-6F4E-4431-B937-629B56295FE1}" dt="2022-02-25T12:12:34.781" v="568"/>
          <ac:spMkLst>
            <pc:docMk/>
            <pc:sldMk cId="4147670189" sldId="859"/>
            <ac:spMk id="3" creationId="{D8DC2DD7-A453-4C9B-91C3-3736322AD437}"/>
          </ac:spMkLst>
        </pc:spChg>
        <pc:spChg chg="add mod">
          <ac:chgData name="Siyanda Jonas" userId="715661f1-ae05-4a8d-991f-9ce470b3a070" providerId="ADAL" clId="{A75DC438-6F4E-4431-B937-629B56295FE1}" dt="2022-02-25T13:02:55.155" v="596" actId="20577"/>
          <ac:spMkLst>
            <pc:docMk/>
            <pc:sldMk cId="4147670189" sldId="859"/>
            <ac:spMk id="8" creationId="{5F3A81D9-6210-45C9-9DD5-C8DC814786AC}"/>
          </ac:spMkLst>
        </pc:spChg>
        <pc:graphicFrameChg chg="add del mod">
          <ac:chgData name="Siyanda Jonas" userId="715661f1-ae05-4a8d-991f-9ce470b3a070" providerId="ADAL" clId="{A75DC438-6F4E-4431-B937-629B56295FE1}" dt="2022-02-25T12:12:29.639" v="567"/>
          <ac:graphicFrameMkLst>
            <pc:docMk/>
            <pc:sldMk cId="4147670189" sldId="859"/>
            <ac:graphicFrameMk id="5" creationId="{E20E0FCA-520F-4AFA-BAFD-5B3EAE740DCA}"/>
          </ac:graphicFrameMkLst>
        </pc:graphicFrameChg>
        <pc:graphicFrameChg chg="add mod modGraphic">
          <ac:chgData name="Siyanda Jonas" userId="715661f1-ae05-4a8d-991f-9ce470b3a070" providerId="ADAL" clId="{A75DC438-6F4E-4431-B937-629B56295FE1}" dt="2022-02-25T13:01:38.145" v="589" actId="20577"/>
          <ac:graphicFrameMkLst>
            <pc:docMk/>
            <pc:sldMk cId="4147670189" sldId="859"/>
            <ac:graphicFrameMk id="6" creationId="{C067B7B2-8D79-468B-91A1-46F8141B8564}"/>
          </ac:graphicFrameMkLst>
        </pc:graphicFrameChg>
      </pc:sldChg>
      <pc:sldChg chg="addSp delSp modSp add mod">
        <pc:chgData name="Siyanda Jonas" userId="715661f1-ae05-4a8d-991f-9ce470b3a070" providerId="ADAL" clId="{A75DC438-6F4E-4431-B937-629B56295FE1}" dt="2022-02-25T11:29:50.827" v="58" actId="2711"/>
        <pc:sldMkLst>
          <pc:docMk/>
          <pc:sldMk cId="1989718013" sldId="877"/>
        </pc:sldMkLst>
        <pc:spChg chg="add del mod">
          <ac:chgData name="Siyanda Jonas" userId="715661f1-ae05-4a8d-991f-9ce470b3a070" providerId="ADAL" clId="{A75DC438-6F4E-4431-B937-629B56295FE1}" dt="2022-02-25T11:27:15.376" v="37"/>
          <ac:spMkLst>
            <pc:docMk/>
            <pc:sldMk cId="1989718013" sldId="877"/>
            <ac:spMk id="6" creationId="{E5E1759A-C726-42BC-AA43-976D30D5E4E8}"/>
          </ac:spMkLst>
        </pc:spChg>
        <pc:spChg chg="mod">
          <ac:chgData name="Siyanda Jonas" userId="715661f1-ae05-4a8d-991f-9ce470b3a070" providerId="ADAL" clId="{A75DC438-6F4E-4431-B937-629B56295FE1}" dt="2022-02-25T11:29:50.827" v="58" actId="2711"/>
          <ac:spMkLst>
            <pc:docMk/>
            <pc:sldMk cId="1989718013" sldId="877"/>
            <ac:spMk id="7" creationId="{68E378F3-F5CC-4CD6-9F95-3A459FD75E96}"/>
          </ac:spMkLst>
        </pc:spChg>
        <pc:graphicFrameChg chg="del mod">
          <ac:chgData name="Siyanda Jonas" userId="715661f1-ae05-4a8d-991f-9ce470b3a070" providerId="ADAL" clId="{A75DC438-6F4E-4431-B937-629B56295FE1}" dt="2022-02-25T11:27:10.958" v="36" actId="478"/>
          <ac:graphicFrameMkLst>
            <pc:docMk/>
            <pc:sldMk cId="1989718013" sldId="877"/>
            <ac:graphicFrameMk id="5" creationId="{EDE191FD-0B40-4624-BCAB-1F179CAD4C0E}"/>
          </ac:graphicFrameMkLst>
        </pc:graphicFrameChg>
        <pc:graphicFrameChg chg="add mod">
          <ac:chgData name="Siyanda Jonas" userId="715661f1-ae05-4a8d-991f-9ce470b3a070" providerId="ADAL" clId="{A75DC438-6F4E-4431-B937-629B56295FE1}" dt="2022-02-25T11:28:59.526" v="47" actId="14100"/>
          <ac:graphicFrameMkLst>
            <pc:docMk/>
            <pc:sldMk cId="1989718013" sldId="877"/>
            <ac:graphicFrameMk id="8" creationId="{1D781AF1-B2E9-4FDA-B99A-E55F5DFE9FA7}"/>
          </ac:graphicFrameMkLst>
        </pc:graphicFrameChg>
      </pc:sldChg>
      <pc:sldChg chg="addSp delSp modSp add mod">
        <pc:chgData name="Siyanda Jonas" userId="715661f1-ae05-4a8d-991f-9ce470b3a070" providerId="ADAL" clId="{A75DC438-6F4E-4431-B937-629B56295FE1}" dt="2022-02-25T11:37:07.393" v="450" actId="20577"/>
        <pc:sldMkLst>
          <pc:docMk/>
          <pc:sldMk cId="1701446220" sldId="878"/>
        </pc:sldMkLst>
        <pc:spChg chg="mod">
          <ac:chgData name="Siyanda Jonas" userId="715661f1-ae05-4a8d-991f-9ce470b3a070" providerId="ADAL" clId="{A75DC438-6F4E-4431-B937-629B56295FE1}" dt="2022-02-25T11:37:07.393" v="450" actId="20577"/>
          <ac:spMkLst>
            <pc:docMk/>
            <pc:sldMk cId="1701446220" sldId="878"/>
            <ac:spMk id="2" creationId="{9141B4BA-ABE0-467F-AF84-665F8E87C6C6}"/>
          </ac:spMkLst>
        </pc:spChg>
        <pc:spChg chg="add del mod">
          <ac:chgData name="Siyanda Jonas" userId="715661f1-ae05-4a8d-991f-9ce470b3a070" providerId="ADAL" clId="{A75DC438-6F4E-4431-B937-629B56295FE1}" dt="2022-02-25T11:30:36.438" v="69"/>
          <ac:spMkLst>
            <pc:docMk/>
            <pc:sldMk cId="1701446220" sldId="878"/>
            <ac:spMk id="5" creationId="{3823C948-D89B-44A1-9E9A-5AEB50A97A52}"/>
          </ac:spMkLst>
        </pc:spChg>
        <pc:spChg chg="mod">
          <ac:chgData name="Siyanda Jonas" userId="715661f1-ae05-4a8d-991f-9ce470b3a070" providerId="ADAL" clId="{A75DC438-6F4E-4431-B937-629B56295FE1}" dt="2022-02-25T11:35:44.887" v="403" actId="20577"/>
          <ac:spMkLst>
            <pc:docMk/>
            <pc:sldMk cId="1701446220" sldId="878"/>
            <ac:spMk id="7" creationId="{68E378F3-F5CC-4CD6-9F95-3A459FD75E96}"/>
          </ac:spMkLst>
        </pc:spChg>
        <pc:graphicFrameChg chg="del">
          <ac:chgData name="Siyanda Jonas" userId="715661f1-ae05-4a8d-991f-9ce470b3a070" providerId="ADAL" clId="{A75DC438-6F4E-4431-B937-629B56295FE1}" dt="2022-02-25T11:30:32.458" v="68" actId="478"/>
          <ac:graphicFrameMkLst>
            <pc:docMk/>
            <pc:sldMk cId="1701446220" sldId="878"/>
            <ac:graphicFrameMk id="8" creationId="{1D781AF1-B2E9-4FDA-B99A-E55F5DFE9FA7}"/>
          </ac:graphicFrameMkLst>
        </pc:graphicFrameChg>
        <pc:graphicFrameChg chg="add mod">
          <ac:chgData name="Siyanda Jonas" userId="715661f1-ae05-4a8d-991f-9ce470b3a070" providerId="ADAL" clId="{A75DC438-6F4E-4431-B937-629B56295FE1}" dt="2022-02-25T11:31:52.999" v="89" actId="403"/>
          <ac:graphicFrameMkLst>
            <pc:docMk/>
            <pc:sldMk cId="1701446220" sldId="878"/>
            <ac:graphicFrameMk id="9" creationId="{4E3B69AE-9354-4F59-827D-982C4896EC48}"/>
          </ac:graphicFrameMkLst>
        </pc:graphicFrameChg>
      </pc:sldChg>
      <pc:sldChg chg="addSp delSp modSp add mod">
        <pc:chgData name="Siyanda Jonas" userId="715661f1-ae05-4a8d-991f-9ce470b3a070" providerId="ADAL" clId="{A75DC438-6F4E-4431-B937-629B56295FE1}" dt="2022-02-25T11:40:26.001" v="522" actId="20577"/>
        <pc:sldMkLst>
          <pc:docMk/>
          <pc:sldMk cId="2176714094" sldId="879"/>
        </pc:sldMkLst>
        <pc:spChg chg="mod">
          <ac:chgData name="Siyanda Jonas" userId="715661f1-ae05-4a8d-991f-9ce470b3a070" providerId="ADAL" clId="{A75DC438-6F4E-4431-B937-629B56295FE1}" dt="2022-02-25T11:39:35.517" v="520" actId="20577"/>
          <ac:spMkLst>
            <pc:docMk/>
            <pc:sldMk cId="2176714094" sldId="879"/>
            <ac:spMk id="2" creationId="{9141B4BA-ABE0-467F-AF84-665F8E87C6C6}"/>
          </ac:spMkLst>
        </pc:spChg>
        <pc:spChg chg="add del mod">
          <ac:chgData name="Siyanda Jonas" userId="715661f1-ae05-4a8d-991f-9ce470b3a070" providerId="ADAL" clId="{A75DC438-6F4E-4431-B937-629B56295FE1}" dt="2022-02-25T11:37:59.639" v="454"/>
          <ac:spMkLst>
            <pc:docMk/>
            <pc:sldMk cId="2176714094" sldId="879"/>
            <ac:spMk id="5" creationId="{B9A67330-CC83-4D30-B92A-68B43171EEA6}"/>
          </ac:spMkLst>
        </pc:spChg>
        <pc:spChg chg="mod">
          <ac:chgData name="Siyanda Jonas" userId="715661f1-ae05-4a8d-991f-9ce470b3a070" providerId="ADAL" clId="{A75DC438-6F4E-4431-B937-629B56295FE1}" dt="2022-02-25T11:40:26.001" v="522" actId="20577"/>
          <ac:spMkLst>
            <pc:docMk/>
            <pc:sldMk cId="2176714094" sldId="879"/>
            <ac:spMk id="7" creationId="{68E378F3-F5CC-4CD6-9F95-3A459FD75E96}"/>
          </ac:spMkLst>
        </pc:spChg>
        <pc:graphicFrameChg chg="add mod">
          <ac:chgData name="Siyanda Jonas" userId="715661f1-ae05-4a8d-991f-9ce470b3a070" providerId="ADAL" clId="{A75DC438-6F4E-4431-B937-629B56295FE1}" dt="2022-02-25T11:38:52.155" v="478" actId="404"/>
          <ac:graphicFrameMkLst>
            <pc:docMk/>
            <pc:sldMk cId="2176714094" sldId="879"/>
            <ac:graphicFrameMk id="8" creationId="{D42129A9-75AE-4840-86D4-60A4CB465913}"/>
          </ac:graphicFrameMkLst>
        </pc:graphicFrameChg>
        <pc:graphicFrameChg chg="del mod">
          <ac:chgData name="Siyanda Jonas" userId="715661f1-ae05-4a8d-991f-9ce470b3a070" providerId="ADAL" clId="{A75DC438-6F4E-4431-B937-629B56295FE1}" dt="2022-02-25T11:37:54.302" v="453" actId="478"/>
          <ac:graphicFrameMkLst>
            <pc:docMk/>
            <pc:sldMk cId="2176714094" sldId="879"/>
            <ac:graphicFrameMk id="9" creationId="{4E3B69AE-9354-4F59-827D-982C4896EC48}"/>
          </ac:graphicFrameMkLst>
        </pc:graphicFrameChg>
      </pc:sldChg>
      <pc:sldChg chg="addSp delSp modSp add mod">
        <pc:chgData name="Siyanda Jonas" userId="715661f1-ae05-4a8d-991f-9ce470b3a070" providerId="ADAL" clId="{A75DC438-6F4E-4431-B937-629B56295FE1}" dt="2022-02-25T11:59:59.662" v="565"/>
        <pc:sldMkLst>
          <pc:docMk/>
          <pc:sldMk cId="2531772718" sldId="880"/>
        </pc:sldMkLst>
        <pc:spChg chg="mod">
          <ac:chgData name="Siyanda Jonas" userId="715661f1-ae05-4a8d-991f-9ce470b3a070" providerId="ADAL" clId="{A75DC438-6F4E-4431-B937-629B56295FE1}" dt="2022-02-25T11:57:52.380" v="546" actId="6549"/>
          <ac:spMkLst>
            <pc:docMk/>
            <pc:sldMk cId="2531772718" sldId="880"/>
            <ac:spMk id="2" creationId="{9141B4BA-ABE0-467F-AF84-665F8E87C6C6}"/>
          </ac:spMkLst>
        </pc:spChg>
        <pc:spChg chg="add del mod">
          <ac:chgData name="Siyanda Jonas" userId="715661f1-ae05-4a8d-991f-9ce470b3a070" providerId="ADAL" clId="{A75DC438-6F4E-4431-B937-629B56295FE1}" dt="2022-02-25T11:44:14.966" v="525"/>
          <ac:spMkLst>
            <pc:docMk/>
            <pc:sldMk cId="2531772718" sldId="880"/>
            <ac:spMk id="5" creationId="{064540EA-C71B-489B-AD46-D52AA8FB3785}"/>
          </ac:spMkLst>
        </pc:spChg>
        <pc:spChg chg="mod">
          <ac:chgData name="Siyanda Jonas" userId="715661f1-ae05-4a8d-991f-9ce470b3a070" providerId="ADAL" clId="{A75DC438-6F4E-4431-B937-629B56295FE1}" dt="2022-02-25T11:59:59.662" v="565"/>
          <ac:spMkLst>
            <pc:docMk/>
            <pc:sldMk cId="2531772718" sldId="880"/>
            <ac:spMk id="7" creationId="{68E378F3-F5CC-4CD6-9F95-3A459FD75E96}"/>
          </ac:spMkLst>
        </pc:spChg>
        <pc:graphicFrameChg chg="del">
          <ac:chgData name="Siyanda Jonas" userId="715661f1-ae05-4a8d-991f-9ce470b3a070" providerId="ADAL" clId="{A75DC438-6F4E-4431-B937-629B56295FE1}" dt="2022-02-25T11:44:09.966" v="524" actId="478"/>
          <ac:graphicFrameMkLst>
            <pc:docMk/>
            <pc:sldMk cId="2531772718" sldId="880"/>
            <ac:graphicFrameMk id="8" creationId="{D42129A9-75AE-4840-86D4-60A4CB465913}"/>
          </ac:graphicFrameMkLst>
        </pc:graphicFrameChg>
        <pc:graphicFrameChg chg="add mod">
          <ac:chgData name="Siyanda Jonas" userId="715661f1-ae05-4a8d-991f-9ce470b3a070" providerId="ADAL" clId="{A75DC438-6F4E-4431-B937-629B56295FE1}" dt="2022-02-25T11:58:12.432" v="549" actId="2711"/>
          <ac:graphicFrameMkLst>
            <pc:docMk/>
            <pc:sldMk cId="2531772718" sldId="880"/>
            <ac:graphicFrameMk id="9" creationId="{5850887C-7D37-4EEB-A3FE-475B54C279C5}"/>
          </ac:graphicFrameMkLst>
        </pc:graphicFrameChg>
      </pc:sldChg>
      <pc:sldChg chg="addSp delSp modSp add mod">
        <pc:chgData name="Siyanda Jonas" userId="715661f1-ae05-4a8d-991f-9ce470b3a070" providerId="ADAL" clId="{A75DC438-6F4E-4431-B937-629B56295FE1}" dt="2022-02-25T13:08:32.036" v="668" actId="20577"/>
        <pc:sldMkLst>
          <pc:docMk/>
          <pc:sldMk cId="3410609049" sldId="883"/>
        </pc:sldMkLst>
        <pc:spChg chg="mod">
          <ac:chgData name="Siyanda Jonas" userId="715661f1-ae05-4a8d-991f-9ce470b3a070" providerId="ADAL" clId="{A75DC438-6F4E-4431-B937-629B56295FE1}" dt="2022-02-25T13:08:32.036" v="668" actId="20577"/>
          <ac:spMkLst>
            <pc:docMk/>
            <pc:sldMk cId="3410609049" sldId="883"/>
            <ac:spMk id="2" creationId="{9141B4BA-ABE0-467F-AF84-665F8E87C6C6}"/>
          </ac:spMkLst>
        </pc:spChg>
        <pc:spChg chg="add del mod">
          <ac:chgData name="Siyanda Jonas" userId="715661f1-ae05-4a8d-991f-9ce470b3a070" providerId="ADAL" clId="{A75DC438-6F4E-4431-B937-629B56295FE1}" dt="2022-02-25T13:03:43.035" v="601"/>
          <ac:spMkLst>
            <pc:docMk/>
            <pc:sldMk cId="3410609049" sldId="883"/>
            <ac:spMk id="5" creationId="{7C921924-44D2-4A1E-9951-3DB17DA137B7}"/>
          </ac:spMkLst>
        </pc:spChg>
        <pc:spChg chg="mod">
          <ac:chgData name="Siyanda Jonas" userId="715661f1-ae05-4a8d-991f-9ce470b3a070" providerId="ADAL" clId="{A75DC438-6F4E-4431-B937-629B56295FE1}" dt="2022-02-25T13:08:07.370" v="666" actId="6549"/>
          <ac:spMkLst>
            <pc:docMk/>
            <pc:sldMk cId="3410609049" sldId="883"/>
            <ac:spMk id="8" creationId="{5F3A81D9-6210-45C9-9DD5-C8DC814786AC}"/>
          </ac:spMkLst>
        </pc:spChg>
        <pc:graphicFrameChg chg="del">
          <ac:chgData name="Siyanda Jonas" userId="715661f1-ae05-4a8d-991f-9ce470b3a070" providerId="ADAL" clId="{A75DC438-6F4E-4431-B937-629B56295FE1}" dt="2022-02-25T13:03:29.384" v="598" actId="478"/>
          <ac:graphicFrameMkLst>
            <pc:docMk/>
            <pc:sldMk cId="3410609049" sldId="883"/>
            <ac:graphicFrameMk id="6" creationId="{C067B7B2-8D79-468B-91A1-46F8141B8564}"/>
          </ac:graphicFrameMkLst>
        </pc:graphicFrameChg>
        <pc:graphicFrameChg chg="add del mod">
          <ac:chgData name="Siyanda Jonas" userId="715661f1-ae05-4a8d-991f-9ce470b3a070" providerId="ADAL" clId="{A75DC438-6F4E-4431-B937-629B56295FE1}" dt="2022-02-25T13:03:38.419" v="600"/>
          <ac:graphicFrameMkLst>
            <pc:docMk/>
            <pc:sldMk cId="3410609049" sldId="883"/>
            <ac:graphicFrameMk id="7" creationId="{FBAE7DBB-D177-426E-8559-0EBD12DC8386}"/>
          </ac:graphicFrameMkLst>
        </pc:graphicFrameChg>
        <pc:graphicFrameChg chg="add mod modGraphic">
          <ac:chgData name="Siyanda Jonas" userId="715661f1-ae05-4a8d-991f-9ce470b3a070" providerId="ADAL" clId="{A75DC438-6F4E-4431-B937-629B56295FE1}" dt="2022-02-25T13:06:19.732" v="627" actId="20577"/>
          <ac:graphicFrameMkLst>
            <pc:docMk/>
            <pc:sldMk cId="3410609049" sldId="883"/>
            <ac:graphicFrameMk id="9" creationId="{38435DFC-9D9A-4EB1-9F05-7807569B6F3A}"/>
          </ac:graphicFrameMkLst>
        </pc:graphicFrameChg>
      </pc:sldChg>
      <pc:sldChg chg="addSp delSp modSp add mod">
        <pc:chgData name="Siyanda Jonas" userId="715661f1-ae05-4a8d-991f-9ce470b3a070" providerId="ADAL" clId="{A75DC438-6F4E-4431-B937-629B56295FE1}" dt="2022-02-25T13:15:40.824" v="1139" actId="20577"/>
        <pc:sldMkLst>
          <pc:docMk/>
          <pc:sldMk cId="3780363153" sldId="885"/>
        </pc:sldMkLst>
        <pc:spChg chg="mod">
          <ac:chgData name="Siyanda Jonas" userId="715661f1-ae05-4a8d-991f-9ce470b3a070" providerId="ADAL" clId="{A75DC438-6F4E-4431-B937-629B56295FE1}" dt="2022-02-25T13:15:40.824" v="1139" actId="20577"/>
          <ac:spMkLst>
            <pc:docMk/>
            <pc:sldMk cId="3780363153" sldId="885"/>
            <ac:spMk id="2" creationId="{9141B4BA-ABE0-467F-AF84-665F8E87C6C6}"/>
          </ac:spMkLst>
        </pc:spChg>
        <pc:spChg chg="add del mod">
          <ac:chgData name="Siyanda Jonas" userId="715661f1-ae05-4a8d-991f-9ce470b3a070" providerId="ADAL" clId="{A75DC438-6F4E-4431-B937-629B56295FE1}" dt="2022-02-25T13:09:26.971" v="674"/>
          <ac:spMkLst>
            <pc:docMk/>
            <pc:sldMk cId="3780363153" sldId="885"/>
            <ac:spMk id="5" creationId="{0E57CAC0-98BF-4C43-B91A-DA25384CAD9E}"/>
          </ac:spMkLst>
        </pc:spChg>
        <pc:spChg chg="mod">
          <ac:chgData name="Siyanda Jonas" userId="715661f1-ae05-4a8d-991f-9ce470b3a070" providerId="ADAL" clId="{A75DC438-6F4E-4431-B937-629B56295FE1}" dt="2022-02-25T13:14:25.244" v="1110" actId="20577"/>
          <ac:spMkLst>
            <pc:docMk/>
            <pc:sldMk cId="3780363153" sldId="885"/>
            <ac:spMk id="8" creationId="{5F3A81D9-6210-45C9-9DD5-C8DC814786AC}"/>
          </ac:spMkLst>
        </pc:spChg>
        <pc:graphicFrameChg chg="add del mod">
          <ac:chgData name="Siyanda Jonas" userId="715661f1-ae05-4a8d-991f-9ce470b3a070" providerId="ADAL" clId="{A75DC438-6F4E-4431-B937-629B56295FE1}" dt="2022-02-25T13:09:22.438" v="673"/>
          <ac:graphicFrameMkLst>
            <pc:docMk/>
            <pc:sldMk cId="3780363153" sldId="885"/>
            <ac:graphicFrameMk id="6" creationId="{505499C4-B91A-4AAA-8913-1438A5FB5B66}"/>
          </ac:graphicFrameMkLst>
        </pc:graphicFrameChg>
        <pc:graphicFrameChg chg="add mod modGraphic">
          <ac:chgData name="Siyanda Jonas" userId="715661f1-ae05-4a8d-991f-9ce470b3a070" providerId="ADAL" clId="{A75DC438-6F4E-4431-B937-629B56295FE1}" dt="2022-02-25T13:09:56.883" v="683" actId="403"/>
          <ac:graphicFrameMkLst>
            <pc:docMk/>
            <pc:sldMk cId="3780363153" sldId="885"/>
            <ac:graphicFrameMk id="7" creationId="{E12C94FE-50BD-4317-B16A-6F716085E6C4}"/>
          </ac:graphicFrameMkLst>
        </pc:graphicFrameChg>
        <pc:graphicFrameChg chg="del mod modGraphic">
          <ac:chgData name="Siyanda Jonas" userId="715661f1-ae05-4a8d-991f-9ce470b3a070" providerId="ADAL" clId="{A75DC438-6F4E-4431-B937-629B56295FE1}" dt="2022-02-25T13:09:12.446" v="671" actId="478"/>
          <ac:graphicFrameMkLst>
            <pc:docMk/>
            <pc:sldMk cId="3780363153" sldId="885"/>
            <ac:graphicFrameMk id="9" creationId="{38435DFC-9D9A-4EB1-9F05-7807569B6F3A}"/>
          </ac:graphicFrameMkLst>
        </pc:graphicFrameChg>
      </pc:sldChg>
      <pc:sldChg chg="addSp delSp modSp add mod">
        <pc:chgData name="Siyanda Jonas" userId="715661f1-ae05-4a8d-991f-9ce470b3a070" providerId="ADAL" clId="{A75DC438-6F4E-4431-B937-629B56295FE1}" dt="2022-02-25T13:20:46.710" v="1163" actId="20577"/>
        <pc:sldMkLst>
          <pc:docMk/>
          <pc:sldMk cId="687402918" sldId="886"/>
        </pc:sldMkLst>
        <pc:spChg chg="mod">
          <ac:chgData name="Siyanda Jonas" userId="715661f1-ae05-4a8d-991f-9ce470b3a070" providerId="ADAL" clId="{A75DC438-6F4E-4431-B937-629B56295FE1}" dt="2022-02-25T13:15:25.786" v="1129" actId="20577"/>
          <ac:spMkLst>
            <pc:docMk/>
            <pc:sldMk cId="687402918" sldId="886"/>
            <ac:spMk id="2" creationId="{9141B4BA-ABE0-467F-AF84-665F8E87C6C6}"/>
          </ac:spMkLst>
        </pc:spChg>
        <pc:spChg chg="add del mod">
          <ac:chgData name="Siyanda Jonas" userId="715661f1-ae05-4a8d-991f-9ce470b3a070" providerId="ADAL" clId="{A75DC438-6F4E-4431-B937-629B56295FE1}" dt="2022-02-25T13:19:18.372" v="1141"/>
          <ac:spMkLst>
            <pc:docMk/>
            <pc:sldMk cId="687402918" sldId="886"/>
            <ac:spMk id="5" creationId="{A54CA1AA-6BE9-4F60-9AF9-E4E673C2360E}"/>
          </ac:spMkLst>
        </pc:spChg>
        <pc:spChg chg="mod">
          <ac:chgData name="Siyanda Jonas" userId="715661f1-ae05-4a8d-991f-9ce470b3a070" providerId="ADAL" clId="{A75DC438-6F4E-4431-B937-629B56295FE1}" dt="2022-02-25T13:20:46.710" v="1163" actId="20577"/>
          <ac:spMkLst>
            <pc:docMk/>
            <pc:sldMk cId="687402918" sldId="886"/>
            <ac:spMk id="8" creationId="{5F3A81D9-6210-45C9-9DD5-C8DC814786AC}"/>
          </ac:spMkLst>
        </pc:spChg>
        <pc:graphicFrameChg chg="del">
          <ac:chgData name="Siyanda Jonas" userId="715661f1-ae05-4a8d-991f-9ce470b3a070" providerId="ADAL" clId="{A75DC438-6F4E-4431-B937-629B56295FE1}" dt="2022-02-25T13:19:11.675" v="1140" actId="478"/>
          <ac:graphicFrameMkLst>
            <pc:docMk/>
            <pc:sldMk cId="687402918" sldId="886"/>
            <ac:graphicFrameMk id="7" creationId="{E12C94FE-50BD-4317-B16A-6F716085E6C4}"/>
          </ac:graphicFrameMkLst>
        </pc:graphicFrameChg>
        <pc:graphicFrameChg chg="add mod">
          <ac:chgData name="Siyanda Jonas" userId="715661f1-ae05-4a8d-991f-9ce470b3a070" providerId="ADAL" clId="{A75DC438-6F4E-4431-B937-629B56295FE1}" dt="2022-02-25T13:20:03.726" v="1150" actId="14100"/>
          <ac:graphicFrameMkLst>
            <pc:docMk/>
            <pc:sldMk cId="687402918" sldId="886"/>
            <ac:graphicFrameMk id="9" creationId="{1C81596F-7ABF-4F42-B1D5-C941D14A849A}"/>
          </ac:graphicFrameMkLst>
        </pc:graphicFrameChg>
      </pc:sldChg>
    </pc:docChg>
  </pc:docChgLst>
  <pc:docChgLst>
    <pc:chgData name="Shafeeqa Davids" userId="S::shafeeqa@ffc.co.za::c3f48485-4f23-4c27-927b-b33db10f96b6" providerId="AD" clId="Web-{5C8ECBC4-2BD7-4B68-FEEE-F1E41C56A81D}"/>
    <pc:docChg chg="modSld">
      <pc:chgData name="Shafeeqa Davids" userId="S::shafeeqa@ffc.co.za::c3f48485-4f23-4c27-927b-b33db10f96b6" providerId="AD" clId="Web-{5C8ECBC4-2BD7-4B68-FEEE-F1E41C56A81D}" dt="2023-02-25T16:26:47.788" v="7" actId="20577"/>
      <pc:docMkLst>
        <pc:docMk/>
      </pc:docMkLst>
      <pc:sldChg chg="modSp">
        <pc:chgData name="Shafeeqa Davids" userId="S::shafeeqa@ffc.co.za::c3f48485-4f23-4c27-927b-b33db10f96b6" providerId="AD" clId="Web-{5C8ECBC4-2BD7-4B68-FEEE-F1E41C56A81D}" dt="2023-02-25T16:26:47.788" v="7" actId="20577"/>
        <pc:sldMkLst>
          <pc:docMk/>
          <pc:sldMk cId="2166630485" sldId="894"/>
        </pc:sldMkLst>
        <pc:spChg chg="mod">
          <ac:chgData name="Shafeeqa Davids" userId="S::shafeeqa@ffc.co.za::c3f48485-4f23-4c27-927b-b33db10f96b6" providerId="AD" clId="Web-{5C8ECBC4-2BD7-4B68-FEEE-F1E41C56A81D}" dt="2023-02-25T16:26:47.788" v="7" actId="20577"/>
          <ac:spMkLst>
            <pc:docMk/>
            <pc:sldMk cId="2166630485" sldId="894"/>
            <ac:spMk id="3" creationId="{58A1294F-67DA-48FA-A741-1272E0E6F042}"/>
          </ac:spMkLst>
        </pc:spChg>
      </pc:sldChg>
    </pc:docChg>
  </pc:docChgLst>
  <pc:docChgLst>
    <pc:chgData name="Guest User" userId="S::urn:spo:anon#167c40c90c170b39858638edc81d89942a81dc123c3c4c43b8f9a20502d68a61::" providerId="AD" clId="Web-{E0D7FA65-6040-ADC7-7F1F-8521D7763C6E}"/>
    <pc:docChg chg="modSld">
      <pc:chgData name="Guest User" userId="S::urn:spo:anon#167c40c90c170b39858638edc81d89942a81dc123c3c4c43b8f9a20502d68a61::" providerId="AD" clId="Web-{E0D7FA65-6040-ADC7-7F1F-8521D7763C6E}" dt="2023-02-23T16:46:17.537" v="161"/>
      <pc:docMkLst>
        <pc:docMk/>
      </pc:docMkLst>
      <pc:sldChg chg="addSp delSp modSp">
        <pc:chgData name="Guest User" userId="S::urn:spo:anon#167c40c90c170b39858638edc81d89942a81dc123c3c4c43b8f9a20502d68a61::" providerId="AD" clId="Web-{E0D7FA65-6040-ADC7-7F1F-8521D7763C6E}" dt="2023-02-23T16:46:17.537" v="161"/>
        <pc:sldMkLst>
          <pc:docMk/>
          <pc:sldMk cId="3903092634" sldId="876"/>
        </pc:sldMkLst>
        <pc:spChg chg="mod">
          <ac:chgData name="Guest User" userId="S::urn:spo:anon#167c40c90c170b39858638edc81d89942a81dc123c3c4c43b8f9a20502d68a61::" providerId="AD" clId="Web-{E0D7FA65-6040-ADC7-7F1F-8521D7763C6E}" dt="2023-02-23T16:44:41.908" v="157" actId="20577"/>
          <ac:spMkLst>
            <pc:docMk/>
            <pc:sldMk cId="3903092634" sldId="876"/>
            <ac:spMk id="3" creationId="{D69D2D20-DD40-4D8C-AAD1-006FA6DC8DEE}"/>
          </ac:spMkLst>
        </pc:spChg>
        <pc:spChg chg="add del mod">
          <ac:chgData name="Guest User" userId="S::urn:spo:anon#167c40c90c170b39858638edc81d89942a81dc123c3c4c43b8f9a20502d68a61::" providerId="AD" clId="Web-{E0D7FA65-6040-ADC7-7F1F-8521D7763C6E}" dt="2023-02-23T16:46:17.537" v="161"/>
          <ac:spMkLst>
            <pc:docMk/>
            <pc:sldMk cId="3903092634" sldId="876"/>
            <ac:spMk id="7" creationId="{E56F32FD-B7DC-2D4D-20C6-F96DC5EB3C04}"/>
          </ac:spMkLst>
        </pc:spChg>
        <pc:graphicFrameChg chg="add mod ord modGraphic">
          <ac:chgData name="Guest User" userId="S::urn:spo:anon#167c40c90c170b39858638edc81d89942a81dc123c3c4c43b8f9a20502d68a61::" providerId="AD" clId="Web-{E0D7FA65-6040-ADC7-7F1F-8521D7763C6E}" dt="2023-02-23T16:46:17.537" v="161"/>
          <ac:graphicFrameMkLst>
            <pc:docMk/>
            <pc:sldMk cId="3903092634" sldId="876"/>
            <ac:graphicFrameMk id="9" creationId="{F2FF0CD5-36A8-E6CF-012B-E672A5F830B9}"/>
          </ac:graphicFrameMkLst>
        </pc:graphicFrameChg>
        <pc:graphicFrameChg chg="del mod modGraphic">
          <ac:chgData name="Guest User" userId="S::urn:spo:anon#167c40c90c170b39858638edc81d89942a81dc123c3c4c43b8f9a20502d68a61::" providerId="AD" clId="Web-{E0D7FA65-6040-ADC7-7F1F-8521D7763C6E}" dt="2023-02-23T16:45:20.222" v="158"/>
          <ac:graphicFrameMkLst>
            <pc:docMk/>
            <pc:sldMk cId="3903092634" sldId="876"/>
            <ac:graphicFrameMk id="10" creationId="{B439F70A-4930-445B-B022-76F3C6324CC1}"/>
          </ac:graphicFrameMkLst>
        </pc:graphicFrameChg>
      </pc:sldChg>
      <pc:sldChg chg="addSp delSp modSp">
        <pc:chgData name="Guest User" userId="S::urn:spo:anon#167c40c90c170b39858638edc81d89942a81dc123c3c4c43b8f9a20502d68a61::" providerId="AD" clId="Web-{E0D7FA65-6040-ADC7-7F1F-8521D7763C6E}" dt="2023-02-23T16:40:30.570" v="28" actId="20577"/>
        <pc:sldMkLst>
          <pc:docMk/>
          <pc:sldMk cId="687402918" sldId="886"/>
        </pc:sldMkLst>
        <pc:spChg chg="add mod">
          <ac:chgData name="Guest User" userId="S::urn:spo:anon#167c40c90c170b39858638edc81d89942a81dc123c3c4c43b8f9a20502d68a61::" providerId="AD" clId="Web-{E0D7FA65-6040-ADC7-7F1F-8521D7763C6E}" dt="2023-02-23T16:34:27.634" v="8" actId="20577"/>
          <ac:spMkLst>
            <pc:docMk/>
            <pc:sldMk cId="687402918" sldId="886"/>
            <ac:spMk id="5" creationId="{17627457-055F-F114-ABCD-B8D1ADBD067D}"/>
          </ac:spMkLst>
        </pc:spChg>
        <pc:spChg chg="mod">
          <ac:chgData name="Guest User" userId="S::urn:spo:anon#167c40c90c170b39858638edc81d89942a81dc123c3c4c43b8f9a20502d68a61::" providerId="AD" clId="Web-{E0D7FA65-6040-ADC7-7F1F-8521D7763C6E}" dt="2023-02-23T16:40:30.570" v="28" actId="20577"/>
          <ac:spMkLst>
            <pc:docMk/>
            <pc:sldMk cId="687402918" sldId="886"/>
            <ac:spMk id="8" creationId="{5F3A81D9-6210-45C9-9DD5-C8DC814786AC}"/>
          </ac:spMkLst>
        </pc:spChg>
        <pc:graphicFrameChg chg="del">
          <ac:chgData name="Guest User" userId="S::urn:spo:anon#167c40c90c170b39858638edc81d89942a81dc123c3c4c43b8f9a20502d68a61::" providerId="AD" clId="Web-{E0D7FA65-6040-ADC7-7F1F-8521D7763C6E}" dt="2023-02-23T16:28:04.182" v="0"/>
          <ac:graphicFrameMkLst>
            <pc:docMk/>
            <pc:sldMk cId="687402918" sldId="886"/>
            <ac:graphicFrameMk id="9" creationId="{1C81596F-7ABF-4F42-B1D5-C941D14A849A}"/>
          </ac:graphicFrameMkLst>
        </pc:graphicFrameChg>
        <pc:picChg chg="add mod">
          <ac:chgData name="Guest User" userId="S::urn:spo:anon#167c40c90c170b39858638edc81d89942a81dc123c3c4c43b8f9a20502d68a61::" providerId="AD" clId="Web-{E0D7FA65-6040-ADC7-7F1F-8521D7763C6E}" dt="2023-02-23T16:40:06.913" v="25" actId="14100"/>
          <ac:picMkLst>
            <pc:docMk/>
            <pc:sldMk cId="687402918" sldId="886"/>
            <ac:picMk id="6" creationId="{87F03EEA-92B4-A7F7-4243-8841FAED1115}"/>
          </ac:picMkLst>
        </pc:picChg>
      </pc:sldChg>
    </pc:docChg>
  </pc:docChgLst>
  <pc:docChgLst>
    <pc:chgData name="Sabelo Mtantato" userId="S::sabelo@ffc.co.za::96002ffa-f3e0-47d3-bee1-7ecf29a8f914" providerId="AD" clId="Web-{13A05782-CC02-3B45-F8B1-BEC1EDC226C1}"/>
    <pc:docChg chg="modSld">
      <pc:chgData name="Sabelo Mtantato" userId="S::sabelo@ffc.co.za::96002ffa-f3e0-47d3-bee1-7ecf29a8f914" providerId="AD" clId="Web-{13A05782-CC02-3B45-F8B1-BEC1EDC226C1}" dt="2023-02-24T15:59:43.903" v="1" actId="20577"/>
      <pc:docMkLst>
        <pc:docMk/>
      </pc:docMkLst>
      <pc:sldChg chg="modSp">
        <pc:chgData name="Sabelo Mtantato" userId="S::sabelo@ffc.co.za::96002ffa-f3e0-47d3-bee1-7ecf29a8f914" providerId="AD" clId="Web-{13A05782-CC02-3B45-F8B1-BEC1EDC226C1}" dt="2023-02-24T15:59:43.903" v="1" actId="20577"/>
        <pc:sldMkLst>
          <pc:docMk/>
          <pc:sldMk cId="1389087921" sldId="888"/>
        </pc:sldMkLst>
        <pc:spChg chg="mod">
          <ac:chgData name="Sabelo Mtantato" userId="S::sabelo@ffc.co.za::96002ffa-f3e0-47d3-bee1-7ecf29a8f914" providerId="AD" clId="Web-{13A05782-CC02-3B45-F8B1-BEC1EDC226C1}" dt="2023-02-24T15:59:43.903" v="1" actId="20577"/>
          <ac:spMkLst>
            <pc:docMk/>
            <pc:sldMk cId="1389087921" sldId="888"/>
            <ac:spMk id="3" creationId="{6F59CD08-2009-4739-8A21-3C47F1B75E5F}"/>
          </ac:spMkLst>
        </pc:spChg>
      </pc:sldChg>
    </pc:docChg>
  </pc:docChgLst>
  <pc:docChgLst>
    <pc:chgData name="Chen W. Tseng" userId="95ade056-1cac-4c1a-b9e1-be8795826bc7" providerId="ADAL" clId="{5C422984-3E46-4052-8BF6-32EC942E985F}"/>
    <pc:docChg chg="modSld">
      <pc:chgData name="Chen W. Tseng" userId="95ade056-1cac-4c1a-b9e1-be8795826bc7" providerId="ADAL" clId="{5C422984-3E46-4052-8BF6-32EC942E985F}" dt="2023-02-05T20:14:58.679" v="8" actId="20577"/>
      <pc:docMkLst>
        <pc:docMk/>
      </pc:docMkLst>
      <pc:sldChg chg="modSp mod">
        <pc:chgData name="Chen W. Tseng" userId="95ade056-1cac-4c1a-b9e1-be8795826bc7" providerId="ADAL" clId="{5C422984-3E46-4052-8BF6-32EC942E985F}" dt="2023-02-05T20:14:51.238" v="2" actId="20577"/>
        <pc:sldMkLst>
          <pc:docMk/>
          <pc:sldMk cId="2507443205" sldId="263"/>
        </pc:sldMkLst>
        <pc:spChg chg="mod">
          <ac:chgData name="Chen W. Tseng" userId="95ade056-1cac-4c1a-b9e1-be8795826bc7" providerId="ADAL" clId="{5C422984-3E46-4052-8BF6-32EC942E985F}" dt="2023-02-05T20:14:45.143" v="1" actId="20577"/>
          <ac:spMkLst>
            <pc:docMk/>
            <pc:sldMk cId="2507443205" sldId="263"/>
            <ac:spMk id="2" creationId="{81123FCF-A18E-4FC3-9DE5-F5A888F01347}"/>
          </ac:spMkLst>
        </pc:spChg>
        <pc:spChg chg="mod">
          <ac:chgData name="Chen W. Tseng" userId="95ade056-1cac-4c1a-b9e1-be8795826bc7" providerId="ADAL" clId="{5C422984-3E46-4052-8BF6-32EC942E985F}" dt="2023-02-05T20:14:51.238" v="2" actId="20577"/>
          <ac:spMkLst>
            <pc:docMk/>
            <pc:sldMk cId="2507443205" sldId="263"/>
            <ac:spMk id="3" creationId="{71825A96-48FD-4B5B-ABEE-B7AC092E46FA}"/>
          </ac:spMkLst>
        </pc:spChg>
      </pc:sldChg>
      <pc:sldChg chg="modSp mod">
        <pc:chgData name="Chen W. Tseng" userId="95ade056-1cac-4c1a-b9e1-be8795826bc7" providerId="ADAL" clId="{5C422984-3E46-4052-8BF6-32EC942E985F}" dt="2023-02-05T20:14:58.679" v="8" actId="20577"/>
        <pc:sldMkLst>
          <pc:docMk/>
          <pc:sldMk cId="3091839801" sldId="867"/>
        </pc:sldMkLst>
        <pc:spChg chg="mod">
          <ac:chgData name="Chen W. Tseng" userId="95ade056-1cac-4c1a-b9e1-be8795826bc7" providerId="ADAL" clId="{5C422984-3E46-4052-8BF6-32EC942E985F}" dt="2023-02-05T20:14:58.679" v="8" actId="20577"/>
          <ac:spMkLst>
            <pc:docMk/>
            <pc:sldMk cId="3091839801" sldId="867"/>
            <ac:spMk id="3" creationId="{D8DC2DD7-A453-4C9B-91C3-3736322AD437}"/>
          </ac:spMkLst>
        </pc:spChg>
      </pc:sldChg>
    </pc:docChg>
  </pc:docChgLst>
  <pc:docChgLst>
    <pc:chgData name="Ronewa Sadiki" userId="58881be3-c092-435d-8c24-8b54fa81298e" providerId="ADAL" clId="{3D126559-C03C-854B-895C-265F22670F11}"/>
    <pc:docChg chg="custSel modSld">
      <pc:chgData name="Ronewa Sadiki" userId="58881be3-c092-435d-8c24-8b54fa81298e" providerId="ADAL" clId="{3D126559-C03C-854B-895C-265F22670F11}" dt="2023-02-26T14:47:37.505" v="118" actId="14100"/>
      <pc:docMkLst>
        <pc:docMk/>
      </pc:docMkLst>
      <pc:sldChg chg="addSp delSp modSp mod">
        <pc:chgData name="Ronewa Sadiki" userId="58881be3-c092-435d-8c24-8b54fa81298e" providerId="ADAL" clId="{3D126559-C03C-854B-895C-265F22670F11}" dt="2023-02-26T14:44:58.347" v="71" actId="14100"/>
        <pc:sldMkLst>
          <pc:docMk/>
          <pc:sldMk cId="2855701789" sldId="890"/>
        </pc:sldMkLst>
        <pc:graphicFrameChg chg="add mod">
          <ac:chgData name="Ronewa Sadiki" userId="58881be3-c092-435d-8c24-8b54fa81298e" providerId="ADAL" clId="{3D126559-C03C-854B-895C-265F22670F11}" dt="2023-02-26T14:44:58.347" v="71" actId="14100"/>
          <ac:graphicFrameMkLst>
            <pc:docMk/>
            <pc:sldMk cId="2855701789" sldId="890"/>
            <ac:graphicFrameMk id="5" creationId="{79A719F3-5635-7FC9-332E-9724DC1C7FDB}"/>
          </ac:graphicFrameMkLst>
        </pc:graphicFrameChg>
        <pc:picChg chg="del">
          <ac:chgData name="Ronewa Sadiki" userId="58881be3-c092-435d-8c24-8b54fa81298e" providerId="ADAL" clId="{3D126559-C03C-854B-895C-265F22670F11}" dt="2023-02-26T14:44:25.957" v="0" actId="478"/>
          <ac:picMkLst>
            <pc:docMk/>
            <pc:sldMk cId="2855701789" sldId="890"/>
            <ac:picMk id="23" creationId="{1D7C0C30-FD75-9FA5-AE4F-59E8FFEAFFDE}"/>
          </ac:picMkLst>
        </pc:picChg>
      </pc:sldChg>
      <pc:sldChg chg="addSp delSp modSp mod">
        <pc:chgData name="Ronewa Sadiki" userId="58881be3-c092-435d-8c24-8b54fa81298e" providerId="ADAL" clId="{3D126559-C03C-854B-895C-265F22670F11}" dt="2023-02-26T14:46:12.633" v="107" actId="14100"/>
        <pc:sldMkLst>
          <pc:docMk/>
          <pc:sldMk cId="3220819154" sldId="891"/>
        </pc:sldMkLst>
        <pc:graphicFrameChg chg="add mod">
          <ac:chgData name="Ronewa Sadiki" userId="58881be3-c092-435d-8c24-8b54fa81298e" providerId="ADAL" clId="{3D126559-C03C-854B-895C-265F22670F11}" dt="2023-02-26T14:46:12.633" v="107" actId="14100"/>
          <ac:graphicFrameMkLst>
            <pc:docMk/>
            <pc:sldMk cId="3220819154" sldId="891"/>
            <ac:graphicFrameMk id="5" creationId="{227BCC02-25F7-FB8E-CADE-EA949CC02307}"/>
          </ac:graphicFrameMkLst>
        </pc:graphicFrameChg>
        <pc:picChg chg="del">
          <ac:chgData name="Ronewa Sadiki" userId="58881be3-c092-435d-8c24-8b54fa81298e" providerId="ADAL" clId="{3D126559-C03C-854B-895C-265F22670F11}" dt="2023-02-26T14:45:07.531" v="72" actId="478"/>
          <ac:picMkLst>
            <pc:docMk/>
            <pc:sldMk cId="3220819154" sldId="891"/>
            <ac:picMk id="7" creationId="{E552E58B-505A-A9A9-C081-82682B61AF44}"/>
          </ac:picMkLst>
        </pc:picChg>
      </pc:sldChg>
      <pc:sldChg chg="addSp delSp modSp mod">
        <pc:chgData name="Ronewa Sadiki" userId="58881be3-c092-435d-8c24-8b54fa81298e" providerId="ADAL" clId="{3D126559-C03C-854B-895C-265F22670F11}" dt="2023-02-26T14:47:37.505" v="118" actId="14100"/>
        <pc:sldMkLst>
          <pc:docMk/>
          <pc:sldMk cId="1147615286" sldId="898"/>
        </pc:sldMkLst>
        <pc:spChg chg="add del mod">
          <ac:chgData name="Ronewa Sadiki" userId="58881be3-c092-435d-8c24-8b54fa81298e" providerId="ADAL" clId="{3D126559-C03C-854B-895C-265F22670F11}" dt="2023-02-26T14:46:39.045" v="109"/>
          <ac:spMkLst>
            <pc:docMk/>
            <pc:sldMk cId="1147615286" sldId="898"/>
            <ac:spMk id="6" creationId="{D3E18183-09B7-A820-C00B-3AC6F03073DE}"/>
          </ac:spMkLst>
        </pc:spChg>
        <pc:graphicFrameChg chg="add mod">
          <ac:chgData name="Ronewa Sadiki" userId="58881be3-c092-435d-8c24-8b54fa81298e" providerId="ADAL" clId="{3D126559-C03C-854B-895C-265F22670F11}" dt="2023-02-26T14:47:37.505" v="118" actId="14100"/>
          <ac:graphicFrameMkLst>
            <pc:docMk/>
            <pc:sldMk cId="1147615286" sldId="898"/>
            <ac:graphicFrameMk id="8" creationId="{57930B65-5B6D-D692-F1EF-815AE551D0D0}"/>
          </ac:graphicFrameMkLst>
        </pc:graphicFrameChg>
        <pc:picChg chg="del">
          <ac:chgData name="Ronewa Sadiki" userId="58881be3-c092-435d-8c24-8b54fa81298e" providerId="ADAL" clId="{3D126559-C03C-854B-895C-265F22670F11}" dt="2023-02-26T14:46:17.913" v="108" actId="478"/>
          <ac:picMkLst>
            <pc:docMk/>
            <pc:sldMk cId="1147615286" sldId="898"/>
            <ac:picMk id="7" creationId="{EE256161-6F83-E403-AC64-836B7507FAB7}"/>
          </ac:picMkLst>
        </pc:picChg>
      </pc:sldChg>
    </pc:docChg>
  </pc:docChgLst>
  <pc:docChgLst>
    <pc:chgData name="Thando Ngozo" userId="S::thando@ffc.co.za::67dbaaac-14fb-463e-86e9-87f707990809" providerId="AD" clId="Web-{3BDB8EAD-8757-BEBA-AE27-81F41DA18D64}"/>
    <pc:docChg chg="addSld delSld modSld">
      <pc:chgData name="Thando Ngozo" userId="S::thando@ffc.co.za::67dbaaac-14fb-463e-86e9-87f707990809" providerId="AD" clId="Web-{3BDB8EAD-8757-BEBA-AE27-81F41DA18D64}" dt="2023-02-26T07:21:36.271" v="6"/>
      <pc:docMkLst>
        <pc:docMk/>
      </pc:docMkLst>
      <pc:sldChg chg="addSp delSp modSp">
        <pc:chgData name="Thando Ngozo" userId="S::thando@ffc.co.za::67dbaaac-14fb-463e-86e9-87f707990809" providerId="AD" clId="Web-{3BDB8EAD-8757-BEBA-AE27-81F41DA18D64}" dt="2023-02-26T07:20:39.034" v="3"/>
        <pc:sldMkLst>
          <pc:docMk/>
          <pc:sldMk cId="687402918" sldId="886"/>
        </pc:sldMkLst>
        <pc:spChg chg="add del mod">
          <ac:chgData name="Thando Ngozo" userId="S::thando@ffc.co.za::67dbaaac-14fb-463e-86e9-87f707990809" providerId="AD" clId="Web-{3BDB8EAD-8757-BEBA-AE27-81F41DA18D64}" dt="2023-02-26T07:20:39.034" v="3"/>
          <ac:spMkLst>
            <pc:docMk/>
            <pc:sldMk cId="687402918" sldId="886"/>
            <ac:spMk id="3" creationId="{31F4E056-ECA4-8EF1-2589-9EB4334C783C}"/>
          </ac:spMkLst>
        </pc:spChg>
      </pc:sldChg>
      <pc:sldChg chg="addSp delSp new del">
        <pc:chgData name="Thando Ngozo" userId="S::thando@ffc.co.za::67dbaaac-14fb-463e-86e9-87f707990809" providerId="AD" clId="Web-{3BDB8EAD-8757-BEBA-AE27-81F41DA18D64}" dt="2023-02-26T07:21:36.271" v="6"/>
        <pc:sldMkLst>
          <pc:docMk/>
          <pc:sldMk cId="2083587149" sldId="905"/>
        </pc:sldMkLst>
        <pc:spChg chg="add del">
          <ac:chgData name="Thando Ngozo" userId="S::thando@ffc.co.za::67dbaaac-14fb-463e-86e9-87f707990809" providerId="AD" clId="Web-{3BDB8EAD-8757-BEBA-AE27-81F41DA18D64}" dt="2023-02-26T07:21:30.099" v="5"/>
          <ac:spMkLst>
            <pc:docMk/>
            <pc:sldMk cId="2083587149" sldId="905"/>
            <ac:spMk id="5" creationId="{CD2A7C61-8153-AB89-D881-1300F4AF2B5E}"/>
          </ac:spMkLst>
        </pc:spChg>
      </pc:sldChg>
    </pc:docChg>
  </pc:docChgLst>
  <pc:docChgLst>
    <pc:chgData name="Nomonde Madubula" userId="f8c19c59-fb23-4809-8fca-576bf654746e" providerId="ADAL" clId="{CBF6F23C-8B6A-4802-8405-96F31F56F8B7}"/>
    <pc:docChg chg="delSld">
      <pc:chgData name="Nomonde Madubula" userId="f8c19c59-fb23-4809-8fca-576bf654746e" providerId="ADAL" clId="{CBF6F23C-8B6A-4802-8405-96F31F56F8B7}" dt="2022-02-25T15:55:11.715" v="0" actId="2696"/>
      <pc:docMkLst>
        <pc:docMk/>
      </pc:docMkLst>
      <pc:sldChg chg="del">
        <pc:chgData name="Nomonde Madubula" userId="f8c19c59-fb23-4809-8fca-576bf654746e" providerId="ADAL" clId="{CBF6F23C-8B6A-4802-8405-96F31F56F8B7}" dt="2022-02-25T15:55:11.715" v="0" actId="2696"/>
        <pc:sldMkLst>
          <pc:docMk/>
          <pc:sldMk cId="4155421815" sldId="862"/>
        </pc:sldMkLst>
      </pc:sldChg>
    </pc:docChg>
  </pc:docChgLst>
  <pc:docChgLst>
    <pc:chgData name="Sabelo Mtantato" userId="S::sabelo@ffc.co.za::96002ffa-f3e0-47d3-bee1-7ecf29a8f914" providerId="AD" clId="Web-{8B5484DF-52FD-FC30-FAAC-AA3EEAAF6E75}"/>
    <pc:docChg chg="modSld">
      <pc:chgData name="Sabelo Mtantato" userId="S::sabelo@ffc.co.za::96002ffa-f3e0-47d3-bee1-7ecf29a8f914" providerId="AD" clId="Web-{8B5484DF-52FD-FC30-FAAC-AA3EEAAF6E75}" dt="2022-02-28T09:20:41.140" v="23" actId="14100"/>
      <pc:docMkLst>
        <pc:docMk/>
      </pc:docMkLst>
      <pc:sldChg chg="addSp delSp modSp">
        <pc:chgData name="Sabelo Mtantato" userId="S::sabelo@ffc.co.za::96002ffa-f3e0-47d3-bee1-7ecf29a8f914" providerId="AD" clId="Web-{8B5484DF-52FD-FC30-FAAC-AA3EEAAF6E75}" dt="2022-02-28T09:20:41.140" v="23" actId="14100"/>
        <pc:sldMkLst>
          <pc:docMk/>
          <pc:sldMk cId="3985480816" sldId="874"/>
        </pc:sldMkLst>
        <pc:picChg chg="del">
          <ac:chgData name="Sabelo Mtantato" userId="S::sabelo@ffc.co.za::96002ffa-f3e0-47d3-bee1-7ecf29a8f914" providerId="AD" clId="Web-{8B5484DF-52FD-FC30-FAAC-AA3EEAAF6E75}" dt="2022-02-28T09:14:45.509" v="2"/>
          <ac:picMkLst>
            <pc:docMk/>
            <pc:sldMk cId="3985480816" sldId="874"/>
            <ac:picMk id="3" creationId="{32965A16-B7E7-4502-9D16-BF24C269A085}"/>
          </ac:picMkLst>
        </pc:picChg>
        <pc:picChg chg="add del mod">
          <ac:chgData name="Sabelo Mtantato" userId="S::sabelo@ffc.co.za::96002ffa-f3e0-47d3-bee1-7ecf29a8f914" providerId="AD" clId="Web-{8B5484DF-52FD-FC30-FAAC-AA3EEAAF6E75}" dt="2022-02-28T09:14:37.228" v="1"/>
          <ac:picMkLst>
            <pc:docMk/>
            <pc:sldMk cId="3985480816" sldId="874"/>
            <ac:picMk id="5" creationId="{97F3C624-C072-40DB-9650-79F5691EFE31}"/>
          </ac:picMkLst>
        </pc:picChg>
        <pc:picChg chg="add del mod">
          <ac:chgData name="Sabelo Mtantato" userId="S::sabelo@ffc.co.za::96002ffa-f3e0-47d3-bee1-7ecf29a8f914" providerId="AD" clId="Web-{8B5484DF-52FD-FC30-FAAC-AA3EEAAF6E75}" dt="2022-02-28T09:17:59.865" v="9"/>
          <ac:picMkLst>
            <pc:docMk/>
            <pc:sldMk cId="3985480816" sldId="874"/>
            <ac:picMk id="6" creationId="{58702955-BFD2-4677-A8F5-7775EA228253}"/>
          </ac:picMkLst>
        </pc:picChg>
        <pc:picChg chg="add del mod">
          <ac:chgData name="Sabelo Mtantato" userId="S::sabelo@ffc.co.za::96002ffa-f3e0-47d3-bee1-7ecf29a8f914" providerId="AD" clId="Web-{8B5484DF-52FD-FC30-FAAC-AA3EEAAF6E75}" dt="2022-02-28T09:19:43.980" v="16"/>
          <ac:picMkLst>
            <pc:docMk/>
            <pc:sldMk cId="3985480816" sldId="874"/>
            <ac:picMk id="8" creationId="{994F2195-33A4-497F-8B48-8098AA50610A}"/>
          </ac:picMkLst>
        </pc:picChg>
        <pc:picChg chg="add mod">
          <ac:chgData name="Sabelo Mtantato" userId="S::sabelo@ffc.co.za::96002ffa-f3e0-47d3-bee1-7ecf29a8f914" providerId="AD" clId="Web-{8B5484DF-52FD-FC30-FAAC-AA3EEAAF6E75}" dt="2022-02-28T09:20:41.140" v="23" actId="14100"/>
          <ac:picMkLst>
            <pc:docMk/>
            <pc:sldMk cId="3985480816" sldId="874"/>
            <ac:picMk id="9" creationId="{3AE18DC8-01B8-4380-9C8A-95C2ADE59D77}"/>
          </ac:picMkLst>
        </pc:picChg>
      </pc:sldChg>
    </pc:docChg>
  </pc:docChgLst>
  <pc:docChgLst>
    <pc:chgData name="Thando Ngozo" userId="67dbaaac-14fb-463e-86e9-87f707990809" providerId="ADAL" clId="{9FEFB1FE-A33B-E147-8A2B-461E73F6DF4D}"/>
    <pc:docChg chg="undo custSel addSld delSld modSld">
      <pc:chgData name="Thando Ngozo" userId="67dbaaac-14fb-463e-86e9-87f707990809" providerId="ADAL" clId="{9FEFB1FE-A33B-E147-8A2B-461E73F6DF4D}" dt="2023-02-26T05:31:34.446" v="589" actId="14100"/>
      <pc:docMkLst>
        <pc:docMk/>
      </pc:docMkLst>
      <pc:sldChg chg="modSp mod">
        <pc:chgData name="Thando Ngozo" userId="67dbaaac-14fb-463e-86e9-87f707990809" providerId="ADAL" clId="{9FEFB1FE-A33B-E147-8A2B-461E73F6DF4D}" dt="2023-02-26T05:25:42.654" v="548" actId="2711"/>
        <pc:sldMkLst>
          <pc:docMk/>
          <pc:sldMk cId="4147670189" sldId="859"/>
        </pc:sldMkLst>
        <pc:graphicFrameChg chg="modGraphic">
          <ac:chgData name="Thando Ngozo" userId="67dbaaac-14fb-463e-86e9-87f707990809" providerId="ADAL" clId="{9FEFB1FE-A33B-E147-8A2B-461E73F6DF4D}" dt="2023-02-26T05:25:42.654" v="548" actId="2711"/>
          <ac:graphicFrameMkLst>
            <pc:docMk/>
            <pc:sldMk cId="4147670189" sldId="859"/>
            <ac:graphicFrameMk id="11" creationId="{6EC3A37B-29EB-B4D3-C7E6-5192C7835EFB}"/>
          </ac:graphicFrameMkLst>
        </pc:graphicFrameChg>
      </pc:sldChg>
      <pc:sldChg chg="modSp mod">
        <pc:chgData name="Thando Ngozo" userId="67dbaaac-14fb-463e-86e9-87f707990809" providerId="ADAL" clId="{9FEFB1FE-A33B-E147-8A2B-461E73F6DF4D}" dt="2023-02-26T05:08:44.275" v="450" actId="255"/>
        <pc:sldMkLst>
          <pc:docMk/>
          <pc:sldMk cId="184889844" sldId="872"/>
        </pc:sldMkLst>
        <pc:spChg chg="mod">
          <ac:chgData name="Thando Ngozo" userId="67dbaaac-14fb-463e-86e9-87f707990809" providerId="ADAL" clId="{9FEFB1FE-A33B-E147-8A2B-461E73F6DF4D}" dt="2023-02-26T05:08:44.275" v="450" actId="255"/>
          <ac:spMkLst>
            <pc:docMk/>
            <pc:sldMk cId="184889844" sldId="872"/>
            <ac:spMk id="3" creationId="{6F59CD08-2009-4739-8A21-3C47F1B75E5F}"/>
          </ac:spMkLst>
        </pc:spChg>
      </pc:sldChg>
      <pc:sldChg chg="addSp modSp mod">
        <pc:chgData name="Thando Ngozo" userId="67dbaaac-14fb-463e-86e9-87f707990809" providerId="ADAL" clId="{9FEFB1FE-A33B-E147-8A2B-461E73F6DF4D}" dt="2023-02-26T05:24:49.468" v="547" actId="2711"/>
        <pc:sldMkLst>
          <pc:docMk/>
          <pc:sldMk cId="2968428859" sldId="873"/>
        </pc:sldMkLst>
        <pc:spChg chg="add mod">
          <ac:chgData name="Thando Ngozo" userId="67dbaaac-14fb-463e-86e9-87f707990809" providerId="ADAL" clId="{9FEFB1FE-A33B-E147-8A2B-461E73F6DF4D}" dt="2023-02-26T05:21:21.674" v="525" actId="1076"/>
          <ac:spMkLst>
            <pc:docMk/>
            <pc:sldMk cId="2968428859" sldId="873"/>
            <ac:spMk id="6" creationId="{0673DFBC-35E7-7E66-5BB2-DD77A2B41DBA}"/>
          </ac:spMkLst>
        </pc:spChg>
        <pc:graphicFrameChg chg="mod">
          <ac:chgData name="Thando Ngozo" userId="67dbaaac-14fb-463e-86e9-87f707990809" providerId="ADAL" clId="{9FEFB1FE-A33B-E147-8A2B-461E73F6DF4D}" dt="2023-02-26T05:24:49.468" v="547" actId="2711"/>
          <ac:graphicFrameMkLst>
            <pc:docMk/>
            <pc:sldMk cId="2968428859" sldId="873"/>
            <ac:graphicFrameMk id="3" creationId="{EDBEFFFF-A7C3-3437-0670-77E65A3FB87E}"/>
          </ac:graphicFrameMkLst>
        </pc:graphicFrameChg>
      </pc:sldChg>
      <pc:sldChg chg="addSp modSp mod">
        <pc:chgData name="Thando Ngozo" userId="67dbaaac-14fb-463e-86e9-87f707990809" providerId="ADAL" clId="{9FEFB1FE-A33B-E147-8A2B-461E73F6DF4D}" dt="2023-02-26T05:24:25.981" v="543" actId="2711"/>
        <pc:sldMkLst>
          <pc:docMk/>
          <pc:sldMk cId="3985480816" sldId="874"/>
        </pc:sldMkLst>
        <pc:spChg chg="add mod">
          <ac:chgData name="Thando Ngozo" userId="67dbaaac-14fb-463e-86e9-87f707990809" providerId="ADAL" clId="{9FEFB1FE-A33B-E147-8A2B-461E73F6DF4D}" dt="2023-02-26T05:19:25.550" v="491" actId="255"/>
          <ac:spMkLst>
            <pc:docMk/>
            <pc:sldMk cId="3985480816" sldId="874"/>
            <ac:spMk id="6" creationId="{3C7C24CB-89CB-6DE8-4863-44FB09E39AA3}"/>
          </ac:spMkLst>
        </pc:spChg>
        <pc:spChg chg="mod">
          <ac:chgData name="Thando Ngozo" userId="67dbaaac-14fb-463e-86e9-87f707990809" providerId="ADAL" clId="{9FEFB1FE-A33B-E147-8A2B-461E73F6DF4D}" dt="2023-02-26T05:19:38.231" v="493" actId="1076"/>
          <ac:spMkLst>
            <pc:docMk/>
            <pc:sldMk cId="3985480816" sldId="874"/>
            <ac:spMk id="7" creationId="{33EA7276-BCF0-4898-AE15-3FEE87426C10}"/>
          </ac:spMkLst>
        </pc:spChg>
        <pc:graphicFrameChg chg="mod">
          <ac:chgData name="Thando Ngozo" userId="67dbaaac-14fb-463e-86e9-87f707990809" providerId="ADAL" clId="{9FEFB1FE-A33B-E147-8A2B-461E73F6DF4D}" dt="2023-02-26T05:24:25.981" v="543" actId="2711"/>
          <ac:graphicFrameMkLst>
            <pc:docMk/>
            <pc:sldMk cId="3985480816" sldId="874"/>
            <ac:graphicFrameMk id="3" creationId="{F1CBBC7D-BF6E-E6B0-8348-7084527116E0}"/>
          </ac:graphicFrameMkLst>
        </pc:graphicFrameChg>
      </pc:sldChg>
      <pc:sldChg chg="modSp mod">
        <pc:chgData name="Thando Ngozo" userId="67dbaaac-14fb-463e-86e9-87f707990809" providerId="ADAL" clId="{9FEFB1FE-A33B-E147-8A2B-461E73F6DF4D}" dt="2023-02-26T05:12:38.094" v="460" actId="5793"/>
        <pc:sldMkLst>
          <pc:docMk/>
          <pc:sldMk cId="1585123960" sldId="875"/>
        </pc:sldMkLst>
        <pc:spChg chg="mod">
          <ac:chgData name="Thando Ngozo" userId="67dbaaac-14fb-463e-86e9-87f707990809" providerId="ADAL" clId="{9FEFB1FE-A33B-E147-8A2B-461E73F6DF4D}" dt="2023-02-26T05:12:38.094" v="460" actId="5793"/>
          <ac:spMkLst>
            <pc:docMk/>
            <pc:sldMk cId="1585123960" sldId="875"/>
            <ac:spMk id="8" creationId="{067D4F6C-4B76-4494-96C9-50A5D0B47ECB}"/>
          </ac:spMkLst>
        </pc:spChg>
      </pc:sldChg>
      <pc:sldChg chg="addSp delSp modSp mod">
        <pc:chgData name="Thando Ngozo" userId="67dbaaac-14fb-463e-86e9-87f707990809" providerId="ADAL" clId="{9FEFB1FE-A33B-E147-8A2B-461E73F6DF4D}" dt="2023-02-26T04:40:55.030" v="150" actId="1076"/>
        <pc:sldMkLst>
          <pc:docMk/>
          <pc:sldMk cId="3903092634" sldId="876"/>
        </pc:sldMkLst>
        <pc:spChg chg="del mod">
          <ac:chgData name="Thando Ngozo" userId="67dbaaac-14fb-463e-86e9-87f707990809" providerId="ADAL" clId="{9FEFB1FE-A33B-E147-8A2B-461E73F6DF4D}" dt="2023-02-26T04:31:48.931" v="92"/>
          <ac:spMkLst>
            <pc:docMk/>
            <pc:sldMk cId="3903092634" sldId="876"/>
            <ac:spMk id="3" creationId="{D69D2D20-DD40-4D8C-AAD1-006FA6DC8DEE}"/>
          </ac:spMkLst>
        </pc:spChg>
        <pc:spChg chg="mod">
          <ac:chgData name="Thando Ngozo" userId="67dbaaac-14fb-463e-86e9-87f707990809" providerId="ADAL" clId="{9FEFB1FE-A33B-E147-8A2B-461E73F6DF4D}" dt="2023-02-26T04:34:13.836" v="104" actId="1076"/>
          <ac:spMkLst>
            <pc:docMk/>
            <pc:sldMk cId="3903092634" sldId="876"/>
            <ac:spMk id="6" creationId="{49B429BF-F7C6-4631-8181-FA7DE67A97CA}"/>
          </ac:spMkLst>
        </pc:spChg>
        <pc:spChg chg="add del mod">
          <ac:chgData name="Thando Ngozo" userId="67dbaaac-14fb-463e-86e9-87f707990809" providerId="ADAL" clId="{9FEFB1FE-A33B-E147-8A2B-461E73F6DF4D}" dt="2023-02-26T04:29:10.892" v="61"/>
          <ac:spMkLst>
            <pc:docMk/>
            <pc:sldMk cId="3903092634" sldId="876"/>
            <ac:spMk id="7" creationId="{15F51116-F247-FD83-3192-B4BE367B385A}"/>
          </ac:spMkLst>
        </pc:spChg>
        <pc:spChg chg="add mod">
          <ac:chgData name="Thando Ngozo" userId="67dbaaac-14fb-463e-86e9-87f707990809" providerId="ADAL" clId="{9FEFB1FE-A33B-E147-8A2B-461E73F6DF4D}" dt="2023-02-26T04:40:55.030" v="150" actId="1076"/>
          <ac:spMkLst>
            <pc:docMk/>
            <pc:sldMk cId="3903092634" sldId="876"/>
            <ac:spMk id="11" creationId="{CD0B443A-E5C9-7E04-889C-CA091EA972ED}"/>
          </ac:spMkLst>
        </pc:spChg>
        <pc:graphicFrameChg chg="add mod modGraphic">
          <ac:chgData name="Thando Ngozo" userId="67dbaaac-14fb-463e-86e9-87f707990809" providerId="ADAL" clId="{9FEFB1FE-A33B-E147-8A2B-461E73F6DF4D}" dt="2023-02-26T04:40:49.001" v="149" actId="1076"/>
          <ac:graphicFrameMkLst>
            <pc:docMk/>
            <pc:sldMk cId="3903092634" sldId="876"/>
            <ac:graphicFrameMk id="8" creationId="{94AE7836-87C8-8A5B-F0E1-8617BC79B041}"/>
          </ac:graphicFrameMkLst>
        </pc:graphicFrameChg>
        <pc:graphicFrameChg chg="del">
          <ac:chgData name="Thando Ngozo" userId="67dbaaac-14fb-463e-86e9-87f707990809" providerId="ADAL" clId="{9FEFB1FE-A33B-E147-8A2B-461E73F6DF4D}" dt="2023-02-26T04:28:30.394" v="60" actId="21"/>
          <ac:graphicFrameMkLst>
            <pc:docMk/>
            <pc:sldMk cId="3903092634" sldId="876"/>
            <ac:graphicFrameMk id="10" creationId="{0438BCA7-5A4A-CD70-3613-C0BD0B642981}"/>
          </ac:graphicFrameMkLst>
        </pc:graphicFrameChg>
      </pc:sldChg>
      <pc:sldChg chg="addSp delSp modSp del mod">
        <pc:chgData name="Thando Ngozo" userId="67dbaaac-14fb-463e-86e9-87f707990809" providerId="ADAL" clId="{9FEFB1FE-A33B-E147-8A2B-461E73F6DF4D}" dt="2023-02-26T05:31:03.118" v="586" actId="2696"/>
        <pc:sldMkLst>
          <pc:docMk/>
          <pc:sldMk cId="687402918" sldId="886"/>
        </pc:sldMkLst>
        <pc:spChg chg="mod">
          <ac:chgData name="Thando Ngozo" userId="67dbaaac-14fb-463e-86e9-87f707990809" providerId="ADAL" clId="{9FEFB1FE-A33B-E147-8A2B-461E73F6DF4D}" dt="2023-02-26T05:28:04.993" v="564" actId="27636"/>
          <ac:spMkLst>
            <pc:docMk/>
            <pc:sldMk cId="687402918" sldId="886"/>
            <ac:spMk id="5" creationId="{17627457-055F-F114-ABCD-B8D1ADBD067D}"/>
          </ac:spMkLst>
        </pc:spChg>
        <pc:spChg chg="mod">
          <ac:chgData name="Thando Ngozo" userId="67dbaaac-14fb-463e-86e9-87f707990809" providerId="ADAL" clId="{9FEFB1FE-A33B-E147-8A2B-461E73F6DF4D}" dt="2023-02-26T04:22:36.384" v="8" actId="20577"/>
          <ac:spMkLst>
            <pc:docMk/>
            <pc:sldMk cId="687402918" sldId="886"/>
            <ac:spMk id="8" creationId="{5F3A81D9-6210-45C9-9DD5-C8DC814786AC}"/>
          </ac:spMkLst>
        </pc:spChg>
        <pc:graphicFrameChg chg="add del mod">
          <ac:chgData name="Thando Ngozo" userId="67dbaaac-14fb-463e-86e9-87f707990809" providerId="ADAL" clId="{9FEFB1FE-A33B-E147-8A2B-461E73F6DF4D}" dt="2023-02-26T05:28:12.583" v="565" actId="21"/>
          <ac:graphicFrameMkLst>
            <pc:docMk/>
            <pc:sldMk cId="687402918" sldId="886"/>
            <ac:graphicFrameMk id="7" creationId="{36663AEA-7D52-2EFE-6AD2-2999B49F1C12}"/>
          </ac:graphicFrameMkLst>
        </pc:graphicFrameChg>
        <pc:picChg chg="del">
          <ac:chgData name="Thando Ngozo" userId="67dbaaac-14fb-463e-86e9-87f707990809" providerId="ADAL" clId="{9FEFB1FE-A33B-E147-8A2B-461E73F6DF4D}" dt="2023-02-26T04:21:15.955" v="0" actId="21"/>
          <ac:picMkLst>
            <pc:docMk/>
            <pc:sldMk cId="687402918" sldId="886"/>
            <ac:picMk id="3" creationId="{93F92EAE-7B15-9B42-2F80-0B7312B8E2CF}"/>
          </ac:picMkLst>
        </pc:picChg>
        <pc:picChg chg="add del mod">
          <ac:chgData name="Thando Ngozo" userId="67dbaaac-14fb-463e-86e9-87f707990809" providerId="ADAL" clId="{9FEFB1FE-A33B-E147-8A2B-461E73F6DF4D}" dt="2023-02-26T05:26:06.651" v="549" actId="21"/>
          <ac:picMkLst>
            <pc:docMk/>
            <pc:sldMk cId="687402918" sldId="886"/>
            <ac:picMk id="6" creationId="{CD46BEF3-1A45-5BC1-C140-D75A9997F046}"/>
          </ac:picMkLst>
        </pc:picChg>
      </pc:sldChg>
      <pc:sldChg chg="addSp delSp modSp mod">
        <pc:chgData name="Thando Ngozo" userId="67dbaaac-14fb-463e-86e9-87f707990809" providerId="ADAL" clId="{9FEFB1FE-A33B-E147-8A2B-461E73F6DF4D}" dt="2023-02-26T05:22:44.830" v="535" actId="2711"/>
        <pc:sldMkLst>
          <pc:docMk/>
          <pc:sldMk cId="2775165303" sldId="893"/>
        </pc:sldMkLst>
        <pc:spChg chg="add del mod">
          <ac:chgData name="Thando Ngozo" userId="67dbaaac-14fb-463e-86e9-87f707990809" providerId="ADAL" clId="{9FEFB1FE-A33B-E147-8A2B-461E73F6DF4D}" dt="2023-02-26T04:42:38.947" v="154"/>
          <ac:spMkLst>
            <pc:docMk/>
            <pc:sldMk cId="2775165303" sldId="893"/>
            <ac:spMk id="5" creationId="{F63F9AFF-859D-E0B5-E6E2-38E3B3E06FDE}"/>
          </ac:spMkLst>
        </pc:spChg>
        <pc:spChg chg="add mod">
          <ac:chgData name="Thando Ngozo" userId="67dbaaac-14fb-463e-86e9-87f707990809" providerId="ADAL" clId="{9FEFB1FE-A33B-E147-8A2B-461E73F6DF4D}" dt="2023-02-26T05:13:06.780" v="462" actId="255"/>
          <ac:spMkLst>
            <pc:docMk/>
            <pc:sldMk cId="2775165303" sldId="893"/>
            <ac:spMk id="9" creationId="{387B3DCD-376F-0940-D6E8-33B86475B142}"/>
          </ac:spMkLst>
        </pc:spChg>
        <pc:spChg chg="add mod">
          <ac:chgData name="Thando Ngozo" userId="67dbaaac-14fb-463e-86e9-87f707990809" providerId="ADAL" clId="{9FEFB1FE-A33B-E147-8A2B-461E73F6DF4D}" dt="2023-02-26T05:05:44.546" v="447" actId="1076"/>
          <ac:spMkLst>
            <pc:docMk/>
            <pc:sldMk cId="2775165303" sldId="893"/>
            <ac:spMk id="11" creationId="{B86D287F-BD9D-5E40-B52F-491C8940989C}"/>
          </ac:spMkLst>
        </pc:spChg>
        <pc:graphicFrameChg chg="add mod">
          <ac:chgData name="Thando Ngozo" userId="67dbaaac-14fb-463e-86e9-87f707990809" providerId="ADAL" clId="{9FEFB1FE-A33B-E147-8A2B-461E73F6DF4D}" dt="2023-02-26T05:22:44.830" v="535" actId="2711"/>
          <ac:graphicFrameMkLst>
            <pc:docMk/>
            <pc:sldMk cId="2775165303" sldId="893"/>
            <ac:graphicFrameMk id="6" creationId="{6FF89EB0-EA53-4E57-9EA6-97304F2B7511}"/>
          </ac:graphicFrameMkLst>
        </pc:graphicFrameChg>
        <pc:picChg chg="del">
          <ac:chgData name="Thando Ngozo" userId="67dbaaac-14fb-463e-86e9-87f707990809" providerId="ADAL" clId="{9FEFB1FE-A33B-E147-8A2B-461E73F6DF4D}" dt="2023-02-26T04:42:21.055" v="153" actId="21"/>
          <ac:picMkLst>
            <pc:docMk/>
            <pc:sldMk cId="2775165303" sldId="893"/>
            <ac:picMk id="8" creationId="{FD0ED7A5-A995-406E-88AE-60C114770D03}"/>
          </ac:picMkLst>
        </pc:picChg>
      </pc:sldChg>
      <pc:sldChg chg="addSp delSp modSp mod">
        <pc:chgData name="Thando Ngozo" userId="67dbaaac-14fb-463e-86e9-87f707990809" providerId="ADAL" clId="{9FEFB1FE-A33B-E147-8A2B-461E73F6DF4D}" dt="2023-02-26T05:23:52.318" v="542" actId="2711"/>
        <pc:sldMkLst>
          <pc:docMk/>
          <pc:sldMk cId="2973519238" sldId="901"/>
        </pc:sldMkLst>
        <pc:spChg chg="add del mod">
          <ac:chgData name="Thando Ngozo" userId="67dbaaac-14fb-463e-86e9-87f707990809" providerId="ADAL" clId="{9FEFB1FE-A33B-E147-8A2B-461E73F6DF4D}" dt="2023-02-26T04:41:40.029" v="152"/>
          <ac:spMkLst>
            <pc:docMk/>
            <pc:sldMk cId="2973519238" sldId="901"/>
            <ac:spMk id="6" creationId="{8B3870BA-5CC1-2247-1171-85F4D5102DE3}"/>
          </ac:spMkLst>
        </pc:spChg>
        <pc:spChg chg="add mod">
          <ac:chgData name="Thando Ngozo" userId="67dbaaac-14fb-463e-86e9-87f707990809" providerId="ADAL" clId="{9FEFB1FE-A33B-E147-8A2B-461E73F6DF4D}" dt="2023-02-26T04:43:57.147" v="168" actId="122"/>
          <ac:spMkLst>
            <pc:docMk/>
            <pc:sldMk cId="2973519238" sldId="901"/>
            <ac:spMk id="9" creationId="{7FC50D21-B9EC-D26A-143D-CA6842451EF2}"/>
          </ac:spMkLst>
        </pc:spChg>
        <pc:spChg chg="add mod">
          <ac:chgData name="Thando Ngozo" userId="67dbaaac-14fb-463e-86e9-87f707990809" providerId="ADAL" clId="{9FEFB1FE-A33B-E147-8A2B-461E73F6DF4D}" dt="2023-02-26T04:53:47.748" v="277" actId="20577"/>
          <ac:spMkLst>
            <pc:docMk/>
            <pc:sldMk cId="2973519238" sldId="901"/>
            <ac:spMk id="11" creationId="{8BAE9FA6-D5FA-7064-445C-C64D1D045499}"/>
          </ac:spMkLst>
        </pc:spChg>
        <pc:graphicFrameChg chg="add mod">
          <ac:chgData name="Thando Ngozo" userId="67dbaaac-14fb-463e-86e9-87f707990809" providerId="ADAL" clId="{9FEFB1FE-A33B-E147-8A2B-461E73F6DF4D}" dt="2023-02-26T05:23:52.318" v="542" actId="2711"/>
          <ac:graphicFrameMkLst>
            <pc:docMk/>
            <pc:sldMk cId="2973519238" sldId="901"/>
            <ac:graphicFrameMk id="7" creationId="{4295AC94-32B2-42B5-959A-9D29913481D4}"/>
          </ac:graphicFrameMkLst>
        </pc:graphicFrameChg>
        <pc:picChg chg="del">
          <ac:chgData name="Thando Ngozo" userId="67dbaaac-14fb-463e-86e9-87f707990809" providerId="ADAL" clId="{9FEFB1FE-A33B-E147-8A2B-461E73F6DF4D}" dt="2023-02-26T04:41:36.696" v="151" actId="478"/>
          <ac:picMkLst>
            <pc:docMk/>
            <pc:sldMk cId="2973519238" sldId="901"/>
            <ac:picMk id="5" creationId="{E1182524-B957-695E-5D0F-193136F5FD69}"/>
          </ac:picMkLst>
        </pc:picChg>
      </pc:sldChg>
      <pc:sldChg chg="addSp delSp modSp new mod">
        <pc:chgData name="Thando Ngozo" userId="67dbaaac-14fb-463e-86e9-87f707990809" providerId="ADAL" clId="{9FEFB1FE-A33B-E147-8A2B-461E73F6DF4D}" dt="2023-02-26T05:31:34.446" v="589" actId="14100"/>
        <pc:sldMkLst>
          <pc:docMk/>
          <pc:sldMk cId="2812114032" sldId="905"/>
        </pc:sldMkLst>
        <pc:spChg chg="mod">
          <ac:chgData name="Thando Ngozo" userId="67dbaaac-14fb-463e-86e9-87f707990809" providerId="ADAL" clId="{9FEFB1FE-A33B-E147-8A2B-461E73F6DF4D}" dt="2023-02-26T05:30:01.575" v="581"/>
          <ac:spMkLst>
            <pc:docMk/>
            <pc:sldMk cId="2812114032" sldId="905"/>
            <ac:spMk id="2" creationId="{F4BBB1AD-44EC-2B2A-AD3D-B4C54E34B108}"/>
          </ac:spMkLst>
        </pc:spChg>
        <pc:spChg chg="del">
          <ac:chgData name="Thando Ngozo" userId="67dbaaac-14fb-463e-86e9-87f707990809" providerId="ADAL" clId="{9FEFB1FE-A33B-E147-8A2B-461E73F6DF4D}" dt="2023-02-26T05:28:15.734" v="566"/>
          <ac:spMkLst>
            <pc:docMk/>
            <pc:sldMk cId="2812114032" sldId="905"/>
            <ac:spMk id="3" creationId="{AC9E314A-2082-2154-C50D-6309FD2A352C}"/>
          </ac:spMkLst>
        </pc:spChg>
        <pc:spChg chg="add mod">
          <ac:chgData name="Thando Ngozo" userId="67dbaaac-14fb-463e-86e9-87f707990809" providerId="ADAL" clId="{9FEFB1FE-A33B-E147-8A2B-461E73F6DF4D}" dt="2023-02-26T05:29:04.268" v="575" actId="122"/>
          <ac:spMkLst>
            <pc:docMk/>
            <pc:sldMk cId="2812114032" sldId="905"/>
            <ac:spMk id="7" creationId="{7FA927F2-4DE0-0851-A2A0-0D7A14DECD0C}"/>
          </ac:spMkLst>
        </pc:spChg>
        <pc:spChg chg="add mod">
          <ac:chgData name="Thando Ngozo" userId="67dbaaac-14fb-463e-86e9-87f707990809" providerId="ADAL" clId="{9FEFB1FE-A33B-E147-8A2B-461E73F6DF4D}" dt="2023-02-26T05:30:32.898" v="585" actId="1076"/>
          <ac:spMkLst>
            <pc:docMk/>
            <pc:sldMk cId="2812114032" sldId="905"/>
            <ac:spMk id="9" creationId="{A5A85A7A-F714-00BE-9A23-9D2EBCBFDA3F}"/>
          </ac:spMkLst>
        </pc:spChg>
        <pc:graphicFrameChg chg="add mod">
          <ac:chgData name="Thando Ngozo" userId="67dbaaac-14fb-463e-86e9-87f707990809" providerId="ADAL" clId="{9FEFB1FE-A33B-E147-8A2B-461E73F6DF4D}" dt="2023-02-26T05:31:34.446" v="589" actId="14100"/>
          <ac:graphicFrameMkLst>
            <pc:docMk/>
            <pc:sldMk cId="2812114032" sldId="905"/>
            <ac:graphicFrameMk id="5" creationId="{F986FE03-2280-0139-8240-A7409DC9296D}"/>
          </ac:graphicFrameMkLst>
        </pc:graphicFrameChg>
      </pc:sldChg>
      <pc:sldChg chg="add del">
        <pc:chgData name="Thando Ngozo" userId="67dbaaac-14fb-463e-86e9-87f707990809" providerId="ADAL" clId="{9FEFB1FE-A33B-E147-8A2B-461E73F6DF4D}" dt="2023-02-26T05:27:50.961" v="561" actId="2890"/>
        <pc:sldMkLst>
          <pc:docMk/>
          <pc:sldMk cId="3661882017" sldId="905"/>
        </pc:sldMkLst>
      </pc:sldChg>
    </pc:docChg>
  </pc:docChgLst>
  <pc:docChgLst>
    <pc:chgData name="Chen W. Tseng" userId="95ade056-1cac-4c1a-b9e1-be8795826bc7" providerId="ADAL" clId="{634C345E-241E-43A8-8463-1702A259F39F}"/>
    <pc:docChg chg="undo redo custSel modSld sldOrd">
      <pc:chgData name="Chen W. Tseng" userId="95ade056-1cac-4c1a-b9e1-be8795826bc7" providerId="ADAL" clId="{634C345E-241E-43A8-8463-1702A259F39F}" dt="2022-02-28T09:29:23.849" v="367" actId="6549"/>
      <pc:docMkLst>
        <pc:docMk/>
      </pc:docMkLst>
      <pc:sldChg chg="modSp mod">
        <pc:chgData name="Chen W. Tseng" userId="95ade056-1cac-4c1a-b9e1-be8795826bc7" providerId="ADAL" clId="{634C345E-241E-43A8-8463-1702A259F39F}" dt="2022-02-27T17:28:50.408" v="29" actId="27636"/>
        <pc:sldMkLst>
          <pc:docMk/>
          <pc:sldMk cId="2507443205" sldId="263"/>
        </pc:sldMkLst>
        <pc:spChg chg="mod">
          <ac:chgData name="Chen W. Tseng" userId="95ade056-1cac-4c1a-b9e1-be8795826bc7" providerId="ADAL" clId="{634C345E-241E-43A8-8463-1702A259F39F}" dt="2022-02-27T17:28:50.408" v="29" actId="27636"/>
          <ac:spMkLst>
            <pc:docMk/>
            <pc:sldMk cId="2507443205" sldId="263"/>
            <ac:spMk id="2" creationId="{81123FCF-A18E-4FC3-9DE5-F5A888F01347}"/>
          </ac:spMkLst>
        </pc:spChg>
      </pc:sldChg>
      <pc:sldChg chg="modSp mod">
        <pc:chgData name="Chen W. Tseng" userId="95ade056-1cac-4c1a-b9e1-be8795826bc7" providerId="ADAL" clId="{634C345E-241E-43A8-8463-1702A259F39F}" dt="2022-02-28T09:14:19.916" v="246" actId="14100"/>
        <pc:sldMkLst>
          <pc:docMk/>
          <pc:sldMk cId="4291775158" sldId="315"/>
        </pc:sldMkLst>
        <pc:spChg chg="mod">
          <ac:chgData name="Chen W. Tseng" userId="95ade056-1cac-4c1a-b9e1-be8795826bc7" providerId="ADAL" clId="{634C345E-241E-43A8-8463-1702A259F39F}" dt="2022-02-28T09:14:19.916" v="246" actId="14100"/>
          <ac:spMkLst>
            <pc:docMk/>
            <pc:sldMk cId="4291775158" sldId="315"/>
            <ac:spMk id="3" creationId="{F99B4EC9-8283-4777-BAE1-4D0842D8DC48}"/>
          </ac:spMkLst>
        </pc:spChg>
      </pc:sldChg>
      <pc:sldChg chg="modSp mod">
        <pc:chgData name="Chen W. Tseng" userId="95ade056-1cac-4c1a-b9e1-be8795826bc7" providerId="ADAL" clId="{634C345E-241E-43A8-8463-1702A259F39F}" dt="2022-02-28T08:15:59.692" v="57" actId="14100"/>
        <pc:sldMkLst>
          <pc:docMk/>
          <pc:sldMk cId="2351214171" sldId="845"/>
        </pc:sldMkLst>
        <pc:graphicFrameChg chg="mod">
          <ac:chgData name="Chen W. Tseng" userId="95ade056-1cac-4c1a-b9e1-be8795826bc7" providerId="ADAL" clId="{634C345E-241E-43A8-8463-1702A259F39F}" dt="2022-02-28T08:15:59.692" v="57" actId="14100"/>
          <ac:graphicFrameMkLst>
            <pc:docMk/>
            <pc:sldMk cId="2351214171" sldId="845"/>
            <ac:graphicFrameMk id="8" creationId="{BC46D781-3F30-49F2-9268-78F3C39AC29D}"/>
          </ac:graphicFrameMkLst>
        </pc:graphicFrameChg>
      </pc:sldChg>
      <pc:sldChg chg="modSp mod">
        <pc:chgData name="Chen W. Tseng" userId="95ade056-1cac-4c1a-b9e1-be8795826bc7" providerId="ADAL" clId="{634C345E-241E-43A8-8463-1702A259F39F}" dt="2022-02-27T17:28:37.222" v="27" actId="404"/>
        <pc:sldMkLst>
          <pc:docMk/>
          <pc:sldMk cId="970420512" sldId="853"/>
        </pc:sldMkLst>
        <pc:spChg chg="mod">
          <ac:chgData name="Chen W. Tseng" userId="95ade056-1cac-4c1a-b9e1-be8795826bc7" providerId="ADAL" clId="{634C345E-241E-43A8-8463-1702A259F39F}" dt="2022-02-27T17:28:37.222" v="27" actId="404"/>
          <ac:spMkLst>
            <pc:docMk/>
            <pc:sldMk cId="970420512" sldId="853"/>
            <ac:spMk id="3" creationId="{D8DC2DD7-A453-4C9B-91C3-3736322AD437}"/>
          </ac:spMkLst>
        </pc:spChg>
      </pc:sldChg>
      <pc:sldChg chg="modSp mod">
        <pc:chgData name="Chen W. Tseng" userId="95ade056-1cac-4c1a-b9e1-be8795826bc7" providerId="ADAL" clId="{634C345E-241E-43A8-8463-1702A259F39F}" dt="2022-02-28T09:24:18.360" v="338" actId="14100"/>
        <pc:sldMkLst>
          <pc:docMk/>
          <pc:sldMk cId="4147670189" sldId="859"/>
        </pc:sldMkLst>
        <pc:graphicFrameChg chg="mod modGraphic">
          <ac:chgData name="Chen W. Tseng" userId="95ade056-1cac-4c1a-b9e1-be8795826bc7" providerId="ADAL" clId="{634C345E-241E-43A8-8463-1702A259F39F}" dt="2022-02-28T09:24:18.360" v="338" actId="14100"/>
          <ac:graphicFrameMkLst>
            <pc:docMk/>
            <pc:sldMk cId="4147670189" sldId="859"/>
            <ac:graphicFrameMk id="7" creationId="{B6F4C84A-FCB9-4FAF-AB5A-CF7DF3693F23}"/>
          </ac:graphicFrameMkLst>
        </pc:graphicFrameChg>
      </pc:sldChg>
      <pc:sldChg chg="modSp mod">
        <pc:chgData name="Chen W. Tseng" userId="95ade056-1cac-4c1a-b9e1-be8795826bc7" providerId="ADAL" clId="{634C345E-241E-43A8-8463-1702A259F39F}" dt="2022-02-27T17:29:40.312" v="33" actId="255"/>
        <pc:sldMkLst>
          <pc:docMk/>
          <pc:sldMk cId="3772390091" sldId="860"/>
        </pc:sldMkLst>
        <pc:spChg chg="mod">
          <ac:chgData name="Chen W. Tseng" userId="95ade056-1cac-4c1a-b9e1-be8795826bc7" providerId="ADAL" clId="{634C345E-241E-43A8-8463-1702A259F39F}" dt="2022-02-27T17:29:40.312" v="33" actId="255"/>
          <ac:spMkLst>
            <pc:docMk/>
            <pc:sldMk cId="3772390091" sldId="860"/>
            <ac:spMk id="3" creationId="{D8DC2DD7-A453-4C9B-91C3-3736322AD437}"/>
          </ac:spMkLst>
        </pc:spChg>
      </pc:sldChg>
      <pc:sldChg chg="modSp mod">
        <pc:chgData name="Chen W. Tseng" userId="95ade056-1cac-4c1a-b9e1-be8795826bc7" providerId="ADAL" clId="{634C345E-241E-43A8-8463-1702A259F39F}" dt="2022-02-27T17:29:59.682" v="35" actId="255"/>
        <pc:sldMkLst>
          <pc:docMk/>
          <pc:sldMk cId="2490591603" sldId="861"/>
        </pc:sldMkLst>
        <pc:spChg chg="mod">
          <ac:chgData name="Chen W. Tseng" userId="95ade056-1cac-4c1a-b9e1-be8795826bc7" providerId="ADAL" clId="{634C345E-241E-43A8-8463-1702A259F39F}" dt="2022-02-27T17:29:59.682" v="35" actId="255"/>
          <ac:spMkLst>
            <pc:docMk/>
            <pc:sldMk cId="2490591603" sldId="861"/>
            <ac:spMk id="3" creationId="{D8DC2DD7-A453-4C9B-91C3-3736322AD437}"/>
          </ac:spMkLst>
        </pc:spChg>
      </pc:sldChg>
      <pc:sldChg chg="modSp mod">
        <pc:chgData name="Chen W. Tseng" userId="95ade056-1cac-4c1a-b9e1-be8795826bc7" providerId="ADAL" clId="{634C345E-241E-43A8-8463-1702A259F39F}" dt="2022-02-28T09:16:07.353" v="266" actId="11"/>
        <pc:sldMkLst>
          <pc:docMk/>
          <pc:sldMk cId="2322251817" sldId="866"/>
        </pc:sldMkLst>
        <pc:spChg chg="mod">
          <ac:chgData name="Chen W. Tseng" userId="95ade056-1cac-4c1a-b9e1-be8795826bc7" providerId="ADAL" clId="{634C345E-241E-43A8-8463-1702A259F39F}" dt="2022-02-28T09:16:07.353" v="266" actId="11"/>
          <ac:spMkLst>
            <pc:docMk/>
            <pc:sldMk cId="2322251817" sldId="866"/>
            <ac:spMk id="3" creationId="{F99B4EC9-8283-4777-BAE1-4D0842D8DC48}"/>
          </ac:spMkLst>
        </pc:spChg>
      </pc:sldChg>
      <pc:sldChg chg="modSp mod">
        <pc:chgData name="Chen W. Tseng" userId="95ade056-1cac-4c1a-b9e1-be8795826bc7" providerId="ADAL" clId="{634C345E-241E-43A8-8463-1702A259F39F}" dt="2022-02-28T08:15:03.978" v="56" actId="14100"/>
        <pc:sldMkLst>
          <pc:docMk/>
          <pc:sldMk cId="3032395715" sldId="868"/>
        </pc:sldMkLst>
        <pc:spChg chg="mod">
          <ac:chgData name="Chen W. Tseng" userId="95ade056-1cac-4c1a-b9e1-be8795826bc7" providerId="ADAL" clId="{634C345E-241E-43A8-8463-1702A259F39F}" dt="2022-02-28T08:15:01.300" v="55" actId="1076"/>
          <ac:spMkLst>
            <pc:docMk/>
            <pc:sldMk cId="3032395715" sldId="868"/>
            <ac:spMk id="8" creationId="{873A8A75-FCA2-4DD8-A5CE-D7B07F821DC4}"/>
          </ac:spMkLst>
        </pc:spChg>
        <pc:picChg chg="mod">
          <ac:chgData name="Chen W. Tseng" userId="95ade056-1cac-4c1a-b9e1-be8795826bc7" providerId="ADAL" clId="{634C345E-241E-43A8-8463-1702A259F39F}" dt="2022-02-28T08:15:03.978" v="56" actId="14100"/>
          <ac:picMkLst>
            <pc:docMk/>
            <pc:sldMk cId="3032395715" sldId="868"/>
            <ac:picMk id="10" creationId="{2DAFFAB7-579B-444B-B97A-ED86D8EEE247}"/>
          </ac:picMkLst>
        </pc:picChg>
      </pc:sldChg>
      <pc:sldChg chg="modSp mod">
        <pc:chgData name="Chen W. Tseng" userId="95ade056-1cac-4c1a-b9e1-be8795826bc7" providerId="ADAL" clId="{634C345E-241E-43A8-8463-1702A259F39F}" dt="2022-02-28T09:14:26.961" v="247" actId="255"/>
        <pc:sldMkLst>
          <pc:docMk/>
          <pc:sldMk cId="451649085" sldId="869"/>
        </pc:sldMkLst>
        <pc:spChg chg="mod">
          <ac:chgData name="Chen W. Tseng" userId="95ade056-1cac-4c1a-b9e1-be8795826bc7" providerId="ADAL" clId="{634C345E-241E-43A8-8463-1702A259F39F}" dt="2022-02-28T09:14:26.961" v="247" actId="255"/>
          <ac:spMkLst>
            <pc:docMk/>
            <pc:sldMk cId="451649085" sldId="869"/>
            <ac:spMk id="3" creationId="{DBA782A9-71D6-4BB1-A820-BACD5984CB0D}"/>
          </ac:spMkLst>
        </pc:spChg>
      </pc:sldChg>
      <pc:sldChg chg="modSp mod">
        <pc:chgData name="Chen W. Tseng" userId="95ade056-1cac-4c1a-b9e1-be8795826bc7" providerId="ADAL" clId="{634C345E-241E-43A8-8463-1702A259F39F}" dt="2022-02-28T09:14:52.254" v="258" actId="14100"/>
        <pc:sldMkLst>
          <pc:docMk/>
          <pc:sldMk cId="1740042903" sldId="870"/>
        </pc:sldMkLst>
        <pc:spChg chg="mod">
          <ac:chgData name="Chen W. Tseng" userId="95ade056-1cac-4c1a-b9e1-be8795826bc7" providerId="ADAL" clId="{634C345E-241E-43A8-8463-1702A259F39F}" dt="2022-02-28T09:14:52.254" v="258" actId="14100"/>
          <ac:spMkLst>
            <pc:docMk/>
            <pc:sldMk cId="1740042903" sldId="870"/>
            <ac:spMk id="3" creationId="{E1D0B733-03AC-433B-BED2-145DE4DD1670}"/>
          </ac:spMkLst>
        </pc:spChg>
        <pc:picChg chg="mod">
          <ac:chgData name="Chen W. Tseng" userId="95ade056-1cac-4c1a-b9e1-be8795826bc7" providerId="ADAL" clId="{634C345E-241E-43A8-8463-1702A259F39F}" dt="2022-02-28T09:14:35.431" v="248" actId="14100"/>
          <ac:picMkLst>
            <pc:docMk/>
            <pc:sldMk cId="1740042903" sldId="870"/>
            <ac:picMk id="5" creationId="{D83F6C73-6D5E-4FFA-A8B6-B7463BDC39E3}"/>
          </ac:picMkLst>
        </pc:picChg>
      </pc:sldChg>
      <pc:sldChg chg="modSp mod">
        <pc:chgData name="Chen W. Tseng" userId="95ade056-1cac-4c1a-b9e1-be8795826bc7" providerId="ADAL" clId="{634C345E-241E-43A8-8463-1702A259F39F}" dt="2022-02-28T09:19:50.712" v="297" actId="14100"/>
        <pc:sldMkLst>
          <pc:docMk/>
          <pc:sldMk cId="1643724814" sldId="871"/>
        </pc:sldMkLst>
        <pc:spChg chg="mod">
          <ac:chgData name="Chen W. Tseng" userId="95ade056-1cac-4c1a-b9e1-be8795826bc7" providerId="ADAL" clId="{634C345E-241E-43A8-8463-1702A259F39F}" dt="2022-02-28T09:19:50.712" v="297" actId="14100"/>
          <ac:spMkLst>
            <pc:docMk/>
            <pc:sldMk cId="1643724814" sldId="871"/>
            <ac:spMk id="3" creationId="{F99B4EC9-8283-4777-BAE1-4D0842D8DC48}"/>
          </ac:spMkLst>
        </pc:spChg>
      </pc:sldChg>
      <pc:sldChg chg="modSp mod">
        <pc:chgData name="Chen W. Tseng" userId="95ade056-1cac-4c1a-b9e1-be8795826bc7" providerId="ADAL" clId="{634C345E-241E-43A8-8463-1702A259F39F}" dt="2022-02-28T09:13:42.868" v="241" actId="20577"/>
        <pc:sldMkLst>
          <pc:docMk/>
          <pc:sldMk cId="184889844" sldId="872"/>
        </pc:sldMkLst>
        <pc:spChg chg="mod">
          <ac:chgData name="Chen W. Tseng" userId="95ade056-1cac-4c1a-b9e1-be8795826bc7" providerId="ADAL" clId="{634C345E-241E-43A8-8463-1702A259F39F}" dt="2022-02-28T09:13:42.868" v="241" actId="20577"/>
          <ac:spMkLst>
            <pc:docMk/>
            <pc:sldMk cId="184889844" sldId="872"/>
            <ac:spMk id="3" creationId="{6F59CD08-2009-4739-8A21-3C47F1B75E5F}"/>
          </ac:spMkLst>
        </pc:spChg>
      </pc:sldChg>
      <pc:sldChg chg="modSp mod">
        <pc:chgData name="Chen W. Tseng" userId="95ade056-1cac-4c1a-b9e1-be8795826bc7" providerId="ADAL" clId="{634C345E-241E-43A8-8463-1702A259F39F}" dt="2022-02-28T09:25:37.166" v="351" actId="1076"/>
        <pc:sldMkLst>
          <pc:docMk/>
          <pc:sldMk cId="2968428859" sldId="873"/>
        </pc:sldMkLst>
        <pc:spChg chg="mod">
          <ac:chgData name="Chen W. Tseng" userId="95ade056-1cac-4c1a-b9e1-be8795826bc7" providerId="ADAL" clId="{634C345E-241E-43A8-8463-1702A259F39F}" dt="2022-02-28T08:20:13.206" v="60" actId="14100"/>
          <ac:spMkLst>
            <pc:docMk/>
            <pc:sldMk cId="2968428859" sldId="873"/>
            <ac:spMk id="7" creationId="{33EA7276-BCF0-4898-AE15-3FEE87426C10}"/>
          </ac:spMkLst>
        </pc:spChg>
        <pc:graphicFrameChg chg="mod">
          <ac:chgData name="Chen W. Tseng" userId="95ade056-1cac-4c1a-b9e1-be8795826bc7" providerId="ADAL" clId="{634C345E-241E-43A8-8463-1702A259F39F}" dt="2022-02-28T09:25:37.166" v="351" actId="1076"/>
          <ac:graphicFrameMkLst>
            <pc:docMk/>
            <pc:sldMk cId="2968428859" sldId="873"/>
            <ac:graphicFrameMk id="5" creationId="{5979908F-DD89-49A7-B312-C049796C4538}"/>
          </ac:graphicFrameMkLst>
        </pc:graphicFrameChg>
      </pc:sldChg>
      <pc:sldChg chg="addSp delSp modSp mod">
        <pc:chgData name="Chen W. Tseng" userId="95ade056-1cac-4c1a-b9e1-be8795826bc7" providerId="ADAL" clId="{634C345E-241E-43A8-8463-1702A259F39F}" dt="2022-02-28T09:25:26.090" v="350" actId="1076"/>
        <pc:sldMkLst>
          <pc:docMk/>
          <pc:sldMk cId="3985480816" sldId="874"/>
        </pc:sldMkLst>
        <pc:spChg chg="mod">
          <ac:chgData name="Chen W. Tseng" userId="95ade056-1cac-4c1a-b9e1-be8795826bc7" providerId="ADAL" clId="{634C345E-241E-43A8-8463-1702A259F39F}" dt="2022-02-28T09:25:18.673" v="347" actId="1076"/>
          <ac:spMkLst>
            <pc:docMk/>
            <pc:sldMk cId="3985480816" sldId="874"/>
            <ac:spMk id="7" creationId="{33EA7276-BCF0-4898-AE15-3FEE87426C10}"/>
          </ac:spMkLst>
        </pc:spChg>
        <pc:picChg chg="mod">
          <ac:chgData name="Chen W. Tseng" userId="95ade056-1cac-4c1a-b9e1-be8795826bc7" providerId="ADAL" clId="{634C345E-241E-43A8-8463-1702A259F39F}" dt="2022-02-28T09:12:27.301" v="215" actId="14100"/>
          <ac:picMkLst>
            <pc:docMk/>
            <pc:sldMk cId="3985480816" sldId="874"/>
            <ac:picMk id="3" creationId="{32965A16-B7E7-4502-9D16-BF24C269A085}"/>
          </ac:picMkLst>
        </pc:picChg>
        <pc:picChg chg="del">
          <ac:chgData name="Chen W. Tseng" userId="95ade056-1cac-4c1a-b9e1-be8795826bc7" providerId="ADAL" clId="{634C345E-241E-43A8-8463-1702A259F39F}" dt="2022-02-28T09:24:36.828" v="339" actId="478"/>
          <ac:picMkLst>
            <pc:docMk/>
            <pc:sldMk cId="3985480816" sldId="874"/>
            <ac:picMk id="9" creationId="{3AE18DC8-01B8-4380-9C8A-95C2ADE59D77}"/>
          </ac:picMkLst>
        </pc:picChg>
        <pc:picChg chg="add mod">
          <ac:chgData name="Chen W. Tseng" userId="95ade056-1cac-4c1a-b9e1-be8795826bc7" providerId="ADAL" clId="{634C345E-241E-43A8-8463-1702A259F39F}" dt="2022-02-28T09:25:26.090" v="350" actId="1076"/>
          <ac:picMkLst>
            <pc:docMk/>
            <pc:sldMk cId="3985480816" sldId="874"/>
            <ac:picMk id="10" creationId="{28FCAED6-433E-4FC8-9A4D-D1357ADD44E5}"/>
          </ac:picMkLst>
        </pc:picChg>
      </pc:sldChg>
      <pc:sldChg chg="modSp mod">
        <pc:chgData name="Chen W. Tseng" userId="95ade056-1cac-4c1a-b9e1-be8795826bc7" providerId="ADAL" clId="{634C345E-241E-43A8-8463-1702A259F39F}" dt="2022-02-28T09:10:06.795" v="196" actId="1076"/>
        <pc:sldMkLst>
          <pc:docMk/>
          <pc:sldMk cId="1585123960" sldId="875"/>
        </pc:sldMkLst>
        <pc:spChg chg="mod">
          <ac:chgData name="Chen W. Tseng" userId="95ade056-1cac-4c1a-b9e1-be8795826bc7" providerId="ADAL" clId="{634C345E-241E-43A8-8463-1702A259F39F}" dt="2022-02-28T09:10:06.795" v="196" actId="1076"/>
          <ac:spMkLst>
            <pc:docMk/>
            <pc:sldMk cId="1585123960" sldId="875"/>
            <ac:spMk id="8" creationId="{067D4F6C-4B76-4494-96C9-50A5D0B47ECB}"/>
          </ac:spMkLst>
        </pc:spChg>
      </pc:sldChg>
      <pc:sldChg chg="modSp mod">
        <pc:chgData name="Chen W. Tseng" userId="95ade056-1cac-4c1a-b9e1-be8795826bc7" providerId="ADAL" clId="{634C345E-241E-43A8-8463-1702A259F39F}" dt="2022-02-28T09:09:12.719" v="181" actId="14100"/>
        <pc:sldMkLst>
          <pc:docMk/>
          <pc:sldMk cId="3903092634" sldId="876"/>
        </pc:sldMkLst>
        <pc:spChg chg="mod ord">
          <ac:chgData name="Chen W. Tseng" userId="95ade056-1cac-4c1a-b9e1-be8795826bc7" providerId="ADAL" clId="{634C345E-241E-43A8-8463-1702A259F39F}" dt="2022-02-28T09:09:12.719" v="181" actId="14100"/>
          <ac:spMkLst>
            <pc:docMk/>
            <pc:sldMk cId="3903092634" sldId="876"/>
            <ac:spMk id="3" creationId="{D69D2D20-DD40-4D8C-AAD1-006FA6DC8DEE}"/>
          </ac:spMkLst>
        </pc:spChg>
        <pc:graphicFrameChg chg="mod modGraphic">
          <ac:chgData name="Chen W. Tseng" userId="95ade056-1cac-4c1a-b9e1-be8795826bc7" providerId="ADAL" clId="{634C345E-241E-43A8-8463-1702A259F39F}" dt="2022-02-28T09:08:53.393" v="175" actId="1076"/>
          <ac:graphicFrameMkLst>
            <pc:docMk/>
            <pc:sldMk cId="3903092634" sldId="876"/>
            <ac:graphicFrameMk id="10" creationId="{B439F70A-4930-445B-B022-76F3C6324CC1}"/>
          </ac:graphicFrameMkLst>
        </pc:graphicFrameChg>
      </pc:sldChg>
      <pc:sldChg chg="modSp mod">
        <pc:chgData name="Chen W. Tseng" userId="95ade056-1cac-4c1a-b9e1-be8795826bc7" providerId="ADAL" clId="{634C345E-241E-43A8-8463-1702A259F39F}" dt="2022-02-27T17:27:54.948" v="23" actId="1076"/>
        <pc:sldMkLst>
          <pc:docMk/>
          <pc:sldMk cId="1989718013" sldId="877"/>
        </pc:sldMkLst>
        <pc:spChg chg="mod">
          <ac:chgData name="Chen W. Tseng" userId="95ade056-1cac-4c1a-b9e1-be8795826bc7" providerId="ADAL" clId="{634C345E-241E-43A8-8463-1702A259F39F}" dt="2022-02-27T17:27:54.948" v="23" actId="1076"/>
          <ac:spMkLst>
            <pc:docMk/>
            <pc:sldMk cId="1989718013" sldId="877"/>
            <ac:spMk id="7" creationId="{68E378F3-F5CC-4CD6-9F95-3A459FD75E96}"/>
          </ac:spMkLst>
        </pc:spChg>
      </pc:sldChg>
      <pc:sldChg chg="modSp mod">
        <pc:chgData name="Chen W. Tseng" userId="95ade056-1cac-4c1a-b9e1-be8795826bc7" providerId="ADAL" clId="{634C345E-241E-43A8-8463-1702A259F39F}" dt="2022-02-27T17:28:11.393" v="24" actId="1076"/>
        <pc:sldMkLst>
          <pc:docMk/>
          <pc:sldMk cId="1701446220" sldId="878"/>
        </pc:sldMkLst>
        <pc:spChg chg="mod">
          <ac:chgData name="Chen W. Tseng" userId="95ade056-1cac-4c1a-b9e1-be8795826bc7" providerId="ADAL" clId="{634C345E-241E-43A8-8463-1702A259F39F}" dt="2022-02-27T17:28:11.393" v="24" actId="1076"/>
          <ac:spMkLst>
            <pc:docMk/>
            <pc:sldMk cId="1701446220" sldId="878"/>
            <ac:spMk id="7" creationId="{68E378F3-F5CC-4CD6-9F95-3A459FD75E96}"/>
          </ac:spMkLst>
        </pc:spChg>
      </pc:sldChg>
      <pc:sldChg chg="modSp mod">
        <pc:chgData name="Chen W. Tseng" userId="95ade056-1cac-4c1a-b9e1-be8795826bc7" providerId="ADAL" clId="{634C345E-241E-43A8-8463-1702A259F39F}" dt="2022-02-27T17:27:41.407" v="21" actId="1076"/>
        <pc:sldMkLst>
          <pc:docMk/>
          <pc:sldMk cId="2176714094" sldId="879"/>
        </pc:sldMkLst>
        <pc:spChg chg="mod">
          <ac:chgData name="Chen W. Tseng" userId="95ade056-1cac-4c1a-b9e1-be8795826bc7" providerId="ADAL" clId="{634C345E-241E-43A8-8463-1702A259F39F}" dt="2022-02-27T17:27:41.407" v="21" actId="1076"/>
          <ac:spMkLst>
            <pc:docMk/>
            <pc:sldMk cId="2176714094" sldId="879"/>
            <ac:spMk id="7" creationId="{68E378F3-F5CC-4CD6-9F95-3A459FD75E96}"/>
          </ac:spMkLst>
        </pc:spChg>
      </pc:sldChg>
      <pc:sldChg chg="modSp mod">
        <pc:chgData name="Chen W. Tseng" userId="95ade056-1cac-4c1a-b9e1-be8795826bc7" providerId="ADAL" clId="{634C345E-241E-43A8-8463-1702A259F39F}" dt="2022-02-27T17:26:45.800" v="20" actId="12"/>
        <pc:sldMkLst>
          <pc:docMk/>
          <pc:sldMk cId="2531772718" sldId="880"/>
        </pc:sldMkLst>
        <pc:spChg chg="mod">
          <ac:chgData name="Chen W. Tseng" userId="95ade056-1cac-4c1a-b9e1-be8795826bc7" providerId="ADAL" clId="{634C345E-241E-43A8-8463-1702A259F39F}" dt="2022-02-27T17:26:45.800" v="20" actId="12"/>
          <ac:spMkLst>
            <pc:docMk/>
            <pc:sldMk cId="2531772718" sldId="880"/>
            <ac:spMk id="7" creationId="{68E378F3-F5CC-4CD6-9F95-3A459FD75E96}"/>
          </ac:spMkLst>
        </pc:spChg>
      </pc:sldChg>
      <pc:sldChg chg="modSp mod">
        <pc:chgData name="Chen W. Tseng" userId="95ade056-1cac-4c1a-b9e1-be8795826bc7" providerId="ADAL" clId="{634C345E-241E-43A8-8463-1702A259F39F}" dt="2022-02-27T17:29:33.323" v="32" actId="255"/>
        <pc:sldMkLst>
          <pc:docMk/>
          <pc:sldMk cId="340242928" sldId="882"/>
        </pc:sldMkLst>
        <pc:spChg chg="mod">
          <ac:chgData name="Chen W. Tseng" userId="95ade056-1cac-4c1a-b9e1-be8795826bc7" providerId="ADAL" clId="{634C345E-241E-43A8-8463-1702A259F39F}" dt="2022-02-27T17:29:33.323" v="32" actId="255"/>
          <ac:spMkLst>
            <pc:docMk/>
            <pc:sldMk cId="340242928" sldId="882"/>
            <ac:spMk id="3" creationId="{D8DC2DD7-A453-4C9B-91C3-3736322AD437}"/>
          </ac:spMkLst>
        </pc:spChg>
      </pc:sldChg>
      <pc:sldChg chg="addSp delSp modSp mod">
        <pc:chgData name="Chen W. Tseng" userId="95ade056-1cac-4c1a-b9e1-be8795826bc7" providerId="ADAL" clId="{634C345E-241E-43A8-8463-1702A259F39F}" dt="2022-02-28T09:23:36.612" v="329" actId="12385"/>
        <pc:sldMkLst>
          <pc:docMk/>
          <pc:sldMk cId="3410609049" sldId="883"/>
        </pc:sldMkLst>
        <pc:spChg chg="add del mod">
          <ac:chgData name="Chen W. Tseng" userId="95ade056-1cac-4c1a-b9e1-be8795826bc7" providerId="ADAL" clId="{634C345E-241E-43A8-8463-1702A259F39F}" dt="2022-02-28T09:21:59.497" v="299"/>
          <ac:spMkLst>
            <pc:docMk/>
            <pc:sldMk cId="3410609049" sldId="883"/>
            <ac:spMk id="5" creationId="{35BBB6D3-3D2C-47F1-88B2-D443BEC69D21}"/>
          </ac:spMkLst>
        </pc:spChg>
        <pc:spChg chg="mod">
          <ac:chgData name="Chen W. Tseng" userId="95ade056-1cac-4c1a-b9e1-be8795826bc7" providerId="ADAL" clId="{634C345E-241E-43A8-8463-1702A259F39F}" dt="2022-02-28T09:23:14.749" v="327" actId="1076"/>
          <ac:spMkLst>
            <pc:docMk/>
            <pc:sldMk cId="3410609049" sldId="883"/>
            <ac:spMk id="8" creationId="{5F3A81D9-6210-45C9-9DD5-C8DC814786AC}"/>
          </ac:spMkLst>
        </pc:spChg>
        <pc:graphicFrameChg chg="add mod modGraphic">
          <ac:chgData name="Chen W. Tseng" userId="95ade056-1cac-4c1a-b9e1-be8795826bc7" providerId="ADAL" clId="{634C345E-241E-43A8-8463-1702A259F39F}" dt="2022-02-28T09:23:36.612" v="329" actId="12385"/>
          <ac:graphicFrameMkLst>
            <pc:docMk/>
            <pc:sldMk cId="3410609049" sldId="883"/>
            <ac:graphicFrameMk id="6" creationId="{446D40A2-1F98-49D0-AFAB-FA318876E195}"/>
          </ac:graphicFrameMkLst>
        </pc:graphicFrameChg>
        <pc:graphicFrameChg chg="del">
          <ac:chgData name="Chen W. Tseng" userId="95ade056-1cac-4c1a-b9e1-be8795826bc7" providerId="ADAL" clId="{634C345E-241E-43A8-8463-1702A259F39F}" dt="2022-02-28T09:21:52.949" v="298" actId="478"/>
          <ac:graphicFrameMkLst>
            <pc:docMk/>
            <pc:sldMk cId="3410609049" sldId="883"/>
            <ac:graphicFrameMk id="9" creationId="{38435DFC-9D9A-4EB1-9F05-7807569B6F3A}"/>
          </ac:graphicFrameMkLst>
        </pc:graphicFrameChg>
      </pc:sldChg>
      <pc:sldChg chg="modSp mod">
        <pc:chgData name="Chen W. Tseng" userId="95ade056-1cac-4c1a-b9e1-be8795826bc7" providerId="ADAL" clId="{634C345E-241E-43A8-8463-1702A259F39F}" dt="2022-02-27T17:29:25.100" v="31" actId="27636"/>
        <pc:sldMkLst>
          <pc:docMk/>
          <pc:sldMk cId="1004489769" sldId="884"/>
        </pc:sldMkLst>
        <pc:spChg chg="mod">
          <ac:chgData name="Chen W. Tseng" userId="95ade056-1cac-4c1a-b9e1-be8795826bc7" providerId="ADAL" clId="{634C345E-241E-43A8-8463-1702A259F39F}" dt="2022-02-27T17:29:25.100" v="31" actId="27636"/>
          <ac:spMkLst>
            <pc:docMk/>
            <pc:sldMk cId="1004489769" sldId="884"/>
            <ac:spMk id="3" creationId="{D8DC2DD7-A453-4C9B-91C3-3736322AD437}"/>
          </ac:spMkLst>
        </pc:spChg>
      </pc:sldChg>
      <pc:sldChg chg="modSp mod">
        <pc:chgData name="Chen W. Tseng" userId="95ade056-1cac-4c1a-b9e1-be8795826bc7" providerId="ADAL" clId="{634C345E-241E-43A8-8463-1702A259F39F}" dt="2022-02-28T08:55:56.161" v="65" actId="14100"/>
        <pc:sldMkLst>
          <pc:docMk/>
          <pc:sldMk cId="3780363153" sldId="885"/>
        </pc:sldMkLst>
        <pc:graphicFrameChg chg="mod modGraphic">
          <ac:chgData name="Chen W. Tseng" userId="95ade056-1cac-4c1a-b9e1-be8795826bc7" providerId="ADAL" clId="{634C345E-241E-43A8-8463-1702A259F39F}" dt="2022-02-28T08:55:56.161" v="65" actId="14100"/>
          <ac:graphicFrameMkLst>
            <pc:docMk/>
            <pc:sldMk cId="3780363153" sldId="885"/>
            <ac:graphicFrameMk id="6" creationId="{152A8C66-E55C-4D2A-873A-4AC7740D5DE7}"/>
          </ac:graphicFrameMkLst>
        </pc:graphicFrameChg>
      </pc:sldChg>
      <pc:sldChg chg="modSp mod">
        <pc:chgData name="Chen W. Tseng" userId="95ade056-1cac-4c1a-b9e1-be8795826bc7" providerId="ADAL" clId="{634C345E-241E-43A8-8463-1702A259F39F}" dt="2022-02-28T08:12:13.176" v="51" actId="1076"/>
        <pc:sldMkLst>
          <pc:docMk/>
          <pc:sldMk cId="687402918" sldId="886"/>
        </pc:sldMkLst>
        <pc:spChg chg="mod">
          <ac:chgData name="Chen W. Tseng" userId="95ade056-1cac-4c1a-b9e1-be8795826bc7" providerId="ADAL" clId="{634C345E-241E-43A8-8463-1702A259F39F}" dt="2022-02-28T08:12:13.176" v="51" actId="1076"/>
          <ac:spMkLst>
            <pc:docMk/>
            <pc:sldMk cId="687402918" sldId="886"/>
            <ac:spMk id="8" creationId="{5F3A81D9-6210-45C9-9DD5-C8DC814786AC}"/>
          </ac:spMkLst>
        </pc:spChg>
      </pc:sldChg>
      <pc:sldChg chg="modSp mod">
        <pc:chgData name="Chen W. Tseng" userId="95ade056-1cac-4c1a-b9e1-be8795826bc7" providerId="ADAL" clId="{634C345E-241E-43A8-8463-1702A259F39F}" dt="2022-02-27T17:29:51.302" v="34" actId="255"/>
        <pc:sldMkLst>
          <pc:docMk/>
          <pc:sldMk cId="123442650" sldId="887"/>
        </pc:sldMkLst>
        <pc:spChg chg="mod">
          <ac:chgData name="Chen W. Tseng" userId="95ade056-1cac-4c1a-b9e1-be8795826bc7" providerId="ADAL" clId="{634C345E-241E-43A8-8463-1702A259F39F}" dt="2022-02-27T17:29:51.302" v="34" actId="255"/>
          <ac:spMkLst>
            <pc:docMk/>
            <pc:sldMk cId="123442650" sldId="887"/>
            <ac:spMk id="3" creationId="{D8DC2DD7-A453-4C9B-91C3-3736322AD437}"/>
          </ac:spMkLst>
        </pc:spChg>
      </pc:sldChg>
      <pc:sldChg chg="modSp mod">
        <pc:chgData name="Chen W. Tseng" userId="95ade056-1cac-4c1a-b9e1-be8795826bc7" providerId="ADAL" clId="{634C345E-241E-43A8-8463-1702A259F39F}" dt="2022-02-28T09:29:23.849" v="367" actId="6549"/>
        <pc:sldMkLst>
          <pc:docMk/>
          <pc:sldMk cId="1389087921" sldId="888"/>
        </pc:sldMkLst>
        <pc:spChg chg="mod">
          <ac:chgData name="Chen W. Tseng" userId="95ade056-1cac-4c1a-b9e1-be8795826bc7" providerId="ADAL" clId="{634C345E-241E-43A8-8463-1702A259F39F}" dt="2022-02-28T09:29:23.849" v="367" actId="6549"/>
          <ac:spMkLst>
            <pc:docMk/>
            <pc:sldMk cId="1389087921" sldId="888"/>
            <ac:spMk id="3" creationId="{6F59CD08-2009-4739-8A21-3C47F1B75E5F}"/>
          </ac:spMkLst>
        </pc:spChg>
      </pc:sldChg>
      <pc:sldChg chg="modSp mod">
        <pc:chgData name="Chen W. Tseng" userId="95ade056-1cac-4c1a-b9e1-be8795826bc7" providerId="ADAL" clId="{634C345E-241E-43A8-8463-1702A259F39F}" dt="2022-02-27T17:30:55.297" v="46" actId="14100"/>
        <pc:sldMkLst>
          <pc:docMk/>
          <pc:sldMk cId="3523056395" sldId="889"/>
        </pc:sldMkLst>
        <pc:spChg chg="mod">
          <ac:chgData name="Chen W. Tseng" userId="95ade056-1cac-4c1a-b9e1-be8795826bc7" providerId="ADAL" clId="{634C345E-241E-43A8-8463-1702A259F39F}" dt="2022-02-27T17:30:38.847" v="42" actId="2711"/>
          <ac:spMkLst>
            <pc:docMk/>
            <pc:sldMk cId="3523056395" sldId="889"/>
            <ac:spMk id="7" creationId="{33EA7276-BCF0-4898-AE15-3FEE87426C10}"/>
          </ac:spMkLst>
        </pc:spChg>
        <pc:graphicFrameChg chg="mod">
          <ac:chgData name="Chen W. Tseng" userId="95ade056-1cac-4c1a-b9e1-be8795826bc7" providerId="ADAL" clId="{634C345E-241E-43A8-8463-1702A259F39F}" dt="2022-02-27T17:30:47.821" v="43" actId="14100"/>
          <ac:graphicFrameMkLst>
            <pc:docMk/>
            <pc:sldMk cId="3523056395" sldId="889"/>
            <ac:graphicFrameMk id="6" creationId="{58364B74-DC89-437D-B8CC-F3B330D886C3}"/>
          </ac:graphicFrameMkLst>
        </pc:graphicFrameChg>
        <pc:graphicFrameChg chg="mod">
          <ac:chgData name="Chen W. Tseng" userId="95ade056-1cac-4c1a-b9e1-be8795826bc7" providerId="ADAL" clId="{634C345E-241E-43A8-8463-1702A259F39F}" dt="2022-02-27T17:30:55.297" v="46" actId="14100"/>
          <ac:graphicFrameMkLst>
            <pc:docMk/>
            <pc:sldMk cId="3523056395" sldId="889"/>
            <ac:graphicFrameMk id="8" creationId="{B3AA68EE-D68F-499C-A52A-E6B0B0C90EDD}"/>
          </ac:graphicFrameMkLst>
        </pc:graphicFrameChg>
      </pc:sldChg>
      <pc:sldChg chg="modSp mod">
        <pc:chgData name="Chen W. Tseng" userId="95ade056-1cac-4c1a-b9e1-be8795826bc7" providerId="ADAL" clId="{634C345E-241E-43A8-8463-1702A259F39F}" dt="2022-02-28T08:58:46.808" v="77" actId="13926"/>
        <pc:sldMkLst>
          <pc:docMk/>
          <pc:sldMk cId="2855701789" sldId="890"/>
        </pc:sldMkLst>
        <pc:spChg chg="mod">
          <ac:chgData name="Chen W. Tseng" userId="95ade056-1cac-4c1a-b9e1-be8795826bc7" providerId="ADAL" clId="{634C345E-241E-43A8-8463-1702A259F39F}" dt="2022-02-28T08:58:46.808" v="77" actId="13926"/>
          <ac:spMkLst>
            <pc:docMk/>
            <pc:sldMk cId="2855701789" sldId="890"/>
            <ac:spMk id="3" creationId="{16315EF6-4A80-4F98-A2E2-24CB1E5A0481}"/>
          </ac:spMkLst>
        </pc:spChg>
        <pc:picChg chg="mod">
          <ac:chgData name="Chen W. Tseng" userId="95ade056-1cac-4c1a-b9e1-be8795826bc7" providerId="ADAL" clId="{634C345E-241E-43A8-8463-1702A259F39F}" dt="2022-02-28T08:58:31.302" v="76" actId="14100"/>
          <ac:picMkLst>
            <pc:docMk/>
            <pc:sldMk cId="2855701789" sldId="890"/>
            <ac:picMk id="7" creationId="{C2111ACC-9D2C-4D1B-BC99-D1F6C287FB50}"/>
          </ac:picMkLst>
        </pc:picChg>
      </pc:sldChg>
      <pc:sldChg chg="modSp mod">
        <pc:chgData name="Chen W. Tseng" userId="95ade056-1cac-4c1a-b9e1-be8795826bc7" providerId="ADAL" clId="{634C345E-241E-43A8-8463-1702A259F39F}" dt="2022-02-28T09:26:24.410" v="362" actId="404"/>
        <pc:sldMkLst>
          <pc:docMk/>
          <pc:sldMk cId="3220819154" sldId="891"/>
        </pc:sldMkLst>
        <pc:spChg chg="mod">
          <ac:chgData name="Chen W. Tseng" userId="95ade056-1cac-4c1a-b9e1-be8795826bc7" providerId="ADAL" clId="{634C345E-241E-43A8-8463-1702A259F39F}" dt="2022-02-28T09:03:55.437" v="124" actId="14100"/>
          <ac:spMkLst>
            <pc:docMk/>
            <pc:sldMk cId="3220819154" sldId="891"/>
            <ac:spMk id="3" creationId="{16315EF6-4A80-4F98-A2E2-24CB1E5A0481}"/>
          </ac:spMkLst>
        </pc:spChg>
        <pc:graphicFrameChg chg="mod">
          <ac:chgData name="Chen W. Tseng" userId="95ade056-1cac-4c1a-b9e1-be8795826bc7" providerId="ADAL" clId="{634C345E-241E-43A8-8463-1702A259F39F}" dt="2022-02-28T09:26:24.410" v="362" actId="404"/>
          <ac:graphicFrameMkLst>
            <pc:docMk/>
            <pc:sldMk cId="3220819154" sldId="891"/>
            <ac:graphicFrameMk id="8" creationId="{5CCA52DB-C76C-495F-8C7A-E16940EDB199}"/>
          </ac:graphicFrameMkLst>
        </pc:graphicFrameChg>
      </pc:sldChg>
      <pc:sldChg chg="modSp mod">
        <pc:chgData name="Chen W. Tseng" userId="95ade056-1cac-4c1a-b9e1-be8795826bc7" providerId="ADAL" clId="{634C345E-241E-43A8-8463-1702A259F39F}" dt="2022-02-28T09:10:25.607" v="198" actId="403"/>
        <pc:sldMkLst>
          <pc:docMk/>
          <pc:sldMk cId="2775165303" sldId="893"/>
        </pc:sldMkLst>
        <pc:graphicFrameChg chg="mod">
          <ac:chgData name="Chen W. Tseng" userId="95ade056-1cac-4c1a-b9e1-be8795826bc7" providerId="ADAL" clId="{634C345E-241E-43A8-8463-1702A259F39F}" dt="2022-02-28T09:10:21.787" v="197" actId="403"/>
          <ac:graphicFrameMkLst>
            <pc:docMk/>
            <pc:sldMk cId="2775165303" sldId="893"/>
            <ac:graphicFrameMk id="5" creationId="{858CEC21-5CD4-453F-BCC1-FF3321547222}"/>
          </ac:graphicFrameMkLst>
        </pc:graphicFrameChg>
        <pc:graphicFrameChg chg="mod">
          <ac:chgData name="Chen W. Tseng" userId="95ade056-1cac-4c1a-b9e1-be8795826bc7" providerId="ADAL" clId="{634C345E-241E-43A8-8463-1702A259F39F}" dt="2022-02-28T09:10:25.607" v="198" actId="403"/>
          <ac:graphicFrameMkLst>
            <pc:docMk/>
            <pc:sldMk cId="2775165303" sldId="893"/>
            <ac:graphicFrameMk id="6" creationId="{6FF89EB0-EA53-4E57-9EA6-97304F2B7511}"/>
          </ac:graphicFrameMkLst>
        </pc:graphicFrameChg>
      </pc:sldChg>
      <pc:sldChg chg="modSp mod">
        <pc:chgData name="Chen W. Tseng" userId="95ade056-1cac-4c1a-b9e1-be8795826bc7" providerId="ADAL" clId="{634C345E-241E-43A8-8463-1702A259F39F}" dt="2022-02-28T09:06:01.328" v="141" actId="14100"/>
        <pc:sldMkLst>
          <pc:docMk/>
          <pc:sldMk cId="2166630485" sldId="894"/>
        </pc:sldMkLst>
        <pc:spChg chg="mod">
          <ac:chgData name="Chen W. Tseng" userId="95ade056-1cac-4c1a-b9e1-be8795826bc7" providerId="ADAL" clId="{634C345E-241E-43A8-8463-1702A259F39F}" dt="2022-02-28T09:06:01.328" v="141" actId="14100"/>
          <ac:spMkLst>
            <pc:docMk/>
            <pc:sldMk cId="2166630485" sldId="894"/>
            <ac:spMk id="3" creationId="{58A1294F-67DA-48FA-A741-1272E0E6F042}"/>
          </ac:spMkLst>
        </pc:spChg>
      </pc:sldChg>
      <pc:sldChg chg="modSp ord">
        <pc:chgData name="Chen W. Tseng" userId="95ade056-1cac-4c1a-b9e1-be8795826bc7" providerId="ADAL" clId="{634C345E-241E-43A8-8463-1702A259F39F}" dt="2022-02-28T09:10:36.685" v="201" actId="403"/>
        <pc:sldMkLst>
          <pc:docMk/>
          <pc:sldMk cId="4212022176" sldId="895"/>
        </pc:sldMkLst>
        <pc:graphicFrameChg chg="mod">
          <ac:chgData name="Chen W. Tseng" userId="95ade056-1cac-4c1a-b9e1-be8795826bc7" providerId="ADAL" clId="{634C345E-241E-43A8-8463-1702A259F39F}" dt="2022-02-28T09:10:36.685" v="201" actId="403"/>
          <ac:graphicFrameMkLst>
            <pc:docMk/>
            <pc:sldMk cId="4212022176" sldId="895"/>
            <ac:graphicFrameMk id="6" creationId="{18FCF6B3-AEF0-4EBF-BF47-99F745AD341D}"/>
          </ac:graphicFrameMkLst>
        </pc:graphicFrameChg>
      </pc:sldChg>
      <pc:sldChg chg="modSp mod">
        <pc:chgData name="Chen W. Tseng" userId="95ade056-1cac-4c1a-b9e1-be8795826bc7" providerId="ADAL" clId="{634C345E-241E-43A8-8463-1702A259F39F}" dt="2022-02-28T09:19:22.930" v="290" actId="6549"/>
        <pc:sldMkLst>
          <pc:docMk/>
          <pc:sldMk cId="4282236377" sldId="897"/>
        </pc:sldMkLst>
        <pc:spChg chg="mod">
          <ac:chgData name="Chen W. Tseng" userId="95ade056-1cac-4c1a-b9e1-be8795826bc7" providerId="ADAL" clId="{634C345E-241E-43A8-8463-1702A259F39F}" dt="2022-02-28T09:19:22.930" v="290" actId="6549"/>
          <ac:spMkLst>
            <pc:docMk/>
            <pc:sldMk cId="4282236377" sldId="897"/>
            <ac:spMk id="3" creationId="{F99B4EC9-8283-4777-BAE1-4D0842D8DC48}"/>
          </ac:spMkLst>
        </pc:spChg>
      </pc:sldChg>
      <pc:sldChg chg="modSp mod">
        <pc:chgData name="Chen W. Tseng" userId="95ade056-1cac-4c1a-b9e1-be8795826bc7" providerId="ADAL" clId="{634C345E-241E-43A8-8463-1702A259F39F}" dt="2022-02-28T09:26:08.547" v="356" actId="1076"/>
        <pc:sldMkLst>
          <pc:docMk/>
          <pc:sldMk cId="1147615286" sldId="898"/>
        </pc:sldMkLst>
        <pc:spChg chg="mod">
          <ac:chgData name="Chen W. Tseng" userId="95ade056-1cac-4c1a-b9e1-be8795826bc7" providerId="ADAL" clId="{634C345E-241E-43A8-8463-1702A259F39F}" dt="2022-02-28T08:59:53.180" v="87" actId="14100"/>
          <ac:spMkLst>
            <pc:docMk/>
            <pc:sldMk cId="1147615286" sldId="898"/>
            <ac:spMk id="3" creationId="{16315EF6-4A80-4F98-A2E2-24CB1E5A0481}"/>
          </ac:spMkLst>
        </pc:spChg>
        <pc:picChg chg="mod">
          <ac:chgData name="Chen W. Tseng" userId="95ade056-1cac-4c1a-b9e1-be8795826bc7" providerId="ADAL" clId="{634C345E-241E-43A8-8463-1702A259F39F}" dt="2022-02-28T09:26:08.547" v="356" actId="1076"/>
          <ac:picMkLst>
            <pc:docMk/>
            <pc:sldMk cId="1147615286" sldId="898"/>
            <ac:picMk id="10" creationId="{1D150EFB-5D27-4835-ADE9-5AAE60B8FF91}"/>
          </ac:picMkLst>
        </pc:picChg>
      </pc:sldChg>
      <pc:sldChg chg="modSp mod">
        <pc:chgData name="Chen W. Tseng" userId="95ade056-1cac-4c1a-b9e1-be8795826bc7" providerId="ADAL" clId="{634C345E-241E-43A8-8463-1702A259F39F}" dt="2022-02-28T09:02:45.712" v="115" actId="255"/>
        <pc:sldMkLst>
          <pc:docMk/>
          <pc:sldMk cId="3242402129" sldId="899"/>
        </pc:sldMkLst>
        <pc:spChg chg="mod">
          <ac:chgData name="Chen W. Tseng" userId="95ade056-1cac-4c1a-b9e1-be8795826bc7" providerId="ADAL" clId="{634C345E-241E-43A8-8463-1702A259F39F}" dt="2022-02-28T09:02:45.712" v="115" actId="255"/>
          <ac:spMkLst>
            <pc:docMk/>
            <pc:sldMk cId="3242402129" sldId="899"/>
            <ac:spMk id="3" creationId="{DC271DCC-B8C5-445E-AD06-6F9AC97F57A1}"/>
          </ac:spMkLst>
        </pc:spChg>
      </pc:sldChg>
      <pc:sldChg chg="modSp mod">
        <pc:chgData name="Chen W. Tseng" userId="95ade056-1cac-4c1a-b9e1-be8795826bc7" providerId="ADAL" clId="{634C345E-241E-43A8-8463-1702A259F39F}" dt="2022-02-28T09:25:54.987" v="352" actId="2710"/>
        <pc:sldMkLst>
          <pc:docMk/>
          <pc:sldMk cId="3909237113" sldId="900"/>
        </pc:sldMkLst>
        <pc:spChg chg="mod">
          <ac:chgData name="Chen W. Tseng" userId="95ade056-1cac-4c1a-b9e1-be8795826bc7" providerId="ADAL" clId="{634C345E-241E-43A8-8463-1702A259F39F}" dt="2022-02-28T09:25:54.987" v="352" actId="2710"/>
          <ac:spMkLst>
            <pc:docMk/>
            <pc:sldMk cId="3909237113" sldId="900"/>
            <ac:spMk id="3" creationId="{F99B4EC9-8283-4777-BAE1-4D0842D8DC48}"/>
          </ac:spMkLst>
        </pc:spChg>
      </pc:sldChg>
    </pc:docChg>
  </pc:docChgLst>
  <pc:docChgLst>
    <pc:chgData name="Noxolo Mahlalela" userId="d162d71b-7110-4619-b124-147a7e792712" providerId="ADAL" clId="{4DFAF8CA-4821-4CFE-86C9-6DCDFA122A5E}"/>
    <pc:docChg chg="undo redo custSel delSld modSld">
      <pc:chgData name="Noxolo Mahlalela" userId="d162d71b-7110-4619-b124-147a7e792712" providerId="ADAL" clId="{4DFAF8CA-4821-4CFE-86C9-6DCDFA122A5E}" dt="2023-02-25T17:41:29.336" v="738" actId="20577"/>
      <pc:docMkLst>
        <pc:docMk/>
      </pc:docMkLst>
      <pc:sldChg chg="addSp delSp modSp mod">
        <pc:chgData name="Noxolo Mahlalela" userId="d162d71b-7110-4619-b124-147a7e792712" providerId="ADAL" clId="{4DFAF8CA-4821-4CFE-86C9-6DCDFA122A5E}" dt="2023-02-25T17:30:42.761" v="683"/>
        <pc:sldMkLst>
          <pc:docMk/>
          <pc:sldMk cId="4147670189" sldId="859"/>
        </pc:sldMkLst>
        <pc:spChg chg="add del mod">
          <ac:chgData name="Noxolo Mahlalela" userId="d162d71b-7110-4619-b124-147a7e792712" providerId="ADAL" clId="{4DFAF8CA-4821-4CFE-86C9-6DCDFA122A5E}" dt="2023-02-24T08:58:35.764" v="1"/>
          <ac:spMkLst>
            <pc:docMk/>
            <pc:sldMk cId="4147670189" sldId="859"/>
            <ac:spMk id="5" creationId="{04D64CB5-D2BC-AC27-D5E6-357B5C35468E}"/>
          </ac:spMkLst>
        </pc:spChg>
        <pc:spChg chg="mod">
          <ac:chgData name="Noxolo Mahlalela" userId="d162d71b-7110-4619-b124-147a7e792712" providerId="ADAL" clId="{4DFAF8CA-4821-4CFE-86C9-6DCDFA122A5E}" dt="2023-02-25T17:30:42.761" v="683"/>
          <ac:spMkLst>
            <pc:docMk/>
            <pc:sldMk cId="4147670189" sldId="859"/>
            <ac:spMk id="8" creationId="{5F3A81D9-6210-45C9-9DD5-C8DC814786AC}"/>
          </ac:spMkLst>
        </pc:spChg>
        <pc:spChg chg="add del mod">
          <ac:chgData name="Noxolo Mahlalela" userId="d162d71b-7110-4619-b124-147a7e792712" providerId="ADAL" clId="{4DFAF8CA-4821-4CFE-86C9-6DCDFA122A5E}" dt="2023-02-24T08:59:31.113" v="10"/>
          <ac:spMkLst>
            <pc:docMk/>
            <pc:sldMk cId="4147670189" sldId="859"/>
            <ac:spMk id="10" creationId="{7FA2EC53-3250-047D-6FE7-356877BA9B07}"/>
          </ac:spMkLst>
        </pc:spChg>
        <pc:graphicFrameChg chg="add del mod modGraphic">
          <ac:chgData name="Noxolo Mahlalela" userId="d162d71b-7110-4619-b124-147a7e792712" providerId="ADAL" clId="{4DFAF8CA-4821-4CFE-86C9-6DCDFA122A5E}" dt="2023-02-24T08:59:22.268" v="9" actId="478"/>
          <ac:graphicFrameMkLst>
            <pc:docMk/>
            <pc:sldMk cId="4147670189" sldId="859"/>
            <ac:graphicFrameMk id="6" creationId="{D32ACED9-9228-8BE2-313F-7B52F6E596FF}"/>
          </ac:graphicFrameMkLst>
        </pc:graphicFrameChg>
        <pc:graphicFrameChg chg="del">
          <ac:chgData name="Noxolo Mahlalela" userId="d162d71b-7110-4619-b124-147a7e792712" providerId="ADAL" clId="{4DFAF8CA-4821-4CFE-86C9-6DCDFA122A5E}" dt="2023-02-24T08:58:24.951" v="0" actId="478"/>
          <ac:graphicFrameMkLst>
            <pc:docMk/>
            <pc:sldMk cId="4147670189" sldId="859"/>
            <ac:graphicFrameMk id="7" creationId="{B6F4C84A-FCB9-4FAF-AB5A-CF7DF3693F23}"/>
          </ac:graphicFrameMkLst>
        </pc:graphicFrameChg>
        <pc:graphicFrameChg chg="add mod modGraphic">
          <ac:chgData name="Noxolo Mahlalela" userId="d162d71b-7110-4619-b124-147a7e792712" providerId="ADAL" clId="{4DFAF8CA-4821-4CFE-86C9-6DCDFA122A5E}" dt="2023-02-24T14:23:50.250" v="351" actId="2062"/>
          <ac:graphicFrameMkLst>
            <pc:docMk/>
            <pc:sldMk cId="4147670189" sldId="859"/>
            <ac:graphicFrameMk id="11" creationId="{6EC3A37B-29EB-B4D3-C7E6-5192C7835EFB}"/>
          </ac:graphicFrameMkLst>
        </pc:graphicFrameChg>
      </pc:sldChg>
      <pc:sldChg chg="modSp mod">
        <pc:chgData name="Noxolo Mahlalela" userId="d162d71b-7110-4619-b124-147a7e792712" providerId="ADAL" clId="{4DFAF8CA-4821-4CFE-86C9-6DCDFA122A5E}" dt="2023-02-25T17:41:29.336" v="738" actId="20577"/>
        <pc:sldMkLst>
          <pc:docMk/>
          <pc:sldMk cId="184889844" sldId="872"/>
        </pc:sldMkLst>
        <pc:spChg chg="mod">
          <ac:chgData name="Noxolo Mahlalela" userId="d162d71b-7110-4619-b124-147a7e792712" providerId="ADAL" clId="{4DFAF8CA-4821-4CFE-86C9-6DCDFA122A5E}" dt="2023-02-25T17:41:29.336" v="738" actId="20577"/>
          <ac:spMkLst>
            <pc:docMk/>
            <pc:sldMk cId="184889844" sldId="872"/>
            <ac:spMk id="3" creationId="{6F59CD08-2009-4739-8A21-3C47F1B75E5F}"/>
          </ac:spMkLst>
        </pc:spChg>
      </pc:sldChg>
      <pc:sldChg chg="addSp delSp modSp mod">
        <pc:chgData name="Noxolo Mahlalela" userId="d162d71b-7110-4619-b124-147a7e792712" providerId="ADAL" clId="{4DFAF8CA-4821-4CFE-86C9-6DCDFA122A5E}" dt="2023-02-25T17:40:29.893" v="727" actId="20577"/>
        <pc:sldMkLst>
          <pc:docMk/>
          <pc:sldMk cId="2968428859" sldId="873"/>
        </pc:sldMkLst>
        <pc:spChg chg="mod">
          <ac:chgData name="Noxolo Mahlalela" userId="d162d71b-7110-4619-b124-147a7e792712" providerId="ADAL" clId="{4DFAF8CA-4821-4CFE-86C9-6DCDFA122A5E}" dt="2023-02-25T17:40:29.893" v="727" actId="20577"/>
          <ac:spMkLst>
            <pc:docMk/>
            <pc:sldMk cId="2968428859" sldId="873"/>
            <ac:spMk id="7" creationId="{33EA7276-BCF0-4898-AE15-3FEE87426C10}"/>
          </ac:spMkLst>
        </pc:spChg>
        <pc:graphicFrameChg chg="add mod">
          <ac:chgData name="Noxolo Mahlalela" userId="d162d71b-7110-4619-b124-147a7e792712" providerId="ADAL" clId="{4DFAF8CA-4821-4CFE-86C9-6DCDFA122A5E}" dt="2023-02-25T17:40:26.661" v="725" actId="14100"/>
          <ac:graphicFrameMkLst>
            <pc:docMk/>
            <pc:sldMk cId="2968428859" sldId="873"/>
            <ac:graphicFrameMk id="3" creationId="{EDBEFFFF-A7C3-3437-0670-77E65A3FB87E}"/>
          </ac:graphicFrameMkLst>
        </pc:graphicFrameChg>
        <pc:graphicFrameChg chg="del">
          <ac:chgData name="Noxolo Mahlalela" userId="d162d71b-7110-4619-b124-147a7e792712" providerId="ADAL" clId="{4DFAF8CA-4821-4CFE-86C9-6DCDFA122A5E}" dt="2023-02-24T14:39:51.228" v="610" actId="478"/>
          <ac:graphicFrameMkLst>
            <pc:docMk/>
            <pc:sldMk cId="2968428859" sldId="873"/>
            <ac:graphicFrameMk id="5" creationId="{5979908F-DD89-49A7-B312-C049796C4538}"/>
          </ac:graphicFrameMkLst>
        </pc:graphicFrameChg>
        <pc:graphicFrameChg chg="add del mod">
          <ac:chgData name="Noxolo Mahlalela" userId="d162d71b-7110-4619-b124-147a7e792712" providerId="ADAL" clId="{4DFAF8CA-4821-4CFE-86C9-6DCDFA122A5E}" dt="2023-02-25T17:38:58.387" v="713" actId="478"/>
          <ac:graphicFrameMkLst>
            <pc:docMk/>
            <pc:sldMk cId="2968428859" sldId="873"/>
            <ac:graphicFrameMk id="6" creationId="{EDBEFFFF-A7C3-3437-0670-77E65A3FB87E}"/>
          </ac:graphicFrameMkLst>
        </pc:graphicFrameChg>
      </pc:sldChg>
      <pc:sldChg chg="addSp delSp modSp mod">
        <pc:chgData name="Noxolo Mahlalela" userId="d162d71b-7110-4619-b124-147a7e792712" providerId="ADAL" clId="{4DFAF8CA-4821-4CFE-86C9-6DCDFA122A5E}" dt="2023-02-25T17:36:32.453" v="704"/>
        <pc:sldMkLst>
          <pc:docMk/>
          <pc:sldMk cId="3985480816" sldId="874"/>
        </pc:sldMkLst>
        <pc:spChg chg="mod">
          <ac:chgData name="Noxolo Mahlalela" userId="d162d71b-7110-4619-b124-147a7e792712" providerId="ADAL" clId="{4DFAF8CA-4821-4CFE-86C9-6DCDFA122A5E}" dt="2023-02-25T17:36:32.453" v="704"/>
          <ac:spMkLst>
            <pc:docMk/>
            <pc:sldMk cId="3985480816" sldId="874"/>
            <ac:spMk id="7" creationId="{33EA7276-BCF0-4898-AE15-3FEE87426C10}"/>
          </ac:spMkLst>
        </pc:spChg>
        <pc:graphicFrameChg chg="add mod">
          <ac:chgData name="Noxolo Mahlalela" userId="d162d71b-7110-4619-b124-147a7e792712" providerId="ADAL" clId="{4DFAF8CA-4821-4CFE-86C9-6DCDFA122A5E}" dt="2023-02-25T17:34:52.543" v="696" actId="255"/>
          <ac:graphicFrameMkLst>
            <pc:docMk/>
            <pc:sldMk cId="3985480816" sldId="874"/>
            <ac:graphicFrameMk id="3" creationId="{F1CBBC7D-BF6E-E6B0-8348-7084527116E0}"/>
          </ac:graphicFrameMkLst>
        </pc:graphicFrameChg>
        <pc:graphicFrameChg chg="add del mod">
          <ac:chgData name="Noxolo Mahlalela" userId="d162d71b-7110-4619-b124-147a7e792712" providerId="ADAL" clId="{4DFAF8CA-4821-4CFE-86C9-6DCDFA122A5E}" dt="2023-02-25T17:34:16.070" v="688" actId="478"/>
          <ac:graphicFrameMkLst>
            <pc:docMk/>
            <pc:sldMk cId="3985480816" sldId="874"/>
            <ac:graphicFrameMk id="5" creationId="{F1CBBC7D-BF6E-E6B0-8348-7084527116E0}"/>
          </ac:graphicFrameMkLst>
        </pc:graphicFrameChg>
        <pc:picChg chg="del">
          <ac:chgData name="Noxolo Mahlalela" userId="d162d71b-7110-4619-b124-147a7e792712" providerId="ADAL" clId="{4DFAF8CA-4821-4CFE-86C9-6DCDFA122A5E}" dt="2023-02-24T14:31:23.132" v="358" actId="478"/>
          <ac:picMkLst>
            <pc:docMk/>
            <pc:sldMk cId="3985480816" sldId="874"/>
            <ac:picMk id="10" creationId="{28FCAED6-433E-4FC8-9A4D-D1357ADD44E5}"/>
          </ac:picMkLst>
        </pc:picChg>
      </pc:sldChg>
      <pc:sldChg chg="addSp delSp modSp mod">
        <pc:chgData name="Noxolo Mahlalela" userId="d162d71b-7110-4619-b124-147a7e792712" providerId="ADAL" clId="{4DFAF8CA-4821-4CFE-86C9-6DCDFA122A5E}" dt="2023-02-25T17:31:53.736" v="684" actId="20577"/>
        <pc:sldMkLst>
          <pc:docMk/>
          <pc:sldMk cId="3410609049" sldId="883"/>
        </pc:sldMkLst>
        <pc:spChg chg="add del mod">
          <ac:chgData name="Noxolo Mahlalela" userId="d162d71b-7110-4619-b124-147a7e792712" providerId="ADAL" clId="{4DFAF8CA-4821-4CFE-86C9-6DCDFA122A5E}" dt="2023-02-24T09:12:28.880" v="57"/>
          <ac:spMkLst>
            <pc:docMk/>
            <pc:sldMk cId="3410609049" sldId="883"/>
            <ac:spMk id="5" creationId="{21065CE0-5A54-9E43-3878-21BE8C967064}"/>
          </ac:spMkLst>
        </pc:spChg>
        <pc:spChg chg="mod">
          <ac:chgData name="Noxolo Mahlalela" userId="d162d71b-7110-4619-b124-147a7e792712" providerId="ADAL" clId="{4DFAF8CA-4821-4CFE-86C9-6DCDFA122A5E}" dt="2023-02-25T17:31:53.736" v="684" actId="20577"/>
          <ac:spMkLst>
            <pc:docMk/>
            <pc:sldMk cId="3410609049" sldId="883"/>
            <ac:spMk id="8" creationId="{5F3A81D9-6210-45C9-9DD5-C8DC814786AC}"/>
          </ac:spMkLst>
        </pc:spChg>
        <pc:graphicFrameChg chg="del">
          <ac:chgData name="Noxolo Mahlalela" userId="d162d71b-7110-4619-b124-147a7e792712" providerId="ADAL" clId="{4DFAF8CA-4821-4CFE-86C9-6DCDFA122A5E}" dt="2023-02-24T09:12:20.844" v="56" actId="478"/>
          <ac:graphicFrameMkLst>
            <pc:docMk/>
            <pc:sldMk cId="3410609049" sldId="883"/>
            <ac:graphicFrameMk id="6" creationId="{446D40A2-1F98-49D0-AFAB-FA318876E195}"/>
          </ac:graphicFrameMkLst>
        </pc:graphicFrameChg>
        <pc:graphicFrameChg chg="add mod modGraphic">
          <ac:chgData name="Noxolo Mahlalela" userId="d162d71b-7110-4619-b124-147a7e792712" providerId="ADAL" clId="{4DFAF8CA-4821-4CFE-86C9-6DCDFA122A5E}" dt="2023-02-24T09:22:48.548" v="158" actId="14100"/>
          <ac:graphicFrameMkLst>
            <pc:docMk/>
            <pc:sldMk cId="3410609049" sldId="883"/>
            <ac:graphicFrameMk id="7" creationId="{7DCA3A6A-406F-DEB1-6F33-5B80FEFB1928}"/>
          </ac:graphicFrameMkLst>
        </pc:graphicFrameChg>
      </pc:sldChg>
      <pc:sldChg chg="addSp delSp modSp del mod">
        <pc:chgData name="Noxolo Mahlalela" userId="d162d71b-7110-4619-b124-147a7e792712" providerId="ADAL" clId="{4DFAF8CA-4821-4CFE-86C9-6DCDFA122A5E}" dt="2023-02-24T13:41:41.046" v="318" actId="47"/>
        <pc:sldMkLst>
          <pc:docMk/>
          <pc:sldMk cId="3780363153" sldId="885"/>
        </pc:sldMkLst>
        <pc:spChg chg="add del mod">
          <ac:chgData name="Noxolo Mahlalela" userId="d162d71b-7110-4619-b124-147a7e792712" providerId="ADAL" clId="{4DFAF8CA-4821-4CFE-86C9-6DCDFA122A5E}" dt="2023-02-24T09:24:04.779" v="160"/>
          <ac:spMkLst>
            <pc:docMk/>
            <pc:sldMk cId="3780363153" sldId="885"/>
            <ac:spMk id="5" creationId="{810824A2-E70E-543E-19AC-02031FD68CE9}"/>
          </ac:spMkLst>
        </pc:spChg>
        <pc:spChg chg="mod">
          <ac:chgData name="Noxolo Mahlalela" userId="d162d71b-7110-4619-b124-147a7e792712" providerId="ADAL" clId="{4DFAF8CA-4821-4CFE-86C9-6DCDFA122A5E}" dt="2023-02-24T09:54:02.961" v="317" actId="20577"/>
          <ac:spMkLst>
            <pc:docMk/>
            <pc:sldMk cId="3780363153" sldId="885"/>
            <ac:spMk id="8" creationId="{5F3A81D9-6210-45C9-9DD5-C8DC814786AC}"/>
          </ac:spMkLst>
        </pc:spChg>
        <pc:graphicFrameChg chg="del">
          <ac:chgData name="Noxolo Mahlalela" userId="d162d71b-7110-4619-b124-147a7e792712" providerId="ADAL" clId="{4DFAF8CA-4821-4CFE-86C9-6DCDFA122A5E}" dt="2023-02-24T09:23:52.672" v="159" actId="478"/>
          <ac:graphicFrameMkLst>
            <pc:docMk/>
            <pc:sldMk cId="3780363153" sldId="885"/>
            <ac:graphicFrameMk id="6" creationId="{152A8C66-E55C-4D2A-873A-4AC7740D5DE7}"/>
          </ac:graphicFrameMkLst>
        </pc:graphicFrameChg>
        <pc:graphicFrameChg chg="add mod modGraphic">
          <ac:chgData name="Noxolo Mahlalela" userId="d162d71b-7110-4619-b124-147a7e792712" providerId="ADAL" clId="{4DFAF8CA-4821-4CFE-86C9-6DCDFA122A5E}" dt="2023-02-24T09:25:04.403" v="168" actId="14100"/>
          <ac:graphicFrameMkLst>
            <pc:docMk/>
            <pc:sldMk cId="3780363153" sldId="885"/>
            <ac:graphicFrameMk id="7" creationId="{31D1D2A6-2224-1702-D7CF-11B40279B3F8}"/>
          </ac:graphicFrameMkLst>
        </pc:graphicFrameChg>
      </pc:sldChg>
      <pc:sldChg chg="modSp mod">
        <pc:chgData name="Noxolo Mahlalela" userId="d162d71b-7110-4619-b124-147a7e792712" providerId="ADAL" clId="{4DFAF8CA-4821-4CFE-86C9-6DCDFA122A5E}" dt="2023-02-25T17:33:04.645" v="687" actId="20577"/>
        <pc:sldMkLst>
          <pc:docMk/>
          <pc:sldMk cId="3209384478" sldId="904"/>
        </pc:sldMkLst>
        <pc:spChg chg="mod">
          <ac:chgData name="Noxolo Mahlalela" userId="d162d71b-7110-4619-b124-147a7e792712" providerId="ADAL" clId="{4DFAF8CA-4821-4CFE-86C9-6DCDFA122A5E}" dt="2023-02-25T17:33:04.645" v="687" actId="20577"/>
          <ac:spMkLst>
            <pc:docMk/>
            <pc:sldMk cId="3209384478" sldId="904"/>
            <ac:spMk id="3" creationId="{F7E99B7A-4EE7-D7F1-0AEE-9389051196C6}"/>
          </ac:spMkLst>
        </pc:spChg>
      </pc:sldChg>
    </pc:docChg>
  </pc:docChgLst>
  <pc:docChgLst>
    <pc:chgData name="Sabelo Mtantato" userId="S::sabelo@ffc.co.za::96002ffa-f3e0-47d3-bee1-7ecf29a8f914" providerId="AD" clId="Web-{AD19310E-1DA7-8B4C-7FA4-3C9BE1B93E21}"/>
    <pc:docChg chg="modSld">
      <pc:chgData name="Sabelo Mtantato" userId="S::sabelo@ffc.co.za::96002ffa-f3e0-47d3-bee1-7ecf29a8f914" providerId="AD" clId="Web-{AD19310E-1DA7-8B4C-7FA4-3C9BE1B93E21}" dt="2022-02-28T08:41:37.527" v="19" actId="14100"/>
      <pc:docMkLst>
        <pc:docMk/>
      </pc:docMkLst>
      <pc:sldChg chg="addSp delSp modSp">
        <pc:chgData name="Sabelo Mtantato" userId="S::sabelo@ffc.co.za::96002ffa-f3e0-47d3-bee1-7ecf29a8f914" providerId="AD" clId="Web-{AD19310E-1DA7-8B4C-7FA4-3C9BE1B93E21}" dt="2022-02-28T08:41:37.527" v="19" actId="14100"/>
        <pc:sldMkLst>
          <pc:docMk/>
          <pc:sldMk cId="3985480816" sldId="874"/>
        </pc:sldMkLst>
        <pc:spChg chg="mod">
          <ac:chgData name="Sabelo Mtantato" userId="S::sabelo@ffc.co.za::96002ffa-f3e0-47d3-bee1-7ecf29a8f914" providerId="AD" clId="Web-{AD19310E-1DA7-8B4C-7FA4-3C9BE1B93E21}" dt="2022-02-28T08:41:34.777" v="18" actId="20577"/>
          <ac:spMkLst>
            <pc:docMk/>
            <pc:sldMk cId="3985480816" sldId="874"/>
            <ac:spMk id="7" creationId="{33EA7276-BCF0-4898-AE15-3FEE87426C10}"/>
          </ac:spMkLst>
        </pc:spChg>
        <pc:graphicFrameChg chg="del">
          <ac:chgData name="Sabelo Mtantato" userId="S::sabelo@ffc.co.za::96002ffa-f3e0-47d3-bee1-7ecf29a8f914" providerId="AD" clId="Web-{AD19310E-1DA7-8B4C-7FA4-3C9BE1B93E21}" dt="2022-02-28T08:37:24.278" v="0"/>
          <ac:graphicFrameMkLst>
            <pc:docMk/>
            <pc:sldMk cId="3985480816" sldId="874"/>
            <ac:graphicFrameMk id="9" creationId="{A4F2B626-B7EF-4123-AE93-C68DEF45CAA9}"/>
          </ac:graphicFrameMkLst>
        </pc:graphicFrameChg>
        <pc:picChg chg="add mod">
          <ac:chgData name="Sabelo Mtantato" userId="S::sabelo@ffc.co.za::96002ffa-f3e0-47d3-bee1-7ecf29a8f914" providerId="AD" clId="Web-{AD19310E-1DA7-8B4C-7FA4-3C9BE1B93E21}" dt="2022-02-28T08:41:37.527" v="19" actId="14100"/>
          <ac:picMkLst>
            <pc:docMk/>
            <pc:sldMk cId="3985480816" sldId="874"/>
            <ac:picMk id="3" creationId="{32965A16-B7E7-4502-9D16-BF24C269A085}"/>
          </ac:picMkLst>
        </pc:picChg>
      </pc:sldChg>
    </pc:docChg>
  </pc:docChgLst>
  <pc:docChgLst>
    <pc:chgData name="Guest User" userId="S::urn:spo:anon#167c40c90c170b39858638edc81d89942a81dc123c3c4c43b8f9a20502d68a61::" providerId="AD" clId="Web-{52C44649-AD03-AFBC-2A73-29B2A9AC3DC6}"/>
    <pc:docChg chg="modSld">
      <pc:chgData name="Guest User" userId="S::urn:spo:anon#167c40c90c170b39858638edc81d89942a81dc123c3c4c43b8f9a20502d68a61::" providerId="AD" clId="Web-{52C44649-AD03-AFBC-2A73-29B2A9AC3DC6}" dt="2023-02-24T10:18:38.654" v="943"/>
      <pc:docMkLst>
        <pc:docMk/>
      </pc:docMkLst>
      <pc:sldChg chg="addSp delSp modSp">
        <pc:chgData name="Guest User" userId="S::urn:spo:anon#167c40c90c170b39858638edc81d89942a81dc123c3c4c43b8f9a20502d68a61::" providerId="AD" clId="Web-{52C44649-AD03-AFBC-2A73-29B2A9AC3DC6}" dt="2023-02-24T10:11:57.062" v="841" actId="1076"/>
        <pc:sldMkLst>
          <pc:docMk/>
          <pc:sldMk cId="2855701789" sldId="890"/>
        </pc:sldMkLst>
        <pc:spChg chg="mod">
          <ac:chgData name="Guest User" userId="S::urn:spo:anon#167c40c90c170b39858638edc81d89942a81dc123c3c4c43b8f9a20502d68a61::" providerId="AD" clId="Web-{52C44649-AD03-AFBC-2A73-29B2A9AC3DC6}" dt="2023-02-24T09:52:21.037" v="465" actId="20577"/>
          <ac:spMkLst>
            <pc:docMk/>
            <pc:sldMk cId="2855701789" sldId="890"/>
            <ac:spMk id="3" creationId="{16315EF6-4A80-4F98-A2E2-24CB1E5A0481}"/>
          </ac:spMkLst>
        </pc:spChg>
        <pc:spChg chg="add del mod">
          <ac:chgData name="Guest User" userId="S::urn:spo:anon#167c40c90c170b39858638edc81d89942a81dc123c3c4c43b8f9a20502d68a61::" providerId="AD" clId="Web-{52C44649-AD03-AFBC-2A73-29B2A9AC3DC6}" dt="2023-02-24T09:30:21.930" v="2"/>
          <ac:spMkLst>
            <pc:docMk/>
            <pc:sldMk cId="2855701789" sldId="890"/>
            <ac:spMk id="6" creationId="{3171E179-189C-7BBB-C3B5-C3AC6084BF57}"/>
          </ac:spMkLst>
        </pc:spChg>
        <pc:spChg chg="mod">
          <ac:chgData name="Guest User" userId="S::urn:spo:anon#167c40c90c170b39858638edc81d89942a81dc123c3c4c43b8f9a20502d68a61::" providerId="AD" clId="Web-{52C44649-AD03-AFBC-2A73-29B2A9AC3DC6}" dt="2023-02-24T10:11:57.062" v="841" actId="1076"/>
          <ac:spMkLst>
            <pc:docMk/>
            <pc:sldMk cId="2855701789" sldId="890"/>
            <ac:spMk id="11" creationId="{4E10E1C7-5ACA-4943-A242-4DAD9C93B84B}"/>
          </ac:spMkLst>
        </pc:spChg>
        <pc:picChg chg="del">
          <ac:chgData name="Guest User" userId="S::urn:spo:anon#167c40c90c170b39858638edc81d89942a81dc123c3c4c43b8f9a20502d68a61::" providerId="AD" clId="Web-{52C44649-AD03-AFBC-2A73-29B2A9AC3DC6}" dt="2023-02-24T09:29:36.631" v="0"/>
          <ac:picMkLst>
            <pc:docMk/>
            <pc:sldMk cId="2855701789" sldId="890"/>
            <ac:picMk id="7" creationId="{C2111ACC-9D2C-4D1B-BC99-D1F6C287FB50}"/>
          </ac:picMkLst>
        </pc:picChg>
        <pc:picChg chg="add mod ord">
          <ac:chgData name="Guest User" userId="S::urn:spo:anon#167c40c90c170b39858638edc81d89942a81dc123c3c4c43b8f9a20502d68a61::" providerId="AD" clId="Web-{52C44649-AD03-AFBC-2A73-29B2A9AC3DC6}" dt="2023-02-24T10:11:44.983" v="840" actId="1076"/>
          <ac:picMkLst>
            <pc:docMk/>
            <pc:sldMk cId="2855701789" sldId="890"/>
            <ac:picMk id="8" creationId="{962136CD-1F42-C4B7-ACCB-38AC7B8AED4E}"/>
          </ac:picMkLst>
        </pc:picChg>
      </pc:sldChg>
      <pc:sldChg chg="addSp delSp modSp">
        <pc:chgData name="Guest User" userId="S::urn:spo:anon#167c40c90c170b39858638edc81d89942a81dc123c3c4c43b8f9a20502d68a61::" providerId="AD" clId="Web-{52C44649-AD03-AFBC-2A73-29B2A9AC3DC6}" dt="2023-02-24T09:51:00.816" v="456" actId="1076"/>
        <pc:sldMkLst>
          <pc:docMk/>
          <pc:sldMk cId="3220819154" sldId="891"/>
        </pc:sldMkLst>
        <pc:spChg chg="mod">
          <ac:chgData name="Guest User" userId="S::urn:spo:anon#167c40c90c170b39858638edc81d89942a81dc123c3c4c43b8f9a20502d68a61::" providerId="AD" clId="Web-{52C44649-AD03-AFBC-2A73-29B2A9AC3DC6}" dt="2023-02-24T09:51:00.816" v="456" actId="1076"/>
          <ac:spMkLst>
            <pc:docMk/>
            <pc:sldMk cId="3220819154" sldId="891"/>
            <ac:spMk id="3" creationId="{16315EF6-4A80-4F98-A2E2-24CB1E5A0481}"/>
          </ac:spMkLst>
        </pc:spChg>
        <pc:spChg chg="mod">
          <ac:chgData name="Guest User" userId="S::urn:spo:anon#167c40c90c170b39858638edc81d89942a81dc123c3c4c43b8f9a20502d68a61::" providerId="AD" clId="Web-{52C44649-AD03-AFBC-2A73-29B2A9AC3DC6}" dt="2023-02-24T09:36:09.973" v="70" actId="1076"/>
          <ac:spMkLst>
            <pc:docMk/>
            <pc:sldMk cId="3220819154" sldId="891"/>
            <ac:spMk id="11" creationId="{4E10E1C7-5ACA-4943-A242-4DAD9C93B84B}"/>
          </ac:spMkLst>
        </pc:spChg>
        <pc:graphicFrameChg chg="del">
          <ac:chgData name="Guest User" userId="S::urn:spo:anon#167c40c90c170b39858638edc81d89942a81dc123c3c4c43b8f9a20502d68a61::" providerId="AD" clId="Web-{52C44649-AD03-AFBC-2A73-29B2A9AC3DC6}" dt="2023-02-24T09:34:41.517" v="52"/>
          <ac:graphicFrameMkLst>
            <pc:docMk/>
            <pc:sldMk cId="3220819154" sldId="891"/>
            <ac:graphicFrameMk id="8" creationId="{5CCA52DB-C76C-495F-8C7A-E16940EDB199}"/>
          </ac:graphicFrameMkLst>
        </pc:graphicFrameChg>
        <pc:graphicFrameChg chg="mod">
          <ac:chgData name="Guest User" userId="S::urn:spo:anon#167c40c90c170b39858638edc81d89942a81dc123c3c4c43b8f9a20502d68a61::" providerId="AD" clId="Web-{52C44649-AD03-AFBC-2A73-29B2A9AC3DC6}" dt="2023-02-24T09:35:59.988" v="69" actId="14100"/>
          <ac:graphicFrameMkLst>
            <pc:docMk/>
            <pc:sldMk cId="3220819154" sldId="891"/>
            <ac:graphicFrameMk id="9" creationId="{704BA884-E480-4DC2-BE1E-9C1563AAF800}"/>
          </ac:graphicFrameMkLst>
        </pc:graphicFrameChg>
        <pc:picChg chg="add mod">
          <ac:chgData name="Guest User" userId="S::urn:spo:anon#167c40c90c170b39858638edc81d89942a81dc123c3c4c43b8f9a20502d68a61::" providerId="AD" clId="Web-{52C44649-AD03-AFBC-2A73-29B2A9AC3DC6}" dt="2023-02-24T09:35:54.550" v="67" actId="1076"/>
          <ac:picMkLst>
            <pc:docMk/>
            <pc:sldMk cId="3220819154" sldId="891"/>
            <ac:picMk id="5" creationId="{95EC8E06-9BDB-E1C2-2634-414BE5284696}"/>
          </ac:picMkLst>
        </pc:picChg>
      </pc:sldChg>
      <pc:sldChg chg="modSp">
        <pc:chgData name="Guest User" userId="S::urn:spo:anon#167c40c90c170b39858638edc81d89942a81dc123c3c4c43b8f9a20502d68a61::" providerId="AD" clId="Web-{52C44649-AD03-AFBC-2A73-29B2A9AC3DC6}" dt="2023-02-24T10:18:38.654" v="943"/>
        <pc:sldMkLst>
          <pc:docMk/>
          <pc:sldMk cId="2166630485" sldId="894"/>
        </pc:sldMkLst>
        <pc:spChg chg="mod">
          <ac:chgData name="Guest User" userId="S::urn:spo:anon#167c40c90c170b39858638edc81d89942a81dc123c3c4c43b8f9a20502d68a61::" providerId="AD" clId="Web-{52C44649-AD03-AFBC-2A73-29B2A9AC3DC6}" dt="2023-02-24T10:18:38.654" v="943"/>
          <ac:spMkLst>
            <pc:docMk/>
            <pc:sldMk cId="2166630485" sldId="894"/>
            <ac:spMk id="3" creationId="{58A1294F-67DA-48FA-A741-1272E0E6F042}"/>
          </ac:spMkLst>
        </pc:spChg>
      </pc:sldChg>
      <pc:sldChg chg="addSp delSp modSp">
        <pc:chgData name="Guest User" userId="S::urn:spo:anon#167c40c90c170b39858638edc81d89942a81dc123c3c4c43b8f9a20502d68a61::" providerId="AD" clId="Web-{52C44649-AD03-AFBC-2A73-29B2A9AC3DC6}" dt="2023-02-24T09:48:37.998" v="435" actId="20577"/>
        <pc:sldMkLst>
          <pc:docMk/>
          <pc:sldMk cId="1147615286" sldId="898"/>
        </pc:sldMkLst>
        <pc:spChg chg="mod">
          <ac:chgData name="Guest User" userId="S::urn:spo:anon#167c40c90c170b39858638edc81d89942a81dc123c3c4c43b8f9a20502d68a61::" providerId="AD" clId="Web-{52C44649-AD03-AFBC-2A73-29B2A9AC3DC6}" dt="2023-02-24T09:48:37.998" v="435" actId="20577"/>
          <ac:spMkLst>
            <pc:docMk/>
            <pc:sldMk cId="1147615286" sldId="898"/>
            <ac:spMk id="3" creationId="{16315EF6-4A80-4F98-A2E2-24CB1E5A0481}"/>
          </ac:spMkLst>
        </pc:spChg>
        <pc:spChg chg="add del mod">
          <ac:chgData name="Guest User" userId="S::urn:spo:anon#167c40c90c170b39858638edc81d89942a81dc123c3c4c43b8f9a20502d68a61::" providerId="AD" clId="Web-{52C44649-AD03-AFBC-2A73-29B2A9AC3DC6}" dt="2023-02-24T09:38:58.135" v="83"/>
          <ac:spMkLst>
            <pc:docMk/>
            <pc:sldMk cId="1147615286" sldId="898"/>
            <ac:spMk id="6" creationId="{5E39EB2D-8503-2C3E-D3E9-88A45B8F85D3}"/>
          </ac:spMkLst>
        </pc:spChg>
        <pc:picChg chg="add mod ord">
          <ac:chgData name="Guest User" userId="S::urn:spo:anon#167c40c90c170b39858638edc81d89942a81dc123c3c4c43b8f9a20502d68a61::" providerId="AD" clId="Web-{52C44649-AD03-AFBC-2A73-29B2A9AC3DC6}" dt="2023-02-24T09:39:11.995" v="87" actId="14100"/>
          <ac:picMkLst>
            <pc:docMk/>
            <pc:sldMk cId="1147615286" sldId="898"/>
            <ac:picMk id="7" creationId="{EE256161-6F83-E403-AC64-836B7507FAB7}"/>
          </ac:picMkLst>
        </pc:picChg>
        <pc:picChg chg="del">
          <ac:chgData name="Guest User" userId="S::urn:spo:anon#167c40c90c170b39858638edc81d89942a81dc123c3c4c43b8f9a20502d68a61::" providerId="AD" clId="Web-{52C44649-AD03-AFBC-2A73-29B2A9AC3DC6}" dt="2023-02-24T09:38:35.743" v="81"/>
          <ac:picMkLst>
            <pc:docMk/>
            <pc:sldMk cId="1147615286" sldId="898"/>
            <ac:picMk id="10" creationId="{1D150EFB-5D27-4835-ADE9-5AAE60B8FF91}"/>
          </ac:picMkLst>
        </pc:picChg>
      </pc:sldChg>
      <pc:sldChg chg="modSp">
        <pc:chgData name="Guest User" userId="S::urn:spo:anon#167c40c90c170b39858638edc81d89942a81dc123c3c4c43b8f9a20502d68a61::" providerId="AD" clId="Web-{52C44649-AD03-AFBC-2A73-29B2A9AC3DC6}" dt="2023-02-24T10:06:15.597" v="839" actId="14100"/>
        <pc:sldMkLst>
          <pc:docMk/>
          <pc:sldMk cId="3242402129" sldId="899"/>
        </pc:sldMkLst>
        <pc:spChg chg="mod">
          <ac:chgData name="Guest User" userId="S::urn:spo:anon#167c40c90c170b39858638edc81d89942a81dc123c3c4c43b8f9a20502d68a61::" providerId="AD" clId="Web-{52C44649-AD03-AFBC-2A73-29B2A9AC3DC6}" dt="2023-02-24T10:06:15.597" v="839" actId="14100"/>
          <ac:spMkLst>
            <pc:docMk/>
            <pc:sldMk cId="3242402129" sldId="899"/>
            <ac:spMk id="3" creationId="{DC271DCC-B8C5-445E-AD06-6F9AC97F57A1}"/>
          </ac:spMkLst>
        </pc:spChg>
      </pc:sldChg>
      <pc:sldChg chg="modSp">
        <pc:chgData name="Guest User" userId="S::urn:spo:anon#167c40c90c170b39858638edc81d89942a81dc123c3c4c43b8f9a20502d68a61::" providerId="AD" clId="Web-{52C44649-AD03-AFBC-2A73-29B2A9AC3DC6}" dt="2023-02-24T09:38:19.868" v="80" actId="1076"/>
        <pc:sldMkLst>
          <pc:docMk/>
          <pc:sldMk cId="3909237113" sldId="900"/>
        </pc:sldMkLst>
        <pc:spChg chg="mod">
          <ac:chgData name="Guest User" userId="S::urn:spo:anon#167c40c90c170b39858638edc81d89942a81dc123c3c4c43b8f9a20502d68a61::" providerId="AD" clId="Web-{52C44649-AD03-AFBC-2A73-29B2A9AC3DC6}" dt="2023-02-24T09:38:19.868" v="80" actId="1076"/>
          <ac:spMkLst>
            <pc:docMk/>
            <pc:sldMk cId="3909237113" sldId="900"/>
            <ac:spMk id="3" creationId="{F99B4EC9-8283-4777-BAE1-4D0842D8DC48}"/>
          </ac:spMkLst>
        </pc:spChg>
      </pc:sldChg>
    </pc:docChg>
  </pc:docChgLst>
  <pc:docChgLst>
    <pc:chgData name="Sabelo Mtantato" userId="S::sabelo@ffc.co.za::96002ffa-f3e0-47d3-bee1-7ecf29a8f914" providerId="AD" clId="Web-{EBF06FCD-2D4A-74BB-787A-707883CC68E0}"/>
    <pc:docChg chg="addSld modSld">
      <pc:chgData name="Sabelo Mtantato" userId="S::sabelo@ffc.co.za::96002ffa-f3e0-47d3-bee1-7ecf29a8f914" providerId="AD" clId="Web-{EBF06FCD-2D4A-74BB-787A-707883CC68E0}" dt="2022-02-25T13:54:24.721" v="55" actId="20577"/>
      <pc:docMkLst>
        <pc:docMk/>
      </pc:docMkLst>
      <pc:sldChg chg="add">
        <pc:chgData name="Sabelo Mtantato" userId="S::sabelo@ffc.co.za::96002ffa-f3e0-47d3-bee1-7ecf29a8f914" providerId="AD" clId="Web-{EBF06FCD-2D4A-74BB-787A-707883CC68E0}" dt="2022-02-25T13:52:06.406" v="0"/>
        <pc:sldMkLst>
          <pc:docMk/>
          <pc:sldMk cId="1389087921" sldId="888"/>
        </pc:sldMkLst>
      </pc:sldChg>
      <pc:sldChg chg="modSp add">
        <pc:chgData name="Sabelo Mtantato" userId="S::sabelo@ffc.co.za::96002ffa-f3e0-47d3-bee1-7ecf29a8f914" providerId="AD" clId="Web-{EBF06FCD-2D4A-74BB-787A-707883CC68E0}" dt="2022-02-25T13:54:24.721" v="55" actId="20577"/>
        <pc:sldMkLst>
          <pc:docMk/>
          <pc:sldMk cId="3523056395" sldId="889"/>
        </pc:sldMkLst>
        <pc:spChg chg="mod">
          <ac:chgData name="Sabelo Mtantato" userId="S::sabelo@ffc.co.za::96002ffa-f3e0-47d3-bee1-7ecf29a8f914" providerId="AD" clId="Web-{EBF06FCD-2D4A-74BB-787A-707883CC68E0}" dt="2022-02-25T13:54:24.721" v="55" actId="20577"/>
          <ac:spMkLst>
            <pc:docMk/>
            <pc:sldMk cId="3523056395" sldId="889"/>
            <ac:spMk id="2" creationId="{A005D6FC-950F-472E-8325-EC6CF47DAC9B}"/>
          </ac:spMkLst>
        </pc:spChg>
      </pc:sldChg>
    </pc:docChg>
  </pc:docChgLst>
  <pc:docChgLst>
    <pc:chgData name="Chen W. Tseng" userId="95ade056-1cac-4c1a-b9e1-be8795826bc7" providerId="ADAL" clId="{30FF1700-012B-43C7-BFCD-E4149B0F87C2}"/>
    <pc:docChg chg="undo custSel modSld">
      <pc:chgData name="Chen W. Tseng" userId="95ade056-1cac-4c1a-b9e1-be8795826bc7" providerId="ADAL" clId="{30FF1700-012B-43C7-BFCD-E4149B0F87C2}" dt="2023-02-27T11:27:01.643" v="241" actId="20577"/>
      <pc:docMkLst>
        <pc:docMk/>
      </pc:docMkLst>
      <pc:sldChg chg="modSp mod">
        <pc:chgData name="Chen W. Tseng" userId="95ade056-1cac-4c1a-b9e1-be8795826bc7" providerId="ADAL" clId="{30FF1700-012B-43C7-BFCD-E4149B0F87C2}" dt="2023-02-27T11:22:32.296" v="169" actId="20577"/>
        <pc:sldMkLst>
          <pc:docMk/>
          <pc:sldMk cId="1603263130" sldId="858"/>
        </pc:sldMkLst>
        <pc:spChg chg="mod">
          <ac:chgData name="Chen W. Tseng" userId="95ade056-1cac-4c1a-b9e1-be8795826bc7" providerId="ADAL" clId="{30FF1700-012B-43C7-BFCD-E4149B0F87C2}" dt="2023-02-27T11:22:32.296" v="169" actId="20577"/>
          <ac:spMkLst>
            <pc:docMk/>
            <pc:sldMk cId="1603263130" sldId="858"/>
            <ac:spMk id="2" creationId="{9141B4BA-ABE0-467F-AF84-665F8E87C6C6}"/>
          </ac:spMkLst>
        </pc:spChg>
        <pc:spChg chg="mod">
          <ac:chgData name="Chen W. Tseng" userId="95ade056-1cac-4c1a-b9e1-be8795826bc7" providerId="ADAL" clId="{30FF1700-012B-43C7-BFCD-E4149B0F87C2}" dt="2023-02-27T11:19:33.253" v="4" actId="20577"/>
          <ac:spMkLst>
            <pc:docMk/>
            <pc:sldMk cId="1603263130" sldId="858"/>
            <ac:spMk id="7" creationId="{68E378F3-F5CC-4CD6-9F95-3A459FD75E96}"/>
          </ac:spMkLst>
        </pc:spChg>
      </pc:sldChg>
      <pc:sldChg chg="modSp mod">
        <pc:chgData name="Chen W. Tseng" userId="95ade056-1cac-4c1a-b9e1-be8795826bc7" providerId="ADAL" clId="{30FF1700-012B-43C7-BFCD-E4149B0F87C2}" dt="2023-02-27T11:21:12.581" v="50" actId="20577"/>
        <pc:sldMkLst>
          <pc:docMk/>
          <pc:sldMk cId="4147670189" sldId="859"/>
        </pc:sldMkLst>
        <pc:spChg chg="mod">
          <ac:chgData name="Chen W. Tseng" userId="95ade056-1cac-4c1a-b9e1-be8795826bc7" providerId="ADAL" clId="{30FF1700-012B-43C7-BFCD-E4149B0F87C2}" dt="2023-02-27T11:20:46.306" v="40" actId="20577"/>
          <ac:spMkLst>
            <pc:docMk/>
            <pc:sldMk cId="4147670189" sldId="859"/>
            <ac:spMk id="8" creationId="{5F3A81D9-6210-45C9-9DD5-C8DC814786AC}"/>
          </ac:spMkLst>
        </pc:spChg>
        <pc:graphicFrameChg chg="modGraphic">
          <ac:chgData name="Chen W. Tseng" userId="95ade056-1cac-4c1a-b9e1-be8795826bc7" providerId="ADAL" clId="{30FF1700-012B-43C7-BFCD-E4149B0F87C2}" dt="2023-02-27T11:21:12.581" v="50" actId="20577"/>
          <ac:graphicFrameMkLst>
            <pc:docMk/>
            <pc:sldMk cId="4147670189" sldId="859"/>
            <ac:graphicFrameMk id="11" creationId="{6EC3A37B-29EB-B4D3-C7E6-5192C7835EFB}"/>
          </ac:graphicFrameMkLst>
        </pc:graphicFrameChg>
      </pc:sldChg>
      <pc:sldChg chg="modSp mod">
        <pc:chgData name="Chen W. Tseng" userId="95ade056-1cac-4c1a-b9e1-be8795826bc7" providerId="ADAL" clId="{30FF1700-012B-43C7-BFCD-E4149B0F87C2}" dt="2023-02-27T11:23:37.761" v="199" actId="20577"/>
        <pc:sldMkLst>
          <pc:docMk/>
          <pc:sldMk cId="3772390091" sldId="860"/>
        </pc:sldMkLst>
        <pc:spChg chg="mod">
          <ac:chgData name="Chen W. Tseng" userId="95ade056-1cac-4c1a-b9e1-be8795826bc7" providerId="ADAL" clId="{30FF1700-012B-43C7-BFCD-E4149B0F87C2}" dt="2023-02-27T11:23:37.761" v="199" actId="20577"/>
          <ac:spMkLst>
            <pc:docMk/>
            <pc:sldMk cId="3772390091" sldId="860"/>
            <ac:spMk id="3" creationId="{D8DC2DD7-A453-4C9B-91C3-3736322AD437}"/>
          </ac:spMkLst>
        </pc:spChg>
      </pc:sldChg>
      <pc:sldChg chg="modSp mod">
        <pc:chgData name="Chen W. Tseng" userId="95ade056-1cac-4c1a-b9e1-be8795826bc7" providerId="ADAL" clId="{30FF1700-012B-43C7-BFCD-E4149B0F87C2}" dt="2023-02-27T11:19:51.886" v="7" actId="20577"/>
        <pc:sldMkLst>
          <pc:docMk/>
          <pc:sldMk cId="2490591603" sldId="861"/>
        </pc:sldMkLst>
        <pc:spChg chg="mod">
          <ac:chgData name="Chen W. Tseng" userId="95ade056-1cac-4c1a-b9e1-be8795826bc7" providerId="ADAL" clId="{30FF1700-012B-43C7-BFCD-E4149B0F87C2}" dt="2023-02-27T11:19:51.886" v="7" actId="20577"/>
          <ac:spMkLst>
            <pc:docMk/>
            <pc:sldMk cId="2490591603" sldId="861"/>
            <ac:spMk id="3" creationId="{D8DC2DD7-A453-4C9B-91C3-3736322AD437}"/>
          </ac:spMkLst>
        </pc:spChg>
      </pc:sldChg>
      <pc:sldChg chg="modSp mod">
        <pc:chgData name="Chen W. Tseng" userId="95ade056-1cac-4c1a-b9e1-be8795826bc7" providerId="ADAL" clId="{30FF1700-012B-43C7-BFCD-E4149B0F87C2}" dt="2023-02-27T11:25:44.836" v="229" actId="20577"/>
        <pc:sldMkLst>
          <pc:docMk/>
          <pc:sldMk cId="2322251817" sldId="866"/>
        </pc:sldMkLst>
        <pc:spChg chg="mod">
          <ac:chgData name="Chen W. Tseng" userId="95ade056-1cac-4c1a-b9e1-be8795826bc7" providerId="ADAL" clId="{30FF1700-012B-43C7-BFCD-E4149B0F87C2}" dt="2023-02-27T11:25:44.836" v="229" actId="20577"/>
          <ac:spMkLst>
            <pc:docMk/>
            <pc:sldMk cId="2322251817" sldId="866"/>
            <ac:spMk id="3" creationId="{F99B4EC9-8283-4777-BAE1-4D0842D8DC48}"/>
          </ac:spMkLst>
        </pc:spChg>
      </pc:sldChg>
      <pc:sldChg chg="modSp mod">
        <pc:chgData name="Chen W. Tseng" userId="95ade056-1cac-4c1a-b9e1-be8795826bc7" providerId="ADAL" clId="{30FF1700-012B-43C7-BFCD-E4149B0F87C2}" dt="2023-02-27T11:19:36.503" v="5" actId="20577"/>
        <pc:sldMkLst>
          <pc:docMk/>
          <pc:sldMk cId="1701446220" sldId="878"/>
        </pc:sldMkLst>
        <pc:spChg chg="mod">
          <ac:chgData name="Chen W. Tseng" userId="95ade056-1cac-4c1a-b9e1-be8795826bc7" providerId="ADAL" clId="{30FF1700-012B-43C7-BFCD-E4149B0F87C2}" dt="2023-02-27T11:19:36.503" v="5" actId="20577"/>
          <ac:spMkLst>
            <pc:docMk/>
            <pc:sldMk cId="1701446220" sldId="878"/>
            <ac:spMk id="7" creationId="{68E378F3-F5CC-4CD6-9F95-3A459FD75E96}"/>
          </ac:spMkLst>
        </pc:spChg>
      </pc:sldChg>
      <pc:sldChg chg="modSp mod">
        <pc:chgData name="Chen W. Tseng" userId="95ade056-1cac-4c1a-b9e1-be8795826bc7" providerId="ADAL" clId="{30FF1700-012B-43C7-BFCD-E4149B0F87C2}" dt="2023-02-27T11:23:47.815" v="205" actId="20577"/>
        <pc:sldMkLst>
          <pc:docMk/>
          <pc:sldMk cId="340242928" sldId="882"/>
        </pc:sldMkLst>
        <pc:spChg chg="mod">
          <ac:chgData name="Chen W. Tseng" userId="95ade056-1cac-4c1a-b9e1-be8795826bc7" providerId="ADAL" clId="{30FF1700-012B-43C7-BFCD-E4149B0F87C2}" dt="2023-02-27T11:23:47.815" v="205" actId="20577"/>
          <ac:spMkLst>
            <pc:docMk/>
            <pc:sldMk cId="340242928" sldId="882"/>
            <ac:spMk id="3" creationId="{D8DC2DD7-A453-4C9B-91C3-3736322AD437}"/>
          </ac:spMkLst>
        </pc:spChg>
      </pc:sldChg>
      <pc:sldChg chg="modSp mod">
        <pc:chgData name="Chen W. Tseng" userId="95ade056-1cac-4c1a-b9e1-be8795826bc7" providerId="ADAL" clId="{30FF1700-012B-43C7-BFCD-E4149B0F87C2}" dt="2023-02-27T11:21:39.501" v="91" actId="20577"/>
        <pc:sldMkLst>
          <pc:docMk/>
          <pc:sldMk cId="3410609049" sldId="883"/>
        </pc:sldMkLst>
        <pc:spChg chg="mod">
          <ac:chgData name="Chen W. Tseng" userId="95ade056-1cac-4c1a-b9e1-be8795826bc7" providerId="ADAL" clId="{30FF1700-012B-43C7-BFCD-E4149B0F87C2}" dt="2023-02-27T11:21:39.501" v="91" actId="20577"/>
          <ac:spMkLst>
            <pc:docMk/>
            <pc:sldMk cId="3410609049" sldId="883"/>
            <ac:spMk id="8" creationId="{5F3A81D9-6210-45C9-9DD5-C8DC814786AC}"/>
          </ac:spMkLst>
        </pc:spChg>
      </pc:sldChg>
      <pc:sldChg chg="modSp mod">
        <pc:chgData name="Chen W. Tseng" userId="95ade056-1cac-4c1a-b9e1-be8795826bc7" providerId="ADAL" clId="{30FF1700-012B-43C7-BFCD-E4149B0F87C2}" dt="2023-02-27T11:26:35.384" v="233" actId="20577"/>
        <pc:sldMkLst>
          <pc:docMk/>
          <pc:sldMk cId="1004489769" sldId="884"/>
        </pc:sldMkLst>
        <pc:spChg chg="mod">
          <ac:chgData name="Chen W. Tseng" userId="95ade056-1cac-4c1a-b9e1-be8795826bc7" providerId="ADAL" clId="{30FF1700-012B-43C7-BFCD-E4149B0F87C2}" dt="2023-02-27T11:26:35.384" v="233" actId="20577"/>
          <ac:spMkLst>
            <pc:docMk/>
            <pc:sldMk cId="1004489769" sldId="884"/>
            <ac:spMk id="3" creationId="{D8DC2DD7-A453-4C9B-91C3-3736322AD437}"/>
          </ac:spMkLst>
        </pc:spChg>
      </pc:sldChg>
      <pc:sldChg chg="modSp mod">
        <pc:chgData name="Chen W. Tseng" userId="95ade056-1cac-4c1a-b9e1-be8795826bc7" providerId="ADAL" clId="{30FF1700-012B-43C7-BFCD-E4149B0F87C2}" dt="2023-02-27T11:26:47.056" v="235" actId="20577"/>
        <pc:sldMkLst>
          <pc:docMk/>
          <pc:sldMk cId="123442650" sldId="887"/>
        </pc:sldMkLst>
        <pc:spChg chg="mod">
          <ac:chgData name="Chen W. Tseng" userId="95ade056-1cac-4c1a-b9e1-be8795826bc7" providerId="ADAL" clId="{30FF1700-012B-43C7-BFCD-E4149B0F87C2}" dt="2023-02-27T11:26:47.056" v="235" actId="20577"/>
          <ac:spMkLst>
            <pc:docMk/>
            <pc:sldMk cId="123442650" sldId="887"/>
            <ac:spMk id="3" creationId="{D8DC2DD7-A453-4C9B-91C3-3736322AD437}"/>
          </ac:spMkLst>
        </pc:spChg>
      </pc:sldChg>
      <pc:sldChg chg="modSp mod">
        <pc:chgData name="Chen W. Tseng" userId="95ade056-1cac-4c1a-b9e1-be8795826bc7" providerId="ADAL" clId="{30FF1700-012B-43C7-BFCD-E4149B0F87C2}" dt="2023-02-27T11:24:17.386" v="217" actId="20577"/>
        <pc:sldMkLst>
          <pc:docMk/>
          <pc:sldMk cId="1389087921" sldId="888"/>
        </pc:sldMkLst>
        <pc:spChg chg="mod">
          <ac:chgData name="Chen W. Tseng" userId="95ade056-1cac-4c1a-b9e1-be8795826bc7" providerId="ADAL" clId="{30FF1700-012B-43C7-BFCD-E4149B0F87C2}" dt="2023-02-27T11:24:17.386" v="217" actId="20577"/>
          <ac:spMkLst>
            <pc:docMk/>
            <pc:sldMk cId="1389087921" sldId="888"/>
            <ac:spMk id="3" creationId="{6F59CD08-2009-4739-8A21-3C47F1B75E5F}"/>
          </ac:spMkLst>
        </pc:spChg>
      </pc:sldChg>
      <pc:sldChg chg="modSp mod">
        <pc:chgData name="Chen W. Tseng" userId="95ade056-1cac-4c1a-b9e1-be8795826bc7" providerId="ADAL" clId="{30FF1700-012B-43C7-BFCD-E4149B0F87C2}" dt="2023-02-27T11:24:13.132" v="215" actId="20577"/>
        <pc:sldMkLst>
          <pc:docMk/>
          <pc:sldMk cId="3523056395" sldId="889"/>
        </pc:sldMkLst>
        <pc:spChg chg="mod">
          <ac:chgData name="Chen W. Tseng" userId="95ade056-1cac-4c1a-b9e1-be8795826bc7" providerId="ADAL" clId="{30FF1700-012B-43C7-BFCD-E4149B0F87C2}" dt="2023-02-27T11:24:13.132" v="215" actId="20577"/>
          <ac:spMkLst>
            <pc:docMk/>
            <pc:sldMk cId="3523056395" sldId="889"/>
            <ac:spMk id="7" creationId="{33EA7276-BCF0-4898-AE15-3FEE87426C10}"/>
          </ac:spMkLst>
        </pc:spChg>
      </pc:sldChg>
      <pc:sldChg chg="modSp mod">
        <pc:chgData name="Chen W. Tseng" userId="95ade056-1cac-4c1a-b9e1-be8795826bc7" providerId="ADAL" clId="{30FF1700-012B-43C7-BFCD-E4149B0F87C2}" dt="2023-02-27T11:22:14.062" v="141" actId="20577"/>
        <pc:sldMkLst>
          <pc:docMk/>
          <pc:sldMk cId="2855701789" sldId="890"/>
        </pc:sldMkLst>
        <pc:spChg chg="mod">
          <ac:chgData name="Chen W. Tseng" userId="95ade056-1cac-4c1a-b9e1-be8795826bc7" providerId="ADAL" clId="{30FF1700-012B-43C7-BFCD-E4149B0F87C2}" dt="2023-02-27T11:22:14.062" v="141" actId="20577"/>
          <ac:spMkLst>
            <pc:docMk/>
            <pc:sldMk cId="2855701789" sldId="890"/>
            <ac:spMk id="3" creationId="{16315EF6-4A80-4F98-A2E2-24CB1E5A0481}"/>
          </ac:spMkLst>
        </pc:spChg>
      </pc:sldChg>
      <pc:sldChg chg="modSp mod">
        <pc:chgData name="Chen W. Tseng" userId="95ade056-1cac-4c1a-b9e1-be8795826bc7" providerId="ADAL" clId="{30FF1700-012B-43C7-BFCD-E4149B0F87C2}" dt="2023-02-27T11:22:24.068" v="161" actId="20577"/>
        <pc:sldMkLst>
          <pc:docMk/>
          <pc:sldMk cId="3220819154" sldId="891"/>
        </pc:sldMkLst>
        <pc:spChg chg="mod">
          <ac:chgData name="Chen W. Tseng" userId="95ade056-1cac-4c1a-b9e1-be8795826bc7" providerId="ADAL" clId="{30FF1700-012B-43C7-BFCD-E4149B0F87C2}" dt="2023-02-27T11:22:24.068" v="161" actId="20577"/>
          <ac:spMkLst>
            <pc:docMk/>
            <pc:sldMk cId="3220819154" sldId="891"/>
            <ac:spMk id="3" creationId="{16315EF6-4A80-4F98-A2E2-24CB1E5A0481}"/>
          </ac:spMkLst>
        </pc:spChg>
      </pc:sldChg>
      <pc:sldChg chg="modSp mod">
        <pc:chgData name="Chen W. Tseng" userId="95ade056-1cac-4c1a-b9e1-be8795826bc7" providerId="ADAL" clId="{30FF1700-012B-43C7-BFCD-E4149B0F87C2}" dt="2023-02-27T11:25:25.725" v="225" actId="20577"/>
        <pc:sldMkLst>
          <pc:docMk/>
          <pc:sldMk cId="1147615286" sldId="898"/>
        </pc:sldMkLst>
        <pc:spChg chg="mod">
          <ac:chgData name="Chen W. Tseng" userId="95ade056-1cac-4c1a-b9e1-be8795826bc7" providerId="ADAL" clId="{30FF1700-012B-43C7-BFCD-E4149B0F87C2}" dt="2023-02-27T11:25:25.725" v="225" actId="20577"/>
          <ac:spMkLst>
            <pc:docMk/>
            <pc:sldMk cId="1147615286" sldId="898"/>
            <ac:spMk id="3" creationId="{16315EF6-4A80-4F98-A2E2-24CB1E5A0481}"/>
          </ac:spMkLst>
        </pc:spChg>
      </pc:sldChg>
      <pc:sldChg chg="modSp mod">
        <pc:chgData name="Chen W. Tseng" userId="95ade056-1cac-4c1a-b9e1-be8795826bc7" providerId="ADAL" clId="{30FF1700-012B-43C7-BFCD-E4149B0F87C2}" dt="2023-02-27T11:24:34.822" v="221" actId="20577"/>
        <pc:sldMkLst>
          <pc:docMk/>
          <pc:sldMk cId="3242402129" sldId="899"/>
        </pc:sldMkLst>
        <pc:spChg chg="mod">
          <ac:chgData name="Chen W. Tseng" userId="95ade056-1cac-4c1a-b9e1-be8795826bc7" providerId="ADAL" clId="{30FF1700-012B-43C7-BFCD-E4149B0F87C2}" dt="2023-02-27T11:24:34.822" v="221" actId="20577"/>
          <ac:spMkLst>
            <pc:docMk/>
            <pc:sldMk cId="3242402129" sldId="899"/>
            <ac:spMk id="3" creationId="{DC271DCC-B8C5-445E-AD06-6F9AC97F57A1}"/>
          </ac:spMkLst>
        </pc:spChg>
      </pc:sldChg>
      <pc:sldChg chg="modSp mod">
        <pc:chgData name="Chen W. Tseng" userId="95ade056-1cac-4c1a-b9e1-be8795826bc7" providerId="ADAL" clId="{30FF1700-012B-43C7-BFCD-E4149B0F87C2}" dt="2023-02-27T11:19:38.926" v="6" actId="20577"/>
        <pc:sldMkLst>
          <pc:docMk/>
          <pc:sldMk cId="3183948243" sldId="902"/>
        </pc:sldMkLst>
        <pc:spChg chg="mod">
          <ac:chgData name="Chen W. Tseng" userId="95ade056-1cac-4c1a-b9e1-be8795826bc7" providerId="ADAL" clId="{30FF1700-012B-43C7-BFCD-E4149B0F87C2}" dt="2023-02-27T11:19:38.926" v="6" actId="20577"/>
          <ac:spMkLst>
            <pc:docMk/>
            <pc:sldMk cId="3183948243" sldId="902"/>
            <ac:spMk id="7" creationId="{68E378F3-F5CC-4CD6-9F95-3A459FD75E96}"/>
          </ac:spMkLst>
        </pc:spChg>
      </pc:sldChg>
      <pc:sldChg chg="modSp mod">
        <pc:chgData name="Chen W. Tseng" userId="95ade056-1cac-4c1a-b9e1-be8795826bc7" providerId="ADAL" clId="{30FF1700-012B-43C7-BFCD-E4149B0F87C2}" dt="2023-02-27T11:22:48.877" v="179" actId="20577"/>
        <pc:sldMkLst>
          <pc:docMk/>
          <pc:sldMk cId="947419290" sldId="903"/>
        </pc:sldMkLst>
        <pc:spChg chg="mod">
          <ac:chgData name="Chen W. Tseng" userId="95ade056-1cac-4c1a-b9e1-be8795826bc7" providerId="ADAL" clId="{30FF1700-012B-43C7-BFCD-E4149B0F87C2}" dt="2023-02-27T11:22:48.877" v="179" actId="20577"/>
          <ac:spMkLst>
            <pc:docMk/>
            <pc:sldMk cId="947419290" sldId="903"/>
            <ac:spMk id="7" creationId="{68E378F3-F5CC-4CD6-9F95-3A459FD75E96}"/>
          </ac:spMkLst>
        </pc:spChg>
      </pc:sldChg>
      <pc:sldChg chg="modSp mod">
        <pc:chgData name="Chen W. Tseng" userId="95ade056-1cac-4c1a-b9e1-be8795826bc7" providerId="ADAL" clId="{30FF1700-012B-43C7-BFCD-E4149B0F87C2}" dt="2023-02-27T11:23:32.268" v="197" actId="20577"/>
        <pc:sldMkLst>
          <pc:docMk/>
          <pc:sldMk cId="3209384478" sldId="904"/>
        </pc:sldMkLst>
        <pc:spChg chg="mod">
          <ac:chgData name="Chen W. Tseng" userId="95ade056-1cac-4c1a-b9e1-be8795826bc7" providerId="ADAL" clId="{30FF1700-012B-43C7-BFCD-E4149B0F87C2}" dt="2023-02-27T11:23:32.268" v="197" actId="20577"/>
          <ac:spMkLst>
            <pc:docMk/>
            <pc:sldMk cId="3209384478" sldId="904"/>
            <ac:spMk id="3" creationId="{F7E99B7A-4EE7-D7F1-0AEE-9389051196C6}"/>
          </ac:spMkLst>
        </pc:spChg>
      </pc:sldChg>
      <pc:sldChg chg="modSp mod">
        <pc:chgData name="Chen W. Tseng" userId="95ade056-1cac-4c1a-b9e1-be8795826bc7" providerId="ADAL" clId="{30FF1700-012B-43C7-BFCD-E4149B0F87C2}" dt="2023-02-27T11:27:01.643" v="241" actId="20577"/>
        <pc:sldMkLst>
          <pc:docMk/>
          <pc:sldMk cId="1320664631" sldId="951"/>
        </pc:sldMkLst>
        <pc:spChg chg="mod">
          <ac:chgData name="Chen W. Tseng" userId="95ade056-1cac-4c1a-b9e1-be8795826bc7" providerId="ADAL" clId="{30FF1700-012B-43C7-BFCD-E4149B0F87C2}" dt="2023-02-27T11:27:01.643" v="241" actId="20577"/>
          <ac:spMkLst>
            <pc:docMk/>
            <pc:sldMk cId="1320664631" sldId="951"/>
            <ac:spMk id="3" creationId="{A29797F1-9488-705E-3C6B-51D06CD6E5E0}"/>
          </ac:spMkLst>
        </pc:spChg>
      </pc:sldChg>
    </pc:docChg>
  </pc:docChgLst>
  <pc:docChgLst>
    <pc:chgData name="Sasha Peters" userId="S::sasha@ffc.co.za::5792abb0-abe8-469d-a70a-23529959b31e" providerId="AD" clId="Web-{8C0EB11C-18A5-0718-6406-C010116B33E6}"/>
    <pc:docChg chg="modSld">
      <pc:chgData name="Sasha Peters" userId="S::sasha@ffc.co.za::5792abb0-abe8-469d-a70a-23529959b31e" providerId="AD" clId="Web-{8C0EB11C-18A5-0718-6406-C010116B33E6}" dt="2022-02-27T18:53:00.822" v="13" actId="20577"/>
      <pc:docMkLst>
        <pc:docMk/>
      </pc:docMkLst>
      <pc:sldChg chg="modSp">
        <pc:chgData name="Sasha Peters" userId="S::sasha@ffc.co.za::5792abb0-abe8-469d-a70a-23529959b31e" providerId="AD" clId="Web-{8C0EB11C-18A5-0718-6406-C010116B33E6}" dt="2022-02-27T18:53:00.822" v="13" actId="20577"/>
        <pc:sldMkLst>
          <pc:docMk/>
          <pc:sldMk cId="1004489769" sldId="884"/>
        </pc:sldMkLst>
        <pc:spChg chg="mod">
          <ac:chgData name="Sasha Peters" userId="S::sasha@ffc.co.za::5792abb0-abe8-469d-a70a-23529959b31e" providerId="AD" clId="Web-{8C0EB11C-18A5-0718-6406-C010116B33E6}" dt="2022-02-27T18:53:00.822" v="13" actId="20577"/>
          <ac:spMkLst>
            <pc:docMk/>
            <pc:sldMk cId="1004489769" sldId="884"/>
            <ac:spMk id="3" creationId="{D8DC2DD7-A453-4C9B-91C3-3736322AD437}"/>
          </ac:spMkLst>
        </pc:spChg>
      </pc:sldChg>
    </pc:docChg>
  </pc:docChgLst>
  <pc:docChgLst>
    <pc:chgData name="Sabelo Mtantato" userId="S::sabelo@ffc.co.za::96002ffa-f3e0-47d3-bee1-7ecf29a8f914" providerId="AD" clId="Web-{0046775B-568A-226B-81B8-2FE6B991C3C6}"/>
    <pc:docChg chg="addSld delSld">
      <pc:chgData name="Sabelo Mtantato" userId="S::sabelo@ffc.co.za::96002ffa-f3e0-47d3-bee1-7ecf29a8f914" providerId="AD" clId="Web-{0046775B-568A-226B-81B8-2FE6B991C3C6}" dt="2022-02-25T10:57:03.429" v="5"/>
      <pc:docMkLst>
        <pc:docMk/>
      </pc:docMkLst>
      <pc:sldChg chg="del">
        <pc:chgData name="Sabelo Mtantato" userId="S::sabelo@ffc.co.za::96002ffa-f3e0-47d3-bee1-7ecf29a8f914" providerId="AD" clId="Web-{0046775B-568A-226B-81B8-2FE6B991C3C6}" dt="2022-02-25T10:57:03.429" v="5"/>
        <pc:sldMkLst>
          <pc:docMk/>
          <pc:sldMk cId="3604085490" sldId="864"/>
        </pc:sldMkLst>
      </pc:sldChg>
      <pc:sldChg chg="add">
        <pc:chgData name="Sabelo Mtantato" userId="S::sabelo@ffc.co.za::96002ffa-f3e0-47d3-bee1-7ecf29a8f914" providerId="AD" clId="Web-{0046775B-568A-226B-81B8-2FE6B991C3C6}" dt="2022-02-25T10:53:17.377" v="0"/>
        <pc:sldMkLst>
          <pc:docMk/>
          <pc:sldMk cId="184889844" sldId="872"/>
        </pc:sldMkLst>
      </pc:sldChg>
      <pc:sldChg chg="add">
        <pc:chgData name="Sabelo Mtantato" userId="S::sabelo@ffc.co.za::96002ffa-f3e0-47d3-bee1-7ecf29a8f914" providerId="AD" clId="Web-{0046775B-568A-226B-81B8-2FE6B991C3C6}" dt="2022-02-25T10:53:17.534" v="1"/>
        <pc:sldMkLst>
          <pc:docMk/>
          <pc:sldMk cId="2968428859" sldId="873"/>
        </pc:sldMkLst>
      </pc:sldChg>
      <pc:sldChg chg="add">
        <pc:chgData name="Sabelo Mtantato" userId="S::sabelo@ffc.co.za::96002ffa-f3e0-47d3-bee1-7ecf29a8f914" providerId="AD" clId="Web-{0046775B-568A-226B-81B8-2FE6B991C3C6}" dt="2022-02-25T10:53:17.690" v="2"/>
        <pc:sldMkLst>
          <pc:docMk/>
          <pc:sldMk cId="3985480816" sldId="874"/>
        </pc:sldMkLst>
      </pc:sldChg>
      <pc:sldChg chg="add">
        <pc:chgData name="Sabelo Mtantato" userId="S::sabelo@ffc.co.za::96002ffa-f3e0-47d3-bee1-7ecf29a8f914" providerId="AD" clId="Web-{0046775B-568A-226B-81B8-2FE6B991C3C6}" dt="2022-02-25T10:53:17.862" v="3"/>
        <pc:sldMkLst>
          <pc:docMk/>
          <pc:sldMk cId="1585123960" sldId="875"/>
        </pc:sldMkLst>
      </pc:sldChg>
      <pc:sldChg chg="add">
        <pc:chgData name="Sabelo Mtantato" userId="S::sabelo@ffc.co.za::96002ffa-f3e0-47d3-bee1-7ecf29a8f914" providerId="AD" clId="Web-{0046775B-568A-226B-81B8-2FE6B991C3C6}" dt="2022-02-25T10:53:18.190" v="4"/>
        <pc:sldMkLst>
          <pc:docMk/>
          <pc:sldMk cId="3903092634" sldId="876"/>
        </pc:sldMkLst>
      </pc:sldChg>
    </pc:docChg>
  </pc:docChgLst>
  <pc:docChgLst>
    <pc:chgData name="Chen W. Tseng" userId="95ade056-1cac-4c1a-b9e1-be8795826bc7" providerId="ADAL" clId="{A222BA44-2C3C-45DC-A110-35BB0339779D}"/>
    <pc:docChg chg="undo redo custSel addSld delSld modSld sldOrd modMainMaster">
      <pc:chgData name="Chen W. Tseng" userId="95ade056-1cac-4c1a-b9e1-be8795826bc7" providerId="ADAL" clId="{A222BA44-2C3C-45DC-A110-35BB0339779D}" dt="2023-02-27T08:00:42.149" v="1704"/>
      <pc:docMkLst>
        <pc:docMk/>
      </pc:docMkLst>
      <pc:sldChg chg="modSp mod">
        <pc:chgData name="Chen W. Tseng" userId="95ade056-1cac-4c1a-b9e1-be8795826bc7" providerId="ADAL" clId="{A222BA44-2C3C-45DC-A110-35BB0339779D}" dt="2023-02-27T06:44:40.707" v="1221" actId="113"/>
        <pc:sldMkLst>
          <pc:docMk/>
          <pc:sldMk cId="2507443205" sldId="263"/>
        </pc:sldMkLst>
        <pc:spChg chg="mod">
          <ac:chgData name="Chen W. Tseng" userId="95ade056-1cac-4c1a-b9e1-be8795826bc7" providerId="ADAL" clId="{A222BA44-2C3C-45DC-A110-35BB0339779D}" dt="2023-02-27T06:44:40.707" v="1221" actId="113"/>
          <ac:spMkLst>
            <pc:docMk/>
            <pc:sldMk cId="2507443205" sldId="263"/>
            <ac:spMk id="3" creationId="{71825A96-48FD-4B5B-ABEE-B7AC092E46FA}"/>
          </ac:spMkLst>
        </pc:spChg>
      </pc:sldChg>
      <pc:sldChg chg="modSp mod">
        <pc:chgData name="Chen W. Tseng" userId="95ade056-1cac-4c1a-b9e1-be8795826bc7" providerId="ADAL" clId="{A222BA44-2C3C-45DC-A110-35BB0339779D}" dt="2023-02-27T07:18:25.975" v="1484" actId="20577"/>
        <pc:sldMkLst>
          <pc:docMk/>
          <pc:sldMk cId="3540063727" sldId="288"/>
        </pc:sldMkLst>
        <pc:spChg chg="mod">
          <ac:chgData name="Chen W. Tseng" userId="95ade056-1cac-4c1a-b9e1-be8795826bc7" providerId="ADAL" clId="{A222BA44-2C3C-45DC-A110-35BB0339779D}" dt="2023-02-27T07:18:25.975" v="1484" actId="20577"/>
          <ac:spMkLst>
            <pc:docMk/>
            <pc:sldMk cId="3540063727" sldId="288"/>
            <ac:spMk id="2" creationId="{A3119F14-B948-43B9-B90D-5F86BAC0874B}"/>
          </ac:spMkLst>
        </pc:spChg>
      </pc:sldChg>
      <pc:sldChg chg="del">
        <pc:chgData name="Chen W. Tseng" userId="95ade056-1cac-4c1a-b9e1-be8795826bc7" providerId="ADAL" clId="{A222BA44-2C3C-45DC-A110-35BB0339779D}" dt="2023-02-26T13:06:21.213" v="813" actId="47"/>
        <pc:sldMkLst>
          <pc:docMk/>
          <pc:sldMk cId="4291775158" sldId="315"/>
        </pc:sldMkLst>
      </pc:sldChg>
      <pc:sldChg chg="addSp delSp modSp mod">
        <pc:chgData name="Chen W. Tseng" userId="95ade056-1cac-4c1a-b9e1-be8795826bc7" providerId="ADAL" clId="{A222BA44-2C3C-45DC-A110-35BB0339779D}" dt="2023-02-27T07:02:33.709" v="1261" actId="113"/>
        <pc:sldMkLst>
          <pc:docMk/>
          <pc:sldMk cId="970420512" sldId="853"/>
        </pc:sldMkLst>
        <pc:spChg chg="mod">
          <ac:chgData name="Chen W. Tseng" userId="95ade056-1cac-4c1a-b9e1-be8795826bc7" providerId="ADAL" clId="{A222BA44-2C3C-45DC-A110-35BB0339779D}" dt="2023-02-26T12:59:52.977" v="563" actId="403"/>
          <ac:spMkLst>
            <pc:docMk/>
            <pc:sldMk cId="970420512" sldId="853"/>
            <ac:spMk id="2" creationId="{9141B4BA-ABE0-467F-AF84-665F8E87C6C6}"/>
          </ac:spMkLst>
        </pc:spChg>
        <pc:spChg chg="mod">
          <ac:chgData name="Chen W. Tseng" userId="95ade056-1cac-4c1a-b9e1-be8795826bc7" providerId="ADAL" clId="{A222BA44-2C3C-45DC-A110-35BB0339779D}" dt="2023-02-27T07:02:33.709" v="1261" actId="113"/>
          <ac:spMkLst>
            <pc:docMk/>
            <pc:sldMk cId="970420512" sldId="853"/>
            <ac:spMk id="3" creationId="{D8DC2DD7-A453-4C9B-91C3-3736322AD437}"/>
          </ac:spMkLst>
        </pc:spChg>
        <pc:spChg chg="add del">
          <ac:chgData name="Chen W. Tseng" userId="95ade056-1cac-4c1a-b9e1-be8795826bc7" providerId="ADAL" clId="{A222BA44-2C3C-45DC-A110-35BB0339779D}" dt="2023-02-26T13:00:42.055" v="577" actId="22"/>
          <ac:spMkLst>
            <pc:docMk/>
            <pc:sldMk cId="970420512" sldId="853"/>
            <ac:spMk id="6" creationId="{C5629EA5-21EC-21FB-6BE3-08523B55F577}"/>
          </ac:spMkLst>
        </pc:spChg>
      </pc:sldChg>
      <pc:sldChg chg="modSp mod">
        <pc:chgData name="Chen W. Tseng" userId="95ade056-1cac-4c1a-b9e1-be8795826bc7" providerId="ADAL" clId="{A222BA44-2C3C-45DC-A110-35BB0339779D}" dt="2023-02-27T07:07:01.178" v="1338" actId="20577"/>
        <pc:sldMkLst>
          <pc:docMk/>
          <pc:sldMk cId="1603263130" sldId="858"/>
        </pc:sldMkLst>
        <pc:spChg chg="mod">
          <ac:chgData name="Chen W. Tseng" userId="95ade056-1cac-4c1a-b9e1-be8795826bc7" providerId="ADAL" clId="{A222BA44-2C3C-45DC-A110-35BB0339779D}" dt="2023-02-27T07:07:01.178" v="1338" actId="20577"/>
          <ac:spMkLst>
            <pc:docMk/>
            <pc:sldMk cId="1603263130" sldId="858"/>
            <ac:spMk id="2" creationId="{9141B4BA-ABE0-467F-AF84-665F8E87C6C6}"/>
          </ac:spMkLst>
        </pc:spChg>
        <pc:spChg chg="mod">
          <ac:chgData name="Chen W. Tseng" userId="95ade056-1cac-4c1a-b9e1-be8795826bc7" providerId="ADAL" clId="{A222BA44-2C3C-45DC-A110-35BB0339779D}" dt="2023-02-27T07:02:55.158" v="1266" actId="1076"/>
          <ac:spMkLst>
            <pc:docMk/>
            <pc:sldMk cId="1603263130" sldId="858"/>
            <ac:spMk id="7" creationId="{68E378F3-F5CC-4CD6-9F95-3A459FD75E96}"/>
          </ac:spMkLst>
        </pc:spChg>
        <pc:graphicFrameChg chg="mod">
          <ac:chgData name="Chen W. Tseng" userId="95ade056-1cac-4c1a-b9e1-be8795826bc7" providerId="ADAL" clId="{A222BA44-2C3C-45DC-A110-35BB0339779D}" dt="2023-02-27T07:03:26.941" v="1272" actId="403"/>
          <ac:graphicFrameMkLst>
            <pc:docMk/>
            <pc:sldMk cId="1603263130" sldId="858"/>
            <ac:graphicFrameMk id="8" creationId="{5E43D41C-F434-BCB5-FAA0-E78AE4A6DDD4}"/>
          </ac:graphicFrameMkLst>
        </pc:graphicFrameChg>
      </pc:sldChg>
      <pc:sldChg chg="modSp mod">
        <pc:chgData name="Chen W. Tseng" userId="95ade056-1cac-4c1a-b9e1-be8795826bc7" providerId="ADAL" clId="{A222BA44-2C3C-45DC-A110-35BB0339779D}" dt="2023-02-27T07:18:48.183" v="1490" actId="1035"/>
        <pc:sldMkLst>
          <pc:docMk/>
          <pc:sldMk cId="3772390091" sldId="860"/>
        </pc:sldMkLst>
        <pc:spChg chg="mod">
          <ac:chgData name="Chen W. Tseng" userId="95ade056-1cac-4c1a-b9e1-be8795826bc7" providerId="ADAL" clId="{A222BA44-2C3C-45DC-A110-35BB0339779D}" dt="2023-02-27T07:18:48.183" v="1490" actId="1035"/>
          <ac:spMkLst>
            <pc:docMk/>
            <pc:sldMk cId="3772390091" sldId="860"/>
            <ac:spMk id="3" creationId="{D8DC2DD7-A453-4C9B-91C3-3736322AD437}"/>
          </ac:spMkLst>
        </pc:spChg>
      </pc:sldChg>
      <pc:sldChg chg="modSp mod">
        <pc:chgData name="Chen W. Tseng" userId="95ade056-1cac-4c1a-b9e1-be8795826bc7" providerId="ADAL" clId="{A222BA44-2C3C-45DC-A110-35BB0339779D}" dt="2023-02-27T07:20:08.400" v="1495" actId="14100"/>
        <pc:sldMkLst>
          <pc:docMk/>
          <pc:sldMk cId="2490591603" sldId="861"/>
        </pc:sldMkLst>
        <pc:spChg chg="mod">
          <ac:chgData name="Chen W. Tseng" userId="95ade056-1cac-4c1a-b9e1-be8795826bc7" providerId="ADAL" clId="{A222BA44-2C3C-45DC-A110-35BB0339779D}" dt="2023-02-27T07:20:08.400" v="1495" actId="14100"/>
          <ac:spMkLst>
            <pc:docMk/>
            <pc:sldMk cId="2490591603" sldId="861"/>
            <ac:spMk id="3" creationId="{D8DC2DD7-A453-4C9B-91C3-3736322AD437}"/>
          </ac:spMkLst>
        </pc:spChg>
      </pc:sldChg>
      <pc:sldChg chg="del">
        <pc:chgData name="Chen W. Tseng" userId="95ade056-1cac-4c1a-b9e1-be8795826bc7" providerId="ADAL" clId="{A222BA44-2C3C-45DC-A110-35BB0339779D}" dt="2023-02-26T13:06:21.213" v="813" actId="47"/>
        <pc:sldMkLst>
          <pc:docMk/>
          <pc:sldMk cId="4088442468" sldId="865"/>
        </pc:sldMkLst>
      </pc:sldChg>
      <pc:sldChg chg="modSp mod">
        <pc:chgData name="Chen W. Tseng" userId="95ade056-1cac-4c1a-b9e1-be8795826bc7" providerId="ADAL" clId="{A222BA44-2C3C-45DC-A110-35BB0339779D}" dt="2023-02-27T06:19:22.200" v="1189" actId="20577"/>
        <pc:sldMkLst>
          <pc:docMk/>
          <pc:sldMk cId="2322251817" sldId="866"/>
        </pc:sldMkLst>
        <pc:spChg chg="mod">
          <ac:chgData name="Chen W. Tseng" userId="95ade056-1cac-4c1a-b9e1-be8795826bc7" providerId="ADAL" clId="{A222BA44-2C3C-45DC-A110-35BB0339779D}" dt="2023-02-26T13:06:29.506" v="837" actId="20577"/>
          <ac:spMkLst>
            <pc:docMk/>
            <pc:sldMk cId="2322251817" sldId="866"/>
            <ac:spMk id="2" creationId="{6797AF3D-5321-44BC-B1DA-E32C9DFEAB8C}"/>
          </ac:spMkLst>
        </pc:spChg>
        <pc:spChg chg="mod">
          <ac:chgData name="Chen W. Tseng" userId="95ade056-1cac-4c1a-b9e1-be8795826bc7" providerId="ADAL" clId="{A222BA44-2C3C-45DC-A110-35BB0339779D}" dt="2023-02-27T06:19:22.200" v="1189" actId="20577"/>
          <ac:spMkLst>
            <pc:docMk/>
            <pc:sldMk cId="2322251817" sldId="866"/>
            <ac:spMk id="3" creationId="{F99B4EC9-8283-4777-BAE1-4D0842D8DC48}"/>
          </ac:spMkLst>
        </pc:spChg>
      </pc:sldChg>
      <pc:sldChg chg="modSp mod">
        <pc:chgData name="Chen W. Tseng" userId="95ade056-1cac-4c1a-b9e1-be8795826bc7" providerId="ADAL" clId="{A222BA44-2C3C-45DC-A110-35BB0339779D}" dt="2023-02-27T07:18:34.720" v="1488" actId="20577"/>
        <pc:sldMkLst>
          <pc:docMk/>
          <pc:sldMk cId="3091839801" sldId="867"/>
        </pc:sldMkLst>
        <pc:spChg chg="mod">
          <ac:chgData name="Chen W. Tseng" userId="95ade056-1cac-4c1a-b9e1-be8795826bc7" providerId="ADAL" clId="{A222BA44-2C3C-45DC-A110-35BB0339779D}" dt="2023-02-27T07:18:34.720" v="1488" actId="20577"/>
          <ac:spMkLst>
            <pc:docMk/>
            <pc:sldMk cId="3091839801" sldId="867"/>
            <ac:spMk id="3" creationId="{D8DC2DD7-A453-4C9B-91C3-3736322AD437}"/>
          </ac:spMkLst>
        </pc:spChg>
      </pc:sldChg>
      <pc:sldChg chg="addSp delSp modSp mod">
        <pc:chgData name="Chen W. Tseng" userId="95ade056-1cac-4c1a-b9e1-be8795826bc7" providerId="ADAL" clId="{A222BA44-2C3C-45DC-A110-35BB0339779D}" dt="2023-02-27T07:34:47.706" v="1532" actId="20577"/>
        <pc:sldMkLst>
          <pc:docMk/>
          <pc:sldMk cId="3032395715" sldId="868"/>
        </pc:sldMkLst>
        <pc:spChg chg="mod">
          <ac:chgData name="Chen W. Tseng" userId="95ade056-1cac-4c1a-b9e1-be8795826bc7" providerId="ADAL" clId="{A222BA44-2C3C-45DC-A110-35BB0339779D}" dt="2023-02-27T07:34:19.225" v="1529" actId="20577"/>
          <ac:spMkLst>
            <pc:docMk/>
            <pc:sldMk cId="3032395715" sldId="868"/>
            <ac:spMk id="2" creationId="{6528CA7F-7216-4DE4-B5FD-A69FF5733622}"/>
          </ac:spMkLst>
        </pc:spChg>
        <pc:graphicFrameChg chg="add mod">
          <ac:chgData name="Chen W. Tseng" userId="95ade056-1cac-4c1a-b9e1-be8795826bc7" providerId="ADAL" clId="{A222BA44-2C3C-45DC-A110-35BB0339779D}" dt="2023-02-27T07:34:47.706" v="1532" actId="20577"/>
          <ac:graphicFrameMkLst>
            <pc:docMk/>
            <pc:sldMk cId="3032395715" sldId="868"/>
            <ac:graphicFrameMk id="6" creationId="{3A965686-F1B3-F725-B741-E35F32429DD5}"/>
          </ac:graphicFrameMkLst>
        </pc:graphicFrameChg>
        <pc:picChg chg="del">
          <ac:chgData name="Chen W. Tseng" userId="95ade056-1cac-4c1a-b9e1-be8795826bc7" providerId="ADAL" clId="{A222BA44-2C3C-45DC-A110-35BB0339779D}" dt="2023-02-27T07:20:40.191" v="1496" actId="478"/>
          <ac:picMkLst>
            <pc:docMk/>
            <pc:sldMk cId="3032395715" sldId="868"/>
            <ac:picMk id="5" creationId="{90FD849C-9CE9-88D4-3DDE-AC15FC54402F}"/>
          </ac:picMkLst>
        </pc:picChg>
      </pc:sldChg>
      <pc:sldChg chg="del">
        <pc:chgData name="Chen W. Tseng" userId="95ade056-1cac-4c1a-b9e1-be8795826bc7" providerId="ADAL" clId="{A222BA44-2C3C-45DC-A110-35BB0339779D}" dt="2023-02-26T13:06:21.213" v="813" actId="47"/>
        <pc:sldMkLst>
          <pc:docMk/>
          <pc:sldMk cId="451649085" sldId="869"/>
        </pc:sldMkLst>
      </pc:sldChg>
      <pc:sldChg chg="del">
        <pc:chgData name="Chen W. Tseng" userId="95ade056-1cac-4c1a-b9e1-be8795826bc7" providerId="ADAL" clId="{A222BA44-2C3C-45DC-A110-35BB0339779D}" dt="2023-02-26T13:06:21.213" v="813" actId="47"/>
        <pc:sldMkLst>
          <pc:docMk/>
          <pc:sldMk cId="1740042903" sldId="870"/>
        </pc:sldMkLst>
      </pc:sldChg>
      <pc:sldChg chg="del">
        <pc:chgData name="Chen W. Tseng" userId="95ade056-1cac-4c1a-b9e1-be8795826bc7" providerId="ADAL" clId="{A222BA44-2C3C-45DC-A110-35BB0339779D}" dt="2023-02-26T13:11:51.331" v="881" actId="2696"/>
        <pc:sldMkLst>
          <pc:docMk/>
          <pc:sldMk cId="1643724814" sldId="871"/>
        </pc:sldMkLst>
      </pc:sldChg>
      <pc:sldChg chg="modSp mod">
        <pc:chgData name="Chen W. Tseng" userId="95ade056-1cac-4c1a-b9e1-be8795826bc7" providerId="ADAL" clId="{A222BA44-2C3C-45DC-A110-35BB0339779D}" dt="2023-02-26T13:35:17.966" v="1179" actId="12"/>
        <pc:sldMkLst>
          <pc:docMk/>
          <pc:sldMk cId="184889844" sldId="872"/>
        </pc:sldMkLst>
        <pc:spChg chg="mod">
          <ac:chgData name="Chen W. Tseng" userId="95ade056-1cac-4c1a-b9e1-be8795826bc7" providerId="ADAL" clId="{A222BA44-2C3C-45DC-A110-35BB0339779D}" dt="2023-02-26T13:35:17.966" v="1179" actId="12"/>
          <ac:spMkLst>
            <pc:docMk/>
            <pc:sldMk cId="184889844" sldId="872"/>
            <ac:spMk id="3" creationId="{6F59CD08-2009-4739-8A21-3C47F1B75E5F}"/>
          </ac:spMkLst>
        </pc:spChg>
      </pc:sldChg>
      <pc:sldChg chg="modSp mod">
        <pc:chgData name="Chen W. Tseng" userId="95ade056-1cac-4c1a-b9e1-be8795826bc7" providerId="ADAL" clId="{A222BA44-2C3C-45DC-A110-35BB0339779D}" dt="2023-02-27T08:00:42.149" v="1704"/>
        <pc:sldMkLst>
          <pc:docMk/>
          <pc:sldMk cId="2968428859" sldId="873"/>
        </pc:sldMkLst>
        <pc:spChg chg="mod">
          <ac:chgData name="Chen W. Tseng" userId="95ade056-1cac-4c1a-b9e1-be8795826bc7" providerId="ADAL" clId="{A222BA44-2C3C-45DC-A110-35BB0339779D}" dt="2023-02-27T07:54:28.886" v="1701" actId="1076"/>
          <ac:spMkLst>
            <pc:docMk/>
            <pc:sldMk cId="2968428859" sldId="873"/>
            <ac:spMk id="6" creationId="{0673DFBC-35E7-7E66-5BB2-DD77A2B41DBA}"/>
          </ac:spMkLst>
        </pc:spChg>
        <pc:spChg chg="mod">
          <ac:chgData name="Chen W. Tseng" userId="95ade056-1cac-4c1a-b9e1-be8795826bc7" providerId="ADAL" clId="{A222BA44-2C3C-45DC-A110-35BB0339779D}" dt="2023-02-27T07:54:42.002" v="1702" actId="1076"/>
          <ac:spMkLst>
            <pc:docMk/>
            <pc:sldMk cId="2968428859" sldId="873"/>
            <ac:spMk id="7" creationId="{33EA7276-BCF0-4898-AE15-3FEE87426C10}"/>
          </ac:spMkLst>
        </pc:spChg>
        <pc:graphicFrameChg chg="mod">
          <ac:chgData name="Chen W. Tseng" userId="95ade056-1cac-4c1a-b9e1-be8795826bc7" providerId="ADAL" clId="{A222BA44-2C3C-45DC-A110-35BB0339779D}" dt="2023-02-27T08:00:42.149" v="1704"/>
          <ac:graphicFrameMkLst>
            <pc:docMk/>
            <pc:sldMk cId="2968428859" sldId="873"/>
            <ac:graphicFrameMk id="3" creationId="{EDBEFFFF-A7C3-3437-0670-77E65A3FB87E}"/>
          </ac:graphicFrameMkLst>
        </pc:graphicFrameChg>
      </pc:sldChg>
      <pc:sldChg chg="modSp mod">
        <pc:chgData name="Chen W. Tseng" userId="95ade056-1cac-4c1a-b9e1-be8795826bc7" providerId="ADAL" clId="{A222BA44-2C3C-45DC-A110-35BB0339779D}" dt="2023-02-27T07:53:25.865" v="1695" actId="1076"/>
        <pc:sldMkLst>
          <pc:docMk/>
          <pc:sldMk cId="3985480816" sldId="874"/>
        </pc:sldMkLst>
        <pc:spChg chg="mod">
          <ac:chgData name="Chen W. Tseng" userId="95ade056-1cac-4c1a-b9e1-be8795826bc7" providerId="ADAL" clId="{A222BA44-2C3C-45DC-A110-35BB0339779D}" dt="2023-02-27T07:53:25.865" v="1695" actId="1076"/>
          <ac:spMkLst>
            <pc:docMk/>
            <pc:sldMk cId="3985480816" sldId="874"/>
            <ac:spMk id="6" creationId="{3C7C24CB-89CB-6DE8-4863-44FB09E39AA3}"/>
          </ac:spMkLst>
        </pc:spChg>
        <pc:spChg chg="mod">
          <ac:chgData name="Chen W. Tseng" userId="95ade056-1cac-4c1a-b9e1-be8795826bc7" providerId="ADAL" clId="{A222BA44-2C3C-45DC-A110-35BB0339779D}" dt="2023-02-27T07:53:09.470" v="1693" actId="14100"/>
          <ac:spMkLst>
            <pc:docMk/>
            <pc:sldMk cId="3985480816" sldId="874"/>
            <ac:spMk id="7" creationId="{33EA7276-BCF0-4898-AE15-3FEE87426C10}"/>
          </ac:spMkLst>
        </pc:spChg>
        <pc:graphicFrameChg chg="mod">
          <ac:chgData name="Chen W. Tseng" userId="95ade056-1cac-4c1a-b9e1-be8795826bc7" providerId="ADAL" clId="{A222BA44-2C3C-45DC-A110-35BB0339779D}" dt="2023-02-27T07:52:59.192" v="1690" actId="14100"/>
          <ac:graphicFrameMkLst>
            <pc:docMk/>
            <pc:sldMk cId="3985480816" sldId="874"/>
            <ac:graphicFrameMk id="3" creationId="{F1CBBC7D-BF6E-E6B0-8348-7084527116E0}"/>
          </ac:graphicFrameMkLst>
        </pc:graphicFrameChg>
      </pc:sldChg>
      <pc:sldChg chg="modSp mod">
        <pc:chgData name="Chen W. Tseng" userId="95ade056-1cac-4c1a-b9e1-be8795826bc7" providerId="ADAL" clId="{A222BA44-2C3C-45DC-A110-35BB0339779D}" dt="2023-02-27T07:48:38.074" v="1641" actId="1076"/>
        <pc:sldMkLst>
          <pc:docMk/>
          <pc:sldMk cId="1585123960" sldId="875"/>
        </pc:sldMkLst>
        <pc:spChg chg="mod">
          <ac:chgData name="Chen W. Tseng" userId="95ade056-1cac-4c1a-b9e1-be8795826bc7" providerId="ADAL" clId="{A222BA44-2C3C-45DC-A110-35BB0339779D}" dt="2023-02-27T07:48:38.074" v="1641" actId="1076"/>
          <ac:spMkLst>
            <pc:docMk/>
            <pc:sldMk cId="1585123960" sldId="875"/>
            <ac:spMk id="8" creationId="{067D4F6C-4B76-4494-96C9-50A5D0B47ECB}"/>
          </ac:spMkLst>
        </pc:spChg>
      </pc:sldChg>
      <pc:sldChg chg="modSp mod">
        <pc:chgData name="Chen W. Tseng" userId="95ade056-1cac-4c1a-b9e1-be8795826bc7" providerId="ADAL" clId="{A222BA44-2C3C-45DC-A110-35BB0339779D}" dt="2023-02-27T07:47:27.190" v="1637" actId="1076"/>
        <pc:sldMkLst>
          <pc:docMk/>
          <pc:sldMk cId="3903092634" sldId="876"/>
        </pc:sldMkLst>
        <pc:spChg chg="mod">
          <ac:chgData name="Chen W. Tseng" userId="95ade056-1cac-4c1a-b9e1-be8795826bc7" providerId="ADAL" clId="{A222BA44-2C3C-45DC-A110-35BB0339779D}" dt="2023-02-27T07:47:23.622" v="1636" actId="1076"/>
          <ac:spMkLst>
            <pc:docMk/>
            <pc:sldMk cId="3903092634" sldId="876"/>
            <ac:spMk id="6" creationId="{49B429BF-F7C6-4631-8181-FA7DE67A97CA}"/>
          </ac:spMkLst>
        </pc:spChg>
        <pc:spChg chg="mod">
          <ac:chgData name="Chen W. Tseng" userId="95ade056-1cac-4c1a-b9e1-be8795826bc7" providerId="ADAL" clId="{A222BA44-2C3C-45DC-A110-35BB0339779D}" dt="2023-02-27T07:47:12.393" v="1634" actId="1076"/>
          <ac:spMkLst>
            <pc:docMk/>
            <pc:sldMk cId="3903092634" sldId="876"/>
            <ac:spMk id="11" creationId="{CD0B443A-E5C9-7E04-889C-CA091EA972ED}"/>
          </ac:spMkLst>
        </pc:spChg>
        <pc:graphicFrameChg chg="mod modGraphic">
          <ac:chgData name="Chen W. Tseng" userId="95ade056-1cac-4c1a-b9e1-be8795826bc7" providerId="ADAL" clId="{A222BA44-2C3C-45DC-A110-35BB0339779D}" dt="2023-02-27T07:47:27.190" v="1637" actId="1076"/>
          <ac:graphicFrameMkLst>
            <pc:docMk/>
            <pc:sldMk cId="3903092634" sldId="876"/>
            <ac:graphicFrameMk id="8" creationId="{94AE7836-87C8-8A5B-F0E1-8617BC79B041}"/>
          </ac:graphicFrameMkLst>
        </pc:graphicFrameChg>
      </pc:sldChg>
      <pc:sldChg chg="modSp mod">
        <pc:chgData name="Chen W. Tseng" userId="95ade056-1cac-4c1a-b9e1-be8795826bc7" providerId="ADAL" clId="{A222BA44-2C3C-45DC-A110-35BB0339779D}" dt="2023-02-27T07:08:24.232" v="1350" actId="14100"/>
        <pc:sldMkLst>
          <pc:docMk/>
          <pc:sldMk cId="1989718013" sldId="877"/>
        </pc:sldMkLst>
        <pc:spChg chg="mod">
          <ac:chgData name="Chen W. Tseng" userId="95ade056-1cac-4c1a-b9e1-be8795826bc7" providerId="ADAL" clId="{A222BA44-2C3C-45DC-A110-35BB0339779D}" dt="2023-02-27T07:07:17.834" v="1347" actId="20577"/>
          <ac:spMkLst>
            <pc:docMk/>
            <pc:sldMk cId="1989718013" sldId="877"/>
            <ac:spMk id="2" creationId="{9141B4BA-ABE0-467F-AF84-665F8E87C6C6}"/>
          </ac:spMkLst>
        </pc:spChg>
        <pc:spChg chg="mod">
          <ac:chgData name="Chen W. Tseng" userId="95ade056-1cac-4c1a-b9e1-be8795826bc7" providerId="ADAL" clId="{A222BA44-2C3C-45DC-A110-35BB0339779D}" dt="2023-02-27T07:08:19.695" v="1349" actId="1076"/>
          <ac:spMkLst>
            <pc:docMk/>
            <pc:sldMk cId="1989718013" sldId="877"/>
            <ac:spMk id="7" creationId="{68E378F3-F5CC-4CD6-9F95-3A459FD75E96}"/>
          </ac:spMkLst>
        </pc:spChg>
        <pc:graphicFrameChg chg="mod">
          <ac:chgData name="Chen W. Tseng" userId="95ade056-1cac-4c1a-b9e1-be8795826bc7" providerId="ADAL" clId="{A222BA44-2C3C-45DC-A110-35BB0339779D}" dt="2023-02-27T07:08:24.232" v="1350" actId="14100"/>
          <ac:graphicFrameMkLst>
            <pc:docMk/>
            <pc:sldMk cId="1989718013" sldId="877"/>
            <ac:graphicFrameMk id="6" creationId="{FE854D0D-766E-A66A-784A-FE742B1ABFBD}"/>
          </ac:graphicFrameMkLst>
        </pc:graphicFrameChg>
      </pc:sldChg>
      <pc:sldChg chg="modSp mod">
        <pc:chgData name="Chen W. Tseng" userId="95ade056-1cac-4c1a-b9e1-be8795826bc7" providerId="ADAL" clId="{A222BA44-2C3C-45DC-A110-35BB0339779D}" dt="2023-02-27T07:04:16.867" v="1285" actId="1076"/>
        <pc:sldMkLst>
          <pc:docMk/>
          <pc:sldMk cId="1701446220" sldId="878"/>
        </pc:sldMkLst>
        <pc:spChg chg="mod">
          <ac:chgData name="Chen W. Tseng" userId="95ade056-1cac-4c1a-b9e1-be8795826bc7" providerId="ADAL" clId="{A222BA44-2C3C-45DC-A110-35BB0339779D}" dt="2023-02-27T07:04:16.867" v="1285" actId="1076"/>
          <ac:spMkLst>
            <pc:docMk/>
            <pc:sldMk cId="1701446220" sldId="878"/>
            <ac:spMk id="7" creationId="{68E378F3-F5CC-4CD6-9F95-3A459FD75E96}"/>
          </ac:spMkLst>
        </pc:spChg>
        <pc:graphicFrameChg chg="mod">
          <ac:chgData name="Chen W. Tseng" userId="95ade056-1cac-4c1a-b9e1-be8795826bc7" providerId="ADAL" clId="{A222BA44-2C3C-45DC-A110-35BB0339779D}" dt="2023-02-27T07:04:00.579" v="1282" actId="403"/>
          <ac:graphicFrameMkLst>
            <pc:docMk/>
            <pc:sldMk cId="1701446220" sldId="878"/>
            <ac:graphicFrameMk id="6" creationId="{232755CB-C078-3ACC-2533-9FCE3511D066}"/>
          </ac:graphicFrameMkLst>
        </pc:graphicFrameChg>
      </pc:sldChg>
      <pc:sldChg chg="modSp mod">
        <pc:chgData name="Chen W. Tseng" userId="95ade056-1cac-4c1a-b9e1-be8795826bc7" providerId="ADAL" clId="{A222BA44-2C3C-45DC-A110-35BB0339779D}" dt="2023-02-27T07:06:20.445" v="1327" actId="1076"/>
        <pc:sldMkLst>
          <pc:docMk/>
          <pc:sldMk cId="2531772718" sldId="880"/>
        </pc:sldMkLst>
        <pc:spChg chg="mod">
          <ac:chgData name="Chen W. Tseng" userId="95ade056-1cac-4c1a-b9e1-be8795826bc7" providerId="ADAL" clId="{A222BA44-2C3C-45DC-A110-35BB0339779D}" dt="2023-02-27T07:06:04.899" v="1319" actId="20577"/>
          <ac:spMkLst>
            <pc:docMk/>
            <pc:sldMk cId="2531772718" sldId="880"/>
            <ac:spMk id="2" creationId="{9141B4BA-ABE0-467F-AF84-665F8E87C6C6}"/>
          </ac:spMkLst>
        </pc:spChg>
        <pc:spChg chg="mod">
          <ac:chgData name="Chen W. Tseng" userId="95ade056-1cac-4c1a-b9e1-be8795826bc7" providerId="ADAL" clId="{A222BA44-2C3C-45DC-A110-35BB0339779D}" dt="2023-02-27T07:06:20.445" v="1327" actId="1076"/>
          <ac:spMkLst>
            <pc:docMk/>
            <pc:sldMk cId="2531772718" sldId="880"/>
            <ac:spMk id="7" creationId="{68E378F3-F5CC-4CD6-9F95-3A459FD75E96}"/>
          </ac:spMkLst>
        </pc:spChg>
        <pc:graphicFrameChg chg="mod">
          <ac:chgData name="Chen W. Tseng" userId="95ade056-1cac-4c1a-b9e1-be8795826bc7" providerId="ADAL" clId="{A222BA44-2C3C-45DC-A110-35BB0339779D}" dt="2023-02-27T07:06:18.203" v="1326" actId="14100"/>
          <ac:graphicFrameMkLst>
            <pc:docMk/>
            <pc:sldMk cId="2531772718" sldId="880"/>
            <ac:graphicFrameMk id="6" creationId="{5850887C-7D37-4EEB-A3FE-475B54C279C5}"/>
          </ac:graphicFrameMkLst>
        </pc:graphicFrameChg>
      </pc:sldChg>
      <pc:sldChg chg="modSp mod">
        <pc:chgData name="Chen W. Tseng" userId="95ade056-1cac-4c1a-b9e1-be8795826bc7" providerId="ADAL" clId="{A222BA44-2C3C-45DC-A110-35BB0339779D}" dt="2023-02-26T13:36:43.351" v="1185" actId="14100"/>
        <pc:sldMkLst>
          <pc:docMk/>
          <pc:sldMk cId="340242928" sldId="882"/>
        </pc:sldMkLst>
        <pc:spChg chg="mod">
          <ac:chgData name="Chen W. Tseng" userId="95ade056-1cac-4c1a-b9e1-be8795826bc7" providerId="ADAL" clId="{A222BA44-2C3C-45DC-A110-35BB0339779D}" dt="2023-02-26T13:36:43.351" v="1185" actId="14100"/>
          <ac:spMkLst>
            <pc:docMk/>
            <pc:sldMk cId="340242928" sldId="882"/>
            <ac:spMk id="3" creationId="{D8DC2DD7-A453-4C9B-91C3-3736322AD437}"/>
          </ac:spMkLst>
        </pc:spChg>
      </pc:sldChg>
      <pc:sldChg chg="modSp mod">
        <pc:chgData name="Chen W. Tseng" userId="95ade056-1cac-4c1a-b9e1-be8795826bc7" providerId="ADAL" clId="{A222BA44-2C3C-45DC-A110-35BB0339779D}" dt="2023-02-27T07:10:52.792" v="1360" actId="1076"/>
        <pc:sldMkLst>
          <pc:docMk/>
          <pc:sldMk cId="3410609049" sldId="883"/>
        </pc:sldMkLst>
        <pc:spChg chg="mod">
          <ac:chgData name="Chen W. Tseng" userId="95ade056-1cac-4c1a-b9e1-be8795826bc7" providerId="ADAL" clId="{A222BA44-2C3C-45DC-A110-35BB0339779D}" dt="2023-02-27T07:10:52.792" v="1360" actId="1076"/>
          <ac:spMkLst>
            <pc:docMk/>
            <pc:sldMk cId="3410609049" sldId="883"/>
            <ac:spMk id="8" creationId="{5F3A81D9-6210-45C9-9DD5-C8DC814786AC}"/>
          </ac:spMkLst>
        </pc:spChg>
        <pc:graphicFrameChg chg="mod modGraphic">
          <ac:chgData name="Chen W. Tseng" userId="95ade056-1cac-4c1a-b9e1-be8795826bc7" providerId="ADAL" clId="{A222BA44-2C3C-45DC-A110-35BB0339779D}" dt="2023-02-27T07:10:39.727" v="1356" actId="14100"/>
          <ac:graphicFrameMkLst>
            <pc:docMk/>
            <pc:sldMk cId="3410609049" sldId="883"/>
            <ac:graphicFrameMk id="7" creationId="{7DCA3A6A-406F-DEB1-6F33-5B80FEFB1928}"/>
          </ac:graphicFrameMkLst>
        </pc:graphicFrameChg>
      </pc:sldChg>
      <pc:sldChg chg="modSp mod">
        <pc:chgData name="Chen W. Tseng" userId="95ade056-1cac-4c1a-b9e1-be8795826bc7" providerId="ADAL" clId="{A222BA44-2C3C-45DC-A110-35BB0339779D}" dt="2023-02-27T07:14:39.144" v="1386" actId="113"/>
        <pc:sldMkLst>
          <pc:docMk/>
          <pc:sldMk cId="1004489769" sldId="884"/>
        </pc:sldMkLst>
        <pc:spChg chg="mod">
          <ac:chgData name="Chen W. Tseng" userId="95ade056-1cac-4c1a-b9e1-be8795826bc7" providerId="ADAL" clId="{A222BA44-2C3C-45DC-A110-35BB0339779D}" dt="2023-02-27T07:14:39.144" v="1386" actId="113"/>
          <ac:spMkLst>
            <pc:docMk/>
            <pc:sldMk cId="1004489769" sldId="884"/>
            <ac:spMk id="3" creationId="{D8DC2DD7-A453-4C9B-91C3-3736322AD437}"/>
          </ac:spMkLst>
        </pc:spChg>
      </pc:sldChg>
      <pc:sldChg chg="modSp mod">
        <pc:chgData name="Chen W. Tseng" userId="95ade056-1cac-4c1a-b9e1-be8795826bc7" providerId="ADAL" clId="{A222BA44-2C3C-45DC-A110-35BB0339779D}" dt="2023-02-27T07:18:58.740" v="1494" actId="1035"/>
        <pc:sldMkLst>
          <pc:docMk/>
          <pc:sldMk cId="123442650" sldId="887"/>
        </pc:sldMkLst>
        <pc:spChg chg="mod">
          <ac:chgData name="Chen W. Tseng" userId="95ade056-1cac-4c1a-b9e1-be8795826bc7" providerId="ADAL" clId="{A222BA44-2C3C-45DC-A110-35BB0339779D}" dt="2023-02-27T07:18:58.740" v="1494" actId="1035"/>
          <ac:spMkLst>
            <pc:docMk/>
            <pc:sldMk cId="123442650" sldId="887"/>
            <ac:spMk id="3" creationId="{D8DC2DD7-A453-4C9B-91C3-3736322AD437}"/>
          </ac:spMkLst>
        </pc:spChg>
      </pc:sldChg>
      <pc:sldChg chg="modSp mod">
        <pc:chgData name="Chen W. Tseng" userId="95ade056-1cac-4c1a-b9e1-be8795826bc7" providerId="ADAL" clId="{A222BA44-2C3C-45DC-A110-35BB0339779D}" dt="2023-02-27T07:38:09.981" v="1551" actId="20577"/>
        <pc:sldMkLst>
          <pc:docMk/>
          <pc:sldMk cId="1389087921" sldId="888"/>
        </pc:sldMkLst>
        <pc:spChg chg="mod">
          <ac:chgData name="Chen W. Tseng" userId="95ade056-1cac-4c1a-b9e1-be8795826bc7" providerId="ADAL" clId="{A222BA44-2C3C-45DC-A110-35BB0339779D}" dt="2023-02-27T07:38:09.981" v="1551" actId="20577"/>
          <ac:spMkLst>
            <pc:docMk/>
            <pc:sldMk cId="1389087921" sldId="888"/>
            <ac:spMk id="3" creationId="{6F59CD08-2009-4739-8A21-3C47F1B75E5F}"/>
          </ac:spMkLst>
        </pc:spChg>
      </pc:sldChg>
      <pc:sldChg chg="modSp mod">
        <pc:chgData name="Chen W. Tseng" userId="95ade056-1cac-4c1a-b9e1-be8795826bc7" providerId="ADAL" clId="{A222BA44-2C3C-45DC-A110-35BB0339779D}" dt="2023-02-27T07:38:14.003" v="1553" actId="20577"/>
        <pc:sldMkLst>
          <pc:docMk/>
          <pc:sldMk cId="3523056395" sldId="889"/>
        </pc:sldMkLst>
        <pc:spChg chg="mod">
          <ac:chgData name="Chen W. Tseng" userId="95ade056-1cac-4c1a-b9e1-be8795826bc7" providerId="ADAL" clId="{A222BA44-2C3C-45DC-A110-35BB0339779D}" dt="2023-02-27T07:38:14.003" v="1553" actId="20577"/>
          <ac:spMkLst>
            <pc:docMk/>
            <pc:sldMk cId="3523056395" sldId="889"/>
            <ac:spMk id="7" creationId="{33EA7276-BCF0-4898-AE15-3FEE87426C10}"/>
          </ac:spMkLst>
        </pc:spChg>
      </pc:sldChg>
      <pc:sldChg chg="addSp delSp modSp mod">
        <pc:chgData name="Chen W. Tseng" userId="95ade056-1cac-4c1a-b9e1-be8795826bc7" providerId="ADAL" clId="{A222BA44-2C3C-45DC-A110-35BB0339779D}" dt="2023-02-27T07:40:40.628" v="1575" actId="20577"/>
        <pc:sldMkLst>
          <pc:docMk/>
          <pc:sldMk cId="2855701789" sldId="890"/>
        </pc:sldMkLst>
        <pc:spChg chg="mod">
          <ac:chgData name="Chen W. Tseng" userId="95ade056-1cac-4c1a-b9e1-be8795826bc7" providerId="ADAL" clId="{A222BA44-2C3C-45DC-A110-35BB0339779D}" dt="2023-02-27T07:40:40.628" v="1575" actId="20577"/>
          <ac:spMkLst>
            <pc:docMk/>
            <pc:sldMk cId="2855701789" sldId="890"/>
            <ac:spMk id="3" creationId="{16315EF6-4A80-4F98-A2E2-24CB1E5A0481}"/>
          </ac:spMkLst>
        </pc:spChg>
        <pc:spChg chg="add del mod">
          <ac:chgData name="Chen W. Tseng" userId="95ade056-1cac-4c1a-b9e1-be8795826bc7" providerId="ADAL" clId="{A222BA44-2C3C-45DC-A110-35BB0339779D}" dt="2023-02-27T07:40:35.472" v="1571" actId="478"/>
          <ac:spMkLst>
            <pc:docMk/>
            <pc:sldMk cId="2855701789" sldId="890"/>
            <ac:spMk id="8" creationId="{F4A4990C-6ED8-E834-CE32-748F51797830}"/>
          </ac:spMkLst>
        </pc:spChg>
        <pc:spChg chg="mod">
          <ac:chgData name="Chen W. Tseng" userId="95ade056-1cac-4c1a-b9e1-be8795826bc7" providerId="ADAL" clId="{A222BA44-2C3C-45DC-A110-35BB0339779D}" dt="2023-02-27T07:38:48.335" v="1557" actId="1076"/>
          <ac:spMkLst>
            <pc:docMk/>
            <pc:sldMk cId="2855701789" sldId="890"/>
            <ac:spMk id="11" creationId="{4E10E1C7-5ACA-4943-A242-4DAD9C93B84B}"/>
          </ac:spMkLst>
        </pc:spChg>
        <pc:spChg chg="del mod">
          <ac:chgData name="Chen W. Tseng" userId="95ade056-1cac-4c1a-b9e1-be8795826bc7" providerId="ADAL" clId="{A222BA44-2C3C-45DC-A110-35BB0339779D}" dt="2023-02-27T07:40:28.463" v="1569" actId="478"/>
          <ac:spMkLst>
            <pc:docMk/>
            <pc:sldMk cId="2855701789" sldId="890"/>
            <ac:spMk id="22" creationId="{3AD9E2A4-4308-7A51-11B2-DD352D03D5E1}"/>
          </ac:spMkLst>
        </pc:spChg>
        <pc:graphicFrameChg chg="del mod">
          <ac:chgData name="Chen W. Tseng" userId="95ade056-1cac-4c1a-b9e1-be8795826bc7" providerId="ADAL" clId="{A222BA44-2C3C-45DC-A110-35BB0339779D}" dt="2023-02-27T07:39:38.382" v="1559" actId="478"/>
          <ac:graphicFrameMkLst>
            <pc:docMk/>
            <pc:sldMk cId="2855701789" sldId="890"/>
            <ac:graphicFrameMk id="5" creationId="{79A719F3-5635-7FC9-332E-9724DC1C7FDB}"/>
          </ac:graphicFrameMkLst>
        </pc:graphicFrameChg>
        <pc:graphicFrameChg chg="add mod">
          <ac:chgData name="Chen W. Tseng" userId="95ade056-1cac-4c1a-b9e1-be8795826bc7" providerId="ADAL" clId="{A222BA44-2C3C-45DC-A110-35BB0339779D}" dt="2023-02-27T07:39:59.158" v="1565" actId="403"/>
          <ac:graphicFrameMkLst>
            <pc:docMk/>
            <pc:sldMk cId="2855701789" sldId="890"/>
            <ac:graphicFrameMk id="6" creationId="{79A719F3-5635-7FC9-332E-9724DC1C7FDB}"/>
          </ac:graphicFrameMkLst>
        </pc:graphicFrameChg>
      </pc:sldChg>
      <pc:sldChg chg="addSp delSp modSp mod">
        <pc:chgData name="Chen W. Tseng" userId="95ade056-1cac-4c1a-b9e1-be8795826bc7" providerId="ADAL" clId="{A222BA44-2C3C-45DC-A110-35BB0339779D}" dt="2023-02-27T07:42:23.730" v="1598" actId="255"/>
        <pc:sldMkLst>
          <pc:docMk/>
          <pc:sldMk cId="3220819154" sldId="891"/>
        </pc:sldMkLst>
        <pc:spChg chg="mod">
          <ac:chgData name="Chen W. Tseng" userId="95ade056-1cac-4c1a-b9e1-be8795826bc7" providerId="ADAL" clId="{A222BA44-2C3C-45DC-A110-35BB0339779D}" dt="2023-02-27T07:42:23.730" v="1598" actId="255"/>
          <ac:spMkLst>
            <pc:docMk/>
            <pc:sldMk cId="3220819154" sldId="891"/>
            <ac:spMk id="3" creationId="{16315EF6-4A80-4F98-A2E2-24CB1E5A0481}"/>
          </ac:spMkLst>
        </pc:spChg>
        <pc:spChg chg="add del mod">
          <ac:chgData name="Chen W. Tseng" userId="95ade056-1cac-4c1a-b9e1-be8795826bc7" providerId="ADAL" clId="{A222BA44-2C3C-45DC-A110-35BB0339779D}" dt="2023-02-27T07:41:05.226" v="1578" actId="478"/>
          <ac:spMkLst>
            <pc:docMk/>
            <pc:sldMk cId="3220819154" sldId="891"/>
            <ac:spMk id="7" creationId="{2FDCD404-4963-AD19-5590-801146052261}"/>
          </ac:spMkLst>
        </pc:spChg>
        <pc:spChg chg="mod">
          <ac:chgData name="Chen W. Tseng" userId="95ade056-1cac-4c1a-b9e1-be8795826bc7" providerId="ADAL" clId="{A222BA44-2C3C-45DC-A110-35BB0339779D}" dt="2023-02-27T07:41:45.244" v="1587" actId="1076"/>
          <ac:spMkLst>
            <pc:docMk/>
            <pc:sldMk cId="3220819154" sldId="891"/>
            <ac:spMk id="11" creationId="{4E10E1C7-5ACA-4943-A242-4DAD9C93B84B}"/>
          </ac:spMkLst>
        </pc:spChg>
        <pc:graphicFrameChg chg="del mod">
          <ac:chgData name="Chen W. Tseng" userId="95ade056-1cac-4c1a-b9e1-be8795826bc7" providerId="ADAL" clId="{A222BA44-2C3C-45DC-A110-35BB0339779D}" dt="2023-02-27T07:41:30.994" v="1583" actId="478"/>
          <ac:graphicFrameMkLst>
            <pc:docMk/>
            <pc:sldMk cId="3220819154" sldId="891"/>
            <ac:graphicFrameMk id="5" creationId="{227BCC02-25F7-FB8E-CADE-EA949CC02307}"/>
          </ac:graphicFrameMkLst>
        </pc:graphicFrameChg>
        <pc:graphicFrameChg chg="add mod">
          <ac:chgData name="Chen W. Tseng" userId="95ade056-1cac-4c1a-b9e1-be8795826bc7" providerId="ADAL" clId="{A222BA44-2C3C-45DC-A110-35BB0339779D}" dt="2023-02-27T07:42:13.610" v="1596" actId="404"/>
          <ac:graphicFrameMkLst>
            <pc:docMk/>
            <pc:sldMk cId="3220819154" sldId="891"/>
            <ac:graphicFrameMk id="8" creationId="{227BCC02-25F7-FB8E-CADE-EA949CC02307}"/>
          </ac:graphicFrameMkLst>
        </pc:graphicFrameChg>
        <pc:graphicFrameChg chg="del mod">
          <ac:chgData name="Chen W. Tseng" userId="95ade056-1cac-4c1a-b9e1-be8795826bc7" providerId="ADAL" clId="{A222BA44-2C3C-45DC-A110-35BB0339779D}" dt="2023-02-27T07:41:03.197" v="1577" actId="478"/>
          <ac:graphicFrameMkLst>
            <pc:docMk/>
            <pc:sldMk cId="3220819154" sldId="891"/>
            <ac:graphicFrameMk id="9" creationId="{704BA884-E480-4DC2-BE1E-9C1563AAF800}"/>
          </ac:graphicFrameMkLst>
        </pc:graphicFrameChg>
      </pc:sldChg>
      <pc:sldChg chg="modSp mod">
        <pc:chgData name="Chen W. Tseng" userId="95ade056-1cac-4c1a-b9e1-be8795826bc7" providerId="ADAL" clId="{A222BA44-2C3C-45DC-A110-35BB0339779D}" dt="2023-02-27T07:51:52.904" v="1681"/>
        <pc:sldMkLst>
          <pc:docMk/>
          <pc:sldMk cId="2775165303" sldId="893"/>
        </pc:sldMkLst>
        <pc:spChg chg="mod">
          <ac:chgData name="Chen W. Tseng" userId="95ade056-1cac-4c1a-b9e1-be8795826bc7" providerId="ADAL" clId="{A222BA44-2C3C-45DC-A110-35BB0339779D}" dt="2023-02-27T07:51:06.048" v="1675" actId="1076"/>
          <ac:spMkLst>
            <pc:docMk/>
            <pc:sldMk cId="2775165303" sldId="893"/>
            <ac:spMk id="11" creationId="{B86D287F-BD9D-5E40-B52F-491C8940989C}"/>
          </ac:spMkLst>
        </pc:spChg>
        <pc:graphicFrameChg chg="mod">
          <ac:chgData name="Chen W. Tseng" userId="95ade056-1cac-4c1a-b9e1-be8795826bc7" providerId="ADAL" clId="{A222BA44-2C3C-45DC-A110-35BB0339779D}" dt="2023-02-27T07:51:52.904" v="1681"/>
          <ac:graphicFrameMkLst>
            <pc:docMk/>
            <pc:sldMk cId="2775165303" sldId="893"/>
            <ac:graphicFrameMk id="6" creationId="{6FF89EB0-EA53-4E57-9EA6-97304F2B7511}"/>
          </ac:graphicFrameMkLst>
        </pc:graphicFrameChg>
      </pc:sldChg>
      <pc:sldChg chg="modSp mod">
        <pc:chgData name="Chen W. Tseng" userId="95ade056-1cac-4c1a-b9e1-be8795826bc7" providerId="ADAL" clId="{A222BA44-2C3C-45DC-A110-35BB0339779D}" dt="2023-02-27T07:45:15.530" v="1619" actId="2711"/>
        <pc:sldMkLst>
          <pc:docMk/>
          <pc:sldMk cId="1147615286" sldId="898"/>
        </pc:sldMkLst>
        <pc:spChg chg="mod">
          <ac:chgData name="Chen W. Tseng" userId="95ade056-1cac-4c1a-b9e1-be8795826bc7" providerId="ADAL" clId="{A222BA44-2C3C-45DC-A110-35BB0339779D}" dt="2023-02-27T07:43:33.259" v="1610" actId="14100"/>
          <ac:spMkLst>
            <pc:docMk/>
            <pc:sldMk cId="1147615286" sldId="898"/>
            <ac:spMk id="2" creationId="{A005D6FC-950F-472E-8325-EC6CF47DAC9B}"/>
          </ac:spMkLst>
        </pc:spChg>
        <pc:spChg chg="mod">
          <ac:chgData name="Chen W. Tseng" userId="95ade056-1cac-4c1a-b9e1-be8795826bc7" providerId="ADAL" clId="{A222BA44-2C3C-45DC-A110-35BB0339779D}" dt="2023-02-27T07:45:15.530" v="1619" actId="2711"/>
          <ac:spMkLst>
            <pc:docMk/>
            <pc:sldMk cId="1147615286" sldId="898"/>
            <ac:spMk id="3" creationId="{16315EF6-4A80-4F98-A2E2-24CB1E5A0481}"/>
          </ac:spMkLst>
        </pc:spChg>
        <pc:graphicFrameChg chg="mod">
          <ac:chgData name="Chen W. Tseng" userId="95ade056-1cac-4c1a-b9e1-be8795826bc7" providerId="ADAL" clId="{A222BA44-2C3C-45DC-A110-35BB0339779D}" dt="2023-02-27T07:43:05.120" v="1605" actId="403"/>
          <ac:graphicFrameMkLst>
            <pc:docMk/>
            <pc:sldMk cId="1147615286" sldId="898"/>
            <ac:graphicFrameMk id="8" creationId="{57930B65-5B6D-D692-F1EF-815AE551D0D0}"/>
          </ac:graphicFrameMkLst>
        </pc:graphicFrameChg>
      </pc:sldChg>
      <pc:sldChg chg="modSp mod">
        <pc:chgData name="Chen W. Tseng" userId="95ade056-1cac-4c1a-b9e1-be8795826bc7" providerId="ADAL" clId="{A222BA44-2C3C-45DC-A110-35BB0339779D}" dt="2023-02-27T07:44:20.089" v="1616" actId="403"/>
        <pc:sldMkLst>
          <pc:docMk/>
          <pc:sldMk cId="3242402129" sldId="899"/>
        </pc:sldMkLst>
        <pc:spChg chg="mod">
          <ac:chgData name="Chen W. Tseng" userId="95ade056-1cac-4c1a-b9e1-be8795826bc7" providerId="ADAL" clId="{A222BA44-2C3C-45DC-A110-35BB0339779D}" dt="2023-02-27T07:44:20.089" v="1616" actId="403"/>
          <ac:spMkLst>
            <pc:docMk/>
            <pc:sldMk cId="3242402129" sldId="899"/>
            <ac:spMk id="3" creationId="{DC271DCC-B8C5-445E-AD06-6F9AC97F57A1}"/>
          </ac:spMkLst>
        </pc:spChg>
      </pc:sldChg>
      <pc:sldChg chg="modSp mod">
        <pc:chgData name="Chen W. Tseng" userId="95ade056-1cac-4c1a-b9e1-be8795826bc7" providerId="ADAL" clId="{A222BA44-2C3C-45DC-A110-35BB0339779D}" dt="2023-02-27T07:44:36.872" v="1618" actId="20577"/>
        <pc:sldMkLst>
          <pc:docMk/>
          <pc:sldMk cId="3909237113" sldId="900"/>
        </pc:sldMkLst>
        <pc:spChg chg="mod">
          <ac:chgData name="Chen W. Tseng" userId="95ade056-1cac-4c1a-b9e1-be8795826bc7" providerId="ADAL" clId="{A222BA44-2C3C-45DC-A110-35BB0339779D}" dt="2023-02-27T07:44:36.872" v="1618" actId="20577"/>
          <ac:spMkLst>
            <pc:docMk/>
            <pc:sldMk cId="3909237113" sldId="900"/>
            <ac:spMk id="3" creationId="{F99B4EC9-8283-4777-BAE1-4D0842D8DC48}"/>
          </ac:spMkLst>
        </pc:spChg>
      </pc:sldChg>
      <pc:sldChg chg="modSp mod">
        <pc:chgData name="Chen W. Tseng" userId="95ade056-1cac-4c1a-b9e1-be8795826bc7" providerId="ADAL" clId="{A222BA44-2C3C-45DC-A110-35BB0339779D}" dt="2023-02-27T07:52:30.581" v="1685"/>
        <pc:sldMkLst>
          <pc:docMk/>
          <pc:sldMk cId="2973519238" sldId="901"/>
        </pc:sldMkLst>
        <pc:spChg chg="mod">
          <ac:chgData name="Chen W. Tseng" userId="95ade056-1cac-4c1a-b9e1-be8795826bc7" providerId="ADAL" clId="{A222BA44-2C3C-45DC-A110-35BB0339779D}" dt="2023-02-27T07:50:13.020" v="1661" actId="20577"/>
          <ac:spMkLst>
            <pc:docMk/>
            <pc:sldMk cId="2973519238" sldId="901"/>
            <ac:spMk id="2" creationId="{7BE3EBA0-2229-42EC-B0B5-23FCB1C8311C}"/>
          </ac:spMkLst>
        </pc:spChg>
        <pc:spChg chg="mod">
          <ac:chgData name="Chen W. Tseng" userId="95ade056-1cac-4c1a-b9e1-be8795826bc7" providerId="ADAL" clId="{A222BA44-2C3C-45DC-A110-35BB0339779D}" dt="2023-02-27T07:49:07.872" v="1647" actId="1076"/>
          <ac:spMkLst>
            <pc:docMk/>
            <pc:sldMk cId="2973519238" sldId="901"/>
            <ac:spMk id="9" creationId="{7FC50D21-B9EC-D26A-143D-CA6842451EF2}"/>
          </ac:spMkLst>
        </pc:spChg>
        <pc:spChg chg="mod">
          <ac:chgData name="Chen W. Tseng" userId="95ade056-1cac-4c1a-b9e1-be8795826bc7" providerId="ADAL" clId="{A222BA44-2C3C-45DC-A110-35BB0339779D}" dt="2023-02-27T07:49:26.959" v="1654" actId="1076"/>
          <ac:spMkLst>
            <pc:docMk/>
            <pc:sldMk cId="2973519238" sldId="901"/>
            <ac:spMk id="11" creationId="{8BAE9FA6-D5FA-7064-445C-C64D1D045499}"/>
          </ac:spMkLst>
        </pc:spChg>
        <pc:graphicFrameChg chg="mod">
          <ac:chgData name="Chen W. Tseng" userId="95ade056-1cac-4c1a-b9e1-be8795826bc7" providerId="ADAL" clId="{A222BA44-2C3C-45DC-A110-35BB0339779D}" dt="2023-02-27T07:52:30.581" v="1685"/>
          <ac:graphicFrameMkLst>
            <pc:docMk/>
            <pc:sldMk cId="2973519238" sldId="901"/>
            <ac:graphicFrameMk id="7" creationId="{4295AC94-32B2-42B5-959A-9D29913481D4}"/>
          </ac:graphicFrameMkLst>
        </pc:graphicFrameChg>
      </pc:sldChg>
      <pc:sldChg chg="modSp mod">
        <pc:chgData name="Chen W. Tseng" userId="95ade056-1cac-4c1a-b9e1-be8795826bc7" providerId="ADAL" clId="{A222BA44-2C3C-45DC-A110-35BB0339779D}" dt="2023-02-27T07:04:48.719" v="1304" actId="20577"/>
        <pc:sldMkLst>
          <pc:docMk/>
          <pc:sldMk cId="3183948243" sldId="902"/>
        </pc:sldMkLst>
        <pc:spChg chg="mod">
          <ac:chgData name="Chen W. Tseng" userId="95ade056-1cac-4c1a-b9e1-be8795826bc7" providerId="ADAL" clId="{A222BA44-2C3C-45DC-A110-35BB0339779D}" dt="2023-02-27T07:04:41.901" v="1302" actId="20577"/>
          <ac:spMkLst>
            <pc:docMk/>
            <pc:sldMk cId="3183948243" sldId="902"/>
            <ac:spMk id="2" creationId="{9141B4BA-ABE0-467F-AF84-665F8E87C6C6}"/>
          </ac:spMkLst>
        </pc:spChg>
        <pc:spChg chg="mod">
          <ac:chgData name="Chen W. Tseng" userId="95ade056-1cac-4c1a-b9e1-be8795826bc7" providerId="ADAL" clId="{A222BA44-2C3C-45DC-A110-35BB0339779D}" dt="2023-02-27T07:04:48.719" v="1304" actId="20577"/>
          <ac:spMkLst>
            <pc:docMk/>
            <pc:sldMk cId="3183948243" sldId="902"/>
            <ac:spMk id="7" creationId="{68E378F3-F5CC-4CD6-9F95-3A459FD75E96}"/>
          </ac:spMkLst>
        </pc:spChg>
        <pc:graphicFrameChg chg="mod">
          <ac:chgData name="Chen W. Tseng" userId="95ade056-1cac-4c1a-b9e1-be8795826bc7" providerId="ADAL" clId="{A222BA44-2C3C-45DC-A110-35BB0339779D}" dt="2023-02-27T07:04:30.677" v="1289" actId="403"/>
          <ac:graphicFrameMkLst>
            <pc:docMk/>
            <pc:sldMk cId="3183948243" sldId="902"/>
            <ac:graphicFrameMk id="8" creationId="{07774B1B-3D37-9FBF-AB98-69EE9CBAC5EF}"/>
          </ac:graphicFrameMkLst>
        </pc:graphicFrameChg>
      </pc:sldChg>
      <pc:sldChg chg="modSp mod">
        <pc:chgData name="Chen W. Tseng" userId="95ade056-1cac-4c1a-b9e1-be8795826bc7" providerId="ADAL" clId="{A222BA44-2C3C-45DC-A110-35BB0339779D}" dt="2023-02-27T07:06:12.760" v="1325" actId="20577"/>
        <pc:sldMkLst>
          <pc:docMk/>
          <pc:sldMk cId="947419290" sldId="903"/>
        </pc:sldMkLst>
        <pc:spChg chg="mod">
          <ac:chgData name="Chen W. Tseng" userId="95ade056-1cac-4c1a-b9e1-be8795826bc7" providerId="ADAL" clId="{A222BA44-2C3C-45DC-A110-35BB0339779D}" dt="2023-02-27T07:06:12.760" v="1325" actId="20577"/>
          <ac:spMkLst>
            <pc:docMk/>
            <pc:sldMk cId="947419290" sldId="903"/>
            <ac:spMk id="2" creationId="{9141B4BA-ABE0-467F-AF84-665F8E87C6C6}"/>
          </ac:spMkLst>
        </pc:spChg>
        <pc:spChg chg="mod">
          <ac:chgData name="Chen W. Tseng" userId="95ade056-1cac-4c1a-b9e1-be8795826bc7" providerId="ADAL" clId="{A222BA44-2C3C-45DC-A110-35BB0339779D}" dt="2023-02-27T07:05:06.439" v="1306" actId="14100"/>
          <ac:spMkLst>
            <pc:docMk/>
            <pc:sldMk cId="947419290" sldId="903"/>
            <ac:spMk id="7" creationId="{68E378F3-F5CC-4CD6-9F95-3A459FD75E96}"/>
          </ac:spMkLst>
        </pc:spChg>
        <pc:graphicFrameChg chg="mod">
          <ac:chgData name="Chen W. Tseng" userId="95ade056-1cac-4c1a-b9e1-be8795826bc7" providerId="ADAL" clId="{A222BA44-2C3C-45DC-A110-35BB0339779D}" dt="2023-02-27T07:05:38.520" v="1311" actId="692"/>
          <ac:graphicFrameMkLst>
            <pc:docMk/>
            <pc:sldMk cId="947419290" sldId="903"/>
            <ac:graphicFrameMk id="6" creationId="{A9F9234A-54A4-101F-3844-2B8A01B00F1F}"/>
          </ac:graphicFrameMkLst>
        </pc:graphicFrameChg>
      </pc:sldChg>
      <pc:sldChg chg="modSp mod">
        <pc:chgData name="Chen W. Tseng" userId="95ade056-1cac-4c1a-b9e1-be8795826bc7" providerId="ADAL" clId="{A222BA44-2C3C-45DC-A110-35BB0339779D}" dt="2023-02-27T07:11:58.174" v="1377" actId="404"/>
        <pc:sldMkLst>
          <pc:docMk/>
          <pc:sldMk cId="3209384478" sldId="904"/>
        </pc:sldMkLst>
        <pc:spChg chg="mod">
          <ac:chgData name="Chen W. Tseng" userId="95ade056-1cac-4c1a-b9e1-be8795826bc7" providerId="ADAL" clId="{A222BA44-2C3C-45DC-A110-35BB0339779D}" dt="2023-02-27T07:11:58.174" v="1377" actId="404"/>
          <ac:spMkLst>
            <pc:docMk/>
            <pc:sldMk cId="3209384478" sldId="904"/>
            <ac:spMk id="3" creationId="{F7E99B7A-4EE7-D7F1-0AEE-9389051196C6}"/>
          </ac:spMkLst>
        </pc:spChg>
      </pc:sldChg>
      <pc:sldChg chg="modSp mod">
        <pc:chgData name="Chen W. Tseng" userId="95ade056-1cac-4c1a-b9e1-be8795826bc7" providerId="ADAL" clId="{A222BA44-2C3C-45DC-A110-35BB0339779D}" dt="2023-02-27T07:37:18.905" v="1536" actId="403"/>
        <pc:sldMkLst>
          <pc:docMk/>
          <pc:sldMk cId="2812114032" sldId="905"/>
        </pc:sldMkLst>
        <pc:spChg chg="mod">
          <ac:chgData name="Chen W. Tseng" userId="95ade056-1cac-4c1a-b9e1-be8795826bc7" providerId="ADAL" clId="{A222BA44-2C3C-45DC-A110-35BB0339779D}" dt="2023-02-27T07:11:48.435" v="1376" actId="1076"/>
          <ac:spMkLst>
            <pc:docMk/>
            <pc:sldMk cId="2812114032" sldId="905"/>
            <ac:spMk id="7" creationId="{7FA927F2-4DE0-0851-A2A0-0D7A14DECD0C}"/>
          </ac:spMkLst>
        </pc:spChg>
        <pc:spChg chg="mod">
          <ac:chgData name="Chen W. Tseng" userId="95ade056-1cac-4c1a-b9e1-be8795826bc7" providerId="ADAL" clId="{A222BA44-2C3C-45DC-A110-35BB0339779D}" dt="2023-02-27T07:11:34.973" v="1374" actId="1076"/>
          <ac:spMkLst>
            <pc:docMk/>
            <pc:sldMk cId="2812114032" sldId="905"/>
            <ac:spMk id="9" creationId="{A5A85A7A-F714-00BE-9A23-9D2EBCBFDA3F}"/>
          </ac:spMkLst>
        </pc:spChg>
        <pc:graphicFrameChg chg="mod">
          <ac:chgData name="Chen W. Tseng" userId="95ade056-1cac-4c1a-b9e1-be8795826bc7" providerId="ADAL" clId="{A222BA44-2C3C-45DC-A110-35BB0339779D}" dt="2023-02-27T07:37:18.905" v="1536" actId="403"/>
          <ac:graphicFrameMkLst>
            <pc:docMk/>
            <pc:sldMk cId="2812114032" sldId="905"/>
            <ac:graphicFrameMk id="5" creationId="{F986FE03-2280-0139-8240-A7409DC9296D}"/>
          </ac:graphicFrameMkLst>
        </pc:graphicFrameChg>
      </pc:sldChg>
      <pc:sldChg chg="modSp add mod ord">
        <pc:chgData name="Chen W. Tseng" userId="95ade056-1cac-4c1a-b9e1-be8795826bc7" providerId="ADAL" clId="{A222BA44-2C3C-45DC-A110-35BB0339779D}" dt="2023-02-27T06:45:05.931" v="1224"/>
        <pc:sldMkLst>
          <pc:docMk/>
          <pc:sldMk cId="574907954" sldId="949"/>
        </pc:sldMkLst>
        <pc:spChg chg="mod">
          <ac:chgData name="Chen W. Tseng" userId="95ade056-1cac-4c1a-b9e1-be8795826bc7" providerId="ADAL" clId="{A222BA44-2C3C-45DC-A110-35BB0339779D}" dt="2023-02-26T13:33:38.995" v="1164" actId="5793"/>
          <ac:spMkLst>
            <pc:docMk/>
            <pc:sldMk cId="574907954" sldId="949"/>
            <ac:spMk id="3" creationId="{AA0AC44C-DD33-FE20-135D-D971194A5231}"/>
          </ac:spMkLst>
        </pc:spChg>
      </pc:sldChg>
      <pc:sldChg chg="modSp new mod">
        <pc:chgData name="Chen W. Tseng" userId="95ade056-1cac-4c1a-b9e1-be8795826bc7" providerId="ADAL" clId="{A222BA44-2C3C-45DC-A110-35BB0339779D}" dt="2023-02-27T06:18:48.680" v="1187" actId="20577"/>
        <pc:sldMkLst>
          <pc:docMk/>
          <pc:sldMk cId="825421876" sldId="950"/>
        </pc:sldMkLst>
        <pc:spChg chg="mod">
          <ac:chgData name="Chen W. Tseng" userId="95ade056-1cac-4c1a-b9e1-be8795826bc7" providerId="ADAL" clId="{A222BA44-2C3C-45DC-A110-35BB0339779D}" dt="2023-02-26T13:00:55.416" v="587" actId="20577"/>
          <ac:spMkLst>
            <pc:docMk/>
            <pc:sldMk cId="825421876" sldId="950"/>
            <ac:spMk id="2" creationId="{3E520AD0-07F8-DD51-6F6E-A3FC8B199CCC}"/>
          </ac:spMkLst>
        </pc:spChg>
        <pc:spChg chg="mod">
          <ac:chgData name="Chen W. Tseng" userId="95ade056-1cac-4c1a-b9e1-be8795826bc7" providerId="ADAL" clId="{A222BA44-2C3C-45DC-A110-35BB0339779D}" dt="2023-02-27T06:18:48.680" v="1187" actId="20577"/>
          <ac:spMkLst>
            <pc:docMk/>
            <pc:sldMk cId="825421876" sldId="950"/>
            <ac:spMk id="3" creationId="{29FB904C-20AC-D793-5AB4-24ADF0056088}"/>
          </ac:spMkLst>
        </pc:spChg>
      </pc:sldChg>
      <pc:sldChg chg="modSp new mod">
        <pc:chgData name="Chen W. Tseng" userId="95ade056-1cac-4c1a-b9e1-be8795826bc7" providerId="ADAL" clId="{A222BA44-2C3C-45DC-A110-35BB0339779D}" dt="2023-02-26T13:25:26.525" v="1111" actId="403"/>
        <pc:sldMkLst>
          <pc:docMk/>
          <pc:sldMk cId="1320664631" sldId="951"/>
        </pc:sldMkLst>
        <pc:spChg chg="mod">
          <ac:chgData name="Chen W. Tseng" userId="95ade056-1cac-4c1a-b9e1-be8795826bc7" providerId="ADAL" clId="{A222BA44-2C3C-45DC-A110-35BB0339779D}" dt="2023-02-26T13:12:19.975" v="905" actId="20577"/>
          <ac:spMkLst>
            <pc:docMk/>
            <pc:sldMk cId="1320664631" sldId="951"/>
            <ac:spMk id="2" creationId="{EFEBA6AA-E2AD-A90B-CEF0-FC26FB293719}"/>
          </ac:spMkLst>
        </pc:spChg>
        <pc:spChg chg="mod">
          <ac:chgData name="Chen W. Tseng" userId="95ade056-1cac-4c1a-b9e1-be8795826bc7" providerId="ADAL" clId="{A222BA44-2C3C-45DC-A110-35BB0339779D}" dt="2023-02-26T13:25:26.525" v="1111" actId="403"/>
          <ac:spMkLst>
            <pc:docMk/>
            <pc:sldMk cId="1320664631" sldId="951"/>
            <ac:spMk id="3" creationId="{A29797F1-9488-705E-3C6B-51D06CD6E5E0}"/>
          </ac:spMkLst>
        </pc:spChg>
      </pc:sldChg>
      <pc:sldChg chg="modSp new mod">
        <pc:chgData name="Chen W. Tseng" userId="95ade056-1cac-4c1a-b9e1-be8795826bc7" providerId="ADAL" clId="{A222BA44-2C3C-45DC-A110-35BB0339779D}" dt="2023-02-26T13:22:31.288" v="1095" actId="20577"/>
        <pc:sldMkLst>
          <pc:docMk/>
          <pc:sldMk cId="4105616496" sldId="952"/>
        </pc:sldMkLst>
        <pc:spChg chg="mod">
          <ac:chgData name="Chen W. Tseng" userId="95ade056-1cac-4c1a-b9e1-be8795826bc7" providerId="ADAL" clId="{A222BA44-2C3C-45DC-A110-35BB0339779D}" dt="2023-02-26T13:22:09.312" v="1087"/>
          <ac:spMkLst>
            <pc:docMk/>
            <pc:sldMk cId="4105616496" sldId="952"/>
            <ac:spMk id="2" creationId="{656C6128-FA6D-05C7-1E3D-86274E3A6270}"/>
          </ac:spMkLst>
        </pc:spChg>
        <pc:spChg chg="mod">
          <ac:chgData name="Chen W. Tseng" userId="95ade056-1cac-4c1a-b9e1-be8795826bc7" providerId="ADAL" clId="{A222BA44-2C3C-45DC-A110-35BB0339779D}" dt="2023-02-26T13:22:31.288" v="1095" actId="20577"/>
          <ac:spMkLst>
            <pc:docMk/>
            <pc:sldMk cId="4105616496" sldId="952"/>
            <ac:spMk id="3" creationId="{E0D98BDB-C6BF-2D20-5145-0D2FE8AF2BB7}"/>
          </ac:spMkLst>
        </pc:spChg>
      </pc:sldChg>
      <pc:sldChg chg="modSp new mod">
        <pc:chgData name="Chen W. Tseng" userId="95ade056-1cac-4c1a-b9e1-be8795826bc7" providerId="ADAL" clId="{A222BA44-2C3C-45DC-A110-35BB0339779D}" dt="2023-02-26T13:22:22.193" v="1090" actId="403"/>
        <pc:sldMkLst>
          <pc:docMk/>
          <pc:sldMk cId="1641529102" sldId="953"/>
        </pc:sldMkLst>
        <pc:spChg chg="mod">
          <ac:chgData name="Chen W. Tseng" userId="95ade056-1cac-4c1a-b9e1-be8795826bc7" providerId="ADAL" clId="{A222BA44-2C3C-45DC-A110-35BB0339779D}" dt="2023-02-26T13:21:59.874" v="1086"/>
          <ac:spMkLst>
            <pc:docMk/>
            <pc:sldMk cId="1641529102" sldId="953"/>
            <ac:spMk id="2" creationId="{3049BE24-9890-DE01-75D7-419730578C9E}"/>
          </ac:spMkLst>
        </pc:spChg>
        <pc:spChg chg="mod">
          <ac:chgData name="Chen W. Tseng" userId="95ade056-1cac-4c1a-b9e1-be8795826bc7" providerId="ADAL" clId="{A222BA44-2C3C-45DC-A110-35BB0339779D}" dt="2023-02-26T13:22:22.193" v="1090" actId="403"/>
          <ac:spMkLst>
            <pc:docMk/>
            <pc:sldMk cId="1641529102" sldId="953"/>
            <ac:spMk id="3" creationId="{0B3C3B59-CE46-00B9-58CD-F9C0012569DD}"/>
          </ac:spMkLst>
        </pc:spChg>
      </pc:sldChg>
      <pc:sldChg chg="modSp new del mod">
        <pc:chgData name="Chen W. Tseng" userId="95ade056-1cac-4c1a-b9e1-be8795826bc7" providerId="ADAL" clId="{A222BA44-2C3C-45DC-A110-35BB0339779D}" dt="2023-02-26T13:23:09.243" v="1102" actId="47"/>
        <pc:sldMkLst>
          <pc:docMk/>
          <pc:sldMk cId="2541280606" sldId="954"/>
        </pc:sldMkLst>
        <pc:spChg chg="mod">
          <ac:chgData name="Chen W. Tseng" userId="95ade056-1cac-4c1a-b9e1-be8795826bc7" providerId="ADAL" clId="{A222BA44-2C3C-45DC-A110-35BB0339779D}" dt="2023-02-26T13:22:50.838" v="1101"/>
          <ac:spMkLst>
            <pc:docMk/>
            <pc:sldMk cId="2541280606" sldId="954"/>
            <ac:spMk id="2" creationId="{03B09B62-47F6-61D1-FCA9-760B3DEEDB6F}"/>
          </ac:spMkLst>
        </pc:spChg>
        <pc:spChg chg="mod">
          <ac:chgData name="Chen W. Tseng" userId="95ade056-1cac-4c1a-b9e1-be8795826bc7" providerId="ADAL" clId="{A222BA44-2C3C-45DC-A110-35BB0339779D}" dt="2023-02-26T13:22:46.524" v="1100" actId="20577"/>
          <ac:spMkLst>
            <pc:docMk/>
            <pc:sldMk cId="2541280606" sldId="954"/>
            <ac:spMk id="3" creationId="{AEEB66E0-FEC6-04BA-A617-76A957F479CC}"/>
          </ac:spMkLst>
        </pc:spChg>
      </pc:sldChg>
      <pc:sldMasterChg chg="modSldLayout">
        <pc:chgData name="Chen W. Tseng" userId="95ade056-1cac-4c1a-b9e1-be8795826bc7" providerId="ADAL" clId="{A222BA44-2C3C-45DC-A110-35BB0339779D}" dt="2023-02-26T13:21:21.061" v="1085" actId="14100"/>
        <pc:sldMasterMkLst>
          <pc:docMk/>
          <pc:sldMasterMk cId="3664388617" sldId="2147483660"/>
        </pc:sldMasterMkLst>
        <pc:sldLayoutChg chg="modSp mod">
          <pc:chgData name="Chen W. Tseng" userId="95ade056-1cac-4c1a-b9e1-be8795826bc7" providerId="ADAL" clId="{A222BA44-2C3C-45DC-A110-35BB0339779D}" dt="2023-02-26T13:21:21.061" v="1085" actId="14100"/>
          <pc:sldLayoutMkLst>
            <pc:docMk/>
            <pc:sldMasterMk cId="3664388617" sldId="2147483660"/>
            <pc:sldLayoutMk cId="3099068536" sldId="2147483662"/>
          </pc:sldLayoutMkLst>
          <pc:picChg chg="mod">
            <ac:chgData name="Chen W. Tseng" userId="95ade056-1cac-4c1a-b9e1-be8795826bc7" providerId="ADAL" clId="{A222BA44-2C3C-45DC-A110-35BB0339779D}" dt="2023-02-26T13:21:21.061" v="1085" actId="14100"/>
            <ac:picMkLst>
              <pc:docMk/>
              <pc:sldMasterMk cId="3664388617" sldId="2147483660"/>
              <pc:sldLayoutMk cId="3099068536" sldId="2147483662"/>
              <ac:picMk id="3074" creationId="{00000000-0000-0000-0000-000000000000}"/>
            </ac:picMkLst>
          </pc:picChg>
        </pc:sldLayoutChg>
      </pc:sldMasterChg>
    </pc:docChg>
  </pc:docChgLst>
  <pc:docChgLst>
    <pc:chgData name="Eddie Rakabe" userId="S::eddie@ffc.co.za::a057bc95-a57c-4792-a1cf-3a9d691b38c8" providerId="AD" clId="Web-{328E7177-11AD-E6E4-F7C9-5EE57DA14BFE}"/>
    <pc:docChg chg="addSld modSld">
      <pc:chgData name="Eddie Rakabe" userId="S::eddie@ffc.co.za::a057bc95-a57c-4792-a1cf-3a9d691b38c8" providerId="AD" clId="Web-{328E7177-11AD-E6E4-F7C9-5EE57DA14BFE}" dt="2022-02-25T12:41:35.654" v="15" actId="20577"/>
      <pc:docMkLst>
        <pc:docMk/>
      </pc:docMkLst>
      <pc:sldChg chg="addSp delSp modSp new">
        <pc:chgData name="Eddie Rakabe" userId="S::eddie@ffc.co.za::a057bc95-a57c-4792-a1cf-3a9d691b38c8" providerId="AD" clId="Web-{328E7177-11AD-E6E4-F7C9-5EE57DA14BFE}" dt="2022-02-25T12:41:35.654" v="15" actId="20577"/>
        <pc:sldMkLst>
          <pc:docMk/>
          <pc:sldMk cId="475702804" sldId="881"/>
        </pc:sldMkLst>
        <pc:spChg chg="del">
          <ac:chgData name="Eddie Rakabe" userId="S::eddie@ffc.co.za::a057bc95-a57c-4792-a1cf-3a9d691b38c8" providerId="AD" clId="Web-{328E7177-11AD-E6E4-F7C9-5EE57DA14BFE}" dt="2022-02-25T12:40:00.699" v="1"/>
          <ac:spMkLst>
            <pc:docMk/>
            <pc:sldMk cId="475702804" sldId="881"/>
            <ac:spMk id="3" creationId="{1E911C42-F29E-43B7-A986-5BF7EFADF310}"/>
          </ac:spMkLst>
        </pc:spChg>
        <pc:spChg chg="add del mod">
          <ac:chgData name="Eddie Rakabe" userId="S::eddie@ffc.co.za::a057bc95-a57c-4792-a1cf-3a9d691b38c8" providerId="AD" clId="Web-{328E7177-11AD-E6E4-F7C9-5EE57DA14BFE}" dt="2022-02-25T12:41:35.654" v="15" actId="20577"/>
          <ac:spMkLst>
            <pc:docMk/>
            <pc:sldMk cId="475702804" sldId="881"/>
            <ac:spMk id="7" creationId="{18BEEEF3-15E1-4779-AE4E-532AB00C79E3}"/>
          </ac:spMkLst>
        </pc:spChg>
        <pc:picChg chg="add del mod ord">
          <ac:chgData name="Eddie Rakabe" userId="S::eddie@ffc.co.za::a057bc95-a57c-4792-a1cf-3a9d691b38c8" providerId="AD" clId="Web-{328E7177-11AD-E6E4-F7C9-5EE57DA14BFE}" dt="2022-02-25T12:40:07.605" v="3"/>
          <ac:picMkLst>
            <pc:docMk/>
            <pc:sldMk cId="475702804" sldId="881"/>
            <ac:picMk id="5" creationId="{24CA06A8-C02D-4079-A4EB-FE88514D1C11}"/>
          </ac:picMkLst>
        </pc:picChg>
        <pc:picChg chg="add del mod">
          <ac:chgData name="Eddie Rakabe" userId="S::eddie@ffc.co.za::a057bc95-a57c-4792-a1cf-3a9d691b38c8" providerId="AD" clId="Web-{328E7177-11AD-E6E4-F7C9-5EE57DA14BFE}" dt="2022-02-25T12:40:42.778" v="9"/>
          <ac:picMkLst>
            <pc:docMk/>
            <pc:sldMk cId="475702804" sldId="881"/>
            <ac:picMk id="8" creationId="{1A20B3FA-0671-48EE-B5BF-F178FE48100C}"/>
          </ac:picMkLst>
        </pc:picChg>
        <pc:picChg chg="add del mod ord">
          <ac:chgData name="Eddie Rakabe" userId="S::eddie@ffc.co.za::a057bc95-a57c-4792-a1cf-3a9d691b38c8" providerId="AD" clId="Web-{328E7177-11AD-E6E4-F7C9-5EE57DA14BFE}" dt="2022-02-25T12:41:17.669" v="13"/>
          <ac:picMkLst>
            <pc:docMk/>
            <pc:sldMk cId="475702804" sldId="881"/>
            <ac:picMk id="9" creationId="{9B71944C-49CD-473D-B6A2-07C9635BCDA6}"/>
          </ac:picMkLst>
        </pc:picChg>
      </pc:sldChg>
    </pc:docChg>
  </pc:docChgLst>
  <pc:docChgLst>
    <pc:chgData name="Thando Ngozo" userId="S::thando@ffc.co.za::67dbaaac-14fb-463e-86e9-87f707990809" providerId="AD" clId="Web-{FF074A34-FC55-FD30-0DF4-E3F84D768AD7}"/>
    <pc:docChg chg="modSld">
      <pc:chgData name="Thando Ngozo" userId="S::thando@ffc.co.za::67dbaaac-14fb-463e-86e9-87f707990809" providerId="AD" clId="Web-{FF074A34-FC55-FD30-0DF4-E3F84D768AD7}" dt="2023-02-26T04:20:29.877" v="1"/>
      <pc:docMkLst>
        <pc:docMk/>
      </pc:docMkLst>
      <pc:sldChg chg="addSp delSp modSp">
        <pc:chgData name="Thando Ngozo" userId="S::thando@ffc.co.za::67dbaaac-14fb-463e-86e9-87f707990809" providerId="AD" clId="Web-{FF074A34-FC55-FD30-0DF4-E3F84D768AD7}" dt="2023-02-26T04:20:29.877" v="1"/>
        <pc:sldMkLst>
          <pc:docMk/>
          <pc:sldMk cId="687402918" sldId="886"/>
        </pc:sldMkLst>
        <pc:picChg chg="add mod">
          <ac:chgData name="Thando Ngozo" userId="S::thando@ffc.co.za::67dbaaac-14fb-463e-86e9-87f707990809" providerId="AD" clId="Web-{FF074A34-FC55-FD30-0DF4-E3F84D768AD7}" dt="2023-02-26T04:20:29.877" v="1"/>
          <ac:picMkLst>
            <pc:docMk/>
            <pc:sldMk cId="687402918" sldId="886"/>
            <ac:picMk id="3" creationId="{93F92EAE-7B15-9B42-2F80-0B7312B8E2CF}"/>
          </ac:picMkLst>
        </pc:picChg>
        <pc:picChg chg="del">
          <ac:chgData name="Thando Ngozo" userId="S::thando@ffc.co.za::67dbaaac-14fb-463e-86e9-87f707990809" providerId="AD" clId="Web-{FF074A34-FC55-FD30-0DF4-E3F84D768AD7}" dt="2023-02-26T04:20:29.830" v="0"/>
          <ac:picMkLst>
            <pc:docMk/>
            <pc:sldMk cId="687402918" sldId="886"/>
            <ac:picMk id="6" creationId="{87F03EEA-92B4-A7F7-4243-8841FAED1115}"/>
          </ac:picMkLst>
        </pc:picChg>
      </pc:sldChg>
    </pc:docChg>
  </pc:docChgLst>
  <pc:docChgLst>
    <pc:chgData name="Khutso Makua" userId="bd6bc332-67c9-4207-bdba-c5ac9dad97e4" providerId="ADAL" clId="{29F41A95-58FE-A44F-988D-21D762B1307C}"/>
    <pc:docChg chg="undo custSel addSld delSld modSld">
      <pc:chgData name="Khutso Makua" userId="bd6bc332-67c9-4207-bdba-c5ac9dad97e4" providerId="ADAL" clId="{29F41A95-58FE-A44F-988D-21D762B1307C}" dt="2023-02-24T14:16:26.605" v="448" actId="2696"/>
      <pc:docMkLst>
        <pc:docMk/>
      </pc:docMkLst>
      <pc:sldChg chg="del">
        <pc:chgData name="Khutso Makua" userId="bd6bc332-67c9-4207-bdba-c5ac9dad97e4" providerId="ADAL" clId="{29F41A95-58FE-A44F-988D-21D762B1307C}" dt="2023-02-24T14:15:54.971" v="442" actId="2696"/>
        <pc:sldMkLst>
          <pc:docMk/>
          <pc:sldMk cId="4282236377" sldId="897"/>
        </pc:sldMkLst>
      </pc:sldChg>
      <pc:sldChg chg="modSp new del mod">
        <pc:chgData name="Khutso Makua" userId="bd6bc332-67c9-4207-bdba-c5ac9dad97e4" providerId="ADAL" clId="{29F41A95-58FE-A44F-988D-21D762B1307C}" dt="2023-02-24T14:15:57.528" v="443" actId="2696"/>
        <pc:sldMkLst>
          <pc:docMk/>
          <pc:sldMk cId="1403405121" sldId="905"/>
        </pc:sldMkLst>
        <pc:spChg chg="mod">
          <ac:chgData name="Khutso Makua" userId="bd6bc332-67c9-4207-bdba-c5ac9dad97e4" providerId="ADAL" clId="{29F41A95-58FE-A44F-988D-21D762B1307C}" dt="2023-02-24T13:14:47.708" v="67" actId="20577"/>
          <ac:spMkLst>
            <pc:docMk/>
            <pc:sldMk cId="1403405121" sldId="905"/>
            <ac:spMk id="2" creationId="{7EAD9629-4FC4-433B-E3F2-A164D1621D6E}"/>
          </ac:spMkLst>
        </pc:spChg>
        <pc:spChg chg="mod">
          <ac:chgData name="Khutso Makua" userId="bd6bc332-67c9-4207-bdba-c5ac9dad97e4" providerId="ADAL" clId="{29F41A95-58FE-A44F-988D-21D762B1307C}" dt="2023-02-24T13:22:39.448" v="81" actId="5793"/>
          <ac:spMkLst>
            <pc:docMk/>
            <pc:sldMk cId="1403405121" sldId="905"/>
            <ac:spMk id="3" creationId="{559DEF73-59F3-3F5A-7CBE-199FB6E527BA}"/>
          </ac:spMkLst>
        </pc:spChg>
      </pc:sldChg>
      <pc:sldChg chg="new del">
        <pc:chgData name="Khutso Makua" userId="bd6bc332-67c9-4207-bdba-c5ac9dad97e4" providerId="ADAL" clId="{29F41A95-58FE-A44F-988D-21D762B1307C}" dt="2023-02-24T13:11:21.601" v="28" actId="680"/>
        <pc:sldMkLst>
          <pc:docMk/>
          <pc:sldMk cId="192709950" sldId="906"/>
        </pc:sldMkLst>
      </pc:sldChg>
      <pc:sldChg chg="new del">
        <pc:chgData name="Khutso Makua" userId="bd6bc332-67c9-4207-bdba-c5ac9dad97e4" providerId="ADAL" clId="{29F41A95-58FE-A44F-988D-21D762B1307C}" dt="2023-02-24T13:11:46.500" v="32" actId="2696"/>
        <pc:sldMkLst>
          <pc:docMk/>
          <pc:sldMk cId="732799238" sldId="906"/>
        </pc:sldMkLst>
      </pc:sldChg>
      <pc:sldChg chg="modSp new del mod">
        <pc:chgData name="Khutso Makua" userId="bd6bc332-67c9-4207-bdba-c5ac9dad97e4" providerId="ADAL" clId="{29F41A95-58FE-A44F-988D-21D762B1307C}" dt="2023-02-24T14:15:51.239" v="441" actId="2696"/>
        <pc:sldMkLst>
          <pc:docMk/>
          <pc:sldMk cId="1564970937" sldId="907"/>
        </pc:sldMkLst>
        <pc:spChg chg="mod">
          <ac:chgData name="Khutso Makua" userId="bd6bc332-67c9-4207-bdba-c5ac9dad97e4" providerId="ADAL" clId="{29F41A95-58FE-A44F-988D-21D762B1307C}" dt="2023-02-24T13:14:25.872" v="37" actId="255"/>
          <ac:spMkLst>
            <pc:docMk/>
            <pc:sldMk cId="1564970937" sldId="907"/>
            <ac:spMk id="2" creationId="{0455C938-F07C-934F-4BF4-858736D7894D}"/>
          </ac:spMkLst>
        </pc:spChg>
      </pc:sldChg>
      <pc:sldChg chg="modSp new del mod">
        <pc:chgData name="Khutso Makua" userId="bd6bc332-67c9-4207-bdba-c5ac9dad97e4" providerId="ADAL" clId="{29F41A95-58FE-A44F-988D-21D762B1307C}" dt="2023-02-24T14:16:00.310" v="444" actId="2696"/>
        <pc:sldMkLst>
          <pc:docMk/>
          <pc:sldMk cId="3081160351" sldId="908"/>
        </pc:sldMkLst>
        <pc:spChg chg="mod">
          <ac:chgData name="Khutso Makua" userId="bd6bc332-67c9-4207-bdba-c5ac9dad97e4" providerId="ADAL" clId="{29F41A95-58FE-A44F-988D-21D762B1307C}" dt="2023-02-24T13:22:59.196" v="83"/>
          <ac:spMkLst>
            <pc:docMk/>
            <pc:sldMk cId="3081160351" sldId="908"/>
            <ac:spMk id="2" creationId="{F8CA9447-0BD8-3E37-188D-78F63C57B2D6}"/>
          </ac:spMkLst>
        </pc:spChg>
        <pc:spChg chg="mod">
          <ac:chgData name="Khutso Makua" userId="bd6bc332-67c9-4207-bdba-c5ac9dad97e4" providerId="ADAL" clId="{29F41A95-58FE-A44F-988D-21D762B1307C}" dt="2023-02-24T13:24:23.674" v="89"/>
          <ac:spMkLst>
            <pc:docMk/>
            <pc:sldMk cId="3081160351" sldId="908"/>
            <ac:spMk id="3" creationId="{1FD222D4-8D70-D492-5C56-E6D1E88FD9E2}"/>
          </ac:spMkLst>
        </pc:spChg>
      </pc:sldChg>
      <pc:sldChg chg="addSp delSp modSp new del mod">
        <pc:chgData name="Khutso Makua" userId="bd6bc332-67c9-4207-bdba-c5ac9dad97e4" providerId="ADAL" clId="{29F41A95-58FE-A44F-988D-21D762B1307C}" dt="2023-02-24T14:16:02.437" v="445" actId="2696"/>
        <pc:sldMkLst>
          <pc:docMk/>
          <pc:sldMk cId="1392045417" sldId="909"/>
        </pc:sldMkLst>
        <pc:spChg chg="mod">
          <ac:chgData name="Khutso Makua" userId="bd6bc332-67c9-4207-bdba-c5ac9dad97e4" providerId="ADAL" clId="{29F41A95-58FE-A44F-988D-21D762B1307C}" dt="2023-02-24T13:30:46.325" v="116" actId="5793"/>
          <ac:spMkLst>
            <pc:docMk/>
            <pc:sldMk cId="1392045417" sldId="909"/>
            <ac:spMk id="2" creationId="{3F295818-BBBA-8EE5-652C-5BEE76C5D1E3}"/>
          </ac:spMkLst>
        </pc:spChg>
        <pc:spChg chg="del">
          <ac:chgData name="Khutso Makua" userId="bd6bc332-67c9-4207-bdba-c5ac9dad97e4" providerId="ADAL" clId="{29F41A95-58FE-A44F-988D-21D762B1307C}" dt="2023-02-24T13:32:41.452" v="117"/>
          <ac:spMkLst>
            <pc:docMk/>
            <pc:sldMk cId="1392045417" sldId="909"/>
            <ac:spMk id="3" creationId="{684D47E8-DD87-ED91-2D70-E5C5C0065D7C}"/>
          </ac:spMkLst>
        </pc:spChg>
        <pc:spChg chg="add mod">
          <ac:chgData name="Khutso Makua" userId="bd6bc332-67c9-4207-bdba-c5ac9dad97e4" providerId="ADAL" clId="{29F41A95-58FE-A44F-988D-21D762B1307C}" dt="2023-02-24T13:34:52.064" v="137" actId="14100"/>
          <ac:spMkLst>
            <pc:docMk/>
            <pc:sldMk cId="1392045417" sldId="909"/>
            <ac:spMk id="6" creationId="{F0453AE9-BB8C-48C3-8385-B0A3B4153359}"/>
          </ac:spMkLst>
        </pc:spChg>
        <pc:graphicFrameChg chg="add mod">
          <ac:chgData name="Khutso Makua" userId="bd6bc332-67c9-4207-bdba-c5ac9dad97e4" providerId="ADAL" clId="{29F41A95-58FE-A44F-988D-21D762B1307C}" dt="2023-02-24T13:34:59.641" v="139" actId="14100"/>
          <ac:graphicFrameMkLst>
            <pc:docMk/>
            <pc:sldMk cId="1392045417" sldId="909"/>
            <ac:graphicFrameMk id="5" creationId="{F4683E39-F3A6-E11E-EB47-05C4ADEECE2E}"/>
          </ac:graphicFrameMkLst>
        </pc:graphicFrameChg>
      </pc:sldChg>
      <pc:sldChg chg="modSp new del mod">
        <pc:chgData name="Khutso Makua" userId="bd6bc332-67c9-4207-bdba-c5ac9dad97e4" providerId="ADAL" clId="{29F41A95-58FE-A44F-988D-21D762B1307C}" dt="2023-02-24T14:16:20.263" v="446" actId="2696"/>
        <pc:sldMkLst>
          <pc:docMk/>
          <pc:sldMk cId="25970052" sldId="910"/>
        </pc:sldMkLst>
        <pc:spChg chg="mod">
          <ac:chgData name="Khutso Makua" userId="bd6bc332-67c9-4207-bdba-c5ac9dad97e4" providerId="ADAL" clId="{29F41A95-58FE-A44F-988D-21D762B1307C}" dt="2023-02-24T13:35:28.093" v="141"/>
          <ac:spMkLst>
            <pc:docMk/>
            <pc:sldMk cId="25970052" sldId="910"/>
            <ac:spMk id="2" creationId="{441F7778-408B-476E-1AB6-B3856E9FE3B3}"/>
          </ac:spMkLst>
        </pc:spChg>
        <pc:spChg chg="mod">
          <ac:chgData name="Khutso Makua" userId="bd6bc332-67c9-4207-bdba-c5ac9dad97e4" providerId="ADAL" clId="{29F41A95-58FE-A44F-988D-21D762B1307C}" dt="2023-02-24T13:37:50.082" v="162" actId="20577"/>
          <ac:spMkLst>
            <pc:docMk/>
            <pc:sldMk cId="25970052" sldId="910"/>
            <ac:spMk id="3" creationId="{1485212B-6737-044B-ED9E-7C224BE925C1}"/>
          </ac:spMkLst>
        </pc:spChg>
      </pc:sldChg>
      <pc:sldChg chg="addSp delSp modSp new del mod">
        <pc:chgData name="Khutso Makua" userId="bd6bc332-67c9-4207-bdba-c5ac9dad97e4" providerId="ADAL" clId="{29F41A95-58FE-A44F-988D-21D762B1307C}" dt="2023-02-24T14:16:22.720" v="447" actId="2696"/>
        <pc:sldMkLst>
          <pc:docMk/>
          <pc:sldMk cId="3208421752" sldId="911"/>
        </pc:sldMkLst>
        <pc:spChg chg="mod">
          <ac:chgData name="Khutso Makua" userId="bd6bc332-67c9-4207-bdba-c5ac9dad97e4" providerId="ADAL" clId="{29F41A95-58FE-A44F-988D-21D762B1307C}" dt="2023-02-24T13:38:24.406" v="189" actId="20577"/>
          <ac:spMkLst>
            <pc:docMk/>
            <pc:sldMk cId="3208421752" sldId="911"/>
            <ac:spMk id="2" creationId="{A6FDADFF-CF39-7E7E-294F-D92E987502CD}"/>
          </ac:spMkLst>
        </pc:spChg>
        <pc:spChg chg="del mod">
          <ac:chgData name="Khutso Makua" userId="bd6bc332-67c9-4207-bdba-c5ac9dad97e4" providerId="ADAL" clId="{29F41A95-58FE-A44F-988D-21D762B1307C}" dt="2023-02-24T13:39:08.892" v="213"/>
          <ac:spMkLst>
            <pc:docMk/>
            <pc:sldMk cId="3208421752" sldId="911"/>
            <ac:spMk id="3" creationId="{150CAC15-837E-2FA0-2160-8D2C427E4516}"/>
          </ac:spMkLst>
        </pc:spChg>
        <pc:spChg chg="add mod">
          <ac:chgData name="Khutso Makua" userId="bd6bc332-67c9-4207-bdba-c5ac9dad97e4" providerId="ADAL" clId="{29F41A95-58FE-A44F-988D-21D762B1307C}" dt="2023-02-24T13:42:18.157" v="296" actId="20577"/>
          <ac:spMkLst>
            <pc:docMk/>
            <pc:sldMk cId="3208421752" sldId="911"/>
            <ac:spMk id="6" creationId="{D0A5C83C-FF2F-ECDC-79EE-1A9467D362D0}"/>
          </ac:spMkLst>
        </pc:spChg>
        <pc:graphicFrameChg chg="add mod">
          <ac:chgData name="Khutso Makua" userId="bd6bc332-67c9-4207-bdba-c5ac9dad97e4" providerId="ADAL" clId="{29F41A95-58FE-A44F-988D-21D762B1307C}" dt="2023-02-24T13:39:16.138" v="214" actId="14100"/>
          <ac:graphicFrameMkLst>
            <pc:docMk/>
            <pc:sldMk cId="3208421752" sldId="911"/>
            <ac:graphicFrameMk id="5" creationId="{5B7CED7D-1F58-544F-181E-F1B921FB87DB}"/>
          </ac:graphicFrameMkLst>
        </pc:graphicFrameChg>
      </pc:sldChg>
      <pc:sldChg chg="modSp new del mod">
        <pc:chgData name="Khutso Makua" userId="bd6bc332-67c9-4207-bdba-c5ac9dad97e4" providerId="ADAL" clId="{29F41A95-58FE-A44F-988D-21D762B1307C}" dt="2023-02-24T14:13:58.356" v="440" actId="2696"/>
        <pc:sldMkLst>
          <pc:docMk/>
          <pc:sldMk cId="567969870" sldId="912"/>
        </pc:sldMkLst>
        <pc:spChg chg="mod">
          <ac:chgData name="Khutso Makua" userId="bd6bc332-67c9-4207-bdba-c5ac9dad97e4" providerId="ADAL" clId="{29F41A95-58FE-A44F-988D-21D762B1307C}" dt="2023-02-24T13:45:36.600" v="326" actId="20577"/>
          <ac:spMkLst>
            <pc:docMk/>
            <pc:sldMk cId="567969870" sldId="912"/>
            <ac:spMk id="2" creationId="{4C90EAD5-76D2-572D-3ECE-C46EB20299E9}"/>
          </ac:spMkLst>
        </pc:spChg>
        <pc:spChg chg="mod">
          <ac:chgData name="Khutso Makua" userId="bd6bc332-67c9-4207-bdba-c5ac9dad97e4" providerId="ADAL" clId="{29F41A95-58FE-A44F-988D-21D762B1307C}" dt="2023-02-24T14:09:40.013" v="439" actId="20577"/>
          <ac:spMkLst>
            <pc:docMk/>
            <pc:sldMk cId="567969870" sldId="912"/>
            <ac:spMk id="3" creationId="{08A12875-8C87-1A38-3C87-4ACF0205F9A1}"/>
          </ac:spMkLst>
        </pc:spChg>
      </pc:sldChg>
      <pc:sldChg chg="modSp new del mod">
        <pc:chgData name="Khutso Makua" userId="bd6bc332-67c9-4207-bdba-c5ac9dad97e4" providerId="ADAL" clId="{29F41A95-58FE-A44F-988D-21D762B1307C}" dt="2023-02-24T14:16:26.605" v="448" actId="2696"/>
        <pc:sldMkLst>
          <pc:docMk/>
          <pc:sldMk cId="621751522" sldId="913"/>
        </pc:sldMkLst>
        <pc:spChg chg="mod">
          <ac:chgData name="Khutso Makua" userId="bd6bc332-67c9-4207-bdba-c5ac9dad97e4" providerId="ADAL" clId="{29F41A95-58FE-A44F-988D-21D762B1307C}" dt="2023-02-24T14:04:45.323" v="344" actId="20577"/>
          <ac:spMkLst>
            <pc:docMk/>
            <pc:sldMk cId="621751522" sldId="913"/>
            <ac:spMk id="2" creationId="{891CD245-1E62-BDC5-CF40-5DB06F0CCCBA}"/>
          </ac:spMkLst>
        </pc:spChg>
        <pc:spChg chg="mod">
          <ac:chgData name="Khutso Makua" userId="bd6bc332-67c9-4207-bdba-c5ac9dad97e4" providerId="ADAL" clId="{29F41A95-58FE-A44F-988D-21D762B1307C}" dt="2023-02-24T14:06:27.281" v="350" actId="5793"/>
          <ac:spMkLst>
            <pc:docMk/>
            <pc:sldMk cId="621751522" sldId="913"/>
            <ac:spMk id="3" creationId="{EF27A4B8-4FFB-67A9-73E6-7A567123E2E8}"/>
          </ac:spMkLst>
        </pc:spChg>
      </pc:sldChg>
    </pc:docChg>
  </pc:docChgLst>
  <pc:docChgLst>
    <pc:chgData name="Ronewa Sadiki" userId="S::ronewas@ffc.co.za::58881be3-c092-435d-8c24-8b54fa81298e" providerId="AD" clId="Web-{EDE0E4B9-E8DA-D4DB-265F-148506200760}"/>
    <pc:docChg chg="addSld delSld modSld">
      <pc:chgData name="Ronewa Sadiki" userId="S::ronewas@ffc.co.za::58881be3-c092-435d-8c24-8b54fa81298e" providerId="AD" clId="Web-{EDE0E4B9-E8DA-D4DB-265F-148506200760}" dt="2023-02-26T14:43:04.311" v="29"/>
      <pc:docMkLst>
        <pc:docMk/>
      </pc:docMkLst>
      <pc:sldChg chg="addSp delSp modSp">
        <pc:chgData name="Ronewa Sadiki" userId="S::ronewas@ffc.co.za::58881be3-c092-435d-8c24-8b54fa81298e" providerId="AD" clId="Web-{EDE0E4B9-E8DA-D4DB-265F-148506200760}" dt="2023-02-26T14:43:04.311" v="29"/>
        <pc:sldMkLst>
          <pc:docMk/>
          <pc:sldMk cId="2855701789" sldId="890"/>
        </pc:sldMkLst>
        <pc:spChg chg="add del mod">
          <ac:chgData name="Ronewa Sadiki" userId="S::ronewas@ffc.co.za::58881be3-c092-435d-8c24-8b54fa81298e" providerId="AD" clId="Web-{EDE0E4B9-E8DA-D4DB-265F-148506200760}" dt="2023-02-26T14:34:22.494" v="1"/>
          <ac:spMkLst>
            <pc:docMk/>
            <pc:sldMk cId="2855701789" sldId="890"/>
            <ac:spMk id="6" creationId="{4BF8F0F5-1868-8384-584A-17AA338FA97A}"/>
          </ac:spMkLst>
        </pc:spChg>
        <pc:spChg chg="add del mod">
          <ac:chgData name="Ronewa Sadiki" userId="S::ronewas@ffc.co.za::58881be3-c092-435d-8c24-8b54fa81298e" providerId="AD" clId="Web-{EDE0E4B9-E8DA-D4DB-265F-148506200760}" dt="2023-02-26T14:35:14.308" v="3"/>
          <ac:spMkLst>
            <pc:docMk/>
            <pc:sldMk cId="2855701789" sldId="890"/>
            <ac:spMk id="9" creationId="{2EDC4FEE-18E7-A564-8DBC-779350C071CD}"/>
          </ac:spMkLst>
        </pc:spChg>
        <pc:spChg chg="add del mod">
          <ac:chgData name="Ronewa Sadiki" userId="S::ronewas@ffc.co.za::58881be3-c092-435d-8c24-8b54fa81298e" providerId="AD" clId="Web-{EDE0E4B9-E8DA-D4DB-265F-148506200760}" dt="2023-02-26T14:36:37.108" v="6"/>
          <ac:spMkLst>
            <pc:docMk/>
            <pc:sldMk cId="2855701789" sldId="890"/>
            <ac:spMk id="12" creationId="{B8E1B804-A39A-113D-4108-B5BA44C29181}"/>
          </ac:spMkLst>
        </pc:spChg>
        <pc:spChg chg="add del mod">
          <ac:chgData name="Ronewa Sadiki" userId="S::ronewas@ffc.co.za::58881be3-c092-435d-8c24-8b54fa81298e" providerId="AD" clId="Web-{EDE0E4B9-E8DA-D4DB-265F-148506200760}" dt="2023-02-26T14:37:34.454" v="8"/>
          <ac:spMkLst>
            <pc:docMk/>
            <pc:sldMk cId="2855701789" sldId="890"/>
            <ac:spMk id="14" creationId="{D0D2D0CD-511D-F415-5242-BCE014B15D80}"/>
          </ac:spMkLst>
        </pc:spChg>
        <pc:spChg chg="add del mod">
          <ac:chgData name="Ronewa Sadiki" userId="S::ronewas@ffc.co.za::58881be3-c092-435d-8c24-8b54fa81298e" providerId="AD" clId="Web-{EDE0E4B9-E8DA-D4DB-265F-148506200760}" dt="2023-02-26T14:41:32.151" v="26"/>
          <ac:spMkLst>
            <pc:docMk/>
            <pc:sldMk cId="2855701789" sldId="890"/>
            <ac:spMk id="17" creationId="{52B9F341-83B5-E7DF-AFE0-C9BC37B1321C}"/>
          </ac:spMkLst>
        </pc:spChg>
        <pc:spChg chg="add mod">
          <ac:chgData name="Ronewa Sadiki" userId="S::ronewas@ffc.co.za::58881be3-c092-435d-8c24-8b54fa81298e" providerId="AD" clId="Web-{EDE0E4B9-E8DA-D4DB-265F-148506200760}" dt="2023-02-26T14:42:30.903" v="28" actId="20577"/>
          <ac:spMkLst>
            <pc:docMk/>
            <pc:sldMk cId="2855701789" sldId="890"/>
            <ac:spMk id="22" creationId="{3AD9E2A4-4308-7A51-11B2-DD352D03D5E1}"/>
          </ac:spMkLst>
        </pc:spChg>
        <pc:picChg chg="add del mod">
          <ac:chgData name="Ronewa Sadiki" userId="S::ronewas@ffc.co.za::58881be3-c092-435d-8c24-8b54fa81298e" providerId="AD" clId="Web-{EDE0E4B9-E8DA-D4DB-265F-148506200760}" dt="2023-02-26T14:37:18.453" v="7"/>
          <ac:picMkLst>
            <pc:docMk/>
            <pc:sldMk cId="2855701789" sldId="890"/>
            <ac:picMk id="8" creationId="{962136CD-1F42-C4B7-ACCB-38AC7B8AED4E}"/>
          </ac:picMkLst>
        </pc:picChg>
        <pc:picChg chg="add del mod ord">
          <ac:chgData name="Ronewa Sadiki" userId="S::ronewas@ffc.co.za::58881be3-c092-435d-8c24-8b54fa81298e" providerId="AD" clId="Web-{EDE0E4B9-E8DA-D4DB-265F-148506200760}" dt="2023-02-26T14:41:56.074" v="27"/>
          <ac:picMkLst>
            <pc:docMk/>
            <pc:sldMk cId="2855701789" sldId="890"/>
            <ac:picMk id="15" creationId="{17AF978B-F2BE-2BC4-6A53-8C6E0371ECE6}"/>
          </ac:picMkLst>
        </pc:picChg>
        <pc:picChg chg="add del mod ord">
          <ac:chgData name="Ronewa Sadiki" userId="S::ronewas@ffc.co.za::58881be3-c092-435d-8c24-8b54fa81298e" providerId="AD" clId="Web-{EDE0E4B9-E8DA-D4DB-265F-148506200760}" dt="2023-02-26T14:38:42.941" v="13"/>
          <ac:picMkLst>
            <pc:docMk/>
            <pc:sldMk cId="2855701789" sldId="890"/>
            <ac:picMk id="18" creationId="{0C650F45-53A3-7C21-289C-5A64AF680BD1}"/>
          </ac:picMkLst>
        </pc:picChg>
        <pc:picChg chg="add del mod">
          <ac:chgData name="Ronewa Sadiki" userId="S::ronewas@ffc.co.za::58881be3-c092-435d-8c24-8b54fa81298e" providerId="AD" clId="Web-{EDE0E4B9-E8DA-D4DB-265F-148506200760}" dt="2023-02-26T14:39:15.473" v="16"/>
          <ac:picMkLst>
            <pc:docMk/>
            <pc:sldMk cId="2855701789" sldId="890"/>
            <ac:picMk id="19" creationId="{2841152B-5B36-0C3E-97AD-41441AD8A535}"/>
          </ac:picMkLst>
        </pc:picChg>
        <pc:picChg chg="add del mod">
          <ac:chgData name="Ronewa Sadiki" userId="S::ronewas@ffc.co.za::58881be3-c092-435d-8c24-8b54fa81298e" providerId="AD" clId="Web-{EDE0E4B9-E8DA-D4DB-265F-148506200760}" dt="2023-02-26T14:41:07.291" v="20"/>
          <ac:picMkLst>
            <pc:docMk/>
            <pc:sldMk cId="2855701789" sldId="890"/>
            <ac:picMk id="20" creationId="{6F9492DA-2693-E4B9-6A52-74F21116C7A8}"/>
          </ac:picMkLst>
        </pc:picChg>
        <pc:picChg chg="add mod">
          <ac:chgData name="Ronewa Sadiki" userId="S::ronewas@ffc.co.za::58881be3-c092-435d-8c24-8b54fa81298e" providerId="AD" clId="Web-{EDE0E4B9-E8DA-D4DB-265F-148506200760}" dt="2023-02-26T14:43:04.311" v="29"/>
          <ac:picMkLst>
            <pc:docMk/>
            <pc:sldMk cId="2855701789" sldId="890"/>
            <ac:picMk id="23" creationId="{1D7C0C30-FD75-9FA5-AE4F-59E8FFEAFFDE}"/>
          </ac:picMkLst>
        </pc:picChg>
      </pc:sldChg>
      <pc:sldChg chg="addSp delSp modSp new del">
        <pc:chgData name="Ronewa Sadiki" userId="S::ronewas@ffc.co.za::58881be3-c092-435d-8c24-8b54fa81298e" providerId="AD" clId="Web-{EDE0E4B9-E8DA-D4DB-265F-148506200760}" dt="2023-02-26T14:41:30.995" v="25"/>
        <pc:sldMkLst>
          <pc:docMk/>
          <pc:sldMk cId="1106520986" sldId="954"/>
        </pc:sldMkLst>
        <pc:spChg chg="add del">
          <ac:chgData name="Ronewa Sadiki" userId="S::ronewas@ffc.co.za::58881be3-c092-435d-8c24-8b54fa81298e" providerId="AD" clId="Web-{EDE0E4B9-E8DA-D4DB-265F-148506200760}" dt="2023-02-26T14:41:29.401" v="24"/>
          <ac:spMkLst>
            <pc:docMk/>
            <pc:sldMk cId="1106520986" sldId="954"/>
            <ac:spMk id="3" creationId="{588E329B-80F8-BEDB-7DE3-8B84A21D39BD}"/>
          </ac:spMkLst>
        </pc:spChg>
        <pc:picChg chg="add del mod ord">
          <ac:chgData name="Ronewa Sadiki" userId="S::ronewas@ffc.co.za::58881be3-c092-435d-8c24-8b54fa81298e" providerId="AD" clId="Web-{EDE0E4B9-E8DA-D4DB-265F-148506200760}" dt="2023-02-26T14:41:29.401" v="24"/>
          <ac:picMkLst>
            <pc:docMk/>
            <pc:sldMk cId="1106520986" sldId="954"/>
            <ac:picMk id="5" creationId="{562794AB-F961-0F16-5506-4629593416D3}"/>
          </ac:picMkLst>
        </pc:picChg>
      </pc:sldChg>
    </pc:docChg>
  </pc:docChgLst>
  <pc:docChgLst>
    <pc:chgData name="Guest User" userId="S::urn:spo:anon#91675e54ba616efc36d4deee2499ecbc05629ee2c59bea951aa50451450ab280::" providerId="AD" clId="Web-{7979D3AE-23AD-6BFA-A993-6D1872B59663}"/>
    <pc:docChg chg="addSld delSld modSld">
      <pc:chgData name="Guest User" userId="S::urn:spo:anon#91675e54ba616efc36d4deee2499ecbc05629ee2c59bea951aa50451450ab280::" providerId="AD" clId="Web-{7979D3AE-23AD-6BFA-A993-6D1872B59663}" dt="2022-02-28T08:58:09.263" v="173" actId="14100"/>
      <pc:docMkLst>
        <pc:docMk/>
      </pc:docMkLst>
      <pc:sldChg chg="del">
        <pc:chgData name="Guest User" userId="S::urn:spo:anon#91675e54ba616efc36d4deee2499ecbc05629ee2c59bea951aa50451450ab280::" providerId="AD" clId="Web-{7979D3AE-23AD-6BFA-A993-6D1872B59663}" dt="2022-02-28T08:18:50.969" v="1"/>
        <pc:sldMkLst>
          <pc:docMk/>
          <pc:sldMk cId="3343127423" sldId="842"/>
        </pc:sldMkLst>
      </pc:sldChg>
      <pc:sldChg chg="del">
        <pc:chgData name="Guest User" userId="S::urn:spo:anon#91675e54ba616efc36d4deee2499ecbc05629ee2c59bea951aa50451450ab280::" providerId="AD" clId="Web-{7979D3AE-23AD-6BFA-A993-6D1872B59663}" dt="2022-02-28T08:28:17.327" v="95"/>
        <pc:sldMkLst>
          <pc:docMk/>
          <pc:sldMk cId="2351214171" sldId="845"/>
        </pc:sldMkLst>
      </pc:sldChg>
      <pc:sldChg chg="del">
        <pc:chgData name="Guest User" userId="S::urn:spo:anon#91675e54ba616efc36d4deee2499ecbc05629ee2c59bea951aa50451450ab280::" providerId="AD" clId="Web-{7979D3AE-23AD-6BFA-A993-6D1872B59663}" dt="2022-02-28T08:36:08.402" v="161"/>
        <pc:sldMkLst>
          <pc:docMk/>
          <pc:sldMk cId="495357632" sldId="846"/>
        </pc:sldMkLst>
      </pc:sldChg>
      <pc:sldChg chg="addSp delSp modSp">
        <pc:chgData name="Guest User" userId="S::urn:spo:anon#91675e54ba616efc36d4deee2499ecbc05629ee2c59bea951aa50451450ab280::" providerId="AD" clId="Web-{7979D3AE-23AD-6BFA-A993-6D1872B59663}" dt="2022-02-28T08:58:09.263" v="173" actId="14100"/>
        <pc:sldMkLst>
          <pc:docMk/>
          <pc:sldMk cId="2855701789" sldId="890"/>
        </pc:sldMkLst>
        <pc:spChg chg="mod">
          <ac:chgData name="Guest User" userId="S::urn:spo:anon#91675e54ba616efc36d4deee2499ecbc05629ee2c59bea951aa50451450ab280::" providerId="AD" clId="Web-{7979D3AE-23AD-6BFA-A993-6D1872B59663}" dt="2022-02-28T08:58:09.263" v="173" actId="14100"/>
          <ac:spMkLst>
            <pc:docMk/>
            <pc:sldMk cId="2855701789" sldId="890"/>
            <ac:spMk id="3" creationId="{16315EF6-4A80-4F98-A2E2-24CB1E5A0481}"/>
          </ac:spMkLst>
        </pc:spChg>
        <pc:spChg chg="add del mod">
          <ac:chgData name="Guest User" userId="S::urn:spo:anon#91675e54ba616efc36d4deee2499ecbc05629ee2c59bea951aa50451450ab280::" providerId="AD" clId="Web-{7979D3AE-23AD-6BFA-A993-6D1872B59663}" dt="2022-02-28T08:23:10.210" v="9"/>
          <ac:spMkLst>
            <pc:docMk/>
            <pc:sldMk cId="2855701789" sldId="890"/>
            <ac:spMk id="6" creationId="{DC6AAEDF-A287-4394-A555-F03AE13D0DF3}"/>
          </ac:spMkLst>
        </pc:spChg>
        <pc:graphicFrameChg chg="del">
          <ac:chgData name="Guest User" userId="S::urn:spo:anon#91675e54ba616efc36d4deee2499ecbc05629ee2c59bea951aa50451450ab280::" providerId="AD" clId="Web-{7979D3AE-23AD-6BFA-A993-6D1872B59663}" dt="2022-02-28T08:22:19.912" v="8"/>
          <ac:graphicFrameMkLst>
            <pc:docMk/>
            <pc:sldMk cId="2855701789" sldId="890"/>
            <ac:graphicFrameMk id="13" creationId="{3CD78715-68CC-4200-A754-085E6E7492D2}"/>
          </ac:graphicFrameMkLst>
        </pc:graphicFrameChg>
        <pc:picChg chg="add mod ord">
          <ac:chgData name="Guest User" userId="S::urn:spo:anon#91675e54ba616efc36d4deee2499ecbc05629ee2c59bea951aa50451450ab280::" providerId="AD" clId="Web-{7979D3AE-23AD-6BFA-A993-6D1872B59663}" dt="2022-02-28T08:23:24.148" v="12" actId="14100"/>
          <ac:picMkLst>
            <pc:docMk/>
            <pc:sldMk cId="2855701789" sldId="890"/>
            <ac:picMk id="7" creationId="{C2111ACC-9D2C-4D1B-BC99-D1F6C287FB50}"/>
          </ac:picMkLst>
        </pc:picChg>
      </pc:sldChg>
      <pc:sldChg chg="addSp delSp modSp">
        <pc:chgData name="Guest User" userId="S::urn:spo:anon#91675e54ba616efc36d4deee2499ecbc05629ee2c59bea951aa50451450ab280::" providerId="AD" clId="Web-{7979D3AE-23AD-6BFA-A993-6D1872B59663}" dt="2022-02-28T08:27:34.748" v="94" actId="20577"/>
        <pc:sldMkLst>
          <pc:docMk/>
          <pc:sldMk cId="3220819154" sldId="891"/>
        </pc:sldMkLst>
        <pc:spChg chg="mod">
          <ac:chgData name="Guest User" userId="S::urn:spo:anon#91675e54ba616efc36d4deee2499ecbc05629ee2c59bea951aa50451450ab280::" providerId="AD" clId="Web-{7979D3AE-23AD-6BFA-A993-6D1872B59663}" dt="2022-02-28T08:27:34.748" v="94" actId="20577"/>
          <ac:spMkLst>
            <pc:docMk/>
            <pc:sldMk cId="3220819154" sldId="891"/>
            <ac:spMk id="3" creationId="{16315EF6-4A80-4F98-A2E2-24CB1E5A0481}"/>
          </ac:spMkLst>
        </pc:spChg>
        <pc:picChg chg="add del mod">
          <ac:chgData name="Guest User" userId="S::urn:spo:anon#91675e54ba616efc36d4deee2499ecbc05629ee2c59bea951aa50451450ab280::" providerId="AD" clId="Web-{7979D3AE-23AD-6BFA-A993-6D1872B59663}" dt="2022-02-28T08:22:13.896" v="7"/>
          <ac:picMkLst>
            <pc:docMk/>
            <pc:sldMk cId="3220819154" sldId="891"/>
            <ac:picMk id="5" creationId="{20924393-CD73-44A3-A2F4-68C3EB5384ED}"/>
          </ac:picMkLst>
        </pc:picChg>
      </pc:sldChg>
      <pc:sldChg chg="del">
        <pc:chgData name="Guest User" userId="S::urn:spo:anon#91675e54ba616efc36d4deee2499ecbc05629ee2c59bea951aa50451450ab280::" providerId="AD" clId="Web-{7979D3AE-23AD-6BFA-A993-6D1872B59663}" dt="2022-02-28T08:38:28.874" v="165"/>
        <pc:sldMkLst>
          <pc:docMk/>
          <pc:sldMk cId="1461522233" sldId="892"/>
        </pc:sldMkLst>
      </pc:sldChg>
      <pc:sldChg chg="addSp delSp modSp add">
        <pc:chgData name="Guest User" userId="S::urn:spo:anon#91675e54ba616efc36d4deee2499ecbc05629ee2c59bea951aa50451450ab280::" providerId="AD" clId="Web-{7979D3AE-23AD-6BFA-A993-6D1872B59663}" dt="2022-02-28T08:42:02.051" v="172" actId="20577"/>
        <pc:sldMkLst>
          <pc:docMk/>
          <pc:sldMk cId="2166630485" sldId="894"/>
        </pc:sldMkLst>
        <pc:spChg chg="mod">
          <ac:chgData name="Guest User" userId="S::urn:spo:anon#91675e54ba616efc36d4deee2499ecbc05629ee2c59bea951aa50451450ab280::" providerId="AD" clId="Web-{7979D3AE-23AD-6BFA-A993-6D1872B59663}" dt="2022-02-28T08:42:02.051" v="172" actId="20577"/>
          <ac:spMkLst>
            <pc:docMk/>
            <pc:sldMk cId="2166630485" sldId="894"/>
            <ac:spMk id="3" creationId="{58A1294F-67DA-48FA-A741-1272E0E6F042}"/>
          </ac:spMkLst>
        </pc:spChg>
        <pc:picChg chg="add del mod">
          <ac:chgData name="Guest User" userId="S::urn:spo:anon#91675e54ba616efc36d4deee2499ecbc05629ee2c59bea951aa50451450ab280::" providerId="AD" clId="Web-{7979D3AE-23AD-6BFA-A993-6D1872B59663}" dt="2022-02-28T08:20:56.519" v="5"/>
          <ac:picMkLst>
            <pc:docMk/>
            <pc:sldMk cId="2166630485" sldId="894"/>
            <ac:picMk id="5" creationId="{937F2CC5-75C7-4B97-9E41-8E782DB701DA}"/>
          </ac:picMkLst>
        </pc:picChg>
      </pc:sldChg>
      <pc:sldChg chg="add del">
        <pc:chgData name="Guest User" userId="S::urn:spo:anon#91675e54ba616efc36d4deee2499ecbc05629ee2c59bea951aa50451450ab280::" providerId="AD" clId="Web-{7979D3AE-23AD-6BFA-A993-6D1872B59663}" dt="2022-02-28T08:19:54.049" v="3"/>
        <pc:sldMkLst>
          <pc:docMk/>
          <pc:sldMk cId="134939959" sldId="896"/>
        </pc:sldMkLst>
      </pc:sldChg>
      <pc:sldChg chg="addSp delSp modSp add del replId">
        <pc:chgData name="Guest User" userId="S::urn:spo:anon#91675e54ba616efc36d4deee2499ecbc05629ee2c59bea951aa50451450ab280::" providerId="AD" clId="Web-{7979D3AE-23AD-6BFA-A993-6D1872B59663}" dt="2022-02-28T08:30:17.658" v="123"/>
        <pc:sldMkLst>
          <pc:docMk/>
          <pc:sldMk cId="1866335988" sldId="896"/>
        </pc:sldMkLst>
        <pc:spChg chg="mod">
          <ac:chgData name="Guest User" userId="S::urn:spo:anon#91675e54ba616efc36d4deee2499ecbc05629ee2c59bea951aa50451450ab280::" providerId="AD" clId="Web-{7979D3AE-23AD-6BFA-A993-6D1872B59663}" dt="2022-02-28T08:28:49.859" v="120" actId="20577"/>
          <ac:spMkLst>
            <pc:docMk/>
            <pc:sldMk cId="1866335988" sldId="896"/>
            <ac:spMk id="2" creationId="{A005D6FC-950F-472E-8325-EC6CF47DAC9B}"/>
          </ac:spMkLst>
        </pc:spChg>
        <pc:spChg chg="add mod">
          <ac:chgData name="Guest User" userId="S::urn:spo:anon#91675e54ba616efc36d4deee2499ecbc05629ee2c59bea951aa50451450ab280::" providerId="AD" clId="Web-{7979D3AE-23AD-6BFA-A993-6D1872B59663}" dt="2022-02-28T08:28:52.797" v="121"/>
          <ac:spMkLst>
            <pc:docMk/>
            <pc:sldMk cId="1866335988" sldId="896"/>
            <ac:spMk id="6" creationId="{5D492F65-ADF4-457D-A5C5-C9B4C651A1B2}"/>
          </ac:spMkLst>
        </pc:spChg>
        <pc:picChg chg="del">
          <ac:chgData name="Guest User" userId="S::urn:spo:anon#91675e54ba616efc36d4deee2499ecbc05629ee2c59bea951aa50451450ab280::" providerId="AD" clId="Web-{7979D3AE-23AD-6BFA-A993-6D1872B59663}" dt="2022-02-28T08:28:52.797" v="121"/>
          <ac:picMkLst>
            <pc:docMk/>
            <pc:sldMk cId="1866335988" sldId="896"/>
            <ac:picMk id="7" creationId="{C2111ACC-9D2C-4D1B-BC99-D1F6C287FB50}"/>
          </ac:picMkLst>
        </pc:picChg>
      </pc:sldChg>
      <pc:sldChg chg="modSp add">
        <pc:chgData name="Guest User" userId="S::urn:spo:anon#91675e54ba616efc36d4deee2499ecbc05629ee2c59bea951aa50451450ab280::" providerId="AD" clId="Web-{7979D3AE-23AD-6BFA-A993-6D1872B59663}" dt="2022-02-28T08:35:23.354" v="159" actId="20577"/>
        <pc:sldMkLst>
          <pc:docMk/>
          <pc:sldMk cId="1147615286" sldId="898"/>
        </pc:sldMkLst>
        <pc:spChg chg="mod">
          <ac:chgData name="Guest User" userId="S::urn:spo:anon#91675e54ba616efc36d4deee2499ecbc05629ee2c59bea951aa50451450ab280::" providerId="AD" clId="Web-{7979D3AE-23AD-6BFA-A993-6D1872B59663}" dt="2022-02-28T08:35:23.354" v="159" actId="20577"/>
          <ac:spMkLst>
            <pc:docMk/>
            <pc:sldMk cId="1147615286" sldId="898"/>
            <ac:spMk id="3" creationId="{16315EF6-4A80-4F98-A2E2-24CB1E5A0481}"/>
          </ac:spMkLst>
        </pc:spChg>
      </pc:sldChg>
      <pc:sldChg chg="modSp add">
        <pc:chgData name="Guest User" userId="S::urn:spo:anon#91675e54ba616efc36d4deee2499ecbc05629ee2c59bea951aa50451450ab280::" providerId="AD" clId="Web-{7979D3AE-23AD-6BFA-A993-6D1872B59663}" dt="2022-02-28T08:36:59.294" v="163" actId="20577"/>
        <pc:sldMkLst>
          <pc:docMk/>
          <pc:sldMk cId="3242402129" sldId="899"/>
        </pc:sldMkLst>
        <pc:spChg chg="mod">
          <ac:chgData name="Guest User" userId="S::urn:spo:anon#91675e54ba616efc36d4deee2499ecbc05629ee2c59bea951aa50451450ab280::" providerId="AD" clId="Web-{7979D3AE-23AD-6BFA-A993-6D1872B59663}" dt="2022-02-28T08:36:59.294" v="163" actId="20577"/>
          <ac:spMkLst>
            <pc:docMk/>
            <pc:sldMk cId="3242402129" sldId="899"/>
            <ac:spMk id="3" creationId="{DC271DCC-B8C5-445E-AD06-6F9AC97F57A1}"/>
          </ac:spMkLst>
        </pc:spChg>
      </pc:sldChg>
      <pc:sldChg chg="modSp add">
        <pc:chgData name="Guest User" userId="S::urn:spo:anon#91675e54ba616efc36d4deee2499ecbc05629ee2c59bea951aa50451450ab280::" providerId="AD" clId="Web-{7979D3AE-23AD-6BFA-A993-6D1872B59663}" dt="2022-02-28T08:40:40.049" v="170" actId="20577"/>
        <pc:sldMkLst>
          <pc:docMk/>
          <pc:sldMk cId="3909237113" sldId="900"/>
        </pc:sldMkLst>
        <pc:spChg chg="mod">
          <ac:chgData name="Guest User" userId="S::urn:spo:anon#91675e54ba616efc36d4deee2499ecbc05629ee2c59bea951aa50451450ab280::" providerId="AD" clId="Web-{7979D3AE-23AD-6BFA-A993-6D1872B59663}" dt="2022-02-28T08:40:40.049" v="170" actId="20577"/>
          <ac:spMkLst>
            <pc:docMk/>
            <pc:sldMk cId="3909237113" sldId="900"/>
            <ac:spMk id="3" creationId="{F99B4EC9-8283-4777-BAE1-4D0842D8DC48}"/>
          </ac:spMkLst>
        </pc:spChg>
      </pc:sldChg>
    </pc:docChg>
  </pc:docChgLst>
  <pc:docChgLst>
    <pc:chgData name="Guest User" userId="S::urn:spo:anon#167c40c90c170b39858638edc81d89942a81dc123c3c4c43b8f9a20502d68a61::" providerId="AD" clId="Web-{D2D9618B-AA98-02A4-2FEC-7F47C4E14C1B}"/>
    <pc:docChg chg="addSld delSld modSld sldOrd">
      <pc:chgData name="Guest User" userId="S::urn:spo:anon#167c40c90c170b39858638edc81d89942a81dc123c3c4c43b8f9a20502d68a61::" providerId="AD" clId="Web-{D2D9618B-AA98-02A4-2FEC-7F47C4E14C1B}" dt="2023-02-23T19:14:44.328" v="71"/>
      <pc:docMkLst>
        <pc:docMk/>
      </pc:docMkLst>
      <pc:sldChg chg="modSp ord">
        <pc:chgData name="Guest User" userId="S::urn:spo:anon#167c40c90c170b39858638edc81d89942a81dc123c3c4c43b8f9a20502d68a61::" providerId="AD" clId="Web-{D2D9618B-AA98-02A4-2FEC-7F47C4E14C1B}" dt="2023-02-23T19:14:41.687" v="70"/>
        <pc:sldMkLst>
          <pc:docMk/>
          <pc:sldMk cId="1585123960" sldId="875"/>
        </pc:sldMkLst>
        <pc:spChg chg="mod">
          <ac:chgData name="Guest User" userId="S::urn:spo:anon#167c40c90c170b39858638edc81d89942a81dc123c3c4c43b8f9a20502d68a61::" providerId="AD" clId="Web-{D2D9618B-AA98-02A4-2FEC-7F47C4E14C1B}" dt="2023-02-23T19:13:40.264" v="69" actId="20577"/>
          <ac:spMkLst>
            <pc:docMk/>
            <pc:sldMk cId="1585123960" sldId="875"/>
            <ac:spMk id="8" creationId="{067D4F6C-4B76-4494-96C9-50A5D0B47ECB}"/>
          </ac:spMkLst>
        </pc:spChg>
      </pc:sldChg>
      <pc:sldChg chg="modSp">
        <pc:chgData name="Guest User" userId="S::urn:spo:anon#167c40c90c170b39858638edc81d89942a81dc123c3c4c43b8f9a20502d68a61::" providerId="AD" clId="Web-{D2D9618B-AA98-02A4-2FEC-7F47C4E14C1B}" dt="2023-02-23T18:46:04.590" v="14" actId="20577"/>
        <pc:sldMkLst>
          <pc:docMk/>
          <pc:sldMk cId="3903092634" sldId="876"/>
        </pc:sldMkLst>
        <pc:spChg chg="mod">
          <ac:chgData name="Guest User" userId="S::urn:spo:anon#167c40c90c170b39858638edc81d89942a81dc123c3c4c43b8f9a20502d68a61::" providerId="AD" clId="Web-{D2D9618B-AA98-02A4-2FEC-7F47C4E14C1B}" dt="2023-02-23T18:46:04.590" v="14" actId="20577"/>
          <ac:spMkLst>
            <pc:docMk/>
            <pc:sldMk cId="3903092634" sldId="876"/>
            <ac:spMk id="6" creationId="{49B429BF-F7C6-4631-8181-FA7DE67A97CA}"/>
          </ac:spMkLst>
        </pc:spChg>
        <pc:graphicFrameChg chg="mod modGraphic">
          <ac:chgData name="Guest User" userId="S::urn:spo:anon#167c40c90c170b39858638edc81d89942a81dc123c3c4c43b8f9a20502d68a61::" providerId="AD" clId="Web-{D2D9618B-AA98-02A4-2FEC-7F47C4E14C1B}" dt="2023-02-23T18:43:01.987" v="8"/>
          <ac:graphicFrameMkLst>
            <pc:docMk/>
            <pc:sldMk cId="3903092634" sldId="876"/>
            <ac:graphicFrameMk id="10" creationId="{0438BCA7-5A4A-CD70-3613-C0BD0B642981}"/>
          </ac:graphicFrameMkLst>
        </pc:graphicFrameChg>
      </pc:sldChg>
      <pc:sldChg chg="addSp delSp modSp">
        <pc:chgData name="Guest User" userId="S::urn:spo:anon#167c40c90c170b39858638edc81d89942a81dc123c3c4c43b8f9a20502d68a61::" providerId="AD" clId="Web-{D2D9618B-AA98-02A4-2FEC-7F47C4E14C1B}" dt="2023-02-23T18:51:58.069" v="54" actId="14100"/>
        <pc:sldMkLst>
          <pc:docMk/>
          <pc:sldMk cId="2775165303" sldId="893"/>
        </pc:sldMkLst>
        <pc:spChg chg="mod">
          <ac:chgData name="Guest User" userId="S::urn:spo:anon#167c40c90c170b39858638edc81d89942a81dc123c3c4c43b8f9a20502d68a61::" providerId="AD" clId="Web-{D2D9618B-AA98-02A4-2FEC-7F47C4E14C1B}" dt="2023-02-23T18:51:05.990" v="45" actId="20577"/>
          <ac:spMkLst>
            <pc:docMk/>
            <pc:sldMk cId="2775165303" sldId="893"/>
            <ac:spMk id="2" creationId="{51F9B79D-6CEB-4DBC-B937-E97E7D4F095D}"/>
          </ac:spMkLst>
        </pc:spChg>
        <pc:spChg chg="add del mod">
          <ac:chgData name="Guest User" userId="S::urn:spo:anon#167c40c90c170b39858638edc81d89942a81dc123c3c4c43b8f9a20502d68a61::" providerId="AD" clId="Web-{D2D9618B-AA98-02A4-2FEC-7F47C4E14C1B}" dt="2023-02-23T18:51:50.459" v="52"/>
          <ac:spMkLst>
            <pc:docMk/>
            <pc:sldMk cId="2775165303" sldId="893"/>
            <ac:spMk id="7" creationId="{391FC7C0-2915-6F4B-CF74-299C53BAA4D1}"/>
          </ac:spMkLst>
        </pc:spChg>
        <pc:graphicFrameChg chg="del">
          <ac:chgData name="Guest User" userId="S::urn:spo:anon#167c40c90c170b39858638edc81d89942a81dc123c3c4c43b8f9a20502d68a61::" providerId="AD" clId="Web-{D2D9618B-AA98-02A4-2FEC-7F47C4E14C1B}" dt="2023-02-23T18:51:17.162" v="50"/>
          <ac:graphicFrameMkLst>
            <pc:docMk/>
            <pc:sldMk cId="2775165303" sldId="893"/>
            <ac:graphicFrameMk id="5" creationId="{858CEC21-5CD4-453F-BCC1-FF3321547222}"/>
          </ac:graphicFrameMkLst>
        </pc:graphicFrameChg>
        <pc:graphicFrameChg chg="del">
          <ac:chgData name="Guest User" userId="S::urn:spo:anon#167c40c90c170b39858638edc81d89942a81dc123c3c4c43b8f9a20502d68a61::" providerId="AD" clId="Web-{D2D9618B-AA98-02A4-2FEC-7F47C4E14C1B}" dt="2023-02-23T18:51:20.881" v="51"/>
          <ac:graphicFrameMkLst>
            <pc:docMk/>
            <pc:sldMk cId="2775165303" sldId="893"/>
            <ac:graphicFrameMk id="6" creationId="{6FF89EB0-EA53-4E57-9EA6-97304F2B7511}"/>
          </ac:graphicFrameMkLst>
        </pc:graphicFrameChg>
        <pc:picChg chg="add mod ord">
          <ac:chgData name="Guest User" userId="S::urn:spo:anon#167c40c90c170b39858638edc81d89942a81dc123c3c4c43b8f9a20502d68a61::" providerId="AD" clId="Web-{D2D9618B-AA98-02A4-2FEC-7F47C4E14C1B}" dt="2023-02-23T18:51:58.069" v="54" actId="14100"/>
          <ac:picMkLst>
            <pc:docMk/>
            <pc:sldMk cId="2775165303" sldId="893"/>
            <ac:picMk id="8" creationId="{FD0ED7A5-A995-406E-88AE-60C114770D03}"/>
          </ac:picMkLst>
        </pc:picChg>
      </pc:sldChg>
      <pc:sldChg chg="addSp delSp modSp del">
        <pc:chgData name="Guest User" userId="S::urn:spo:anon#167c40c90c170b39858638edc81d89942a81dc123c3c4c43b8f9a20502d68a61::" providerId="AD" clId="Web-{D2D9618B-AA98-02A4-2FEC-7F47C4E14C1B}" dt="2023-02-23T19:14:44.328" v="71"/>
        <pc:sldMkLst>
          <pc:docMk/>
          <pc:sldMk cId="4212022176" sldId="895"/>
        </pc:sldMkLst>
        <pc:spChg chg="add del mod">
          <ac:chgData name="Guest User" userId="S::urn:spo:anon#167c40c90c170b39858638edc81d89942a81dc123c3c4c43b8f9a20502d68a61::" providerId="AD" clId="Web-{D2D9618B-AA98-02A4-2FEC-7F47C4E14C1B}" dt="2023-02-23T18:47:15.748" v="18"/>
          <ac:spMkLst>
            <pc:docMk/>
            <pc:sldMk cId="4212022176" sldId="895"/>
            <ac:spMk id="3" creationId="{8033FFD9-271B-6EDC-AFAF-2F11E79D6824}"/>
          </ac:spMkLst>
        </pc:spChg>
        <pc:graphicFrameChg chg="del">
          <ac:chgData name="Guest User" userId="S::urn:spo:anon#167c40c90c170b39858638edc81d89942a81dc123c3c4c43b8f9a20502d68a61::" providerId="AD" clId="Web-{D2D9618B-AA98-02A4-2FEC-7F47C4E14C1B}" dt="2023-02-23T18:46:24.731" v="15"/>
          <ac:graphicFrameMkLst>
            <pc:docMk/>
            <pc:sldMk cId="4212022176" sldId="895"/>
            <ac:graphicFrameMk id="6" creationId="{18FCF6B3-AEF0-4EBF-BF47-99F745AD341D}"/>
          </ac:graphicFrameMkLst>
        </pc:graphicFrameChg>
      </pc:sldChg>
      <pc:sldChg chg="addSp delSp modSp new">
        <pc:chgData name="Guest User" userId="S::urn:spo:anon#167c40c90c170b39858638edc81d89942a81dc123c3c4c43b8f9a20502d68a61::" providerId="AD" clId="Web-{D2D9618B-AA98-02A4-2FEC-7F47C4E14C1B}" dt="2023-02-23T18:51:13.380" v="49" actId="20577"/>
        <pc:sldMkLst>
          <pc:docMk/>
          <pc:sldMk cId="2973519238" sldId="901"/>
        </pc:sldMkLst>
        <pc:spChg chg="mod">
          <ac:chgData name="Guest User" userId="S::urn:spo:anon#167c40c90c170b39858638edc81d89942a81dc123c3c4c43b8f9a20502d68a61::" providerId="AD" clId="Web-{D2D9618B-AA98-02A4-2FEC-7F47C4E14C1B}" dt="2023-02-23T18:51:13.380" v="49" actId="20577"/>
          <ac:spMkLst>
            <pc:docMk/>
            <pc:sldMk cId="2973519238" sldId="901"/>
            <ac:spMk id="2" creationId="{7BE3EBA0-2229-42EC-B0B5-23FCB1C8311C}"/>
          </ac:spMkLst>
        </pc:spChg>
        <pc:spChg chg="del">
          <ac:chgData name="Guest User" userId="S::urn:spo:anon#167c40c90c170b39858638edc81d89942a81dc123c3c4c43b8f9a20502d68a61::" providerId="AD" clId="Web-{D2D9618B-AA98-02A4-2FEC-7F47C4E14C1B}" dt="2023-02-23T18:49:50.550" v="20"/>
          <ac:spMkLst>
            <pc:docMk/>
            <pc:sldMk cId="2973519238" sldId="901"/>
            <ac:spMk id="3" creationId="{C97C1302-9D1F-BB11-CA62-95D604FB40DB}"/>
          </ac:spMkLst>
        </pc:spChg>
        <pc:picChg chg="add mod ord">
          <ac:chgData name="Guest User" userId="S::urn:spo:anon#167c40c90c170b39858638edc81d89942a81dc123c3c4c43b8f9a20502d68a61::" providerId="AD" clId="Web-{D2D9618B-AA98-02A4-2FEC-7F47C4E14C1B}" dt="2023-02-23T18:49:50.550" v="20"/>
          <ac:picMkLst>
            <pc:docMk/>
            <pc:sldMk cId="2973519238" sldId="901"/>
            <ac:picMk id="5" creationId="{E1182524-B957-695E-5D0F-193136F5FD69}"/>
          </ac:picMkLst>
        </pc:picChg>
      </pc:sldChg>
    </pc:docChg>
  </pc:docChgLst>
  <pc:docChgLst>
    <pc:chgData name="Shafeeqa Davids" userId="c3f48485-4f23-4c27-927b-b33db10f96b6" providerId="ADAL" clId="{90F0D6C4-2768-8B4B-A931-CB062BCB1309}"/>
    <pc:docChg chg="undo custSel modSld">
      <pc:chgData name="Shafeeqa Davids" userId="c3f48485-4f23-4c27-927b-b33db10f96b6" providerId="ADAL" clId="{90F0D6C4-2768-8B4B-A931-CB062BCB1309}" dt="2023-02-26T15:06:22.933" v="9"/>
      <pc:docMkLst>
        <pc:docMk/>
      </pc:docMkLst>
      <pc:sldChg chg="addSp delSp modSp mod">
        <pc:chgData name="Shafeeqa Davids" userId="c3f48485-4f23-4c27-927b-b33db10f96b6" providerId="ADAL" clId="{90F0D6C4-2768-8B4B-A931-CB062BCB1309}" dt="2023-02-26T15:05:35.660" v="7"/>
        <pc:sldMkLst>
          <pc:docMk/>
          <pc:sldMk cId="2855701789" sldId="890"/>
        </pc:sldMkLst>
        <pc:graphicFrameChg chg="add del mod">
          <ac:chgData name="Shafeeqa Davids" userId="c3f48485-4f23-4c27-927b-b33db10f96b6" providerId="ADAL" clId="{90F0D6C4-2768-8B4B-A931-CB062BCB1309}" dt="2023-02-26T15:05:35.660" v="7"/>
          <ac:graphicFrameMkLst>
            <pc:docMk/>
            <pc:sldMk cId="2855701789" sldId="890"/>
            <ac:graphicFrameMk id="5" creationId="{79A719F3-5635-7FC9-332E-9724DC1C7FDB}"/>
          </ac:graphicFrameMkLst>
        </pc:graphicFrameChg>
        <pc:graphicFrameChg chg="add mod">
          <ac:chgData name="Shafeeqa Davids" userId="c3f48485-4f23-4c27-927b-b33db10f96b6" providerId="ADAL" clId="{90F0D6C4-2768-8B4B-A931-CB062BCB1309}" dt="2023-02-26T15:05:02.817" v="3"/>
          <ac:graphicFrameMkLst>
            <pc:docMk/>
            <pc:sldMk cId="2855701789" sldId="890"/>
            <ac:graphicFrameMk id="6" creationId="{57930B65-5B6D-D692-F1EF-815AE551D0D0}"/>
          </ac:graphicFrameMkLst>
        </pc:graphicFrameChg>
        <pc:picChg chg="add del">
          <ac:chgData name="Shafeeqa Davids" userId="c3f48485-4f23-4c27-927b-b33db10f96b6" providerId="ADAL" clId="{90F0D6C4-2768-8B4B-A931-CB062BCB1309}" dt="2023-02-26T15:05:24.347" v="5"/>
          <ac:picMkLst>
            <pc:docMk/>
            <pc:sldMk cId="2855701789" sldId="890"/>
            <ac:picMk id="1026" creationId="{1E3E18AD-47DA-7497-01DD-A0973DB9B388}"/>
          </ac:picMkLst>
        </pc:picChg>
      </pc:sldChg>
      <pc:sldChg chg="modSp">
        <pc:chgData name="Shafeeqa Davids" userId="c3f48485-4f23-4c27-927b-b33db10f96b6" providerId="ADAL" clId="{90F0D6C4-2768-8B4B-A931-CB062BCB1309}" dt="2023-02-26T15:05:47.344" v="8"/>
        <pc:sldMkLst>
          <pc:docMk/>
          <pc:sldMk cId="3220819154" sldId="891"/>
        </pc:sldMkLst>
        <pc:graphicFrameChg chg="mod">
          <ac:chgData name="Shafeeqa Davids" userId="c3f48485-4f23-4c27-927b-b33db10f96b6" providerId="ADAL" clId="{90F0D6C4-2768-8B4B-A931-CB062BCB1309}" dt="2023-02-26T15:05:47.344" v="8"/>
          <ac:graphicFrameMkLst>
            <pc:docMk/>
            <pc:sldMk cId="3220819154" sldId="891"/>
            <ac:graphicFrameMk id="5" creationId="{227BCC02-25F7-FB8E-CADE-EA949CC02307}"/>
          </ac:graphicFrameMkLst>
        </pc:graphicFrameChg>
      </pc:sldChg>
      <pc:sldChg chg="modSp">
        <pc:chgData name="Shafeeqa Davids" userId="c3f48485-4f23-4c27-927b-b33db10f96b6" providerId="ADAL" clId="{90F0D6C4-2768-8B4B-A931-CB062BCB1309}" dt="2023-02-26T15:06:22.933" v="9"/>
        <pc:sldMkLst>
          <pc:docMk/>
          <pc:sldMk cId="1147615286" sldId="898"/>
        </pc:sldMkLst>
        <pc:graphicFrameChg chg="mod">
          <ac:chgData name="Shafeeqa Davids" userId="c3f48485-4f23-4c27-927b-b33db10f96b6" providerId="ADAL" clId="{90F0D6C4-2768-8B4B-A931-CB062BCB1309}" dt="2023-02-26T15:06:22.933" v="9"/>
          <ac:graphicFrameMkLst>
            <pc:docMk/>
            <pc:sldMk cId="1147615286" sldId="898"/>
            <ac:graphicFrameMk id="8" creationId="{57930B65-5B6D-D692-F1EF-815AE551D0D0}"/>
          </ac:graphicFrameMkLst>
        </pc:graphicFrameChg>
      </pc:sldChg>
    </pc:docChg>
  </pc:docChgLst>
  <pc:docChgLst>
    <pc:chgData name="Shafeeqa Davids" userId="S::shafeeqa@ffc.co.za::c3f48485-4f23-4c27-927b-b33db10f96b6" providerId="AD" clId="Web-{9AA58CA1-B455-AC08-8346-5EF36C732332}"/>
    <pc:docChg chg="modSld">
      <pc:chgData name="Shafeeqa Davids" userId="S::shafeeqa@ffc.co.za::c3f48485-4f23-4c27-927b-b33db10f96b6" providerId="AD" clId="Web-{9AA58CA1-B455-AC08-8346-5EF36C732332}" dt="2023-02-26T14:58:57.920" v="3"/>
      <pc:docMkLst>
        <pc:docMk/>
      </pc:docMkLst>
      <pc:sldChg chg="addSp delSp">
        <pc:chgData name="Shafeeqa Davids" userId="S::shafeeqa@ffc.co.za::c3f48485-4f23-4c27-927b-b33db10f96b6" providerId="AD" clId="Web-{9AA58CA1-B455-AC08-8346-5EF36C732332}" dt="2023-02-26T14:58:57.920" v="3"/>
        <pc:sldMkLst>
          <pc:docMk/>
          <pc:sldMk cId="2855701789" sldId="890"/>
        </pc:sldMkLst>
        <pc:graphicFrameChg chg="add del">
          <ac:chgData name="Shafeeqa Davids" userId="S::shafeeqa@ffc.co.za::c3f48485-4f23-4c27-927b-b33db10f96b6" providerId="AD" clId="Web-{9AA58CA1-B455-AC08-8346-5EF36C732332}" dt="2023-02-26T14:58:57.920" v="3"/>
          <ac:graphicFrameMkLst>
            <pc:docMk/>
            <pc:sldMk cId="2855701789" sldId="890"/>
            <ac:graphicFrameMk id="5" creationId="{79A719F3-5635-7FC9-332E-9724DC1C7FDB}"/>
          </ac:graphicFrameMkLst>
        </pc:graphicFrameChg>
      </pc:sldChg>
      <pc:sldChg chg="addSp delSp modSp">
        <pc:chgData name="Shafeeqa Davids" userId="S::shafeeqa@ffc.co.za::c3f48485-4f23-4c27-927b-b33db10f96b6" providerId="AD" clId="Web-{9AA58CA1-B455-AC08-8346-5EF36C732332}" dt="2023-02-26T14:58:56.701" v="2"/>
        <pc:sldMkLst>
          <pc:docMk/>
          <pc:sldMk cId="1147615286" sldId="898"/>
        </pc:sldMkLst>
        <pc:spChg chg="add del mod">
          <ac:chgData name="Shafeeqa Davids" userId="S::shafeeqa@ffc.co.za::c3f48485-4f23-4c27-927b-b33db10f96b6" providerId="AD" clId="Web-{9AA58CA1-B455-AC08-8346-5EF36C732332}" dt="2023-02-26T14:58:56.701" v="2"/>
          <ac:spMkLst>
            <pc:docMk/>
            <pc:sldMk cId="1147615286" sldId="898"/>
            <ac:spMk id="6" creationId="{430F542E-A9A1-DB0A-81A8-1CA90E6F01CA}"/>
          </ac:spMkLst>
        </pc:spChg>
        <pc:graphicFrameChg chg="add del">
          <ac:chgData name="Shafeeqa Davids" userId="S::shafeeqa@ffc.co.za::c3f48485-4f23-4c27-927b-b33db10f96b6" providerId="AD" clId="Web-{9AA58CA1-B455-AC08-8346-5EF36C732332}" dt="2023-02-26T14:58:56.701" v="2"/>
          <ac:graphicFrameMkLst>
            <pc:docMk/>
            <pc:sldMk cId="1147615286" sldId="898"/>
            <ac:graphicFrameMk id="8" creationId="{57930B65-5B6D-D692-F1EF-815AE551D0D0}"/>
          </ac:graphicFrameMkLst>
        </pc:graphicFrameChg>
      </pc:sldChg>
    </pc:docChg>
  </pc:docChgLst>
  <pc:docChgLst>
    <pc:chgData name="Sasha Peters" userId="S::sasha@ffc.co.za::5792abb0-abe8-469d-a70a-23529959b31e" providerId="AD" clId="Web-{995EB649-E254-C07C-08A7-D2BFE1A1E0E4}"/>
    <pc:docChg chg="modSld">
      <pc:chgData name="Sasha Peters" userId="S::sasha@ffc.co.za::5792abb0-abe8-469d-a70a-23529959b31e" providerId="AD" clId="Web-{995EB649-E254-C07C-08A7-D2BFE1A1E0E4}" dt="2022-02-26T09:42:02.019" v="1" actId="20577"/>
      <pc:docMkLst>
        <pc:docMk/>
      </pc:docMkLst>
      <pc:sldChg chg="modSp">
        <pc:chgData name="Sasha Peters" userId="S::sasha@ffc.co.za::5792abb0-abe8-469d-a70a-23529959b31e" providerId="AD" clId="Web-{995EB649-E254-C07C-08A7-D2BFE1A1E0E4}" dt="2022-02-26T09:42:02.019" v="1" actId="20577"/>
        <pc:sldMkLst>
          <pc:docMk/>
          <pc:sldMk cId="123442650" sldId="887"/>
        </pc:sldMkLst>
        <pc:spChg chg="mod">
          <ac:chgData name="Sasha Peters" userId="S::sasha@ffc.co.za::5792abb0-abe8-469d-a70a-23529959b31e" providerId="AD" clId="Web-{995EB649-E254-C07C-08A7-D2BFE1A1E0E4}" dt="2022-02-26T09:42:02.019" v="1" actId="20577"/>
          <ac:spMkLst>
            <pc:docMk/>
            <pc:sldMk cId="123442650" sldId="887"/>
            <ac:spMk id="3" creationId="{D8DC2DD7-A453-4C9B-91C3-3736322AD437}"/>
          </ac:spMkLst>
        </pc:spChg>
      </pc:sldChg>
    </pc:docChg>
  </pc:docChgLst>
  <pc:docChgLst>
    <pc:chgData name="Chen W. Tseng" userId="95ade056-1cac-4c1a-b9e1-be8795826bc7" providerId="ADAL" clId="{3B46DAB3-7720-49CA-A1C2-0B184BA84D74}"/>
    <pc:docChg chg="undo redo custSel addSld delSld modSld sldOrd">
      <pc:chgData name="Chen W. Tseng" userId="95ade056-1cac-4c1a-b9e1-be8795826bc7" providerId="ADAL" clId="{3B46DAB3-7720-49CA-A1C2-0B184BA84D74}" dt="2023-02-28T19:57:59.794" v="707" actId="113"/>
      <pc:docMkLst>
        <pc:docMk/>
      </pc:docMkLst>
      <pc:sldChg chg="modSp mod">
        <pc:chgData name="Chen W. Tseng" userId="95ade056-1cac-4c1a-b9e1-be8795826bc7" providerId="ADAL" clId="{3B46DAB3-7720-49CA-A1C2-0B184BA84D74}" dt="2023-02-28T18:33:21.259" v="222" actId="20577"/>
        <pc:sldMkLst>
          <pc:docMk/>
          <pc:sldMk cId="2507443205" sldId="263"/>
        </pc:sldMkLst>
        <pc:spChg chg="mod">
          <ac:chgData name="Chen W. Tseng" userId="95ade056-1cac-4c1a-b9e1-be8795826bc7" providerId="ADAL" clId="{3B46DAB3-7720-49CA-A1C2-0B184BA84D74}" dt="2023-02-28T18:33:21.259" v="222" actId="20577"/>
          <ac:spMkLst>
            <pc:docMk/>
            <pc:sldMk cId="2507443205" sldId="263"/>
            <ac:spMk id="2" creationId="{81123FCF-A18E-4FC3-9DE5-F5A888F01347}"/>
          </ac:spMkLst>
        </pc:spChg>
        <pc:spChg chg="mod">
          <ac:chgData name="Chen W. Tseng" userId="95ade056-1cac-4c1a-b9e1-be8795826bc7" providerId="ADAL" clId="{3B46DAB3-7720-49CA-A1C2-0B184BA84D74}" dt="2023-02-28T18:24:34.889" v="56" actId="20577"/>
          <ac:spMkLst>
            <pc:docMk/>
            <pc:sldMk cId="2507443205" sldId="263"/>
            <ac:spMk id="3" creationId="{71825A96-48FD-4B5B-ABEE-B7AC092E46FA}"/>
          </ac:spMkLst>
        </pc:spChg>
      </pc:sldChg>
      <pc:sldChg chg="del">
        <pc:chgData name="Chen W. Tseng" userId="95ade056-1cac-4c1a-b9e1-be8795826bc7" providerId="ADAL" clId="{3B46DAB3-7720-49CA-A1C2-0B184BA84D74}" dt="2023-02-28T18:37:43.870" v="250" actId="47"/>
        <pc:sldMkLst>
          <pc:docMk/>
          <pc:sldMk cId="4291779692" sldId="268"/>
        </pc:sldMkLst>
      </pc:sldChg>
      <pc:sldChg chg="del">
        <pc:chgData name="Chen W. Tseng" userId="95ade056-1cac-4c1a-b9e1-be8795826bc7" providerId="ADAL" clId="{3B46DAB3-7720-49CA-A1C2-0B184BA84D74}" dt="2023-02-28T18:37:36.806" v="249" actId="47"/>
        <pc:sldMkLst>
          <pc:docMk/>
          <pc:sldMk cId="3903221485" sldId="284"/>
        </pc:sldMkLst>
      </pc:sldChg>
      <pc:sldChg chg="modSp mod">
        <pc:chgData name="Chen W. Tseng" userId="95ade056-1cac-4c1a-b9e1-be8795826bc7" providerId="ADAL" clId="{3B46DAB3-7720-49CA-A1C2-0B184BA84D74}" dt="2023-02-28T19:47:06.186" v="622" actId="20577"/>
        <pc:sldMkLst>
          <pc:docMk/>
          <pc:sldMk cId="3540063727" sldId="288"/>
        </pc:sldMkLst>
        <pc:spChg chg="mod">
          <ac:chgData name="Chen W. Tseng" userId="95ade056-1cac-4c1a-b9e1-be8795826bc7" providerId="ADAL" clId="{3B46DAB3-7720-49CA-A1C2-0B184BA84D74}" dt="2023-02-28T19:47:06.186" v="622" actId="20577"/>
          <ac:spMkLst>
            <pc:docMk/>
            <pc:sldMk cId="3540063727" sldId="288"/>
            <ac:spMk id="2" creationId="{A3119F14-B948-43B9-B90D-5F86BAC0874B}"/>
          </ac:spMkLst>
        </pc:spChg>
      </pc:sldChg>
      <pc:sldChg chg="modSp add del mod">
        <pc:chgData name="Chen W. Tseng" userId="95ade056-1cac-4c1a-b9e1-be8795826bc7" providerId="ADAL" clId="{3B46DAB3-7720-49CA-A1C2-0B184BA84D74}" dt="2023-02-28T19:47:43.512" v="632" actId="20577"/>
        <pc:sldMkLst>
          <pc:docMk/>
          <pc:sldMk cId="124180102" sldId="297"/>
        </pc:sldMkLst>
        <pc:spChg chg="mod">
          <ac:chgData name="Chen W. Tseng" userId="95ade056-1cac-4c1a-b9e1-be8795826bc7" providerId="ADAL" clId="{3B46DAB3-7720-49CA-A1C2-0B184BA84D74}" dt="2023-02-28T19:47:43.512" v="632" actId="20577"/>
          <ac:spMkLst>
            <pc:docMk/>
            <pc:sldMk cId="124180102" sldId="297"/>
            <ac:spMk id="2" creationId="{A3119F14-B948-43B9-B90D-5F86BAC0874B}"/>
          </ac:spMkLst>
        </pc:spChg>
      </pc:sldChg>
      <pc:sldChg chg="modSp mod">
        <pc:chgData name="Chen W. Tseng" userId="95ade056-1cac-4c1a-b9e1-be8795826bc7" providerId="ADAL" clId="{3B46DAB3-7720-49CA-A1C2-0B184BA84D74}" dt="2023-02-28T19:47:48.970" v="634" actId="20577"/>
        <pc:sldMkLst>
          <pc:docMk/>
          <pc:sldMk cId="3192434403" sldId="302"/>
        </pc:sldMkLst>
        <pc:spChg chg="mod">
          <ac:chgData name="Chen W. Tseng" userId="95ade056-1cac-4c1a-b9e1-be8795826bc7" providerId="ADAL" clId="{3B46DAB3-7720-49CA-A1C2-0B184BA84D74}" dt="2023-02-28T19:47:48.970" v="634" actId="20577"/>
          <ac:spMkLst>
            <pc:docMk/>
            <pc:sldMk cId="3192434403" sldId="302"/>
            <ac:spMk id="2" creationId="{A3119F14-B948-43B9-B90D-5F86BAC0874B}"/>
          </ac:spMkLst>
        </pc:spChg>
      </pc:sldChg>
      <pc:sldChg chg="modSp mod">
        <pc:chgData name="Chen W. Tseng" userId="95ade056-1cac-4c1a-b9e1-be8795826bc7" providerId="ADAL" clId="{3B46DAB3-7720-49CA-A1C2-0B184BA84D74}" dt="2023-02-28T19:47:32.747" v="630" actId="20577"/>
        <pc:sldMkLst>
          <pc:docMk/>
          <pc:sldMk cId="2795805507" sldId="311"/>
        </pc:sldMkLst>
        <pc:spChg chg="mod">
          <ac:chgData name="Chen W. Tseng" userId="95ade056-1cac-4c1a-b9e1-be8795826bc7" providerId="ADAL" clId="{3B46DAB3-7720-49CA-A1C2-0B184BA84D74}" dt="2023-02-28T19:47:32.747" v="630" actId="20577"/>
          <ac:spMkLst>
            <pc:docMk/>
            <pc:sldMk cId="2795805507" sldId="311"/>
            <ac:spMk id="2" creationId="{A3119F14-B948-43B9-B90D-5F86BAC0874B}"/>
          </ac:spMkLst>
        </pc:spChg>
      </pc:sldChg>
      <pc:sldChg chg="del">
        <pc:chgData name="Chen W. Tseng" userId="95ade056-1cac-4c1a-b9e1-be8795826bc7" providerId="ADAL" clId="{3B46DAB3-7720-49CA-A1C2-0B184BA84D74}" dt="2023-02-28T18:29:17.837" v="121" actId="47"/>
        <pc:sldMkLst>
          <pc:docMk/>
          <pc:sldMk cId="970420512" sldId="853"/>
        </pc:sldMkLst>
      </pc:sldChg>
      <pc:sldChg chg="del">
        <pc:chgData name="Chen W. Tseng" userId="95ade056-1cac-4c1a-b9e1-be8795826bc7" providerId="ADAL" clId="{3B46DAB3-7720-49CA-A1C2-0B184BA84D74}" dt="2023-02-28T18:37:43.870" v="250" actId="47"/>
        <pc:sldMkLst>
          <pc:docMk/>
          <pc:sldMk cId="1603263130" sldId="858"/>
        </pc:sldMkLst>
      </pc:sldChg>
      <pc:sldChg chg="del">
        <pc:chgData name="Chen W. Tseng" userId="95ade056-1cac-4c1a-b9e1-be8795826bc7" providerId="ADAL" clId="{3B46DAB3-7720-49CA-A1C2-0B184BA84D74}" dt="2023-02-28T18:37:36.806" v="249" actId="47"/>
        <pc:sldMkLst>
          <pc:docMk/>
          <pc:sldMk cId="4147670189" sldId="859"/>
        </pc:sldMkLst>
      </pc:sldChg>
      <pc:sldChg chg="del">
        <pc:chgData name="Chen W. Tseng" userId="95ade056-1cac-4c1a-b9e1-be8795826bc7" providerId="ADAL" clId="{3B46DAB3-7720-49CA-A1C2-0B184BA84D74}" dt="2023-02-28T18:34:38.008" v="240" actId="47"/>
        <pc:sldMkLst>
          <pc:docMk/>
          <pc:sldMk cId="3772390091" sldId="860"/>
        </pc:sldMkLst>
      </pc:sldChg>
      <pc:sldChg chg="modSp add del mod">
        <pc:chgData name="Chen W. Tseng" userId="95ade056-1cac-4c1a-b9e1-be8795826bc7" providerId="ADAL" clId="{3B46DAB3-7720-49CA-A1C2-0B184BA84D74}" dt="2023-02-28T19:49:16.752" v="636" actId="2696"/>
        <pc:sldMkLst>
          <pc:docMk/>
          <pc:sldMk cId="2490591603" sldId="861"/>
        </pc:sldMkLst>
        <pc:spChg chg="mod">
          <ac:chgData name="Chen W. Tseng" userId="95ade056-1cac-4c1a-b9e1-be8795826bc7" providerId="ADAL" clId="{3B46DAB3-7720-49CA-A1C2-0B184BA84D74}" dt="2023-02-28T18:51:43.641" v="596" actId="14100"/>
          <ac:spMkLst>
            <pc:docMk/>
            <pc:sldMk cId="2490591603" sldId="861"/>
            <ac:spMk id="3" creationId="{D8DC2DD7-A453-4C9B-91C3-3736322AD437}"/>
          </ac:spMkLst>
        </pc:spChg>
      </pc:sldChg>
      <pc:sldChg chg="del">
        <pc:chgData name="Chen W. Tseng" userId="95ade056-1cac-4c1a-b9e1-be8795826bc7" providerId="ADAL" clId="{3B46DAB3-7720-49CA-A1C2-0B184BA84D74}" dt="2023-02-28T18:36:12.607" v="244" actId="47"/>
        <pc:sldMkLst>
          <pc:docMk/>
          <pc:sldMk cId="2322251817" sldId="866"/>
        </pc:sldMkLst>
      </pc:sldChg>
      <pc:sldChg chg="modSp mod">
        <pc:chgData name="Chen W. Tseng" userId="95ade056-1cac-4c1a-b9e1-be8795826bc7" providerId="ADAL" clId="{3B46DAB3-7720-49CA-A1C2-0B184BA84D74}" dt="2023-02-28T19:46:45.909" v="617" actId="20577"/>
        <pc:sldMkLst>
          <pc:docMk/>
          <pc:sldMk cId="3091839801" sldId="867"/>
        </pc:sldMkLst>
        <pc:spChg chg="mod">
          <ac:chgData name="Chen W. Tseng" userId="95ade056-1cac-4c1a-b9e1-be8795826bc7" providerId="ADAL" clId="{3B46DAB3-7720-49CA-A1C2-0B184BA84D74}" dt="2023-02-28T19:46:45.909" v="617" actId="20577"/>
          <ac:spMkLst>
            <pc:docMk/>
            <pc:sldMk cId="3091839801" sldId="867"/>
            <ac:spMk id="3" creationId="{D8DC2DD7-A453-4C9B-91C3-3736322AD437}"/>
          </ac:spMkLst>
        </pc:spChg>
      </pc:sldChg>
      <pc:sldChg chg="modSp mod">
        <pc:chgData name="Chen W. Tseng" userId="95ade056-1cac-4c1a-b9e1-be8795826bc7" providerId="ADAL" clId="{3B46DAB3-7720-49CA-A1C2-0B184BA84D74}" dt="2023-02-28T18:43:41.515" v="475" actId="20577"/>
        <pc:sldMkLst>
          <pc:docMk/>
          <pc:sldMk cId="3903092634" sldId="876"/>
        </pc:sldMkLst>
        <pc:spChg chg="mod">
          <ac:chgData name="Chen W. Tseng" userId="95ade056-1cac-4c1a-b9e1-be8795826bc7" providerId="ADAL" clId="{3B46DAB3-7720-49CA-A1C2-0B184BA84D74}" dt="2023-02-28T18:43:41.515" v="475" actId="20577"/>
          <ac:spMkLst>
            <pc:docMk/>
            <pc:sldMk cId="3903092634" sldId="876"/>
            <ac:spMk id="6" creationId="{49B429BF-F7C6-4631-8181-FA7DE67A97CA}"/>
          </ac:spMkLst>
        </pc:spChg>
      </pc:sldChg>
      <pc:sldChg chg="del">
        <pc:chgData name="Chen W. Tseng" userId="95ade056-1cac-4c1a-b9e1-be8795826bc7" providerId="ADAL" clId="{3B46DAB3-7720-49CA-A1C2-0B184BA84D74}" dt="2023-02-28T18:37:43.870" v="250" actId="47"/>
        <pc:sldMkLst>
          <pc:docMk/>
          <pc:sldMk cId="1989718013" sldId="877"/>
        </pc:sldMkLst>
      </pc:sldChg>
      <pc:sldChg chg="del">
        <pc:chgData name="Chen W. Tseng" userId="95ade056-1cac-4c1a-b9e1-be8795826bc7" providerId="ADAL" clId="{3B46DAB3-7720-49CA-A1C2-0B184BA84D74}" dt="2023-02-28T18:37:43.870" v="250" actId="47"/>
        <pc:sldMkLst>
          <pc:docMk/>
          <pc:sldMk cId="1701446220" sldId="878"/>
        </pc:sldMkLst>
      </pc:sldChg>
      <pc:sldChg chg="del">
        <pc:chgData name="Chen W. Tseng" userId="95ade056-1cac-4c1a-b9e1-be8795826bc7" providerId="ADAL" clId="{3B46DAB3-7720-49CA-A1C2-0B184BA84D74}" dt="2023-02-28T18:37:43.870" v="250" actId="47"/>
        <pc:sldMkLst>
          <pc:docMk/>
          <pc:sldMk cId="2531772718" sldId="880"/>
        </pc:sldMkLst>
      </pc:sldChg>
      <pc:sldChg chg="del">
        <pc:chgData name="Chen W. Tseng" userId="95ade056-1cac-4c1a-b9e1-be8795826bc7" providerId="ADAL" clId="{3B46DAB3-7720-49CA-A1C2-0B184BA84D74}" dt="2023-02-28T18:34:44.089" v="241" actId="47"/>
        <pc:sldMkLst>
          <pc:docMk/>
          <pc:sldMk cId="340242928" sldId="882"/>
        </pc:sldMkLst>
      </pc:sldChg>
      <pc:sldChg chg="del">
        <pc:chgData name="Chen W. Tseng" userId="95ade056-1cac-4c1a-b9e1-be8795826bc7" providerId="ADAL" clId="{3B46DAB3-7720-49CA-A1C2-0B184BA84D74}" dt="2023-02-28T18:37:36.806" v="249" actId="47"/>
        <pc:sldMkLst>
          <pc:docMk/>
          <pc:sldMk cId="3410609049" sldId="883"/>
        </pc:sldMkLst>
      </pc:sldChg>
      <pc:sldChg chg="modSp mod ord">
        <pc:chgData name="Chen W. Tseng" userId="95ade056-1cac-4c1a-b9e1-be8795826bc7" providerId="ADAL" clId="{3B46DAB3-7720-49CA-A1C2-0B184BA84D74}" dt="2023-02-28T19:54:00.654" v="639" actId="20578"/>
        <pc:sldMkLst>
          <pc:docMk/>
          <pc:sldMk cId="1004489769" sldId="884"/>
        </pc:sldMkLst>
        <pc:spChg chg="mod">
          <ac:chgData name="Chen W. Tseng" userId="95ade056-1cac-4c1a-b9e1-be8795826bc7" providerId="ADAL" clId="{3B46DAB3-7720-49CA-A1C2-0B184BA84D74}" dt="2023-02-28T18:29:59.151" v="133" actId="20577"/>
          <ac:spMkLst>
            <pc:docMk/>
            <pc:sldMk cId="1004489769" sldId="884"/>
            <ac:spMk id="2" creationId="{9141B4BA-ABE0-467F-AF84-665F8E87C6C6}"/>
          </ac:spMkLst>
        </pc:spChg>
      </pc:sldChg>
      <pc:sldChg chg="modSp mod">
        <pc:chgData name="Chen W. Tseng" userId="95ade056-1cac-4c1a-b9e1-be8795826bc7" providerId="ADAL" clId="{3B46DAB3-7720-49CA-A1C2-0B184BA84D74}" dt="2023-02-28T18:37:10.786" v="248" actId="5793"/>
        <pc:sldMkLst>
          <pc:docMk/>
          <pc:sldMk cId="123442650" sldId="887"/>
        </pc:sldMkLst>
        <pc:spChg chg="mod">
          <ac:chgData name="Chen W. Tseng" userId="95ade056-1cac-4c1a-b9e1-be8795826bc7" providerId="ADAL" clId="{3B46DAB3-7720-49CA-A1C2-0B184BA84D74}" dt="2023-02-28T18:37:10.786" v="248" actId="5793"/>
          <ac:spMkLst>
            <pc:docMk/>
            <pc:sldMk cId="123442650" sldId="887"/>
            <ac:spMk id="3" creationId="{D8DC2DD7-A453-4C9B-91C3-3736322AD437}"/>
          </ac:spMkLst>
        </pc:spChg>
      </pc:sldChg>
      <pc:sldChg chg="modSp mod">
        <pc:chgData name="Chen W. Tseng" userId="95ade056-1cac-4c1a-b9e1-be8795826bc7" providerId="ADAL" clId="{3B46DAB3-7720-49CA-A1C2-0B184BA84D74}" dt="2023-02-28T18:51:54.796" v="598" actId="14100"/>
        <pc:sldMkLst>
          <pc:docMk/>
          <pc:sldMk cId="3523056395" sldId="889"/>
        </pc:sldMkLst>
        <pc:spChg chg="mod">
          <ac:chgData name="Chen W. Tseng" userId="95ade056-1cac-4c1a-b9e1-be8795826bc7" providerId="ADAL" clId="{3B46DAB3-7720-49CA-A1C2-0B184BA84D74}" dt="2023-02-28T18:51:54.796" v="598" actId="14100"/>
          <ac:spMkLst>
            <pc:docMk/>
            <pc:sldMk cId="3523056395" sldId="889"/>
            <ac:spMk id="7" creationId="{33EA7276-BCF0-4898-AE15-3FEE87426C10}"/>
          </ac:spMkLst>
        </pc:spChg>
      </pc:sldChg>
      <pc:sldChg chg="del">
        <pc:chgData name="Chen W. Tseng" userId="95ade056-1cac-4c1a-b9e1-be8795826bc7" providerId="ADAL" clId="{3B46DAB3-7720-49CA-A1C2-0B184BA84D74}" dt="2023-02-28T18:54:40.392" v="601" actId="47"/>
        <pc:sldMkLst>
          <pc:docMk/>
          <pc:sldMk cId="2775165303" sldId="893"/>
        </pc:sldMkLst>
      </pc:sldChg>
      <pc:sldChg chg="del">
        <pc:chgData name="Chen W. Tseng" userId="95ade056-1cac-4c1a-b9e1-be8795826bc7" providerId="ADAL" clId="{3B46DAB3-7720-49CA-A1C2-0B184BA84D74}" dt="2023-02-28T18:54:37.919" v="600" actId="47"/>
        <pc:sldMkLst>
          <pc:docMk/>
          <pc:sldMk cId="2973519238" sldId="901"/>
        </pc:sldMkLst>
      </pc:sldChg>
      <pc:sldChg chg="del">
        <pc:chgData name="Chen W. Tseng" userId="95ade056-1cac-4c1a-b9e1-be8795826bc7" providerId="ADAL" clId="{3B46DAB3-7720-49CA-A1C2-0B184BA84D74}" dt="2023-02-28T18:37:43.870" v="250" actId="47"/>
        <pc:sldMkLst>
          <pc:docMk/>
          <pc:sldMk cId="3183948243" sldId="902"/>
        </pc:sldMkLst>
      </pc:sldChg>
      <pc:sldChg chg="del">
        <pc:chgData name="Chen W. Tseng" userId="95ade056-1cac-4c1a-b9e1-be8795826bc7" providerId="ADAL" clId="{3B46DAB3-7720-49CA-A1C2-0B184BA84D74}" dt="2023-02-28T18:37:43.870" v="250" actId="47"/>
        <pc:sldMkLst>
          <pc:docMk/>
          <pc:sldMk cId="947419290" sldId="903"/>
        </pc:sldMkLst>
      </pc:sldChg>
      <pc:sldChg chg="del">
        <pc:chgData name="Chen W. Tseng" userId="95ade056-1cac-4c1a-b9e1-be8795826bc7" providerId="ADAL" clId="{3B46DAB3-7720-49CA-A1C2-0B184BA84D74}" dt="2023-02-28T18:37:36.806" v="249" actId="47"/>
        <pc:sldMkLst>
          <pc:docMk/>
          <pc:sldMk cId="3209384478" sldId="904"/>
        </pc:sldMkLst>
      </pc:sldChg>
      <pc:sldChg chg="del">
        <pc:chgData name="Chen W. Tseng" userId="95ade056-1cac-4c1a-b9e1-be8795826bc7" providerId="ADAL" clId="{3B46DAB3-7720-49CA-A1C2-0B184BA84D74}" dt="2023-02-28T18:37:36.806" v="249" actId="47"/>
        <pc:sldMkLst>
          <pc:docMk/>
          <pc:sldMk cId="2812114032" sldId="905"/>
        </pc:sldMkLst>
      </pc:sldChg>
      <pc:sldChg chg="modSp mod">
        <pc:chgData name="Chen W. Tseng" userId="95ade056-1cac-4c1a-b9e1-be8795826bc7" providerId="ADAL" clId="{3B46DAB3-7720-49CA-A1C2-0B184BA84D74}" dt="2023-02-28T18:49:17.580" v="574" actId="20577"/>
        <pc:sldMkLst>
          <pc:docMk/>
          <pc:sldMk cId="825421876" sldId="950"/>
        </pc:sldMkLst>
        <pc:spChg chg="mod">
          <ac:chgData name="Chen W. Tseng" userId="95ade056-1cac-4c1a-b9e1-be8795826bc7" providerId="ADAL" clId="{3B46DAB3-7720-49CA-A1C2-0B184BA84D74}" dt="2023-02-28T18:49:07.611" v="566" actId="20577"/>
          <ac:spMkLst>
            <pc:docMk/>
            <pc:sldMk cId="825421876" sldId="950"/>
            <ac:spMk id="2" creationId="{3E520AD0-07F8-DD51-6F6E-A3FC8B199CCC}"/>
          </ac:spMkLst>
        </pc:spChg>
        <pc:spChg chg="mod">
          <ac:chgData name="Chen W. Tseng" userId="95ade056-1cac-4c1a-b9e1-be8795826bc7" providerId="ADAL" clId="{3B46DAB3-7720-49CA-A1C2-0B184BA84D74}" dt="2023-02-28T18:49:17.580" v="574" actId="20577"/>
          <ac:spMkLst>
            <pc:docMk/>
            <pc:sldMk cId="825421876" sldId="950"/>
            <ac:spMk id="3" creationId="{29FB904C-20AC-D793-5AB4-24ADF0056088}"/>
          </ac:spMkLst>
        </pc:spChg>
      </pc:sldChg>
      <pc:sldChg chg="modSp mod">
        <pc:chgData name="Chen W. Tseng" userId="95ade056-1cac-4c1a-b9e1-be8795826bc7" providerId="ADAL" clId="{3B46DAB3-7720-49CA-A1C2-0B184BA84D74}" dt="2023-02-28T18:36:16.846" v="245" actId="20577"/>
        <pc:sldMkLst>
          <pc:docMk/>
          <pc:sldMk cId="1320664631" sldId="951"/>
        </pc:sldMkLst>
        <pc:spChg chg="mod">
          <ac:chgData name="Chen W. Tseng" userId="95ade056-1cac-4c1a-b9e1-be8795826bc7" providerId="ADAL" clId="{3B46DAB3-7720-49CA-A1C2-0B184BA84D74}" dt="2023-02-28T18:36:16.846" v="245" actId="20577"/>
          <ac:spMkLst>
            <pc:docMk/>
            <pc:sldMk cId="1320664631" sldId="951"/>
            <ac:spMk id="2" creationId="{EFEBA6AA-E2AD-A90B-CEF0-FC26FB293719}"/>
          </ac:spMkLst>
        </pc:spChg>
        <pc:spChg chg="mod">
          <ac:chgData name="Chen W. Tseng" userId="95ade056-1cac-4c1a-b9e1-be8795826bc7" providerId="ADAL" clId="{3B46DAB3-7720-49CA-A1C2-0B184BA84D74}" dt="2023-02-28T18:35:45.652" v="243" actId="6549"/>
          <ac:spMkLst>
            <pc:docMk/>
            <pc:sldMk cId="1320664631" sldId="951"/>
            <ac:spMk id="3" creationId="{A29797F1-9488-705E-3C6B-51D06CD6E5E0}"/>
          </ac:spMkLst>
        </pc:spChg>
      </pc:sldChg>
      <pc:sldChg chg="modSp new mod">
        <pc:chgData name="Chen W. Tseng" userId="95ade056-1cac-4c1a-b9e1-be8795826bc7" providerId="ADAL" clId="{3B46DAB3-7720-49CA-A1C2-0B184BA84D74}" dt="2023-02-28T19:57:59.794" v="707" actId="113"/>
        <pc:sldMkLst>
          <pc:docMk/>
          <pc:sldMk cId="1369141984" sldId="954"/>
        </pc:sldMkLst>
        <pc:spChg chg="mod">
          <ac:chgData name="Chen W. Tseng" userId="95ade056-1cac-4c1a-b9e1-be8795826bc7" providerId="ADAL" clId="{3B46DAB3-7720-49CA-A1C2-0B184BA84D74}" dt="2023-02-28T19:55:10.957" v="667" actId="20577"/>
          <ac:spMkLst>
            <pc:docMk/>
            <pc:sldMk cId="1369141984" sldId="954"/>
            <ac:spMk id="2" creationId="{DEE30C09-60F8-1509-8E87-B07B48532084}"/>
          </ac:spMkLst>
        </pc:spChg>
        <pc:spChg chg="mod">
          <ac:chgData name="Chen W. Tseng" userId="95ade056-1cac-4c1a-b9e1-be8795826bc7" providerId="ADAL" clId="{3B46DAB3-7720-49CA-A1C2-0B184BA84D74}" dt="2023-02-28T19:57:59.794" v="707" actId="113"/>
          <ac:spMkLst>
            <pc:docMk/>
            <pc:sldMk cId="1369141984" sldId="954"/>
            <ac:spMk id="3" creationId="{4C070F29-942D-90B2-153C-4FC037B136B3}"/>
          </ac:spMkLst>
        </pc:spChg>
      </pc:sldChg>
    </pc:docChg>
  </pc:docChgLst>
  <pc:docChgLst>
    <pc:chgData name="Guest User" userId="S::urn:spo:anon#167c40c90c170b39858638edc81d89942a81dc123c3c4c43b8f9a20502d68a61::" providerId="AD" clId="Web-{6C52497C-AEBB-A199-9AFE-F0C2E58355E3}"/>
    <pc:docChg chg="modSld">
      <pc:chgData name="Guest User" userId="S::urn:spo:anon#167c40c90c170b39858638edc81d89942a81dc123c3c4c43b8f9a20502d68a61::" providerId="AD" clId="Web-{6C52497C-AEBB-A199-9AFE-F0C2E58355E3}" dt="2023-02-24T04:25:16.106" v="1075" actId="14100"/>
      <pc:docMkLst>
        <pc:docMk/>
      </pc:docMkLst>
      <pc:sldChg chg="modSp">
        <pc:chgData name="Guest User" userId="S::urn:spo:anon#167c40c90c170b39858638edc81d89942a81dc123c3c4c43b8f9a20502d68a61::" providerId="AD" clId="Web-{6C52497C-AEBB-A199-9AFE-F0C2E58355E3}" dt="2023-02-24T03:02:59.188" v="507" actId="20577"/>
        <pc:sldMkLst>
          <pc:docMk/>
          <pc:sldMk cId="2490591603" sldId="861"/>
        </pc:sldMkLst>
        <pc:spChg chg="mod">
          <ac:chgData name="Guest User" userId="S::urn:spo:anon#167c40c90c170b39858638edc81d89942a81dc123c3c4c43b8f9a20502d68a61::" providerId="AD" clId="Web-{6C52497C-AEBB-A199-9AFE-F0C2E58355E3}" dt="2023-02-24T03:02:59.188" v="507" actId="20577"/>
          <ac:spMkLst>
            <pc:docMk/>
            <pc:sldMk cId="2490591603" sldId="861"/>
            <ac:spMk id="3" creationId="{D8DC2DD7-A453-4C9B-91C3-3736322AD437}"/>
          </ac:spMkLst>
        </pc:spChg>
      </pc:sldChg>
      <pc:sldChg chg="addSp delSp modSp">
        <pc:chgData name="Guest User" userId="S::urn:spo:anon#167c40c90c170b39858638edc81d89942a81dc123c3c4c43b8f9a20502d68a61::" providerId="AD" clId="Web-{6C52497C-AEBB-A199-9AFE-F0C2E58355E3}" dt="2023-02-24T04:25:16.106" v="1075" actId="14100"/>
        <pc:sldMkLst>
          <pc:docMk/>
          <pc:sldMk cId="3032395715" sldId="868"/>
        </pc:sldMkLst>
        <pc:spChg chg="mod">
          <ac:chgData name="Guest User" userId="S::urn:spo:anon#167c40c90c170b39858638edc81d89942a81dc123c3c4c43b8f9a20502d68a61::" providerId="AD" clId="Web-{6C52497C-AEBB-A199-9AFE-F0C2E58355E3}" dt="2023-02-24T04:20:27.876" v="1072" actId="20577"/>
          <ac:spMkLst>
            <pc:docMk/>
            <pc:sldMk cId="3032395715" sldId="868"/>
            <ac:spMk id="2" creationId="{6528CA7F-7216-4DE4-B5FD-A69FF5733622}"/>
          </ac:spMkLst>
        </pc:spChg>
        <pc:spChg chg="mod">
          <ac:chgData name="Guest User" userId="S::urn:spo:anon#167c40c90c170b39858638edc81d89942a81dc123c3c4c43b8f9a20502d68a61::" providerId="AD" clId="Web-{6C52497C-AEBB-A199-9AFE-F0C2E58355E3}" dt="2023-02-24T04:24:52.668" v="1074" actId="20577"/>
          <ac:spMkLst>
            <pc:docMk/>
            <pc:sldMk cId="3032395715" sldId="868"/>
            <ac:spMk id="8" creationId="{873A8A75-FCA2-4DD8-A5CE-D7B07F821DC4}"/>
          </ac:spMkLst>
        </pc:spChg>
        <pc:picChg chg="add mod">
          <ac:chgData name="Guest User" userId="S::urn:spo:anon#167c40c90c170b39858638edc81d89942a81dc123c3c4c43b8f9a20502d68a61::" providerId="AD" clId="Web-{6C52497C-AEBB-A199-9AFE-F0C2E58355E3}" dt="2023-02-24T04:25:16.106" v="1075" actId="14100"/>
          <ac:picMkLst>
            <pc:docMk/>
            <pc:sldMk cId="3032395715" sldId="868"/>
            <ac:picMk id="5" creationId="{90FD849C-9CE9-88D4-3DDE-AC15FC54402F}"/>
          </ac:picMkLst>
        </pc:picChg>
        <pc:picChg chg="del">
          <ac:chgData name="Guest User" userId="S::urn:spo:anon#167c40c90c170b39858638edc81d89942a81dc123c3c4c43b8f9a20502d68a61::" providerId="AD" clId="Web-{6C52497C-AEBB-A199-9AFE-F0C2E58355E3}" dt="2023-02-24T03:04:34.503" v="508"/>
          <ac:picMkLst>
            <pc:docMk/>
            <pc:sldMk cId="3032395715" sldId="868"/>
            <ac:picMk id="10" creationId="{2DAFFAB7-579B-444B-B97A-ED86D8EEE247}"/>
          </ac:picMkLst>
        </pc:picChg>
      </pc:sldChg>
      <pc:sldChg chg="modSp">
        <pc:chgData name="Guest User" userId="S::urn:spo:anon#167c40c90c170b39858638edc81d89942a81dc123c3c4c43b8f9a20502d68a61::" providerId="AD" clId="Web-{6C52497C-AEBB-A199-9AFE-F0C2E58355E3}" dt="2023-02-24T04:19:07.045" v="1070" actId="20577"/>
        <pc:sldMkLst>
          <pc:docMk/>
          <pc:sldMk cId="1389087921" sldId="888"/>
        </pc:sldMkLst>
        <pc:spChg chg="mod">
          <ac:chgData name="Guest User" userId="S::urn:spo:anon#167c40c90c170b39858638edc81d89942a81dc123c3c4c43b8f9a20502d68a61::" providerId="AD" clId="Web-{6C52497C-AEBB-A199-9AFE-F0C2E58355E3}" dt="2023-02-24T04:19:07.045" v="1070" actId="20577"/>
          <ac:spMkLst>
            <pc:docMk/>
            <pc:sldMk cId="1389087921" sldId="888"/>
            <ac:spMk id="3" creationId="{6F59CD08-2009-4739-8A21-3C47F1B75E5F}"/>
          </ac:spMkLst>
        </pc:spChg>
      </pc:sldChg>
      <pc:sldChg chg="delSp modSp">
        <pc:chgData name="Guest User" userId="S::urn:spo:anon#167c40c90c170b39858638edc81d89942a81dc123c3c4c43b8f9a20502d68a61::" providerId="AD" clId="Web-{6C52497C-AEBB-A199-9AFE-F0C2E58355E3}" dt="2023-02-24T04:18:54.233" v="1068" actId="20577"/>
        <pc:sldMkLst>
          <pc:docMk/>
          <pc:sldMk cId="3523056395" sldId="889"/>
        </pc:sldMkLst>
        <pc:spChg chg="mod">
          <ac:chgData name="Guest User" userId="S::urn:spo:anon#167c40c90c170b39858638edc81d89942a81dc123c3c4c43b8f9a20502d68a61::" providerId="AD" clId="Web-{6C52497C-AEBB-A199-9AFE-F0C2E58355E3}" dt="2023-02-24T04:18:54.233" v="1068" actId="20577"/>
          <ac:spMkLst>
            <pc:docMk/>
            <pc:sldMk cId="3523056395" sldId="889"/>
            <ac:spMk id="7" creationId="{33EA7276-BCF0-4898-AE15-3FEE87426C10}"/>
          </ac:spMkLst>
        </pc:spChg>
        <pc:graphicFrameChg chg="del">
          <ac:chgData name="Guest User" userId="S::urn:spo:anon#167c40c90c170b39858638edc81d89942a81dc123c3c4c43b8f9a20502d68a61::" providerId="AD" clId="Web-{6C52497C-AEBB-A199-9AFE-F0C2E58355E3}" dt="2023-02-24T03:14:07.285" v="612"/>
          <ac:graphicFrameMkLst>
            <pc:docMk/>
            <pc:sldMk cId="3523056395" sldId="889"/>
            <ac:graphicFrameMk id="6" creationId="{58364B74-DC89-437D-B8CC-F3B330D886C3}"/>
          </ac:graphicFrameMkLst>
        </pc:graphicFrameChg>
        <pc:graphicFrameChg chg="del">
          <ac:chgData name="Guest User" userId="S::urn:spo:anon#167c40c90c170b39858638edc81d89942a81dc123c3c4c43b8f9a20502d68a61::" providerId="AD" clId="Web-{6C52497C-AEBB-A199-9AFE-F0C2E58355E3}" dt="2023-02-24T03:14:02.379" v="611"/>
          <ac:graphicFrameMkLst>
            <pc:docMk/>
            <pc:sldMk cId="3523056395" sldId="889"/>
            <ac:graphicFrameMk id="8" creationId="{B3AA68EE-D68F-499C-A52A-E6B0B0C90EDD}"/>
          </ac:graphicFrameMkLst>
        </pc:graphicFrameChg>
      </pc:sldChg>
    </pc:docChg>
  </pc:docChgLst>
  <pc:docChgLst>
    <pc:chgData name="Sasha Peters" userId="S::sasha@ffc.co.za::5792abb0-abe8-469d-a70a-23529959b31e" providerId="AD" clId="Web-{72053035-CE4E-AA56-63A3-FF429E62EB61}"/>
    <pc:docChg chg="modSld">
      <pc:chgData name="Sasha Peters" userId="S::sasha@ffc.co.za::5792abb0-abe8-469d-a70a-23529959b31e" providerId="AD" clId="Web-{72053035-CE4E-AA56-63A3-FF429E62EB61}" dt="2022-02-27T08:37:13.250" v="136" actId="20577"/>
      <pc:docMkLst>
        <pc:docMk/>
      </pc:docMkLst>
      <pc:sldChg chg="modSp">
        <pc:chgData name="Sasha Peters" userId="S::sasha@ffc.co.za::5792abb0-abe8-469d-a70a-23529959b31e" providerId="AD" clId="Web-{72053035-CE4E-AA56-63A3-FF429E62EB61}" dt="2022-02-27T08:30:17.274" v="35" actId="20577"/>
        <pc:sldMkLst>
          <pc:docMk/>
          <pc:sldMk cId="3772390091" sldId="860"/>
        </pc:sldMkLst>
        <pc:spChg chg="mod">
          <ac:chgData name="Sasha Peters" userId="S::sasha@ffc.co.za::5792abb0-abe8-469d-a70a-23529959b31e" providerId="AD" clId="Web-{72053035-CE4E-AA56-63A3-FF429E62EB61}" dt="2022-02-27T08:30:17.274" v="35" actId="20577"/>
          <ac:spMkLst>
            <pc:docMk/>
            <pc:sldMk cId="3772390091" sldId="860"/>
            <ac:spMk id="3" creationId="{D8DC2DD7-A453-4C9B-91C3-3736322AD437}"/>
          </ac:spMkLst>
        </pc:spChg>
      </pc:sldChg>
      <pc:sldChg chg="modSp">
        <pc:chgData name="Sasha Peters" userId="S::sasha@ffc.co.za::5792abb0-abe8-469d-a70a-23529959b31e" providerId="AD" clId="Web-{72053035-CE4E-AA56-63A3-FF429E62EB61}" dt="2022-02-27T08:37:13.250" v="136" actId="20577"/>
        <pc:sldMkLst>
          <pc:docMk/>
          <pc:sldMk cId="2322251817" sldId="866"/>
        </pc:sldMkLst>
        <pc:spChg chg="mod">
          <ac:chgData name="Sasha Peters" userId="S::sasha@ffc.co.za::5792abb0-abe8-469d-a70a-23529959b31e" providerId="AD" clId="Web-{72053035-CE4E-AA56-63A3-FF429E62EB61}" dt="2022-02-27T08:37:13.250" v="136" actId="20577"/>
          <ac:spMkLst>
            <pc:docMk/>
            <pc:sldMk cId="2322251817" sldId="866"/>
            <ac:spMk id="3" creationId="{F99B4EC9-8283-4777-BAE1-4D0842D8DC48}"/>
          </ac:spMkLst>
        </pc:spChg>
      </pc:sldChg>
      <pc:sldChg chg="modSp">
        <pc:chgData name="Sasha Peters" userId="S::sasha@ffc.co.za::5792abb0-abe8-469d-a70a-23529959b31e" providerId="AD" clId="Web-{72053035-CE4E-AA56-63A3-FF429E62EB61}" dt="2022-02-27T08:35:42.076" v="104" actId="1076"/>
        <pc:sldMkLst>
          <pc:docMk/>
          <pc:sldMk cId="1004489769" sldId="884"/>
        </pc:sldMkLst>
        <pc:spChg chg="mod">
          <ac:chgData name="Sasha Peters" userId="S::sasha@ffc.co.za::5792abb0-abe8-469d-a70a-23529959b31e" providerId="AD" clId="Web-{72053035-CE4E-AA56-63A3-FF429E62EB61}" dt="2022-02-27T08:35:42.076" v="104" actId="1076"/>
          <ac:spMkLst>
            <pc:docMk/>
            <pc:sldMk cId="1004489769" sldId="884"/>
            <ac:spMk id="3" creationId="{D8DC2DD7-A453-4C9B-91C3-3736322AD437}"/>
          </ac:spMkLst>
        </pc:spChg>
      </pc:sldChg>
    </pc:docChg>
  </pc:docChgLst>
  <pc:docChgLst>
    <pc:chgData name="Siyanda Jonas" userId="715661f1-ae05-4a8d-991f-9ce470b3a070" providerId="ADAL" clId="{2AF860A5-708F-4AB6-BDEB-9CB2C396F29C}"/>
    <pc:docChg chg="undo custSel modSld sldOrd">
      <pc:chgData name="Siyanda Jonas" userId="715661f1-ae05-4a8d-991f-9ce470b3a070" providerId="ADAL" clId="{2AF860A5-708F-4AB6-BDEB-9CB2C396F29C}" dt="2022-02-28T09:25:59.741" v="85" actId="20578"/>
      <pc:docMkLst>
        <pc:docMk/>
      </pc:docMkLst>
      <pc:sldChg chg="addSp delSp modSp mod ord">
        <pc:chgData name="Siyanda Jonas" userId="715661f1-ae05-4a8d-991f-9ce470b3a070" providerId="ADAL" clId="{2AF860A5-708F-4AB6-BDEB-9CB2C396F29C}" dt="2022-02-28T09:25:59.741" v="85" actId="20578"/>
        <pc:sldMkLst>
          <pc:docMk/>
          <pc:sldMk cId="4147670189" sldId="859"/>
        </pc:sldMkLst>
        <pc:spChg chg="add del mod">
          <ac:chgData name="Siyanda Jonas" userId="715661f1-ae05-4a8d-991f-9ce470b3a070" providerId="ADAL" clId="{2AF860A5-708F-4AB6-BDEB-9CB2C396F29C}" dt="2022-02-28T08:15:36.354" v="46"/>
          <ac:spMkLst>
            <pc:docMk/>
            <pc:sldMk cId="4147670189" sldId="859"/>
            <ac:spMk id="5" creationId="{C214AA2E-7071-4BA6-9D2A-39041A68567F}"/>
          </ac:spMkLst>
        </pc:spChg>
        <pc:spChg chg="mod">
          <ac:chgData name="Siyanda Jonas" userId="715661f1-ae05-4a8d-991f-9ce470b3a070" providerId="ADAL" clId="{2AF860A5-708F-4AB6-BDEB-9CB2C396F29C}" dt="2022-02-28T08:07:13.050" v="44" actId="20577"/>
          <ac:spMkLst>
            <pc:docMk/>
            <pc:sldMk cId="4147670189" sldId="859"/>
            <ac:spMk id="8" creationId="{5F3A81D9-6210-45C9-9DD5-C8DC814786AC}"/>
          </ac:spMkLst>
        </pc:spChg>
        <pc:graphicFrameChg chg="del">
          <ac:chgData name="Siyanda Jonas" userId="715661f1-ae05-4a8d-991f-9ce470b3a070" providerId="ADAL" clId="{2AF860A5-708F-4AB6-BDEB-9CB2C396F29C}" dt="2022-02-28T08:15:17.202" v="45" actId="478"/>
          <ac:graphicFrameMkLst>
            <pc:docMk/>
            <pc:sldMk cId="4147670189" sldId="859"/>
            <ac:graphicFrameMk id="6" creationId="{C067B7B2-8D79-468B-91A1-46F8141B8564}"/>
          </ac:graphicFrameMkLst>
        </pc:graphicFrameChg>
        <pc:graphicFrameChg chg="add mod modGraphic">
          <ac:chgData name="Siyanda Jonas" userId="715661f1-ae05-4a8d-991f-9ce470b3a070" providerId="ADAL" clId="{2AF860A5-708F-4AB6-BDEB-9CB2C396F29C}" dt="2022-02-28T08:17:50.924" v="68" actId="255"/>
          <ac:graphicFrameMkLst>
            <pc:docMk/>
            <pc:sldMk cId="4147670189" sldId="859"/>
            <ac:graphicFrameMk id="7" creationId="{B6F4C84A-FCB9-4FAF-AB5A-CF7DF3693F23}"/>
          </ac:graphicFrameMkLst>
        </pc:graphicFrameChg>
      </pc:sldChg>
      <pc:sldChg chg="modSp mod">
        <pc:chgData name="Siyanda Jonas" userId="715661f1-ae05-4a8d-991f-9ce470b3a070" providerId="ADAL" clId="{2AF860A5-708F-4AB6-BDEB-9CB2C396F29C}" dt="2022-02-28T09:24:36.122" v="82" actId="2711"/>
        <pc:sldMkLst>
          <pc:docMk/>
          <pc:sldMk cId="3410609049" sldId="883"/>
        </pc:sldMkLst>
        <pc:spChg chg="mod">
          <ac:chgData name="Siyanda Jonas" userId="715661f1-ae05-4a8d-991f-9ce470b3a070" providerId="ADAL" clId="{2AF860A5-708F-4AB6-BDEB-9CB2C396F29C}" dt="2022-02-28T09:05:21.854" v="80" actId="123"/>
          <ac:spMkLst>
            <pc:docMk/>
            <pc:sldMk cId="3410609049" sldId="883"/>
            <ac:spMk id="8" creationId="{5F3A81D9-6210-45C9-9DD5-C8DC814786AC}"/>
          </ac:spMkLst>
        </pc:spChg>
        <pc:graphicFrameChg chg="mod modGraphic">
          <ac:chgData name="Siyanda Jonas" userId="715661f1-ae05-4a8d-991f-9ce470b3a070" providerId="ADAL" clId="{2AF860A5-708F-4AB6-BDEB-9CB2C396F29C}" dt="2022-02-28T09:24:36.122" v="82" actId="2711"/>
          <ac:graphicFrameMkLst>
            <pc:docMk/>
            <pc:sldMk cId="3410609049" sldId="883"/>
            <ac:graphicFrameMk id="6" creationId="{446D40A2-1F98-49D0-AFAB-FA318876E195}"/>
          </ac:graphicFrameMkLst>
        </pc:graphicFrameChg>
        <pc:graphicFrameChg chg="mod modGraphic">
          <ac:chgData name="Siyanda Jonas" userId="715661f1-ae05-4a8d-991f-9ce470b3a070" providerId="ADAL" clId="{2AF860A5-708F-4AB6-BDEB-9CB2C396F29C}" dt="2022-02-28T08:58:51.473" v="78" actId="1076"/>
          <ac:graphicFrameMkLst>
            <pc:docMk/>
            <pc:sldMk cId="3410609049" sldId="883"/>
            <ac:graphicFrameMk id="9" creationId="{38435DFC-9D9A-4EB1-9F05-7807569B6F3A}"/>
          </ac:graphicFrameMkLst>
        </pc:graphicFrameChg>
      </pc:sldChg>
      <pc:sldChg chg="addSp delSp modSp mod">
        <pc:chgData name="Siyanda Jonas" userId="715661f1-ae05-4a8d-991f-9ce470b3a070" providerId="ADAL" clId="{2AF860A5-708F-4AB6-BDEB-9CB2C396F29C}" dt="2022-02-28T08:59:05.411" v="79" actId="122"/>
        <pc:sldMkLst>
          <pc:docMk/>
          <pc:sldMk cId="3780363153" sldId="885"/>
        </pc:sldMkLst>
        <pc:spChg chg="add del mod">
          <ac:chgData name="Siyanda Jonas" userId="715661f1-ae05-4a8d-991f-9ce470b3a070" providerId="ADAL" clId="{2AF860A5-708F-4AB6-BDEB-9CB2C396F29C}" dt="2022-02-28T08:19:37.270" v="70"/>
          <ac:spMkLst>
            <pc:docMk/>
            <pc:sldMk cId="3780363153" sldId="885"/>
            <ac:spMk id="5" creationId="{1207CBC7-03ED-43E4-9240-2F7FF19AA133}"/>
          </ac:spMkLst>
        </pc:spChg>
        <pc:spChg chg="mod">
          <ac:chgData name="Siyanda Jonas" userId="715661f1-ae05-4a8d-991f-9ce470b3a070" providerId="ADAL" clId="{2AF860A5-708F-4AB6-BDEB-9CB2C396F29C}" dt="2022-02-28T08:20:06.968" v="74" actId="1076"/>
          <ac:spMkLst>
            <pc:docMk/>
            <pc:sldMk cId="3780363153" sldId="885"/>
            <ac:spMk id="8" creationId="{5F3A81D9-6210-45C9-9DD5-C8DC814786AC}"/>
          </ac:spMkLst>
        </pc:spChg>
        <pc:graphicFrameChg chg="add mod modGraphic">
          <ac:chgData name="Siyanda Jonas" userId="715661f1-ae05-4a8d-991f-9ce470b3a070" providerId="ADAL" clId="{2AF860A5-708F-4AB6-BDEB-9CB2C396F29C}" dt="2022-02-28T08:59:05.411" v="79" actId="122"/>
          <ac:graphicFrameMkLst>
            <pc:docMk/>
            <pc:sldMk cId="3780363153" sldId="885"/>
            <ac:graphicFrameMk id="6" creationId="{152A8C66-E55C-4D2A-873A-4AC7740D5DE7}"/>
          </ac:graphicFrameMkLst>
        </pc:graphicFrameChg>
        <pc:graphicFrameChg chg="del mod modGraphic">
          <ac:chgData name="Siyanda Jonas" userId="715661f1-ae05-4a8d-991f-9ce470b3a070" providerId="ADAL" clId="{2AF860A5-708F-4AB6-BDEB-9CB2C396F29C}" dt="2022-02-28T08:19:26.921" v="69" actId="478"/>
          <ac:graphicFrameMkLst>
            <pc:docMk/>
            <pc:sldMk cId="3780363153" sldId="885"/>
            <ac:graphicFrameMk id="7" creationId="{E12C94FE-50BD-4317-B16A-6F716085E6C4}"/>
          </ac:graphicFrameMkLst>
        </pc:graphicFrameChg>
      </pc:sldChg>
    </pc:docChg>
  </pc:docChgLst>
  <pc:docChgLst>
    <pc:chgData name="Chen W. Tseng" userId="95ade056-1cac-4c1a-b9e1-be8795826bc7" providerId="ADAL" clId="{DF19EB94-6F44-47D5-AB95-A67846D4330F}"/>
    <pc:docChg chg="undo custSel addSld delSld modSld sldOrd">
      <pc:chgData name="Chen W. Tseng" userId="95ade056-1cac-4c1a-b9e1-be8795826bc7" providerId="ADAL" clId="{DF19EB94-6F44-47D5-AB95-A67846D4330F}" dt="2023-04-18T12:58:08.878" v="230" actId="20577"/>
      <pc:docMkLst>
        <pc:docMk/>
      </pc:docMkLst>
      <pc:sldChg chg="modSp mod">
        <pc:chgData name="Chen W. Tseng" userId="95ade056-1cac-4c1a-b9e1-be8795826bc7" providerId="ADAL" clId="{DF19EB94-6F44-47D5-AB95-A67846D4330F}" dt="2023-04-18T12:58:08.878" v="230" actId="20577"/>
        <pc:sldMkLst>
          <pc:docMk/>
          <pc:sldMk cId="2507443205" sldId="263"/>
        </pc:sldMkLst>
        <pc:spChg chg="mod">
          <ac:chgData name="Chen W. Tseng" userId="95ade056-1cac-4c1a-b9e1-be8795826bc7" providerId="ADAL" clId="{DF19EB94-6F44-47D5-AB95-A67846D4330F}" dt="2023-04-07T10:45:40.009" v="200" actId="404"/>
          <ac:spMkLst>
            <pc:docMk/>
            <pc:sldMk cId="2507443205" sldId="263"/>
            <ac:spMk id="2" creationId="{81123FCF-A18E-4FC3-9DE5-F5A888F01347}"/>
          </ac:spMkLst>
        </pc:spChg>
        <pc:spChg chg="mod">
          <ac:chgData name="Chen W. Tseng" userId="95ade056-1cac-4c1a-b9e1-be8795826bc7" providerId="ADAL" clId="{DF19EB94-6F44-47D5-AB95-A67846D4330F}" dt="2023-04-18T12:58:08.878" v="230" actId="20577"/>
          <ac:spMkLst>
            <pc:docMk/>
            <pc:sldMk cId="2507443205" sldId="263"/>
            <ac:spMk id="3" creationId="{71825A96-48FD-4B5B-ABEE-B7AC092E46FA}"/>
          </ac:spMkLst>
        </pc:spChg>
      </pc:sldChg>
      <pc:sldChg chg="modSp add mod ord">
        <pc:chgData name="Chen W. Tseng" userId="95ade056-1cac-4c1a-b9e1-be8795826bc7" providerId="ADAL" clId="{DF19EB94-6F44-47D5-AB95-A67846D4330F}" dt="2023-04-07T10:42:37.473" v="138"/>
        <pc:sldMkLst>
          <pc:docMk/>
          <pc:sldMk cId="3903221485" sldId="284"/>
        </pc:sldMkLst>
        <pc:spChg chg="mod">
          <ac:chgData name="Chen W. Tseng" userId="95ade056-1cac-4c1a-b9e1-be8795826bc7" providerId="ADAL" clId="{DF19EB94-6F44-47D5-AB95-A67846D4330F}" dt="2023-04-07T10:36:54.649" v="69" actId="20577"/>
          <ac:spMkLst>
            <pc:docMk/>
            <pc:sldMk cId="3903221485" sldId="284"/>
            <ac:spMk id="2" creationId="{A3119F14-B948-43B9-B90D-5F86BAC0874B}"/>
          </ac:spMkLst>
        </pc:spChg>
      </pc:sldChg>
      <pc:sldChg chg="modSp add del mod">
        <pc:chgData name="Chen W. Tseng" userId="95ade056-1cac-4c1a-b9e1-be8795826bc7" providerId="ADAL" clId="{DF19EB94-6F44-47D5-AB95-A67846D4330F}" dt="2023-04-07T10:34:27.689" v="16" actId="27636"/>
        <pc:sldMkLst>
          <pc:docMk/>
          <pc:sldMk cId="3540063727" sldId="288"/>
        </pc:sldMkLst>
        <pc:spChg chg="mod">
          <ac:chgData name="Chen W. Tseng" userId="95ade056-1cac-4c1a-b9e1-be8795826bc7" providerId="ADAL" clId="{DF19EB94-6F44-47D5-AB95-A67846D4330F}" dt="2023-04-07T10:34:27.689" v="16" actId="27636"/>
          <ac:spMkLst>
            <pc:docMk/>
            <pc:sldMk cId="3540063727" sldId="288"/>
            <ac:spMk id="2" creationId="{A3119F14-B948-43B9-B90D-5F86BAC0874B}"/>
          </ac:spMkLst>
        </pc:spChg>
      </pc:sldChg>
      <pc:sldChg chg="del">
        <pc:chgData name="Chen W. Tseng" userId="95ade056-1cac-4c1a-b9e1-be8795826bc7" providerId="ADAL" clId="{DF19EB94-6F44-47D5-AB95-A67846D4330F}" dt="2023-04-07T10:30:49.851" v="7" actId="47"/>
        <pc:sldMkLst>
          <pc:docMk/>
          <pc:sldMk cId="124180102" sldId="297"/>
        </pc:sldMkLst>
      </pc:sldChg>
      <pc:sldChg chg="del">
        <pc:chgData name="Chen W. Tseng" userId="95ade056-1cac-4c1a-b9e1-be8795826bc7" providerId="ADAL" clId="{DF19EB94-6F44-47D5-AB95-A67846D4330F}" dt="2023-04-07T10:30:49.851" v="7" actId="47"/>
        <pc:sldMkLst>
          <pc:docMk/>
          <pc:sldMk cId="3192434403" sldId="302"/>
        </pc:sldMkLst>
      </pc:sldChg>
      <pc:sldChg chg="modSp add mod">
        <pc:chgData name="Chen W. Tseng" userId="95ade056-1cac-4c1a-b9e1-be8795826bc7" providerId="ADAL" clId="{DF19EB94-6F44-47D5-AB95-A67846D4330F}" dt="2023-04-07T10:54:32.497" v="220" actId="113"/>
        <pc:sldMkLst>
          <pc:docMk/>
          <pc:sldMk cId="970420512" sldId="853"/>
        </pc:sldMkLst>
        <pc:spChg chg="mod">
          <ac:chgData name="Chen W. Tseng" userId="95ade056-1cac-4c1a-b9e1-be8795826bc7" providerId="ADAL" clId="{DF19EB94-6F44-47D5-AB95-A67846D4330F}" dt="2023-04-07T10:38:23.746" v="83" actId="20577"/>
          <ac:spMkLst>
            <pc:docMk/>
            <pc:sldMk cId="970420512" sldId="853"/>
            <ac:spMk id="2" creationId="{9141B4BA-ABE0-467F-AF84-665F8E87C6C6}"/>
          </ac:spMkLst>
        </pc:spChg>
        <pc:spChg chg="mod">
          <ac:chgData name="Chen W. Tseng" userId="95ade056-1cac-4c1a-b9e1-be8795826bc7" providerId="ADAL" clId="{DF19EB94-6F44-47D5-AB95-A67846D4330F}" dt="2023-04-07T10:54:32.497" v="220" actId="113"/>
          <ac:spMkLst>
            <pc:docMk/>
            <pc:sldMk cId="970420512" sldId="853"/>
            <ac:spMk id="3" creationId="{D8DC2DD7-A453-4C9B-91C3-3736322AD437}"/>
          </ac:spMkLst>
        </pc:spChg>
      </pc:sldChg>
      <pc:sldChg chg="modSp add mod ord">
        <pc:chgData name="Chen W. Tseng" userId="95ade056-1cac-4c1a-b9e1-be8795826bc7" providerId="ADAL" clId="{DF19EB94-6F44-47D5-AB95-A67846D4330F}" dt="2023-04-07T10:43:24.489" v="140"/>
        <pc:sldMkLst>
          <pc:docMk/>
          <pc:sldMk cId="4147670189" sldId="859"/>
        </pc:sldMkLst>
        <pc:spChg chg="mod">
          <ac:chgData name="Chen W. Tseng" userId="95ade056-1cac-4c1a-b9e1-be8795826bc7" providerId="ADAL" clId="{DF19EB94-6F44-47D5-AB95-A67846D4330F}" dt="2023-04-07T10:37:09.760" v="71" actId="113"/>
          <ac:spMkLst>
            <pc:docMk/>
            <pc:sldMk cId="4147670189" sldId="859"/>
            <ac:spMk id="8" creationId="{5F3A81D9-6210-45C9-9DD5-C8DC814786AC}"/>
          </ac:spMkLst>
        </pc:spChg>
      </pc:sldChg>
      <pc:sldChg chg="add">
        <pc:chgData name="Chen W. Tseng" userId="95ade056-1cac-4c1a-b9e1-be8795826bc7" providerId="ADAL" clId="{DF19EB94-6F44-47D5-AB95-A67846D4330F}" dt="2023-04-07T10:32:09.217" v="8"/>
        <pc:sldMkLst>
          <pc:docMk/>
          <pc:sldMk cId="3772390091" sldId="860"/>
        </pc:sldMkLst>
      </pc:sldChg>
      <pc:sldChg chg="del">
        <pc:chgData name="Chen W. Tseng" userId="95ade056-1cac-4c1a-b9e1-be8795826bc7" providerId="ADAL" clId="{DF19EB94-6F44-47D5-AB95-A67846D4330F}" dt="2023-04-07T10:30:49.851" v="7" actId="47"/>
        <pc:sldMkLst>
          <pc:docMk/>
          <pc:sldMk cId="2490591603" sldId="861"/>
        </pc:sldMkLst>
      </pc:sldChg>
      <pc:sldChg chg="modSp add mod">
        <pc:chgData name="Chen W. Tseng" userId="95ade056-1cac-4c1a-b9e1-be8795826bc7" providerId="ADAL" clId="{DF19EB94-6F44-47D5-AB95-A67846D4330F}" dt="2023-04-07T10:59:58.607" v="223" actId="6549"/>
        <pc:sldMkLst>
          <pc:docMk/>
          <pc:sldMk cId="2322251817" sldId="866"/>
        </pc:sldMkLst>
        <pc:spChg chg="mod">
          <ac:chgData name="Chen W. Tseng" userId="95ade056-1cac-4c1a-b9e1-be8795826bc7" providerId="ADAL" clId="{DF19EB94-6F44-47D5-AB95-A67846D4330F}" dt="2023-04-07T10:59:58.607" v="223" actId="6549"/>
          <ac:spMkLst>
            <pc:docMk/>
            <pc:sldMk cId="2322251817" sldId="866"/>
            <ac:spMk id="3" creationId="{F99B4EC9-8283-4777-BAE1-4D0842D8DC48}"/>
          </ac:spMkLst>
        </pc:spChg>
      </pc:sldChg>
      <pc:sldChg chg="modSp mod">
        <pc:chgData name="Chen W. Tseng" userId="95ade056-1cac-4c1a-b9e1-be8795826bc7" providerId="ADAL" clId="{DF19EB94-6F44-47D5-AB95-A67846D4330F}" dt="2023-04-07T10:44:28.226" v="141" actId="113"/>
        <pc:sldMkLst>
          <pc:docMk/>
          <pc:sldMk cId="3091839801" sldId="867"/>
        </pc:sldMkLst>
        <pc:spChg chg="mod">
          <ac:chgData name="Chen W. Tseng" userId="95ade056-1cac-4c1a-b9e1-be8795826bc7" providerId="ADAL" clId="{DF19EB94-6F44-47D5-AB95-A67846D4330F}" dt="2023-04-07T10:44:28.226" v="141" actId="113"/>
          <ac:spMkLst>
            <pc:docMk/>
            <pc:sldMk cId="3091839801" sldId="867"/>
            <ac:spMk id="3" creationId="{D8DC2DD7-A453-4C9B-91C3-3736322AD437}"/>
          </ac:spMkLst>
        </pc:spChg>
      </pc:sldChg>
      <pc:sldChg chg="del">
        <pc:chgData name="Chen W. Tseng" userId="95ade056-1cac-4c1a-b9e1-be8795826bc7" providerId="ADAL" clId="{DF19EB94-6F44-47D5-AB95-A67846D4330F}" dt="2023-04-07T10:30:49.851" v="7" actId="47"/>
        <pc:sldMkLst>
          <pc:docMk/>
          <pc:sldMk cId="3032395715" sldId="868"/>
        </pc:sldMkLst>
      </pc:sldChg>
      <pc:sldChg chg="del">
        <pc:chgData name="Chen W. Tseng" userId="95ade056-1cac-4c1a-b9e1-be8795826bc7" providerId="ADAL" clId="{DF19EB94-6F44-47D5-AB95-A67846D4330F}" dt="2023-04-07T11:00:01.232" v="224" actId="47"/>
        <pc:sldMkLst>
          <pc:docMk/>
          <pc:sldMk cId="184889844" sldId="872"/>
        </pc:sldMkLst>
      </pc:sldChg>
      <pc:sldChg chg="add">
        <pc:chgData name="Chen W. Tseng" userId="95ade056-1cac-4c1a-b9e1-be8795826bc7" providerId="ADAL" clId="{DF19EB94-6F44-47D5-AB95-A67846D4330F}" dt="2023-04-07T10:32:09.217" v="8"/>
        <pc:sldMkLst>
          <pc:docMk/>
          <pc:sldMk cId="340242928" sldId="882"/>
        </pc:sldMkLst>
      </pc:sldChg>
      <pc:sldChg chg="add del">
        <pc:chgData name="Chen W. Tseng" userId="95ade056-1cac-4c1a-b9e1-be8795826bc7" providerId="ADAL" clId="{DF19EB94-6F44-47D5-AB95-A67846D4330F}" dt="2023-04-07T10:53:09.799" v="216" actId="47"/>
        <pc:sldMkLst>
          <pc:docMk/>
          <pc:sldMk cId="1004489769" sldId="884"/>
        </pc:sldMkLst>
      </pc:sldChg>
      <pc:sldChg chg="modSp add del mod">
        <pc:chgData name="Chen W. Tseng" userId="95ade056-1cac-4c1a-b9e1-be8795826bc7" providerId="ADAL" clId="{DF19EB94-6F44-47D5-AB95-A67846D4330F}" dt="2023-04-07T11:00:12.929" v="225" actId="5793"/>
        <pc:sldMkLst>
          <pc:docMk/>
          <pc:sldMk cId="123442650" sldId="887"/>
        </pc:sldMkLst>
        <pc:spChg chg="mod">
          <ac:chgData name="Chen W. Tseng" userId="95ade056-1cac-4c1a-b9e1-be8795826bc7" providerId="ADAL" clId="{DF19EB94-6F44-47D5-AB95-A67846D4330F}" dt="2023-04-07T11:00:12.929" v="225" actId="5793"/>
          <ac:spMkLst>
            <pc:docMk/>
            <pc:sldMk cId="123442650" sldId="887"/>
            <ac:spMk id="3" creationId="{D8DC2DD7-A453-4C9B-91C3-3736322AD437}"/>
          </ac:spMkLst>
        </pc:spChg>
      </pc:sldChg>
      <pc:sldChg chg="del">
        <pc:chgData name="Chen W. Tseng" userId="95ade056-1cac-4c1a-b9e1-be8795826bc7" providerId="ADAL" clId="{DF19EB94-6F44-47D5-AB95-A67846D4330F}" dt="2023-04-07T10:30:49.851" v="7" actId="47"/>
        <pc:sldMkLst>
          <pc:docMk/>
          <pc:sldMk cId="1389087921" sldId="888"/>
        </pc:sldMkLst>
      </pc:sldChg>
      <pc:sldChg chg="del">
        <pc:chgData name="Chen W. Tseng" userId="95ade056-1cac-4c1a-b9e1-be8795826bc7" providerId="ADAL" clId="{DF19EB94-6F44-47D5-AB95-A67846D4330F}" dt="2023-04-07T10:30:49.851" v="7" actId="47"/>
        <pc:sldMkLst>
          <pc:docMk/>
          <pc:sldMk cId="3523056395" sldId="889"/>
        </pc:sldMkLst>
      </pc:sldChg>
      <pc:sldChg chg="del">
        <pc:chgData name="Chen W. Tseng" userId="95ade056-1cac-4c1a-b9e1-be8795826bc7" providerId="ADAL" clId="{DF19EB94-6F44-47D5-AB95-A67846D4330F}" dt="2023-04-07T10:30:49.851" v="7" actId="47"/>
        <pc:sldMkLst>
          <pc:docMk/>
          <pc:sldMk cId="2855701789" sldId="890"/>
        </pc:sldMkLst>
      </pc:sldChg>
      <pc:sldChg chg="del">
        <pc:chgData name="Chen W. Tseng" userId="95ade056-1cac-4c1a-b9e1-be8795826bc7" providerId="ADAL" clId="{DF19EB94-6F44-47D5-AB95-A67846D4330F}" dt="2023-04-07T10:30:49.851" v="7" actId="47"/>
        <pc:sldMkLst>
          <pc:docMk/>
          <pc:sldMk cId="3220819154" sldId="891"/>
        </pc:sldMkLst>
      </pc:sldChg>
      <pc:sldChg chg="del">
        <pc:chgData name="Chen W. Tseng" userId="95ade056-1cac-4c1a-b9e1-be8795826bc7" providerId="ADAL" clId="{DF19EB94-6F44-47D5-AB95-A67846D4330F}" dt="2023-04-07T10:30:49.851" v="7" actId="47"/>
        <pc:sldMkLst>
          <pc:docMk/>
          <pc:sldMk cId="2166630485" sldId="894"/>
        </pc:sldMkLst>
      </pc:sldChg>
      <pc:sldChg chg="del">
        <pc:chgData name="Chen W. Tseng" userId="95ade056-1cac-4c1a-b9e1-be8795826bc7" providerId="ADAL" clId="{DF19EB94-6F44-47D5-AB95-A67846D4330F}" dt="2023-04-07T10:30:49.851" v="7" actId="47"/>
        <pc:sldMkLst>
          <pc:docMk/>
          <pc:sldMk cId="1147615286" sldId="898"/>
        </pc:sldMkLst>
      </pc:sldChg>
      <pc:sldChg chg="del">
        <pc:chgData name="Chen W. Tseng" userId="95ade056-1cac-4c1a-b9e1-be8795826bc7" providerId="ADAL" clId="{DF19EB94-6F44-47D5-AB95-A67846D4330F}" dt="2023-04-07T10:30:49.851" v="7" actId="47"/>
        <pc:sldMkLst>
          <pc:docMk/>
          <pc:sldMk cId="3242402129" sldId="899"/>
        </pc:sldMkLst>
      </pc:sldChg>
      <pc:sldChg chg="del">
        <pc:chgData name="Chen W. Tseng" userId="95ade056-1cac-4c1a-b9e1-be8795826bc7" providerId="ADAL" clId="{DF19EB94-6F44-47D5-AB95-A67846D4330F}" dt="2023-04-07T10:30:49.851" v="7" actId="47"/>
        <pc:sldMkLst>
          <pc:docMk/>
          <pc:sldMk cId="3909237113" sldId="900"/>
        </pc:sldMkLst>
      </pc:sldChg>
      <pc:sldChg chg="del">
        <pc:chgData name="Chen W. Tseng" userId="95ade056-1cac-4c1a-b9e1-be8795826bc7" providerId="ADAL" clId="{DF19EB94-6F44-47D5-AB95-A67846D4330F}" dt="2023-04-07T10:30:16.995" v="4" actId="47"/>
        <pc:sldMkLst>
          <pc:docMk/>
          <pc:sldMk cId="825421876" sldId="950"/>
        </pc:sldMkLst>
      </pc:sldChg>
      <pc:sldChg chg="del">
        <pc:chgData name="Chen W. Tseng" userId="95ade056-1cac-4c1a-b9e1-be8795826bc7" providerId="ADAL" clId="{DF19EB94-6F44-47D5-AB95-A67846D4330F}" dt="2023-04-07T10:32:55.402" v="10" actId="47"/>
        <pc:sldMkLst>
          <pc:docMk/>
          <pc:sldMk cId="1320664631" sldId="951"/>
        </pc:sldMkLst>
      </pc:sldChg>
      <pc:sldChg chg="del">
        <pc:chgData name="Chen W. Tseng" userId="95ade056-1cac-4c1a-b9e1-be8795826bc7" providerId="ADAL" clId="{DF19EB94-6F44-47D5-AB95-A67846D4330F}" dt="2023-04-07T10:32:55.402" v="10" actId="47"/>
        <pc:sldMkLst>
          <pc:docMk/>
          <pc:sldMk cId="4105616496" sldId="952"/>
        </pc:sldMkLst>
      </pc:sldChg>
      <pc:sldChg chg="del">
        <pc:chgData name="Chen W. Tseng" userId="95ade056-1cac-4c1a-b9e1-be8795826bc7" providerId="ADAL" clId="{DF19EB94-6F44-47D5-AB95-A67846D4330F}" dt="2023-04-07T10:32:55.402" v="10" actId="47"/>
        <pc:sldMkLst>
          <pc:docMk/>
          <pc:sldMk cId="1641529102" sldId="953"/>
        </pc:sldMkLst>
      </pc:sldChg>
      <pc:sldChg chg="modSp add mod">
        <pc:chgData name="Chen W. Tseng" userId="95ade056-1cac-4c1a-b9e1-be8795826bc7" providerId="ADAL" clId="{DF19EB94-6F44-47D5-AB95-A67846D4330F}" dt="2023-04-07T10:33:13.052" v="13" actId="6549"/>
        <pc:sldMkLst>
          <pc:docMk/>
          <pc:sldMk cId="2251285777" sldId="955"/>
        </pc:sldMkLst>
        <pc:spChg chg="mod">
          <ac:chgData name="Chen W. Tseng" userId="95ade056-1cac-4c1a-b9e1-be8795826bc7" providerId="ADAL" clId="{DF19EB94-6F44-47D5-AB95-A67846D4330F}" dt="2023-04-07T10:33:13.052" v="13" actId="6549"/>
          <ac:spMkLst>
            <pc:docMk/>
            <pc:sldMk cId="2251285777" sldId="955"/>
            <ac:spMk id="3" creationId="{A29797F1-9488-705E-3C6B-51D06CD6E5E0}"/>
          </ac:spMkLst>
        </pc:spChg>
      </pc:sldChg>
      <pc:sldChg chg="new del">
        <pc:chgData name="Chen W. Tseng" userId="95ade056-1cac-4c1a-b9e1-be8795826bc7" providerId="ADAL" clId="{DF19EB94-6F44-47D5-AB95-A67846D4330F}" dt="2023-04-07T10:37:51.767" v="73" actId="680"/>
        <pc:sldMkLst>
          <pc:docMk/>
          <pc:sldMk cId="1104419468" sldId="956"/>
        </pc:sldMkLst>
      </pc:sldChg>
      <pc:sldChg chg="add del">
        <pc:chgData name="Chen W. Tseng" userId="95ade056-1cac-4c1a-b9e1-be8795826bc7" providerId="ADAL" clId="{DF19EB94-6F44-47D5-AB95-A67846D4330F}" dt="2023-04-07T10:33:01.920" v="12" actId="47"/>
        <pc:sldMkLst>
          <pc:docMk/>
          <pc:sldMk cId="3526076708" sldId="956"/>
        </pc:sldMkLst>
      </pc:sldChg>
      <pc:sldChg chg="add del">
        <pc:chgData name="Chen W. Tseng" userId="95ade056-1cac-4c1a-b9e1-be8795826bc7" providerId="ADAL" clId="{DF19EB94-6F44-47D5-AB95-A67846D4330F}" dt="2023-04-07T10:32:59.654" v="11" actId="47"/>
        <pc:sldMkLst>
          <pc:docMk/>
          <pc:sldMk cId="2889957092" sldId="957"/>
        </pc:sldMkLst>
      </pc:sldChg>
    </pc:docChg>
  </pc:docChgLst>
  <pc:docChgLst>
    <pc:chgData name="Sabelo Mtantato" userId="S::sabelo@ffc.co.za::96002ffa-f3e0-47d3-bee1-7ecf29a8f914" providerId="AD" clId="Web-{C1FF4598-FED6-D82F-80E3-9953AF1B844F}"/>
    <pc:docChg chg="modSld">
      <pc:chgData name="Sabelo Mtantato" userId="S::sabelo@ffc.co.za::96002ffa-f3e0-47d3-bee1-7ecf29a8f914" providerId="AD" clId="Web-{C1FF4598-FED6-D82F-80E3-9953AF1B844F}" dt="2022-02-25T08:35:37.792" v="2" actId="14100"/>
      <pc:docMkLst>
        <pc:docMk/>
      </pc:docMkLst>
      <pc:sldChg chg="modSp">
        <pc:chgData name="Sabelo Mtantato" userId="S::sabelo@ffc.co.za::96002ffa-f3e0-47d3-bee1-7ecf29a8f914" providerId="AD" clId="Web-{C1FF4598-FED6-D82F-80E3-9953AF1B844F}" dt="2022-02-25T08:35:37.792" v="2" actId="14100"/>
        <pc:sldMkLst>
          <pc:docMk/>
          <pc:sldMk cId="3604085490" sldId="864"/>
        </pc:sldMkLst>
        <pc:spChg chg="mod">
          <ac:chgData name="Sabelo Mtantato" userId="S::sabelo@ffc.co.za::96002ffa-f3e0-47d3-bee1-7ecf29a8f914" providerId="AD" clId="Web-{C1FF4598-FED6-D82F-80E3-9953AF1B844F}" dt="2022-02-25T08:35:37.792" v="2" actId="14100"/>
          <ac:spMkLst>
            <pc:docMk/>
            <pc:sldMk cId="3604085490" sldId="864"/>
            <ac:spMk id="3" creationId="{D8DC2DD7-A453-4C9B-91C3-3736322AD43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'Infrastructure spending'!$B$14</c:f>
              <c:strCache>
                <c:ptCount val="1"/>
                <c:pt idx="0">
                  <c:v>2019/20</c:v>
                </c:pt>
              </c:strCache>
            </c:strRef>
          </c:tx>
          <c:spPr>
            <a:solidFill>
              <a:schemeClr val="accent1"/>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spending'!$B$15:$B$21</c:f>
              <c:numCache>
                <c:formatCode>General</c:formatCode>
                <c:ptCount val="6"/>
                <c:pt idx="0">
                  <c:v>13.8</c:v>
                </c:pt>
                <c:pt idx="1">
                  <c:v>61</c:v>
                </c:pt>
                <c:pt idx="2">
                  <c:v>41.2</c:v>
                </c:pt>
                <c:pt idx="3">
                  <c:v>14.5</c:v>
                </c:pt>
                <c:pt idx="4">
                  <c:v>5.6</c:v>
                </c:pt>
                <c:pt idx="5">
                  <c:v>51.2</c:v>
                </c:pt>
              </c:numCache>
            </c:numRef>
          </c:val>
          <c:extLst>
            <c:ext xmlns:c16="http://schemas.microsoft.com/office/drawing/2014/chart" uri="{C3380CC4-5D6E-409C-BE32-E72D297353CC}">
              <c16:uniqueId val="{00000000-8DCB-4D50-BD34-D6C9A674E72C}"/>
            </c:ext>
          </c:extLst>
        </c:ser>
        <c:ser>
          <c:idx val="1"/>
          <c:order val="1"/>
          <c:tx>
            <c:strRef>
              <c:f>'Infrastructure spending'!$C$14</c:f>
              <c:strCache>
                <c:ptCount val="1"/>
                <c:pt idx="0">
                  <c:v>2020/21</c:v>
                </c:pt>
              </c:strCache>
            </c:strRef>
          </c:tx>
          <c:spPr>
            <a:solidFill>
              <a:schemeClr val="accent3"/>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spending'!$C$15:$C$21</c:f>
              <c:numCache>
                <c:formatCode>General</c:formatCode>
                <c:ptCount val="6"/>
                <c:pt idx="0">
                  <c:v>11.4</c:v>
                </c:pt>
                <c:pt idx="1">
                  <c:v>51.8</c:v>
                </c:pt>
                <c:pt idx="2">
                  <c:v>55.6</c:v>
                </c:pt>
                <c:pt idx="3">
                  <c:v>8.8000000000000007</c:v>
                </c:pt>
                <c:pt idx="4">
                  <c:v>4.9000000000000004</c:v>
                </c:pt>
                <c:pt idx="5">
                  <c:v>50.8</c:v>
                </c:pt>
              </c:numCache>
            </c:numRef>
          </c:val>
          <c:extLst>
            <c:ext xmlns:c16="http://schemas.microsoft.com/office/drawing/2014/chart" uri="{C3380CC4-5D6E-409C-BE32-E72D297353CC}">
              <c16:uniqueId val="{00000001-8DCB-4D50-BD34-D6C9A674E72C}"/>
            </c:ext>
          </c:extLst>
        </c:ser>
        <c:ser>
          <c:idx val="2"/>
          <c:order val="2"/>
          <c:tx>
            <c:strRef>
              <c:f>'Infrastructure spending'!$D$14</c:f>
              <c:strCache>
                <c:ptCount val="1"/>
                <c:pt idx="0">
                  <c:v>2021/22</c:v>
                </c:pt>
              </c:strCache>
            </c:strRef>
          </c:tx>
          <c:spPr>
            <a:solidFill>
              <a:schemeClr val="accent5"/>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spending'!$D$15:$D$21</c:f>
              <c:numCache>
                <c:formatCode>General</c:formatCode>
                <c:ptCount val="6"/>
                <c:pt idx="0">
                  <c:v>12.455</c:v>
                </c:pt>
                <c:pt idx="1">
                  <c:v>57.743000000000002</c:v>
                </c:pt>
                <c:pt idx="2">
                  <c:v>62.115000000000002</c:v>
                </c:pt>
                <c:pt idx="3">
                  <c:v>20.204999999999998</c:v>
                </c:pt>
                <c:pt idx="4">
                  <c:v>6.5460000000000003</c:v>
                </c:pt>
                <c:pt idx="5">
                  <c:v>53.360999999999997</c:v>
                </c:pt>
              </c:numCache>
            </c:numRef>
          </c:val>
          <c:extLst>
            <c:ext xmlns:c16="http://schemas.microsoft.com/office/drawing/2014/chart" uri="{C3380CC4-5D6E-409C-BE32-E72D297353CC}">
              <c16:uniqueId val="{00000002-8DCB-4D50-BD34-D6C9A674E72C}"/>
            </c:ext>
          </c:extLst>
        </c:ser>
        <c:ser>
          <c:idx val="3"/>
          <c:order val="3"/>
          <c:tx>
            <c:strRef>
              <c:f>'Infrastructure spending'!$E$14</c:f>
              <c:strCache>
                <c:ptCount val="1"/>
                <c:pt idx="0">
                  <c:v>2022/23</c:v>
                </c:pt>
              </c:strCache>
            </c:strRef>
          </c:tx>
          <c:spPr>
            <a:solidFill>
              <a:schemeClr val="accent1">
                <a:lumMod val="60000"/>
              </a:schemeClr>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spending'!$E$15:$E$21</c:f>
              <c:numCache>
                <c:formatCode>General</c:formatCode>
                <c:ptCount val="6"/>
                <c:pt idx="0">
                  <c:v>17.416</c:v>
                </c:pt>
                <c:pt idx="1">
                  <c:v>67.069000000000003</c:v>
                </c:pt>
                <c:pt idx="2">
                  <c:v>62.753999999999998</c:v>
                </c:pt>
                <c:pt idx="3">
                  <c:v>29.544</c:v>
                </c:pt>
                <c:pt idx="4">
                  <c:v>7.093</c:v>
                </c:pt>
                <c:pt idx="5">
                  <c:v>71.311999999999998</c:v>
                </c:pt>
              </c:numCache>
            </c:numRef>
          </c:val>
          <c:extLst>
            <c:ext xmlns:c16="http://schemas.microsoft.com/office/drawing/2014/chart" uri="{C3380CC4-5D6E-409C-BE32-E72D297353CC}">
              <c16:uniqueId val="{00000003-8DCB-4D50-BD34-D6C9A674E72C}"/>
            </c:ext>
          </c:extLst>
        </c:ser>
        <c:ser>
          <c:idx val="4"/>
          <c:order val="4"/>
          <c:tx>
            <c:strRef>
              <c:f>'Infrastructure spending'!$F$14</c:f>
              <c:strCache>
                <c:ptCount val="1"/>
                <c:pt idx="0">
                  <c:v>2023/24</c:v>
                </c:pt>
              </c:strCache>
            </c:strRef>
          </c:tx>
          <c:spPr>
            <a:solidFill>
              <a:schemeClr val="accent3">
                <a:lumMod val="60000"/>
              </a:schemeClr>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spending'!$F$15:$F$21</c:f>
              <c:numCache>
                <c:formatCode>General</c:formatCode>
                <c:ptCount val="6"/>
                <c:pt idx="0">
                  <c:v>15.307</c:v>
                </c:pt>
                <c:pt idx="1">
                  <c:v>69.289000000000001</c:v>
                </c:pt>
                <c:pt idx="2">
                  <c:v>61.408000000000001</c:v>
                </c:pt>
                <c:pt idx="3">
                  <c:v>31.178000000000001</c:v>
                </c:pt>
                <c:pt idx="4">
                  <c:v>7.08</c:v>
                </c:pt>
                <c:pt idx="5">
                  <c:v>79.305999999999997</c:v>
                </c:pt>
              </c:numCache>
            </c:numRef>
          </c:val>
          <c:extLst>
            <c:ext xmlns:c16="http://schemas.microsoft.com/office/drawing/2014/chart" uri="{C3380CC4-5D6E-409C-BE32-E72D297353CC}">
              <c16:uniqueId val="{00000004-8DCB-4D50-BD34-D6C9A674E72C}"/>
            </c:ext>
          </c:extLst>
        </c:ser>
        <c:ser>
          <c:idx val="5"/>
          <c:order val="5"/>
          <c:tx>
            <c:strRef>
              <c:f>'Infrastructure spending'!$G$14</c:f>
              <c:strCache>
                <c:ptCount val="1"/>
                <c:pt idx="0">
                  <c:v>2024/25</c:v>
                </c:pt>
              </c:strCache>
            </c:strRef>
          </c:tx>
          <c:spPr>
            <a:solidFill>
              <a:schemeClr val="accent5">
                <a:lumMod val="60000"/>
              </a:schemeClr>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spending'!$G$15:$G$21</c:f>
              <c:numCache>
                <c:formatCode>General</c:formatCode>
                <c:ptCount val="6"/>
                <c:pt idx="0">
                  <c:v>20.222000000000001</c:v>
                </c:pt>
                <c:pt idx="1">
                  <c:v>69.070999999999998</c:v>
                </c:pt>
                <c:pt idx="2">
                  <c:v>62.978000000000002</c:v>
                </c:pt>
                <c:pt idx="3">
                  <c:v>41.654000000000003</c:v>
                </c:pt>
                <c:pt idx="4">
                  <c:v>7.3209999999999997</c:v>
                </c:pt>
                <c:pt idx="5">
                  <c:v>101.917</c:v>
                </c:pt>
              </c:numCache>
            </c:numRef>
          </c:val>
          <c:extLst>
            <c:ext xmlns:c16="http://schemas.microsoft.com/office/drawing/2014/chart" uri="{C3380CC4-5D6E-409C-BE32-E72D297353CC}">
              <c16:uniqueId val="{00000005-8DCB-4D50-BD34-D6C9A674E72C}"/>
            </c:ext>
          </c:extLst>
        </c:ser>
        <c:ser>
          <c:idx val="6"/>
          <c:order val="6"/>
          <c:tx>
            <c:strRef>
              <c:f>'Infrastructure spending'!$H$14</c:f>
              <c:strCache>
                <c:ptCount val="1"/>
                <c:pt idx="0">
                  <c:v>2025/26</c:v>
                </c:pt>
              </c:strCache>
            </c:strRef>
          </c:tx>
          <c:spPr>
            <a:solidFill>
              <a:schemeClr val="accent1">
                <a:lumMod val="80000"/>
                <a:lumOff val="20000"/>
              </a:schemeClr>
            </a:solidFill>
            <a:ln>
              <a:noFill/>
            </a:ln>
            <a:effectLst/>
          </c:spPr>
          <c:invertIfNegative val="0"/>
          <c:cat>
            <c:strRef>
              <c:f>'Infrastructure spending'!$A$15:$A$21</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spending'!$H$15:$H$21</c:f>
              <c:numCache>
                <c:formatCode>General</c:formatCode>
                <c:ptCount val="6"/>
                <c:pt idx="0">
                  <c:v>19.026</c:v>
                </c:pt>
                <c:pt idx="1">
                  <c:v>71.406000000000006</c:v>
                </c:pt>
                <c:pt idx="2">
                  <c:v>65.875</c:v>
                </c:pt>
                <c:pt idx="3">
                  <c:v>51.561999999999998</c:v>
                </c:pt>
                <c:pt idx="4">
                  <c:v>7.5350000000000001</c:v>
                </c:pt>
                <c:pt idx="5">
                  <c:v>120.893</c:v>
                </c:pt>
              </c:numCache>
            </c:numRef>
          </c:val>
          <c:extLst>
            <c:ext xmlns:c16="http://schemas.microsoft.com/office/drawing/2014/chart" uri="{C3380CC4-5D6E-409C-BE32-E72D297353CC}">
              <c16:uniqueId val="{00000006-8DCB-4D50-BD34-D6C9A674E72C}"/>
            </c:ext>
          </c:extLst>
        </c:ser>
        <c:dLbls>
          <c:showLegendKey val="0"/>
          <c:showVal val="0"/>
          <c:showCatName val="0"/>
          <c:showSerName val="0"/>
          <c:showPercent val="0"/>
          <c:showBubbleSize val="0"/>
        </c:dLbls>
        <c:gapWidth val="219"/>
        <c:overlap val="-27"/>
        <c:axId val="399895128"/>
        <c:axId val="732044728"/>
      </c:barChart>
      <c:catAx>
        <c:axId val="399895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32044728"/>
        <c:crosses val="autoZero"/>
        <c:auto val="1"/>
        <c:lblAlgn val="ctr"/>
        <c:lblOffset val="100"/>
        <c:noMultiLvlLbl val="0"/>
      </c:catAx>
      <c:valAx>
        <c:axId val="7320447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ZA"/>
                  <a:t>R billion</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99895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'Infrastructure spending'!$B$39</c:f>
              <c:strCache>
                <c:ptCount val="1"/>
                <c:pt idx="0">
                  <c:v>2019/20</c:v>
                </c:pt>
              </c:strCache>
            </c:strRef>
          </c:tx>
          <c:spPr>
            <a:solidFill>
              <a:schemeClr val="accent1"/>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spending'!$B$40:$B$45</c:f>
              <c:numCache>
                <c:formatCode>0%</c:formatCode>
                <c:ptCount val="6"/>
                <c:pt idx="0">
                  <c:v>7.3639274279615793E-2</c:v>
                </c:pt>
                <c:pt idx="1">
                  <c:v>0.32550693703308431</c:v>
                </c:pt>
                <c:pt idx="2">
                  <c:v>0.21985058697972254</c:v>
                </c:pt>
                <c:pt idx="3">
                  <c:v>7.7374599786552825E-2</c:v>
                </c:pt>
                <c:pt idx="4">
                  <c:v>2.988260405549626E-2</c:v>
                </c:pt>
                <c:pt idx="5">
                  <c:v>0.27321237993596587</c:v>
                </c:pt>
              </c:numCache>
            </c:numRef>
          </c:val>
          <c:extLst>
            <c:ext xmlns:c16="http://schemas.microsoft.com/office/drawing/2014/chart" uri="{C3380CC4-5D6E-409C-BE32-E72D297353CC}">
              <c16:uniqueId val="{00000000-BF6F-4585-AE79-7D946CFA37FD}"/>
            </c:ext>
          </c:extLst>
        </c:ser>
        <c:ser>
          <c:idx val="1"/>
          <c:order val="1"/>
          <c:tx>
            <c:strRef>
              <c:f>'Infrastructure spending'!$C$39</c:f>
              <c:strCache>
                <c:ptCount val="1"/>
                <c:pt idx="0">
                  <c:v>2020/21</c:v>
                </c:pt>
              </c:strCache>
            </c:strRef>
          </c:tx>
          <c:spPr>
            <a:solidFill>
              <a:schemeClr val="accent3"/>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spending'!$C$40:$C$45</c:f>
              <c:numCache>
                <c:formatCode>0%</c:formatCode>
                <c:ptCount val="6"/>
                <c:pt idx="0">
                  <c:v>6.2159214830970554E-2</c:v>
                </c:pt>
                <c:pt idx="1">
                  <c:v>0.28244274809160302</c:v>
                </c:pt>
                <c:pt idx="2">
                  <c:v>0.30316248636859322</c:v>
                </c:pt>
                <c:pt idx="3">
                  <c:v>4.7982551799345692E-2</c:v>
                </c:pt>
                <c:pt idx="4">
                  <c:v>2.6717557251908396E-2</c:v>
                </c:pt>
                <c:pt idx="5">
                  <c:v>0.27699018538713194</c:v>
                </c:pt>
              </c:numCache>
            </c:numRef>
          </c:val>
          <c:extLst>
            <c:ext xmlns:c16="http://schemas.microsoft.com/office/drawing/2014/chart" uri="{C3380CC4-5D6E-409C-BE32-E72D297353CC}">
              <c16:uniqueId val="{00000001-BF6F-4585-AE79-7D946CFA37FD}"/>
            </c:ext>
          </c:extLst>
        </c:ser>
        <c:ser>
          <c:idx val="2"/>
          <c:order val="2"/>
          <c:tx>
            <c:strRef>
              <c:f>'Infrastructure spending'!$D$39</c:f>
              <c:strCache>
                <c:ptCount val="1"/>
                <c:pt idx="0">
                  <c:v>2021/22</c:v>
                </c:pt>
              </c:strCache>
            </c:strRef>
          </c:tx>
          <c:spPr>
            <a:solidFill>
              <a:schemeClr val="accent5"/>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spending'!$D$40:$D$45</c:f>
              <c:numCache>
                <c:formatCode>0%</c:formatCode>
                <c:ptCount val="6"/>
                <c:pt idx="0">
                  <c:v>5.8666980687706073E-2</c:v>
                </c:pt>
                <c:pt idx="1">
                  <c:v>0.271987753179463</c:v>
                </c:pt>
                <c:pt idx="2">
                  <c:v>0.29258125294394721</c:v>
                </c:pt>
                <c:pt idx="3">
                  <c:v>9.5171926519076772E-2</c:v>
                </c:pt>
                <c:pt idx="4">
                  <c:v>3.0833725859632594E-2</c:v>
                </c:pt>
                <c:pt idx="5">
                  <c:v>0.25134715025906734</c:v>
                </c:pt>
              </c:numCache>
            </c:numRef>
          </c:val>
          <c:extLst>
            <c:ext xmlns:c16="http://schemas.microsoft.com/office/drawing/2014/chart" uri="{C3380CC4-5D6E-409C-BE32-E72D297353CC}">
              <c16:uniqueId val="{00000002-BF6F-4585-AE79-7D946CFA37FD}"/>
            </c:ext>
          </c:extLst>
        </c:ser>
        <c:ser>
          <c:idx val="3"/>
          <c:order val="3"/>
          <c:tx>
            <c:strRef>
              <c:f>'Infrastructure spending'!$E$39</c:f>
              <c:strCache>
                <c:ptCount val="1"/>
                <c:pt idx="0">
                  <c:v>2022/23</c:v>
                </c:pt>
              </c:strCache>
            </c:strRef>
          </c:tx>
          <c:spPr>
            <a:solidFill>
              <a:schemeClr val="accent1">
                <a:lumMod val="60000"/>
              </a:schemeClr>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spending'!$E$40:$E$45</c:f>
              <c:numCache>
                <c:formatCode>0%</c:formatCode>
                <c:ptCount val="6"/>
                <c:pt idx="0">
                  <c:v>6.8247990689180874E-2</c:v>
                </c:pt>
                <c:pt idx="1">
                  <c:v>0.26282294944491685</c:v>
                </c:pt>
                <c:pt idx="2">
                  <c:v>0.24591378087441756</c:v>
                </c:pt>
                <c:pt idx="3">
                  <c:v>0.1157739226527997</c:v>
                </c:pt>
                <c:pt idx="4">
                  <c:v>2.7795303052271469E-2</c:v>
                </c:pt>
                <c:pt idx="5">
                  <c:v>0.27944997198133131</c:v>
                </c:pt>
              </c:numCache>
            </c:numRef>
          </c:val>
          <c:extLst>
            <c:ext xmlns:c16="http://schemas.microsoft.com/office/drawing/2014/chart" uri="{C3380CC4-5D6E-409C-BE32-E72D297353CC}">
              <c16:uniqueId val="{00000003-BF6F-4585-AE79-7D946CFA37FD}"/>
            </c:ext>
          </c:extLst>
        </c:ser>
        <c:ser>
          <c:idx val="4"/>
          <c:order val="4"/>
          <c:tx>
            <c:strRef>
              <c:f>'Infrastructure spending'!$F$39</c:f>
              <c:strCache>
                <c:ptCount val="1"/>
                <c:pt idx="0">
                  <c:v>2023/24</c:v>
                </c:pt>
              </c:strCache>
            </c:strRef>
          </c:tx>
          <c:spPr>
            <a:solidFill>
              <a:schemeClr val="accent3">
                <a:lumMod val="60000"/>
              </a:schemeClr>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spending'!$F$40:$F$45</c:f>
              <c:numCache>
                <c:formatCode>0%</c:formatCode>
                <c:ptCount val="6"/>
                <c:pt idx="0">
                  <c:v>5.8076094214775699E-2</c:v>
                </c:pt>
                <c:pt idx="1">
                  <c:v>0.26288851453894252</c:v>
                </c:pt>
                <c:pt idx="2">
                  <c:v>0.23298731257208768</c:v>
                </c:pt>
                <c:pt idx="3">
                  <c:v>0.11829205366357071</c:v>
                </c:pt>
                <c:pt idx="4">
                  <c:v>2.6862138044072122E-2</c:v>
                </c:pt>
                <c:pt idx="5">
                  <c:v>0.30089388696655134</c:v>
                </c:pt>
              </c:numCache>
            </c:numRef>
          </c:val>
          <c:extLst>
            <c:ext xmlns:c16="http://schemas.microsoft.com/office/drawing/2014/chart" uri="{C3380CC4-5D6E-409C-BE32-E72D297353CC}">
              <c16:uniqueId val="{00000004-BF6F-4585-AE79-7D946CFA37FD}"/>
            </c:ext>
          </c:extLst>
        </c:ser>
        <c:ser>
          <c:idx val="5"/>
          <c:order val="5"/>
          <c:tx>
            <c:strRef>
              <c:f>'Infrastructure spending'!$G$39</c:f>
              <c:strCache>
                <c:ptCount val="1"/>
                <c:pt idx="0">
                  <c:v>2024/25</c:v>
                </c:pt>
              </c:strCache>
            </c:strRef>
          </c:tx>
          <c:spPr>
            <a:solidFill>
              <a:schemeClr val="accent5">
                <a:lumMod val="60000"/>
              </a:schemeClr>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spending'!$G$40:$G$45</c:f>
              <c:numCache>
                <c:formatCode>0%</c:formatCode>
                <c:ptCount val="6"/>
                <c:pt idx="0">
                  <c:v>6.6703390585262715E-2</c:v>
                </c:pt>
                <c:pt idx="1">
                  <c:v>0.22783453125876177</c:v>
                </c:pt>
                <c:pt idx="2">
                  <c:v>0.20773643221633248</c:v>
                </c:pt>
                <c:pt idx="3">
                  <c:v>0.13739803340117362</c:v>
                </c:pt>
                <c:pt idx="4">
                  <c:v>2.4148725273202862E-2</c:v>
                </c:pt>
                <c:pt idx="5">
                  <c:v>0.33617888726526651</c:v>
                </c:pt>
              </c:numCache>
            </c:numRef>
          </c:val>
          <c:extLst>
            <c:ext xmlns:c16="http://schemas.microsoft.com/office/drawing/2014/chart" uri="{C3380CC4-5D6E-409C-BE32-E72D297353CC}">
              <c16:uniqueId val="{00000005-BF6F-4585-AE79-7D946CFA37FD}"/>
            </c:ext>
          </c:extLst>
        </c:ser>
        <c:ser>
          <c:idx val="6"/>
          <c:order val="6"/>
          <c:tx>
            <c:strRef>
              <c:f>'Infrastructure spending'!$H$39</c:f>
              <c:strCache>
                <c:ptCount val="1"/>
                <c:pt idx="0">
                  <c:v>2025/26</c:v>
                </c:pt>
              </c:strCache>
            </c:strRef>
          </c:tx>
          <c:spPr>
            <a:solidFill>
              <a:schemeClr val="accent1">
                <a:lumMod val="80000"/>
                <a:lumOff val="20000"/>
              </a:schemeClr>
            </a:solidFill>
            <a:ln>
              <a:noFill/>
            </a:ln>
            <a:effectLst/>
          </c:spPr>
          <c:invertIfNegative val="0"/>
          <c:cat>
            <c:strRef>
              <c:f>'Infrastructure spending'!$A$40:$A$45</c:f>
              <c:strCache>
                <c:ptCount val="6"/>
                <c:pt idx="0">
                  <c:v>National </c:v>
                </c:pt>
                <c:pt idx="1">
                  <c:v>Provincial</c:v>
                </c:pt>
                <c:pt idx="2">
                  <c:v>Local </c:v>
                </c:pt>
                <c:pt idx="3">
                  <c:v>Public entities</c:v>
                </c:pt>
                <c:pt idx="4">
                  <c:v>Public-private partnerships </c:v>
                </c:pt>
                <c:pt idx="5">
                  <c:v>State-owned companies</c:v>
                </c:pt>
              </c:strCache>
            </c:strRef>
          </c:cat>
          <c:val>
            <c:numRef>
              <c:f>'Infrastructure spending'!$H$40:$H$45</c:f>
              <c:numCache>
                <c:formatCode>0%</c:formatCode>
                <c:ptCount val="6"/>
                <c:pt idx="0">
                  <c:v>5.657515997811452E-2</c:v>
                </c:pt>
                <c:pt idx="1">
                  <c:v>0.2123308038156862</c:v>
                </c:pt>
                <c:pt idx="2">
                  <c:v>0.19588398315769442</c:v>
                </c:pt>
                <c:pt idx="3">
                  <c:v>0.15332326283987915</c:v>
                </c:pt>
                <c:pt idx="4">
                  <c:v>2.2405856745248233E-2</c:v>
                </c:pt>
                <c:pt idx="5">
                  <c:v>0.35948390703427935</c:v>
                </c:pt>
              </c:numCache>
            </c:numRef>
          </c:val>
          <c:extLst>
            <c:ext xmlns:c16="http://schemas.microsoft.com/office/drawing/2014/chart" uri="{C3380CC4-5D6E-409C-BE32-E72D297353CC}">
              <c16:uniqueId val="{00000006-BF6F-4585-AE79-7D946CFA37FD}"/>
            </c:ext>
          </c:extLst>
        </c:ser>
        <c:dLbls>
          <c:showLegendKey val="0"/>
          <c:showVal val="0"/>
          <c:showCatName val="0"/>
          <c:showSerName val="0"/>
          <c:showPercent val="0"/>
          <c:showBubbleSize val="0"/>
        </c:dLbls>
        <c:gapWidth val="219"/>
        <c:overlap val="-27"/>
        <c:axId val="731443840"/>
        <c:axId val="731444168"/>
      </c:barChart>
      <c:catAx>
        <c:axId val="731443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31444168"/>
        <c:crosses val="autoZero"/>
        <c:auto val="1"/>
        <c:lblAlgn val="ctr"/>
        <c:lblOffset val="100"/>
        <c:noMultiLvlLbl val="0"/>
      </c:catAx>
      <c:valAx>
        <c:axId val="731444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ZA" dirty="0">
                    <a:latin typeface="Times New Roman" panose="02020603050405020304" pitchFamily="18" charset="0"/>
                    <a:cs typeface="Times New Roman" panose="02020603050405020304" pitchFamily="18" charset="0"/>
                  </a:rPr>
                  <a:t>Percentage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731443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B48B89-20BD-4C65-9F2C-BCB26BCF4F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id="{9686E864-E5A6-4D2C-A909-AB9682F66A1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DE564BA-84A3-4DB6-8B73-398DE5298CD0}" type="datetimeFigureOut">
              <a:rPr lang="en-ZA" smtClean="0"/>
              <a:t>2023/04/18</a:t>
            </a:fld>
            <a:endParaRPr lang="en-ZA"/>
          </a:p>
        </p:txBody>
      </p:sp>
      <p:sp>
        <p:nvSpPr>
          <p:cNvPr id="4" name="Footer Placeholder 3">
            <a:extLst>
              <a:ext uri="{FF2B5EF4-FFF2-40B4-BE49-F238E27FC236}">
                <a16:creationId xmlns:a16="http://schemas.microsoft.com/office/drawing/2014/main" id="{B79B9D18-2935-41CD-A475-F0DE80992F5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id="{7AE96A9D-AB74-48D9-ADB3-9CC8B65E79E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C9F16A-33DB-4477-B20B-60F2719E0511}" type="slidenum">
              <a:rPr lang="en-ZA" smtClean="0"/>
              <a:t>‹#›</a:t>
            </a:fld>
            <a:endParaRPr lang="en-ZA"/>
          </a:p>
        </p:txBody>
      </p:sp>
    </p:spTree>
    <p:extLst>
      <p:ext uri="{BB962C8B-B14F-4D97-AF65-F5344CB8AC3E}">
        <p14:creationId xmlns:p14="http://schemas.microsoft.com/office/powerpoint/2010/main" val="8029858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940F37-B9FB-438D-BD8A-6EB526C69AA4}" type="datetimeFigureOut">
              <a:rPr lang="en-ZA" smtClean="0"/>
              <a:t>2023/04/18</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A7E58-BF57-4722-88F8-2DF8FCA7F314}" type="slidenum">
              <a:rPr lang="en-ZA" smtClean="0"/>
              <a:t>‹#›</a:t>
            </a:fld>
            <a:endParaRPr lang="en-ZA"/>
          </a:p>
        </p:txBody>
      </p:sp>
    </p:spTree>
    <p:extLst>
      <p:ext uri="{BB962C8B-B14F-4D97-AF65-F5344CB8AC3E}">
        <p14:creationId xmlns:p14="http://schemas.microsoft.com/office/powerpoint/2010/main" val="25522382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6914"/>
            <a:ext cx="7772400" cy="1758057"/>
          </a:xfrm>
        </p:spPr>
        <p:txBody>
          <a:bodyPr>
            <a:normAutofit/>
          </a:bodyPr>
          <a:lstStyle>
            <a:lvl1pPr>
              <a:defRPr sz="3600" b="1" cap="small" baseline="0">
                <a:solidFill>
                  <a:srgbClr val="366C5B"/>
                </a:solidFill>
                <a:effectLst/>
                <a:latin typeface="Times New Roman" pitchFamily="18" charset="0"/>
                <a:cs typeface="Times New Roman" pitchFamily="18" charset="0"/>
              </a:defRPr>
            </a:lvl1pPr>
          </a:lstStyle>
          <a:p>
            <a:r>
              <a:rPr lang="en-US"/>
              <a:t>Click to edit Master title style</a:t>
            </a:r>
            <a:endParaRPr lang="en-ZA"/>
          </a:p>
        </p:txBody>
      </p:sp>
      <p:sp>
        <p:nvSpPr>
          <p:cNvPr id="3" name="Subtitle 2"/>
          <p:cNvSpPr>
            <a:spLocks noGrp="1"/>
          </p:cNvSpPr>
          <p:nvPr>
            <p:ph type="subTitle" idx="1"/>
          </p:nvPr>
        </p:nvSpPr>
        <p:spPr>
          <a:xfrm>
            <a:off x="1371600" y="4844752"/>
            <a:ext cx="6400800" cy="1104528"/>
          </a:xfrm>
        </p:spPr>
        <p:txBody>
          <a:bodyPr>
            <a:normAutofit/>
          </a:bodyPr>
          <a:lstStyle>
            <a:lvl1pPr marL="0" indent="0" algn="ctr">
              <a:buNone/>
              <a:defRPr sz="2400" cap="small" baseline="0">
                <a:solidFill>
                  <a:schemeClr val="tx1"/>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6" name="Slide Number Placeholder 5"/>
          <p:cNvSpPr>
            <a:spLocks noGrp="1"/>
          </p:cNvSpPr>
          <p:nvPr>
            <p:ph type="sldNum" sz="quarter" idx="12"/>
          </p:nvPr>
        </p:nvSpPr>
        <p:spPr>
          <a:xfrm>
            <a:off x="6553200" y="6237314"/>
            <a:ext cx="2133600" cy="365125"/>
          </a:xfrm>
        </p:spPr>
        <p:txBody>
          <a:bodyPr/>
          <a:lstStyle>
            <a:lvl1pPr>
              <a:defRPr>
                <a:solidFill>
                  <a:srgbClr val="3B7150"/>
                </a:solidFill>
                <a:latin typeface="Times New Roman" pitchFamily="18" charset="0"/>
                <a:cs typeface="Times New Roman" pitchFamily="18" charset="0"/>
              </a:defRPr>
            </a:lvl1pPr>
          </a:lstStyle>
          <a:p>
            <a:fld id="{25CCA86C-E595-4FCB-B12A-2D663C05ECA6}" type="slidenum">
              <a:rPr lang="en-ZA" smtClean="0"/>
              <a:t>‹#›</a:t>
            </a:fld>
            <a:endParaRPr lang="en-ZA"/>
          </a:p>
        </p:txBody>
      </p:sp>
      <p:sp>
        <p:nvSpPr>
          <p:cNvPr id="11" name="Rounded Rectangle 10"/>
          <p:cNvSpPr/>
          <p:nvPr/>
        </p:nvSpPr>
        <p:spPr>
          <a:xfrm>
            <a:off x="179513"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p>
        </p:txBody>
      </p:sp>
      <p:cxnSp>
        <p:nvCxnSpPr>
          <p:cNvPr id="14" name="Straight Connector 13"/>
          <p:cNvCxnSpPr/>
          <p:nvPr/>
        </p:nvCxnSpPr>
        <p:spPr>
          <a:xfrm>
            <a:off x="323529" y="4581128"/>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6A4A1B28-372A-45D5-8FF4-3FC3352C26C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582045" y="470843"/>
            <a:ext cx="1979910" cy="1979910"/>
          </a:xfrm>
          <a:prstGeom prst="rect">
            <a:avLst/>
          </a:prstGeom>
          <a:noFill/>
        </p:spPr>
      </p:pic>
    </p:spTree>
    <p:extLst>
      <p:ext uri="{BB962C8B-B14F-4D97-AF65-F5344CB8AC3E}">
        <p14:creationId xmlns:p14="http://schemas.microsoft.com/office/powerpoint/2010/main" val="1529784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074" name="Picture 2" descr="C:\Users\Marina\Pictures\logo.png"/>
          <p:cNvPicPr>
            <a:picLocks noChangeAspect="1" noChangeArrowheads="1"/>
          </p:cNvPicPr>
          <p:nvPr/>
        </p:nvPicPr>
        <p:blipFill>
          <a:blip r:embed="rId2" cstate="print"/>
          <a:srcRect/>
          <a:stretch>
            <a:fillRect/>
          </a:stretch>
        </p:blipFill>
        <p:spPr bwMode="auto">
          <a:xfrm>
            <a:off x="323529" y="6126165"/>
            <a:ext cx="525024" cy="476272"/>
          </a:xfrm>
          <a:prstGeom prst="rect">
            <a:avLst/>
          </a:prstGeom>
          <a:noFill/>
        </p:spPr>
      </p:pic>
      <p:sp>
        <p:nvSpPr>
          <p:cNvPr id="2" name="Title 1"/>
          <p:cNvSpPr>
            <a:spLocks noGrp="1"/>
          </p:cNvSpPr>
          <p:nvPr>
            <p:ph type="title"/>
          </p:nvPr>
        </p:nvSpPr>
        <p:spPr/>
        <p:txBody>
          <a:bodyPr>
            <a:normAutofit/>
          </a:bodyPr>
          <a:lstStyle>
            <a:lvl1pPr algn="r">
              <a:defRPr sz="3200" b="0" cap="small" baseline="0">
                <a:solidFill>
                  <a:srgbClr val="3B7150"/>
                </a:solidFill>
                <a:effectLst/>
              </a:defRPr>
            </a:lvl1pPr>
          </a:lstStyle>
          <a:p>
            <a:r>
              <a:rPr lang="en-US"/>
              <a:t>Click to edit Master title style</a:t>
            </a:r>
            <a:endParaRPr lang="en-ZA"/>
          </a:p>
        </p:txBody>
      </p:sp>
      <p:sp>
        <p:nvSpPr>
          <p:cNvPr id="3" name="Content Placeholder 2"/>
          <p:cNvSpPr>
            <a:spLocks noGrp="1"/>
          </p:cNvSpPr>
          <p:nvPr>
            <p:ph idx="1"/>
          </p:nvPr>
        </p:nvSpPr>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Slide Number Placeholder 5"/>
          <p:cNvSpPr>
            <a:spLocks noGrp="1"/>
          </p:cNvSpPr>
          <p:nvPr>
            <p:ph type="sldNum" sz="quarter" idx="12"/>
          </p:nvPr>
        </p:nvSpPr>
        <p:spPr>
          <a:xfrm>
            <a:off x="6553200" y="6237314"/>
            <a:ext cx="2133600" cy="365125"/>
          </a:xfrm>
        </p:spPr>
        <p:txBody>
          <a:bodyPr/>
          <a:lstStyle>
            <a:lvl1pPr>
              <a:defRPr>
                <a:solidFill>
                  <a:srgbClr val="3B7150"/>
                </a:solidFill>
              </a:defRPr>
            </a:lvl1pPr>
          </a:lstStyle>
          <a:p>
            <a:fld id="{BEBAE927-7874-4922-83E4-16C33A40F121}" type="slidenum">
              <a:rPr lang="en-ZA" smtClean="0"/>
              <a:pPr/>
              <a:t>‹#›</a:t>
            </a:fld>
            <a:endParaRPr lang="en-ZA"/>
          </a:p>
        </p:txBody>
      </p:sp>
      <p:sp>
        <p:nvSpPr>
          <p:cNvPr id="7" name="Rounded Rectangle 6"/>
          <p:cNvSpPr/>
          <p:nvPr/>
        </p:nvSpPr>
        <p:spPr>
          <a:xfrm>
            <a:off x="179513"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p>
        </p:txBody>
      </p:sp>
      <p:cxnSp>
        <p:nvCxnSpPr>
          <p:cNvPr id="8" name="Straight Connector 7"/>
          <p:cNvCxnSpPr/>
          <p:nvPr/>
        </p:nvCxnSpPr>
        <p:spPr>
          <a:xfrm>
            <a:off x="323529" y="1484784"/>
            <a:ext cx="8496944" cy="0"/>
          </a:xfrm>
          <a:prstGeom prst="line">
            <a:avLst/>
          </a:prstGeom>
          <a:ln w="25400">
            <a:solidFill>
              <a:srgbClr val="3B715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140968"/>
            <a:ext cx="7772400" cy="1152128"/>
          </a:xfrm>
        </p:spPr>
        <p:txBody>
          <a:bodyPr anchor="b">
            <a:normAutofit/>
          </a:bodyPr>
          <a:lstStyle>
            <a:lvl1pPr marL="0" indent="0" algn="ctr">
              <a:spcBef>
                <a:spcPts val="0"/>
              </a:spcBef>
              <a:buNone/>
              <a:defRPr sz="3600" cap="small" baseline="0">
                <a:solidFill>
                  <a:srgbClr val="3B7150"/>
                </a:solidFill>
                <a:effectLst/>
                <a:latin typeface="Times New Roman" pitchFamily="18" charset="0"/>
                <a:cs typeface="Times New Roman"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6553200" y="6237314"/>
            <a:ext cx="2133600" cy="365125"/>
          </a:xfrm>
        </p:spPr>
        <p:txBody>
          <a:bodyPr/>
          <a:lstStyle>
            <a:lvl1pPr>
              <a:defRPr>
                <a:solidFill>
                  <a:srgbClr val="3B7150"/>
                </a:solidFill>
              </a:defRPr>
            </a:lvl1pPr>
          </a:lstStyle>
          <a:p>
            <a:fld id="{25CCA86C-E595-4FCB-B12A-2D663C05ECA6}" type="slidenum">
              <a:rPr lang="en-ZA" smtClean="0"/>
              <a:t>‹#›</a:t>
            </a:fld>
            <a:endParaRPr lang="en-ZA"/>
          </a:p>
        </p:txBody>
      </p:sp>
      <p:sp>
        <p:nvSpPr>
          <p:cNvPr id="7" name="Rounded Rectangle 6"/>
          <p:cNvSpPr/>
          <p:nvPr/>
        </p:nvSpPr>
        <p:spPr>
          <a:xfrm>
            <a:off x="179513" y="188640"/>
            <a:ext cx="8784976" cy="6480720"/>
          </a:xfrm>
          <a:prstGeom prst="roundRect">
            <a:avLst>
              <a:gd name="adj" fmla="val 5506"/>
            </a:avLst>
          </a:prstGeom>
          <a:noFill/>
          <a:ln>
            <a:solidFill>
              <a:srgbClr val="3B71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800"/>
          </a:p>
        </p:txBody>
      </p:sp>
      <p:pic>
        <p:nvPicPr>
          <p:cNvPr id="9" name="Picture 8">
            <a:extLst>
              <a:ext uri="{FF2B5EF4-FFF2-40B4-BE49-F238E27FC236}">
                <a16:creationId xmlns:a16="http://schemas.microsoft.com/office/drawing/2014/main" id="{C069D016-BDBC-4718-855A-098B11C5BFA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618558" y="674849"/>
            <a:ext cx="1979910" cy="1979910"/>
          </a:xfrm>
          <a:prstGeom prst="rect">
            <a:avLst/>
          </a:prstGeom>
          <a:noFill/>
        </p:spPr>
      </p:pic>
    </p:spTree>
    <p:extLst>
      <p:ext uri="{BB962C8B-B14F-4D97-AF65-F5344CB8AC3E}">
        <p14:creationId xmlns:p14="http://schemas.microsoft.com/office/powerpoint/2010/main" val="3564012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69828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itchFamily="18" charset="0"/>
                <a:cs typeface="Times New Roman" pitchFamily="18" charset="0"/>
              </a:defRPr>
            </a:lvl1pPr>
          </a:lstStyle>
          <a:p>
            <a:fld id="{25CCA86C-E595-4FCB-B12A-2D663C05ECA6}" type="slidenum">
              <a:rPr lang="en-ZA" smtClean="0"/>
              <a:t>‹#›</a:t>
            </a:fld>
            <a:endParaRPr lang="en-ZA"/>
          </a:p>
        </p:txBody>
      </p:sp>
    </p:spTree>
    <p:extLst>
      <p:ext uri="{BB962C8B-B14F-4D97-AF65-F5344CB8AC3E}">
        <p14:creationId xmlns:p14="http://schemas.microsoft.com/office/powerpoint/2010/main" val="3664388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defTabSz="914400" rtl="0" eaLnBrk="1" latinLnBrk="0" hangingPunct="1">
        <a:spcBef>
          <a:spcPct val="0"/>
        </a:spcBef>
        <a:buNone/>
        <a:defRPr sz="4400" kern="1200" cap="small" baseline="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3FCF-A18E-4FC3-9DE5-F5A888F01347}"/>
              </a:ext>
            </a:extLst>
          </p:cNvPr>
          <p:cNvSpPr>
            <a:spLocks noGrp="1"/>
          </p:cNvSpPr>
          <p:nvPr>
            <p:ph type="ctrTitle"/>
          </p:nvPr>
        </p:nvSpPr>
        <p:spPr/>
        <p:txBody>
          <a:bodyPr>
            <a:normAutofit/>
          </a:bodyPr>
          <a:lstStyle/>
          <a:p>
            <a:r>
              <a:rPr lang="en-US" sz="2800" dirty="0"/>
              <a:t>FFC Submission on the 2023 Appropriation Bill &amp; the 2023 Eskom Debt Relief Bill</a:t>
            </a:r>
            <a:endParaRPr lang="en-ZA" sz="2800" dirty="0"/>
          </a:p>
        </p:txBody>
      </p:sp>
      <p:sp>
        <p:nvSpPr>
          <p:cNvPr id="3" name="Subtitle 2">
            <a:extLst>
              <a:ext uri="{FF2B5EF4-FFF2-40B4-BE49-F238E27FC236}">
                <a16:creationId xmlns:a16="http://schemas.microsoft.com/office/drawing/2014/main" id="{71825A96-48FD-4B5B-ABEE-B7AC092E46FA}"/>
              </a:ext>
            </a:extLst>
          </p:cNvPr>
          <p:cNvSpPr>
            <a:spLocks noGrp="1"/>
          </p:cNvSpPr>
          <p:nvPr>
            <p:ph type="subTitle" idx="1"/>
          </p:nvPr>
        </p:nvSpPr>
        <p:spPr/>
        <p:txBody>
          <a:bodyPr>
            <a:normAutofit/>
          </a:bodyPr>
          <a:lstStyle/>
          <a:p>
            <a:r>
              <a:rPr lang="en-GB" dirty="0"/>
              <a:t>Standing Committee on Appropriations</a:t>
            </a:r>
          </a:p>
          <a:p>
            <a:r>
              <a:rPr lang="en-GB" b="1"/>
              <a:t>19 April </a:t>
            </a:r>
            <a:r>
              <a:rPr lang="en-GB" b="1" dirty="0"/>
              <a:t>2023</a:t>
            </a:r>
            <a:endParaRPr lang="en-ZA" b="1" dirty="0"/>
          </a:p>
        </p:txBody>
      </p:sp>
      <p:sp>
        <p:nvSpPr>
          <p:cNvPr id="4" name="Slide Number Placeholder 3">
            <a:extLst>
              <a:ext uri="{FF2B5EF4-FFF2-40B4-BE49-F238E27FC236}">
                <a16:creationId xmlns:a16="http://schemas.microsoft.com/office/drawing/2014/main" id="{923AE372-D7CC-4501-99F5-BDC334D08BB8}"/>
              </a:ext>
            </a:extLst>
          </p:cNvPr>
          <p:cNvSpPr>
            <a:spLocks noGrp="1"/>
          </p:cNvSpPr>
          <p:nvPr>
            <p:ph type="sldNum" sz="quarter" idx="12"/>
          </p:nvPr>
        </p:nvSpPr>
        <p:spPr/>
        <p:txBody>
          <a:bodyPr/>
          <a:lstStyle/>
          <a:p>
            <a:fld id="{25CCA86C-E595-4FCB-B12A-2D663C05ECA6}" type="slidenum">
              <a:rPr lang="en-ZA" smtClean="0"/>
              <a:t>1</a:t>
            </a:fld>
            <a:endParaRPr lang="en-ZA"/>
          </a:p>
        </p:txBody>
      </p:sp>
    </p:spTree>
    <p:extLst>
      <p:ext uri="{BB962C8B-B14F-4D97-AF65-F5344CB8AC3E}">
        <p14:creationId xmlns:p14="http://schemas.microsoft.com/office/powerpoint/2010/main" val="250744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B4BA-ABE0-467F-AF84-665F8E87C6C6}"/>
              </a:ext>
            </a:extLst>
          </p:cNvPr>
          <p:cNvSpPr>
            <a:spLocks noGrp="1"/>
          </p:cNvSpPr>
          <p:nvPr>
            <p:ph type="title"/>
          </p:nvPr>
        </p:nvSpPr>
        <p:spPr/>
        <p:txBody>
          <a:bodyPr/>
          <a:lstStyle/>
          <a:p>
            <a:r>
              <a:rPr lang="en-ZA"/>
              <a:t>Recommendations</a:t>
            </a:r>
          </a:p>
        </p:txBody>
      </p:sp>
      <p:sp>
        <p:nvSpPr>
          <p:cNvPr id="3" name="Content Placeholder 2">
            <a:extLst>
              <a:ext uri="{FF2B5EF4-FFF2-40B4-BE49-F238E27FC236}">
                <a16:creationId xmlns:a16="http://schemas.microsoft.com/office/drawing/2014/main" id="{D8DC2DD7-A453-4C9B-91C3-3736322AD437}"/>
              </a:ext>
            </a:extLst>
          </p:cNvPr>
          <p:cNvSpPr>
            <a:spLocks noGrp="1"/>
          </p:cNvSpPr>
          <p:nvPr>
            <p:ph idx="1"/>
          </p:nvPr>
        </p:nvSpPr>
        <p:spPr>
          <a:xfrm>
            <a:off x="457200" y="1582220"/>
            <a:ext cx="8229600" cy="5104329"/>
          </a:xfrm>
        </p:spPr>
        <p:txBody>
          <a:bodyPr vert="horz" lIns="91440" tIns="45720" rIns="91440" bIns="45720" rtlCol="0" anchor="t">
            <a:normAutofit/>
          </a:bodyPr>
          <a:lstStyle/>
          <a:p>
            <a:pPr marL="0" marR="0" lvl="0" indent="0" algn="just">
              <a:lnSpc>
                <a:spcPct val="115000"/>
              </a:lnSpc>
              <a:spcBef>
                <a:spcPts val="0"/>
              </a:spcBef>
              <a:spcAft>
                <a:spcPts val="0"/>
              </a:spcAft>
              <a:buNone/>
            </a:pPr>
            <a:r>
              <a:rPr lang="en-ZA" sz="1800" dirty="0">
                <a:effectLst/>
                <a:latin typeface="Times New Roman" panose="02020603050405020304" pitchFamily="18" charset="0"/>
                <a:ea typeface="PMingLiU" panose="02020500000000000000" pitchFamily="18" charset="-120"/>
              </a:rPr>
              <a:t>With respect to the </a:t>
            </a:r>
            <a:r>
              <a:rPr lang="en-ZA" sz="1800" b="1" dirty="0">
                <a:effectLst/>
                <a:latin typeface="Times New Roman" panose="02020603050405020304" pitchFamily="18" charset="0"/>
                <a:ea typeface="PMingLiU" panose="02020500000000000000" pitchFamily="18" charset="-120"/>
              </a:rPr>
              <a:t>2023 Appropriation Bill</a:t>
            </a:r>
            <a:r>
              <a:rPr lang="en-ZA" sz="1800" dirty="0">
                <a:effectLst/>
                <a:latin typeface="Times New Roman" panose="02020603050405020304" pitchFamily="18" charset="0"/>
                <a:ea typeface="PMingLiU" panose="02020500000000000000" pitchFamily="18" charset="-120"/>
              </a:rPr>
              <a:t>:</a:t>
            </a:r>
            <a:endParaRPr lang="en-US" sz="1800" dirty="0">
              <a:effectLst/>
              <a:latin typeface="Times New Roman" panose="02020603050405020304" pitchFamily="18" charset="0"/>
              <a:ea typeface="PMingLiU" panose="02020500000000000000" pitchFamily="18" charset="-120"/>
            </a:endParaRPr>
          </a:p>
          <a:p>
            <a:pPr marL="742950" marR="0" lvl="1" indent="-285750" algn="just">
              <a:lnSpc>
                <a:spcPct val="115000"/>
              </a:lnSpc>
              <a:spcBef>
                <a:spcPts val="0"/>
              </a:spcBef>
              <a:spcAft>
                <a:spcPts val="0"/>
              </a:spcAft>
              <a:buFont typeface="Symbol" panose="05050102010706020507" pitchFamily="18" charset="2"/>
              <a:buChar char=""/>
            </a:pPr>
            <a:r>
              <a:rPr lang="en-ZA" sz="1500" dirty="0">
                <a:effectLst/>
                <a:latin typeface="Times New Roman" panose="02020603050405020304" pitchFamily="18" charset="0"/>
                <a:ea typeface="PMingLiU" panose="02020500000000000000" pitchFamily="18" charset="-120"/>
              </a:rPr>
              <a:t>Commission appreciates government’s efforts to balance protection of the social wage package alongside growth inducing allocations to public infrastructure investment and additions to fight crime and corruption</a:t>
            </a:r>
            <a:endParaRPr lang="en-US" sz="1500" dirty="0">
              <a:effectLst/>
              <a:latin typeface="Times New Roman" panose="02020603050405020304" pitchFamily="18" charset="0"/>
              <a:ea typeface="PMingLiU" panose="02020500000000000000" pitchFamily="18" charset="-120"/>
            </a:endParaRPr>
          </a:p>
          <a:p>
            <a:pPr marL="742950" marR="0" lvl="1" indent="-285750" algn="just">
              <a:lnSpc>
                <a:spcPct val="115000"/>
              </a:lnSpc>
              <a:spcBef>
                <a:spcPts val="0"/>
              </a:spcBef>
              <a:spcAft>
                <a:spcPts val="0"/>
              </a:spcAft>
              <a:buFont typeface="Symbol" panose="05050102010706020507" pitchFamily="18" charset="2"/>
              <a:buChar char=""/>
            </a:pPr>
            <a:r>
              <a:rPr lang="en-ZA" sz="1500" dirty="0">
                <a:ea typeface="PMingLiU" panose="02020500000000000000" pitchFamily="18" charset="-120"/>
              </a:rPr>
              <a:t>As part of its oversight efforts, </a:t>
            </a:r>
            <a:r>
              <a:rPr lang="en-ZA" sz="1500" dirty="0">
                <a:effectLst/>
                <a:latin typeface="Times New Roman" panose="02020603050405020304" pitchFamily="18" charset="0"/>
                <a:ea typeface="PMingLiU" panose="02020500000000000000" pitchFamily="18" charset="-120"/>
              </a:rPr>
              <a:t>Parliament must seek to understand how strategic departments will absorb reductions in their budgets and how the reductions are likely to affect service delivery. </a:t>
            </a:r>
          </a:p>
          <a:p>
            <a:pPr lvl="2" indent="-285750" algn="just">
              <a:lnSpc>
                <a:spcPct val="115000"/>
              </a:lnSpc>
              <a:spcBef>
                <a:spcPts val="0"/>
              </a:spcBef>
              <a:buFont typeface="Wingdings" panose="05000000000000000000" pitchFamily="2" charset="2"/>
              <a:buChar char="§"/>
            </a:pPr>
            <a:r>
              <a:rPr lang="en-ZA" sz="1300" dirty="0">
                <a:effectLst/>
                <a:latin typeface="Times New Roman" panose="02020603050405020304" pitchFamily="18" charset="0"/>
                <a:ea typeface="PMingLiU" panose="02020500000000000000" pitchFamily="18" charset="-120"/>
              </a:rPr>
              <a:t>Focus should be placed on departments of health, transport and the DHET. </a:t>
            </a:r>
          </a:p>
          <a:p>
            <a:pPr lvl="2" indent="-285750" algn="just">
              <a:lnSpc>
                <a:spcPct val="115000"/>
              </a:lnSpc>
              <a:spcBef>
                <a:spcPts val="0"/>
              </a:spcBef>
              <a:buFont typeface="Wingdings" panose="05000000000000000000" pitchFamily="2" charset="2"/>
              <a:buChar char="§"/>
            </a:pPr>
            <a:r>
              <a:rPr lang="en-ZA" sz="1300" dirty="0">
                <a:effectLst/>
                <a:latin typeface="Times New Roman" panose="02020603050405020304" pitchFamily="18" charset="0"/>
                <a:ea typeface="PMingLiU" panose="02020500000000000000" pitchFamily="18" charset="-120"/>
              </a:rPr>
              <a:t>Departments must, as far as possible, ensure that reductions are applied to non-essential spending items</a:t>
            </a:r>
            <a:endParaRPr lang="en-US" sz="1300" dirty="0">
              <a:effectLst/>
              <a:latin typeface="Times New Roman" panose="02020603050405020304" pitchFamily="18" charset="0"/>
              <a:ea typeface="PMingLiU" panose="02020500000000000000" pitchFamily="18" charset="-120"/>
            </a:endParaRPr>
          </a:p>
          <a:p>
            <a:pPr lvl="2" indent="-285750" algn="just">
              <a:lnSpc>
                <a:spcPct val="115000"/>
              </a:lnSpc>
              <a:spcBef>
                <a:spcPts val="0"/>
              </a:spcBef>
              <a:buFont typeface="Wingdings" panose="05000000000000000000" pitchFamily="2" charset="2"/>
              <a:buChar char="§"/>
            </a:pPr>
            <a:r>
              <a:rPr lang="en-ZA" sz="1300" dirty="0">
                <a:effectLst/>
                <a:latin typeface="Times New Roman" panose="02020603050405020304" pitchFamily="18" charset="0"/>
                <a:ea typeface="PMingLiU" panose="02020500000000000000" pitchFamily="18" charset="-120"/>
              </a:rPr>
              <a:t>Timelines need to be devised for the finalisation of new funding framework for the higher education sector </a:t>
            </a:r>
            <a:endParaRPr lang="en-US" sz="1300" dirty="0">
              <a:effectLst/>
              <a:latin typeface="Times New Roman" panose="02020603050405020304" pitchFamily="18" charset="0"/>
              <a:ea typeface="PMingLiU" panose="02020500000000000000" pitchFamily="18" charset="-120"/>
            </a:endParaRPr>
          </a:p>
          <a:p>
            <a:pPr lvl="1"/>
            <a:endParaRPr lang="en-ZA" sz="1600" dirty="0"/>
          </a:p>
        </p:txBody>
      </p:sp>
      <p:sp>
        <p:nvSpPr>
          <p:cNvPr id="4" name="Slide Number Placeholder 3">
            <a:extLst>
              <a:ext uri="{FF2B5EF4-FFF2-40B4-BE49-F238E27FC236}">
                <a16:creationId xmlns:a16="http://schemas.microsoft.com/office/drawing/2014/main" id="{202955F6-4CA3-4BBC-B8F6-53DD6E45AF79}"/>
              </a:ext>
            </a:extLst>
          </p:cNvPr>
          <p:cNvSpPr>
            <a:spLocks noGrp="1"/>
          </p:cNvSpPr>
          <p:nvPr>
            <p:ph type="sldNum" sz="quarter" idx="12"/>
          </p:nvPr>
        </p:nvSpPr>
        <p:spPr/>
        <p:txBody>
          <a:bodyPr/>
          <a:lstStyle/>
          <a:p>
            <a:fld id="{BEBAE927-7874-4922-83E4-16C33A40F121}" type="slidenum">
              <a:rPr lang="en-ZA" smtClean="0"/>
              <a:pPr/>
              <a:t>10</a:t>
            </a:fld>
            <a:endParaRPr lang="en-ZA"/>
          </a:p>
        </p:txBody>
      </p:sp>
    </p:spTree>
    <p:extLst>
      <p:ext uri="{BB962C8B-B14F-4D97-AF65-F5344CB8AC3E}">
        <p14:creationId xmlns:p14="http://schemas.microsoft.com/office/powerpoint/2010/main" val="123442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119F14-B948-43B9-B90D-5F86BAC0874B}"/>
              </a:ext>
            </a:extLst>
          </p:cNvPr>
          <p:cNvSpPr>
            <a:spLocks noGrp="1"/>
          </p:cNvSpPr>
          <p:nvPr>
            <p:ph type="body" idx="1"/>
          </p:nvPr>
        </p:nvSpPr>
        <p:spPr/>
        <p:txBody>
          <a:bodyPr>
            <a:normAutofit lnSpcReduction="10000"/>
          </a:bodyPr>
          <a:lstStyle/>
          <a:p>
            <a:r>
              <a:rPr lang="en-US" kern="0" dirty="0"/>
              <a:t>Public-Sector Institutions and Investment </a:t>
            </a:r>
            <a:endParaRPr lang="en-ZA" kern="0" dirty="0"/>
          </a:p>
        </p:txBody>
      </p:sp>
      <p:sp>
        <p:nvSpPr>
          <p:cNvPr id="3" name="Slide Number Placeholder 2">
            <a:extLst>
              <a:ext uri="{FF2B5EF4-FFF2-40B4-BE49-F238E27FC236}">
                <a16:creationId xmlns:a16="http://schemas.microsoft.com/office/drawing/2014/main" id="{D564FBCB-A3A1-490B-8F6B-C784B494F06E}"/>
              </a:ext>
            </a:extLst>
          </p:cNvPr>
          <p:cNvSpPr>
            <a:spLocks noGrp="1"/>
          </p:cNvSpPr>
          <p:nvPr>
            <p:ph type="sldNum" sz="quarter" idx="12"/>
          </p:nvPr>
        </p:nvSpPr>
        <p:spPr/>
        <p:txBody>
          <a:bodyPr/>
          <a:lstStyle/>
          <a:p>
            <a:fld id="{25CCA86C-E595-4FCB-B12A-2D663C05ECA6}" type="slidenum">
              <a:rPr lang="en-ZA" smtClean="0"/>
              <a:t>11</a:t>
            </a:fld>
            <a:endParaRPr lang="en-ZA"/>
          </a:p>
        </p:txBody>
      </p:sp>
    </p:spTree>
    <p:extLst>
      <p:ext uri="{BB962C8B-B14F-4D97-AF65-F5344CB8AC3E}">
        <p14:creationId xmlns:p14="http://schemas.microsoft.com/office/powerpoint/2010/main" val="2795805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a:xfrm>
            <a:off x="731520" y="490015"/>
            <a:ext cx="8229600" cy="959802"/>
          </a:xfrm>
        </p:spPr>
        <p:txBody>
          <a:bodyPr/>
          <a:lstStyle/>
          <a:p>
            <a:r>
              <a:rPr lang="en-US"/>
              <a:t>Guarantees to State-Owned Companies</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12</a:t>
            </a:fld>
            <a:endParaRPr lang="en-ZA"/>
          </a:p>
        </p:txBody>
      </p:sp>
      <p:sp>
        <p:nvSpPr>
          <p:cNvPr id="6" name="Rectangle 5">
            <a:extLst>
              <a:ext uri="{FF2B5EF4-FFF2-40B4-BE49-F238E27FC236}">
                <a16:creationId xmlns:a16="http://schemas.microsoft.com/office/drawing/2014/main" id="{49B429BF-F7C6-4631-8181-FA7DE67A97CA}"/>
              </a:ext>
            </a:extLst>
          </p:cNvPr>
          <p:cNvSpPr/>
          <p:nvPr/>
        </p:nvSpPr>
        <p:spPr>
          <a:xfrm>
            <a:off x="1168481" y="1519297"/>
            <a:ext cx="6807036" cy="276999"/>
          </a:xfrm>
          <a:prstGeom prst="rect">
            <a:avLst/>
          </a:prstGeom>
          <a:noFill/>
        </p:spPr>
        <p:txBody>
          <a:bodyPr wrap="square" lIns="91440" tIns="45720" rIns="91440" bIns="45720" anchor="t">
            <a:spAutoFit/>
          </a:bodyPr>
          <a:lstStyle/>
          <a:p>
            <a:pPr algn="ctr"/>
            <a:r>
              <a:rPr lang="en-ZA" sz="1200" b="1" dirty="0">
                <a:effectLst/>
                <a:latin typeface="Times New Roman" panose="02020603050405020304" pitchFamily="18" charset="0"/>
                <a:ea typeface="PMingLiU" panose="02020500000000000000" pitchFamily="18" charset="-120"/>
              </a:rPr>
              <a:t>Government guarantees and exposure to SOEs, 2020/21-2022/23</a:t>
            </a:r>
            <a:endParaRPr lang="en-ZA" sz="1200" b="1" dirty="0">
              <a:latin typeface="Times New Roman" panose="02020603050405020304" pitchFamily="18" charset="0"/>
              <a:cs typeface="Times New Roman" panose="02020603050405020304" pitchFamily="18" charset="0"/>
            </a:endParaRPr>
          </a:p>
        </p:txBody>
      </p:sp>
      <p:graphicFrame>
        <p:nvGraphicFramePr>
          <p:cNvPr id="8" name="Content Placeholder 7">
            <a:extLst>
              <a:ext uri="{FF2B5EF4-FFF2-40B4-BE49-F238E27FC236}">
                <a16:creationId xmlns:a16="http://schemas.microsoft.com/office/drawing/2014/main" id="{94AE7836-87C8-8A5B-F0E1-8617BC79B041}"/>
              </a:ext>
            </a:extLst>
          </p:cNvPr>
          <p:cNvGraphicFramePr>
            <a:graphicFrameLocks noGrp="1"/>
          </p:cNvGraphicFramePr>
          <p:nvPr>
            <p:ph idx="1"/>
            <p:extLst>
              <p:ext uri="{D42A27DB-BD31-4B8C-83A1-F6EECF244321}">
                <p14:modId xmlns:p14="http://schemas.microsoft.com/office/powerpoint/2010/main" val="993930777"/>
              </p:ext>
            </p:extLst>
          </p:nvPr>
        </p:nvGraphicFramePr>
        <p:xfrm>
          <a:off x="429839" y="1827406"/>
          <a:ext cx="8284321" cy="2909944"/>
        </p:xfrm>
        <a:graphic>
          <a:graphicData uri="http://schemas.openxmlformats.org/drawingml/2006/table">
            <a:tbl>
              <a:tblPr firstRow="1" firstCol="1">
                <a:tableStyleId>{8799B23B-EC83-4686-B30A-512413B5E67A}</a:tableStyleId>
              </a:tblPr>
              <a:tblGrid>
                <a:gridCol w="2714746">
                  <a:extLst>
                    <a:ext uri="{9D8B030D-6E8A-4147-A177-3AD203B41FA5}">
                      <a16:colId xmlns:a16="http://schemas.microsoft.com/office/drawing/2014/main" val="3801151245"/>
                    </a:ext>
                  </a:extLst>
                </a:gridCol>
                <a:gridCol w="959424">
                  <a:extLst>
                    <a:ext uri="{9D8B030D-6E8A-4147-A177-3AD203B41FA5}">
                      <a16:colId xmlns:a16="http://schemas.microsoft.com/office/drawing/2014/main" val="137008928"/>
                    </a:ext>
                  </a:extLst>
                </a:gridCol>
                <a:gridCol w="897101">
                  <a:extLst>
                    <a:ext uri="{9D8B030D-6E8A-4147-A177-3AD203B41FA5}">
                      <a16:colId xmlns:a16="http://schemas.microsoft.com/office/drawing/2014/main" val="320611268"/>
                    </a:ext>
                  </a:extLst>
                </a:gridCol>
                <a:gridCol w="959424">
                  <a:extLst>
                    <a:ext uri="{9D8B030D-6E8A-4147-A177-3AD203B41FA5}">
                      <a16:colId xmlns:a16="http://schemas.microsoft.com/office/drawing/2014/main" val="423469549"/>
                    </a:ext>
                  </a:extLst>
                </a:gridCol>
                <a:gridCol w="897101">
                  <a:extLst>
                    <a:ext uri="{9D8B030D-6E8A-4147-A177-3AD203B41FA5}">
                      <a16:colId xmlns:a16="http://schemas.microsoft.com/office/drawing/2014/main" val="2120509504"/>
                    </a:ext>
                  </a:extLst>
                </a:gridCol>
                <a:gridCol w="959424">
                  <a:extLst>
                    <a:ext uri="{9D8B030D-6E8A-4147-A177-3AD203B41FA5}">
                      <a16:colId xmlns:a16="http://schemas.microsoft.com/office/drawing/2014/main" val="3808959726"/>
                    </a:ext>
                  </a:extLst>
                </a:gridCol>
                <a:gridCol w="897101">
                  <a:extLst>
                    <a:ext uri="{9D8B030D-6E8A-4147-A177-3AD203B41FA5}">
                      <a16:colId xmlns:a16="http://schemas.microsoft.com/office/drawing/2014/main" val="875424819"/>
                    </a:ext>
                  </a:extLst>
                </a:gridCol>
              </a:tblGrid>
              <a:tr h="157612">
                <a:tc>
                  <a:txBody>
                    <a:bodyPr/>
                    <a:lstStyle/>
                    <a:p>
                      <a:r>
                        <a:rPr lang="en-ZA" sz="1100">
                          <a:effectLst/>
                        </a:rPr>
                        <a:t>R billion</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2">
                  <a:txBody>
                    <a:bodyPr/>
                    <a:lstStyle/>
                    <a:p>
                      <a:pPr algn="ctr"/>
                      <a:r>
                        <a:rPr lang="en-ZA" sz="1100">
                          <a:effectLst/>
                        </a:rPr>
                        <a:t>2020/21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gn="ctr"/>
                      <a:r>
                        <a:rPr lang="en-ZA" sz="1100">
                          <a:effectLst/>
                        </a:rPr>
                        <a:t>2021/22</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gn="ctr"/>
                      <a:r>
                        <a:rPr lang="en-ZA" sz="1100">
                          <a:effectLst/>
                        </a:rPr>
                        <a:t>2022/23</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3958059899"/>
                  </a:ext>
                </a:extLst>
              </a:tr>
              <a:tr h="157612">
                <a:tc>
                  <a:txBody>
                    <a:bodyPr/>
                    <a:lstStyle/>
                    <a:p>
                      <a:r>
                        <a:rPr lang="en-ZA" sz="1100">
                          <a:effectLst/>
                        </a:rPr>
                        <a:t> </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Guarantee</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Exposure</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Guarantee</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Exposure</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Guarantee</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Exposure</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79556937"/>
                  </a:ext>
                </a:extLst>
              </a:tr>
              <a:tr h="166273">
                <a:tc>
                  <a:txBody>
                    <a:bodyPr/>
                    <a:lstStyle/>
                    <a:p>
                      <a:r>
                        <a:rPr lang="en-ZA" sz="1100">
                          <a:effectLst/>
                        </a:rPr>
                        <a:t>Public institutions</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581.6</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384.7</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559.9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395.3</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478.5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396.1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137872680"/>
                  </a:ext>
                </a:extLst>
              </a:tr>
              <a:tr h="159583">
                <a:tc>
                  <a:txBody>
                    <a:bodyPr/>
                    <a:lstStyle/>
                    <a:p>
                      <a:r>
                        <a:rPr lang="en-ZA" sz="1100">
                          <a:effectLst/>
                        </a:rPr>
                        <a:t>Eskom</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298.3</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313.0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337.8</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16253714"/>
                  </a:ext>
                </a:extLst>
              </a:tr>
              <a:tr h="159583">
                <a:tc>
                  <a:txBody>
                    <a:bodyPr/>
                    <a:lstStyle/>
                    <a:p>
                      <a:r>
                        <a:rPr lang="en-ZA" sz="1100">
                          <a:effectLst/>
                        </a:rPr>
                        <a:t>SANRAL</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37.9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37.4</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37.9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42.0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37.9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28.6</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86133147"/>
                  </a:ext>
                </a:extLst>
              </a:tr>
              <a:tr h="159583">
                <a:tc>
                  <a:txBody>
                    <a:bodyPr/>
                    <a:lstStyle/>
                    <a:p>
                      <a:r>
                        <a:rPr lang="en-ZA" sz="1100">
                          <a:effectLst/>
                        </a:rPr>
                        <a:t>Trans-Caledon Tunnel Authority</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43.0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13.2</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25.0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9.6</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25.0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8.7</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248687441"/>
                  </a:ext>
                </a:extLst>
              </a:tr>
              <a:tr h="159583">
                <a:tc>
                  <a:txBody>
                    <a:bodyPr/>
                    <a:lstStyle/>
                    <a:p>
                      <a:r>
                        <a:rPr lang="en-ZA" sz="1100">
                          <a:effectLst/>
                        </a:rPr>
                        <a:t>South African Airways</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19.1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6.7</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19.1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2.8</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19.1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0.3</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539670663"/>
                  </a:ext>
                </a:extLst>
              </a:tr>
              <a:tr h="315225">
                <a:tc>
                  <a:txBody>
                    <a:bodyPr/>
                    <a:lstStyle/>
                    <a:p>
                      <a:r>
                        <a:rPr lang="en-ZA" sz="1100">
                          <a:effectLst/>
                        </a:rPr>
                        <a:t>Land and Agricultural Bank of </a:t>
                      </a:r>
                      <a:br>
                        <a:rPr lang="en-ZA" sz="1100">
                          <a:effectLst/>
                        </a:rPr>
                      </a:br>
                      <a:r>
                        <a:rPr lang="en-ZA" sz="1100">
                          <a:effectLst/>
                        </a:rPr>
                        <a:t>South Africa</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9.6</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2.4</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9.6</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8.1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0.4</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87820880"/>
                  </a:ext>
                </a:extLst>
              </a:tr>
              <a:tr h="395344">
                <a:tc>
                  <a:txBody>
                    <a:bodyPr/>
                    <a:lstStyle/>
                    <a:p>
                      <a:r>
                        <a:rPr lang="en-ZA" sz="1100">
                          <a:effectLst/>
                        </a:rPr>
                        <a:t>Development Bank of Southern </a:t>
                      </a:r>
                      <a:br>
                        <a:rPr lang="en-ZA" sz="1100">
                          <a:effectLst/>
                        </a:rPr>
                      </a:br>
                      <a:r>
                        <a:rPr lang="en-ZA" sz="1100">
                          <a:effectLst/>
                        </a:rPr>
                        <a:t>Africa</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4.9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9.9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5.2</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9.9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5.5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51021434"/>
                  </a:ext>
                </a:extLst>
              </a:tr>
              <a:tr h="159583">
                <a:tc>
                  <a:txBody>
                    <a:bodyPr/>
                    <a:lstStyle/>
                    <a:p>
                      <a:r>
                        <a:rPr lang="en-ZA" sz="1100">
                          <a:effectLst/>
                        </a:rPr>
                        <a:t>Transnet</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3.8</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3.8</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3.8</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94367017"/>
                  </a:ext>
                </a:extLst>
              </a:tr>
              <a:tr h="159583">
                <a:tc>
                  <a:txBody>
                    <a:bodyPr/>
                    <a:lstStyle/>
                    <a:p>
                      <a:r>
                        <a:rPr lang="en-ZA" sz="1100">
                          <a:effectLst/>
                        </a:rPr>
                        <a:t>Denel</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6.9</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3.4</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3.4</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3.4</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0.3</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282546108"/>
                  </a:ext>
                </a:extLst>
              </a:tr>
              <a:tr h="159583">
                <a:tc>
                  <a:txBody>
                    <a:bodyPr/>
                    <a:lstStyle/>
                    <a:p>
                      <a:r>
                        <a:rPr lang="en-ZA" sz="1100">
                          <a:effectLst/>
                        </a:rPr>
                        <a:t>South African Express</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0.2</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951013302"/>
                  </a:ext>
                </a:extLst>
              </a:tr>
              <a:tr h="315225">
                <a:tc>
                  <a:txBody>
                    <a:bodyPr/>
                    <a:lstStyle/>
                    <a:p>
                      <a:r>
                        <a:rPr lang="en-ZA" sz="1100">
                          <a:effectLst/>
                        </a:rPr>
                        <a:t>Industrial Development </a:t>
                      </a:r>
                      <a:br>
                        <a:rPr lang="en-ZA" sz="1100">
                          <a:effectLst/>
                        </a:rPr>
                      </a:br>
                      <a:r>
                        <a:rPr lang="en-ZA" sz="1100">
                          <a:effectLst/>
                        </a:rPr>
                        <a:t>Corporation</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0.5</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0.1</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118966221"/>
                  </a:ext>
                </a:extLst>
              </a:tr>
              <a:tr h="159583">
                <a:tc>
                  <a:txBody>
                    <a:bodyPr/>
                    <a:lstStyle/>
                    <a:p>
                      <a:r>
                        <a:rPr lang="en-ZA" sz="1100">
                          <a:effectLst/>
                        </a:rPr>
                        <a:t>South African Reserve Bank</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100.0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13.7</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dirty="0">
                          <a:effectLst/>
                        </a:rPr>
                        <a:t>100.0</a:t>
                      </a:r>
                      <a:endParaRPr lang="en-ZA" sz="11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12.8</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a:effectLst/>
                        </a:rPr>
                        <a:t>20.0</a:t>
                      </a:r>
                      <a:endParaRPr lang="en-ZA" sz="11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100" dirty="0">
                          <a:effectLst/>
                        </a:rPr>
                        <a:t>10.0</a:t>
                      </a:r>
                      <a:endParaRPr lang="en-ZA" sz="11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895318743"/>
                  </a:ext>
                </a:extLst>
              </a:tr>
            </a:tbl>
          </a:graphicData>
        </a:graphic>
      </p:graphicFrame>
      <p:sp>
        <p:nvSpPr>
          <p:cNvPr id="11" name="TextBox 10">
            <a:extLst>
              <a:ext uri="{FF2B5EF4-FFF2-40B4-BE49-F238E27FC236}">
                <a16:creationId xmlns:a16="http://schemas.microsoft.com/office/drawing/2014/main" id="{CD0B443A-E5C9-7E04-889C-CA091EA972ED}"/>
              </a:ext>
            </a:extLst>
          </p:cNvPr>
          <p:cNvSpPr txBox="1"/>
          <p:nvPr/>
        </p:nvSpPr>
        <p:spPr>
          <a:xfrm>
            <a:off x="429839" y="4814020"/>
            <a:ext cx="8284321" cy="1384995"/>
          </a:xfrm>
          <a:prstGeom prst="rect">
            <a:avLst/>
          </a:prstGeom>
          <a:noFill/>
        </p:spPr>
        <p:txBody>
          <a:bodyPr wrap="square">
            <a:spAutoFit/>
          </a:bodyPr>
          <a:lstStyle/>
          <a:p>
            <a:pPr marL="285750" indent="-285750" algn="just">
              <a:buFont typeface="Arial" panose="020B0604020202020204" pitchFamily="34" charset="0"/>
              <a:buChar char="•"/>
            </a:pPr>
            <a:r>
              <a:rPr lang="en-ZA" sz="1400">
                <a:effectLst/>
                <a:latin typeface="Times New Roman" panose="02020603050405020304" pitchFamily="18" charset="0"/>
                <a:ea typeface="PMingLiU" panose="02020500000000000000" pitchFamily="18" charset="-120"/>
                <a:cs typeface="Times New Roman" panose="02020603050405020304" pitchFamily="18" charset="0"/>
              </a:rPr>
              <a:t>Whereas government guarantees to public institutions are forecasted to decelerate by R81.4 billion to R478.5 billion by 31 March 2023, the government's guarantee exposure will accelerate by approximately R800 million and reach R396.1 billion. </a:t>
            </a:r>
          </a:p>
          <a:p>
            <a:pPr marL="285750" indent="-285750" algn="just">
              <a:buFont typeface="Arial" panose="020B0604020202020204" pitchFamily="34" charset="0"/>
              <a:buChar char="•"/>
            </a:pPr>
            <a:r>
              <a:rPr lang="en-ZA" sz="1400">
                <a:effectLst/>
                <a:latin typeface="Times New Roman" panose="02020603050405020304" pitchFamily="18" charset="0"/>
                <a:ea typeface="PMingLiU" panose="02020500000000000000" pitchFamily="18" charset="-120"/>
                <a:cs typeface="Times New Roman" panose="02020603050405020304" pitchFamily="18" charset="0"/>
              </a:rPr>
              <a:t>Government exposure to SOEs remains very high, particularly to Eskom. The government's guarantees exposure to Eskom, increased from R298 billion in 2020/21 to R337 billion in 2022/23. The total government guarantee exposure is forecasted to increase from R385 billion in 2020/21 to R396 billion in 2022/23. </a:t>
            </a:r>
            <a:r>
              <a:rPr lang="en-ZA" sz="1400">
                <a:effectLst/>
                <a:latin typeface="Times New Roman" panose="02020603050405020304" pitchFamily="18" charset="0"/>
                <a:cs typeface="Times New Roman" panose="02020603050405020304" pitchFamily="18" charset="0"/>
              </a:rPr>
              <a:t> </a:t>
            </a:r>
            <a:endParaRPr lang="en-US" sz="1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092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B79D-6CEB-4DBC-B937-E97E7D4F095D}"/>
              </a:ext>
            </a:extLst>
          </p:cNvPr>
          <p:cNvSpPr>
            <a:spLocks noGrp="1"/>
          </p:cNvSpPr>
          <p:nvPr>
            <p:ph type="title"/>
          </p:nvPr>
        </p:nvSpPr>
        <p:spPr/>
        <p:txBody>
          <a:bodyPr/>
          <a:lstStyle/>
          <a:p>
            <a:r>
              <a:rPr lang="en-GB"/>
              <a:t>Financial Performance of State-Owned Companies</a:t>
            </a:r>
            <a:endParaRPr lang="en-ZA"/>
          </a:p>
        </p:txBody>
      </p:sp>
      <p:sp>
        <p:nvSpPr>
          <p:cNvPr id="4" name="Slide Number Placeholder 3">
            <a:extLst>
              <a:ext uri="{FF2B5EF4-FFF2-40B4-BE49-F238E27FC236}">
                <a16:creationId xmlns:a16="http://schemas.microsoft.com/office/drawing/2014/main" id="{7A61AF93-7441-4F50-BB2C-67A62D51294A}"/>
              </a:ext>
            </a:extLst>
          </p:cNvPr>
          <p:cNvSpPr>
            <a:spLocks noGrp="1"/>
          </p:cNvSpPr>
          <p:nvPr>
            <p:ph type="sldNum" sz="quarter" idx="12"/>
          </p:nvPr>
        </p:nvSpPr>
        <p:spPr/>
        <p:txBody>
          <a:bodyPr/>
          <a:lstStyle/>
          <a:p>
            <a:fld id="{BEBAE927-7874-4922-83E4-16C33A40F121}" type="slidenum">
              <a:rPr lang="en-ZA" smtClean="0"/>
              <a:pPr/>
              <a:t>13</a:t>
            </a:fld>
            <a:endParaRPr lang="en-ZA"/>
          </a:p>
        </p:txBody>
      </p:sp>
      <p:sp>
        <p:nvSpPr>
          <p:cNvPr id="8" name="TextBox 7">
            <a:extLst>
              <a:ext uri="{FF2B5EF4-FFF2-40B4-BE49-F238E27FC236}">
                <a16:creationId xmlns:a16="http://schemas.microsoft.com/office/drawing/2014/main" id="{067D4F6C-4B76-4494-96C9-50A5D0B47ECB}"/>
              </a:ext>
            </a:extLst>
          </p:cNvPr>
          <p:cNvSpPr txBox="1"/>
          <p:nvPr/>
        </p:nvSpPr>
        <p:spPr>
          <a:xfrm>
            <a:off x="457200" y="1571568"/>
            <a:ext cx="8229600" cy="3714863"/>
          </a:xfrm>
          <a:prstGeom prst="rect">
            <a:avLst/>
          </a:prstGeom>
          <a:noFill/>
        </p:spPr>
        <p:txBody>
          <a:bodyPr wrap="square" lIns="91440" tIns="45720" rIns="91440" bIns="45720" anchor="t">
            <a:spAutoFit/>
          </a:bodyPr>
          <a:lstStyle/>
          <a:p>
            <a:pPr marL="285750" indent="-285750" algn="just">
              <a:lnSpc>
                <a:spcPct val="115000"/>
              </a:lnSpc>
              <a:spcAft>
                <a:spcPts val="600"/>
              </a:spcAft>
              <a:buFont typeface="Arial" panose="020B0604020202020204" pitchFamily="34" charset="0"/>
              <a:buChar char="•"/>
            </a:pPr>
            <a:r>
              <a:rPr lang="en-ZA" sz="1600">
                <a:solidFill>
                  <a:srgbClr val="000000"/>
                </a:solidFill>
                <a:effectLst/>
                <a:latin typeface="Times New Roman" panose="02020603050405020304" pitchFamily="18" charset="0"/>
                <a:ea typeface="PMingLiU" panose="02020500000000000000" pitchFamily="18" charset="-120"/>
              </a:rPr>
              <a:t>SOEs continue to face considerable hurdles in fulfilling their developmental mandates. The challenges they encounter entail, among other things, a lack of clarity in objectives, a multiplicity of mandates within their business models, improper costing of mandates, complex and decentralised oversight model, governance interference manifested in political appointments of boards and senior management, non-adherence to international best practices in corporate governance dictates, severe breaches of procurement policies, and weaknesses in oversight by line ministries and SOEs boards. </a:t>
            </a:r>
          </a:p>
          <a:p>
            <a:pPr algn="just">
              <a:lnSpc>
                <a:spcPct val="115000"/>
              </a:lnSpc>
              <a:spcAft>
                <a:spcPts val="600"/>
              </a:spcAft>
            </a:pPr>
            <a:endParaRPr lang="en-ZA" sz="1600">
              <a:effectLst/>
              <a:latin typeface="Times New Roman" panose="02020603050405020304" pitchFamily="18" charset="0"/>
              <a:ea typeface="PMingLiU" panose="02020500000000000000" pitchFamily="18" charset="-120"/>
            </a:endParaRPr>
          </a:p>
          <a:p>
            <a:pPr marL="285750" indent="-285750" algn="just">
              <a:lnSpc>
                <a:spcPct val="115000"/>
              </a:lnSpc>
              <a:spcAft>
                <a:spcPts val="600"/>
              </a:spcAft>
              <a:buFont typeface="Arial" panose="020B0604020202020204" pitchFamily="34" charset="0"/>
              <a:buChar char="•"/>
            </a:pPr>
            <a:r>
              <a:rPr lang="en-ZA" sz="1600">
                <a:solidFill>
                  <a:srgbClr val="000000"/>
                </a:solidFill>
                <a:effectLst/>
                <a:latin typeface="Times New Roman" panose="02020603050405020304" pitchFamily="18" charset="0"/>
                <a:ea typeface="PMingLiU" panose="02020500000000000000" pitchFamily="18" charset="-120"/>
              </a:rPr>
              <a:t>The SOEs reflect weak financial performance. Most of the major SOEs experienced sharp declines in the value of their assets, which constitutes a fiscal risk for the government as they require fiscal transfers to cover their losses and recapitalise their balance sheets. </a:t>
            </a:r>
            <a:endParaRPr lang="en-ZA" sz="1600">
              <a:effectLst/>
              <a:latin typeface="Times New Roman" panose="02020603050405020304" pitchFamily="18" charset="0"/>
              <a:ea typeface="PMingLiU" panose="02020500000000000000" pitchFamily="18" charset="-120"/>
            </a:endParaRPr>
          </a:p>
          <a:p>
            <a:pPr>
              <a:buFont typeface="Arial" panose="020B0604020202020204" pitchFamily="34" charset="0"/>
              <a:buChar char="•"/>
            </a:pPr>
            <a:endParaRPr lang="en-ZA">
              <a:latin typeface="Times New Roman"/>
              <a:cs typeface="Times New Roman" panose="02020603050405020304" pitchFamily="18" charset="0"/>
            </a:endParaRPr>
          </a:p>
        </p:txBody>
      </p:sp>
    </p:spTree>
    <p:extLst>
      <p:ext uri="{BB962C8B-B14F-4D97-AF65-F5344CB8AC3E}">
        <p14:creationId xmlns:p14="http://schemas.microsoft.com/office/powerpoint/2010/main" val="1585123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0C09-60F8-1509-8E87-B07B48532084}"/>
              </a:ext>
            </a:extLst>
          </p:cNvPr>
          <p:cNvSpPr>
            <a:spLocks noGrp="1"/>
          </p:cNvSpPr>
          <p:nvPr>
            <p:ph type="title"/>
          </p:nvPr>
        </p:nvSpPr>
        <p:spPr/>
        <p:txBody>
          <a:bodyPr/>
          <a:lstStyle/>
          <a:p>
            <a:r>
              <a:rPr lang="en-ZA" dirty="0"/>
              <a:t>South Africa Airways (SAA)</a:t>
            </a:r>
          </a:p>
        </p:txBody>
      </p:sp>
      <p:sp>
        <p:nvSpPr>
          <p:cNvPr id="3" name="Content Placeholder 2">
            <a:extLst>
              <a:ext uri="{FF2B5EF4-FFF2-40B4-BE49-F238E27FC236}">
                <a16:creationId xmlns:a16="http://schemas.microsoft.com/office/drawing/2014/main" id="{4C070F29-942D-90B2-153C-4FC037B136B3}"/>
              </a:ext>
            </a:extLst>
          </p:cNvPr>
          <p:cNvSpPr>
            <a:spLocks noGrp="1"/>
          </p:cNvSpPr>
          <p:nvPr>
            <p:ph idx="1"/>
          </p:nvPr>
        </p:nvSpPr>
        <p:spPr>
          <a:xfrm>
            <a:off x="457200" y="1600202"/>
            <a:ext cx="8229600" cy="4790324"/>
          </a:xfrm>
        </p:spPr>
        <p:txBody>
          <a:bodyPr>
            <a:normAutofit fontScale="92500" lnSpcReduction="10000"/>
          </a:bodyPr>
          <a:lstStyle/>
          <a:p>
            <a:r>
              <a:rPr lang="en-ZA" sz="1800" dirty="0">
                <a:solidFill>
                  <a:srgbClr val="000000"/>
                </a:solidFill>
                <a:ea typeface="PMingLiU" panose="02020500000000000000" pitchFamily="18" charset="-120"/>
              </a:rPr>
              <a:t>The partial sale of SAA is yet to be finalised, subject to the approval of R3.5 billion to settle historical liabilities by the National Treasury. </a:t>
            </a:r>
          </a:p>
          <a:p>
            <a:r>
              <a:rPr lang="en-ZA" sz="1800" dirty="0">
                <a:solidFill>
                  <a:srgbClr val="000000"/>
                </a:solidFill>
                <a:ea typeface="PMingLiU" panose="02020500000000000000" pitchFamily="18" charset="-120"/>
              </a:rPr>
              <a:t>It has not submitted financial statements for the most recent year. </a:t>
            </a:r>
          </a:p>
          <a:p>
            <a:pPr marL="0" indent="0">
              <a:buNone/>
            </a:pPr>
            <a:r>
              <a:rPr lang="en-ZA" sz="1800" b="1" dirty="0">
                <a:solidFill>
                  <a:srgbClr val="000000"/>
                </a:solidFill>
                <a:ea typeface="PMingLiU" panose="02020500000000000000" pitchFamily="18" charset="-120"/>
              </a:rPr>
              <a:t>2020</a:t>
            </a:r>
          </a:p>
          <a:p>
            <a:r>
              <a:rPr lang="en-ZA" sz="1800" dirty="0">
                <a:solidFill>
                  <a:srgbClr val="000000"/>
                </a:solidFill>
                <a:ea typeface="PMingLiU" panose="02020500000000000000" pitchFamily="18" charset="-120"/>
              </a:rPr>
              <a:t>The </a:t>
            </a:r>
            <a:r>
              <a:rPr lang="en-ZA" sz="1800" dirty="0">
                <a:solidFill>
                  <a:srgbClr val="000000"/>
                </a:solidFill>
                <a:effectLst/>
                <a:latin typeface="Times New Roman" panose="02020603050405020304" pitchFamily="18" charset="0"/>
                <a:ea typeface="PMingLiU" panose="02020500000000000000" pitchFamily="18" charset="-120"/>
              </a:rPr>
              <a:t>2020 budget allocated R16.4 billion to SAA over the 2020 medium‐term expenditure framework period for state-guaranteed debt and interest costs. </a:t>
            </a:r>
          </a:p>
          <a:p>
            <a:r>
              <a:rPr lang="en-ZA" sz="1800" dirty="0">
                <a:solidFill>
                  <a:srgbClr val="000000"/>
                </a:solidFill>
                <a:effectLst/>
                <a:latin typeface="Times New Roman" panose="02020603050405020304" pitchFamily="18" charset="0"/>
                <a:ea typeface="PMingLiU" panose="02020500000000000000" pitchFamily="18" charset="-120"/>
              </a:rPr>
              <a:t>To implement the business rescue plan, an additional R10.5 billion was allocated to SAA in the 2020 MTBPS. </a:t>
            </a:r>
          </a:p>
          <a:p>
            <a:pPr marL="0" indent="0">
              <a:buNone/>
            </a:pPr>
            <a:r>
              <a:rPr lang="en-ZA" sz="1800" b="1" dirty="0">
                <a:solidFill>
                  <a:srgbClr val="000000"/>
                </a:solidFill>
                <a:ea typeface="PMingLiU" panose="02020500000000000000" pitchFamily="18" charset="-120"/>
              </a:rPr>
              <a:t>2021</a:t>
            </a:r>
          </a:p>
          <a:p>
            <a:r>
              <a:rPr lang="en-ZA" sz="1800" dirty="0">
                <a:solidFill>
                  <a:srgbClr val="000000"/>
                </a:solidFill>
                <a:ea typeface="PMingLiU" panose="02020500000000000000" pitchFamily="18" charset="-120"/>
              </a:rPr>
              <a:t>SAA exited business rescue in April 2021 and restarted domestic and regional operations. </a:t>
            </a:r>
          </a:p>
          <a:p>
            <a:pPr marL="0" indent="0">
              <a:buNone/>
            </a:pPr>
            <a:r>
              <a:rPr lang="en-ZA" sz="1800" b="1" dirty="0">
                <a:solidFill>
                  <a:srgbClr val="000000"/>
                </a:solidFill>
                <a:effectLst/>
                <a:latin typeface="Times New Roman" panose="02020603050405020304" pitchFamily="18" charset="0"/>
                <a:ea typeface="PMingLiU" panose="02020500000000000000" pitchFamily="18" charset="-120"/>
              </a:rPr>
              <a:t>2022</a:t>
            </a:r>
          </a:p>
          <a:p>
            <a:r>
              <a:rPr lang="en-ZA" sz="1800" dirty="0">
                <a:solidFill>
                  <a:srgbClr val="000000"/>
                </a:solidFill>
                <a:effectLst/>
                <a:latin typeface="Times New Roman" panose="02020603050405020304" pitchFamily="18" charset="0"/>
                <a:ea typeface="PMingLiU" panose="02020500000000000000" pitchFamily="18" charset="-120"/>
              </a:rPr>
              <a:t>The government has significantly reduced its contingent liability exposure to SAA, and the airline is expected to no longer require government guarantees by the end of 2022/23. </a:t>
            </a:r>
          </a:p>
          <a:p>
            <a:r>
              <a:rPr lang="en-ZA" sz="1800" dirty="0">
                <a:solidFill>
                  <a:srgbClr val="000000"/>
                </a:solidFill>
                <a:effectLst/>
                <a:latin typeface="Times New Roman" panose="02020603050405020304" pitchFamily="18" charset="0"/>
                <a:ea typeface="PMingLiU" panose="02020500000000000000" pitchFamily="18" charset="-120"/>
              </a:rPr>
              <a:t>An additional R1 billion will be allocated during 2022/23 to assist SAA with any outstanding obligations from the agreement reached between the rescue practitioners and the airline's creditors. </a:t>
            </a:r>
            <a:endParaRPr lang="en-ZA" sz="1800" dirty="0">
              <a:effectLst/>
              <a:latin typeface="Times New Roman" panose="02020603050405020304" pitchFamily="18" charset="0"/>
              <a:ea typeface="PMingLiU" panose="02020500000000000000" pitchFamily="18" charset="-120"/>
            </a:endParaRPr>
          </a:p>
          <a:p>
            <a:endParaRPr lang="en-ZA" dirty="0"/>
          </a:p>
        </p:txBody>
      </p:sp>
      <p:sp>
        <p:nvSpPr>
          <p:cNvPr id="4" name="Slide Number Placeholder 3">
            <a:extLst>
              <a:ext uri="{FF2B5EF4-FFF2-40B4-BE49-F238E27FC236}">
                <a16:creationId xmlns:a16="http://schemas.microsoft.com/office/drawing/2014/main" id="{C8B86BDE-37CC-7BEC-F84C-367F29E68FF4}"/>
              </a:ext>
            </a:extLst>
          </p:cNvPr>
          <p:cNvSpPr>
            <a:spLocks noGrp="1"/>
          </p:cNvSpPr>
          <p:nvPr>
            <p:ph type="sldNum" sz="quarter" idx="12"/>
          </p:nvPr>
        </p:nvSpPr>
        <p:spPr/>
        <p:txBody>
          <a:bodyPr/>
          <a:lstStyle/>
          <a:p>
            <a:fld id="{BEBAE927-7874-4922-83E4-16C33A40F121}" type="slidenum">
              <a:rPr lang="en-ZA" smtClean="0"/>
              <a:pPr/>
              <a:t>14</a:t>
            </a:fld>
            <a:endParaRPr lang="en-ZA"/>
          </a:p>
        </p:txBody>
      </p:sp>
    </p:spTree>
    <p:extLst>
      <p:ext uri="{BB962C8B-B14F-4D97-AF65-F5344CB8AC3E}">
        <p14:creationId xmlns:p14="http://schemas.microsoft.com/office/powerpoint/2010/main" val="1369141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lstStyle/>
          <a:p>
            <a:r>
              <a:rPr lang="en-ZA"/>
              <a:t>Public Infrastructure Investment</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15</a:t>
            </a:fld>
            <a:endParaRPr lang="en-ZA"/>
          </a:p>
        </p:txBody>
      </p:sp>
      <p:sp>
        <p:nvSpPr>
          <p:cNvPr id="7" name="Content Placeholder 6">
            <a:extLst>
              <a:ext uri="{FF2B5EF4-FFF2-40B4-BE49-F238E27FC236}">
                <a16:creationId xmlns:a16="http://schemas.microsoft.com/office/drawing/2014/main" id="{33EA7276-BCF0-4898-AE15-3FEE87426C10}"/>
              </a:ext>
            </a:extLst>
          </p:cNvPr>
          <p:cNvSpPr>
            <a:spLocks noGrp="1"/>
          </p:cNvSpPr>
          <p:nvPr>
            <p:ph idx="1"/>
          </p:nvPr>
        </p:nvSpPr>
        <p:spPr>
          <a:xfrm>
            <a:off x="457199" y="5029200"/>
            <a:ext cx="8229599" cy="1340845"/>
          </a:xfrm>
        </p:spPr>
        <p:txBody>
          <a:bodyPr>
            <a:normAutofit lnSpcReduction="10000"/>
          </a:bodyPr>
          <a:lstStyle/>
          <a:p>
            <a:pPr lvl="0" algn="just"/>
            <a:r>
              <a:rPr lang="en-GB" sz="1400" dirty="0">
                <a:solidFill>
                  <a:srgbClr val="000000"/>
                </a:solidFill>
                <a:latin typeface="Times New Roman"/>
                <a:cs typeface="Times New Roman"/>
              </a:rPr>
              <a:t>Public infrastructure investment is expected to increase over the MTEF period. </a:t>
            </a:r>
          </a:p>
          <a:p>
            <a:pPr lvl="0" algn="just"/>
            <a:r>
              <a:rPr lang="en-GB" sz="1400" dirty="0">
                <a:solidFill>
                  <a:srgbClr val="000000"/>
                </a:solidFill>
                <a:latin typeface="Times New Roman"/>
                <a:cs typeface="Times New Roman"/>
              </a:rPr>
              <a:t>The commission supports the increased funding on infrastructure investment as it will promote longer-term growth prospects. However, as noted in previous submissions by the commission, the government should remain committed to improving the management of infrastructure spending, given that mismanagement, wasteful expenditure, cost overruns, delayed project completion, and defective workmanship often characterise public infrastructure projects. </a:t>
            </a:r>
            <a:endParaRPr lang="en-ZA" sz="1400" dirty="0">
              <a:ea typeface="PMingLiU" panose="02020500000000000000" pitchFamily="18" charset="-120"/>
            </a:endParaRPr>
          </a:p>
          <a:p>
            <a:pPr marL="457200" lvl="1" indent="0" algn="just">
              <a:buNone/>
            </a:pPr>
            <a:endParaRPr lang="en-ZA" sz="1400" dirty="0">
              <a:effectLst/>
              <a:latin typeface="Times New Roman" panose="02020603050405020304" pitchFamily="18" charset="0"/>
              <a:ea typeface="PMingLiU" panose="02020500000000000000" pitchFamily="18" charset="-120"/>
            </a:endParaRPr>
          </a:p>
          <a:p>
            <a:pPr marL="457200" lvl="1" indent="0" algn="just">
              <a:buNone/>
            </a:pPr>
            <a:endParaRPr lang="en-ZA" sz="1400" dirty="0">
              <a:effectLst/>
              <a:latin typeface="Times New Roman" panose="02020603050405020304" pitchFamily="18" charset="0"/>
              <a:ea typeface="PMingLiU" panose="02020500000000000000" pitchFamily="18" charset="-120"/>
            </a:endParaRPr>
          </a:p>
        </p:txBody>
      </p:sp>
      <p:graphicFrame>
        <p:nvGraphicFramePr>
          <p:cNvPr id="3" name="Chart 2">
            <a:extLst>
              <a:ext uri="{FF2B5EF4-FFF2-40B4-BE49-F238E27FC236}">
                <a16:creationId xmlns:a16="http://schemas.microsoft.com/office/drawing/2014/main" id="{F1CBBC7D-BF6E-E6B0-8348-7084527116E0}"/>
              </a:ext>
            </a:extLst>
          </p:cNvPr>
          <p:cNvGraphicFramePr/>
          <p:nvPr>
            <p:extLst>
              <p:ext uri="{D42A27DB-BD31-4B8C-83A1-F6EECF244321}">
                <p14:modId xmlns:p14="http://schemas.microsoft.com/office/powerpoint/2010/main" val="3941460088"/>
              </p:ext>
            </p:extLst>
          </p:nvPr>
        </p:nvGraphicFramePr>
        <p:xfrm>
          <a:off x="457199" y="1759744"/>
          <a:ext cx="8229599" cy="326945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C7C24CB-89CB-6DE8-4863-44FB09E39AA3}"/>
              </a:ext>
            </a:extLst>
          </p:cNvPr>
          <p:cNvSpPr txBox="1"/>
          <p:nvPr/>
        </p:nvSpPr>
        <p:spPr>
          <a:xfrm>
            <a:off x="1998021" y="1541157"/>
            <a:ext cx="5147954" cy="287643"/>
          </a:xfrm>
          <a:prstGeom prst="rect">
            <a:avLst/>
          </a:prstGeom>
          <a:noFill/>
        </p:spPr>
        <p:txBody>
          <a:bodyPr wrap="square">
            <a:spAutoFit/>
          </a:bodyPr>
          <a:lstStyle/>
          <a:p>
            <a:pPr algn="ctr">
              <a:lnSpc>
                <a:spcPct val="115000"/>
              </a:lnSpc>
              <a:spcBef>
                <a:spcPts val="600"/>
              </a:spcBef>
            </a:pPr>
            <a:r>
              <a:rPr lang="en-ZA" sz="1200" b="1">
                <a:effectLst/>
                <a:latin typeface="Times New Roman" panose="02020603050405020304" pitchFamily="18" charset="0"/>
                <a:ea typeface="PMingLiU" panose="02020500000000000000" pitchFamily="18" charset="-120"/>
              </a:rPr>
              <a:t>Public infrastructure investment, 2019/20-2025/26</a:t>
            </a:r>
          </a:p>
        </p:txBody>
      </p:sp>
    </p:spTree>
    <p:extLst>
      <p:ext uri="{BB962C8B-B14F-4D97-AF65-F5344CB8AC3E}">
        <p14:creationId xmlns:p14="http://schemas.microsoft.com/office/powerpoint/2010/main" val="3985480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D6FC-950F-472E-8325-EC6CF47DAC9B}"/>
              </a:ext>
            </a:extLst>
          </p:cNvPr>
          <p:cNvSpPr>
            <a:spLocks noGrp="1"/>
          </p:cNvSpPr>
          <p:nvPr>
            <p:ph type="title"/>
          </p:nvPr>
        </p:nvSpPr>
        <p:spPr/>
        <p:txBody>
          <a:bodyPr/>
          <a:lstStyle/>
          <a:p>
            <a:r>
              <a:rPr lang="en-ZA"/>
              <a:t>Public Infrastructure Investment [cont.]</a:t>
            </a:r>
          </a:p>
        </p:txBody>
      </p:sp>
      <p:sp>
        <p:nvSpPr>
          <p:cNvPr id="4" name="Slide Number Placeholder 3">
            <a:extLst>
              <a:ext uri="{FF2B5EF4-FFF2-40B4-BE49-F238E27FC236}">
                <a16:creationId xmlns:a16="http://schemas.microsoft.com/office/drawing/2014/main" id="{462D6927-ADD7-47E3-B11F-99184B793487}"/>
              </a:ext>
            </a:extLst>
          </p:cNvPr>
          <p:cNvSpPr>
            <a:spLocks noGrp="1"/>
          </p:cNvSpPr>
          <p:nvPr>
            <p:ph type="sldNum" sz="quarter" idx="12"/>
          </p:nvPr>
        </p:nvSpPr>
        <p:spPr/>
        <p:txBody>
          <a:bodyPr/>
          <a:lstStyle/>
          <a:p>
            <a:fld id="{BEBAE927-7874-4922-83E4-16C33A40F121}" type="slidenum">
              <a:rPr lang="en-ZA" smtClean="0"/>
              <a:pPr/>
              <a:t>16</a:t>
            </a:fld>
            <a:endParaRPr lang="en-ZA"/>
          </a:p>
        </p:txBody>
      </p:sp>
      <p:sp>
        <p:nvSpPr>
          <p:cNvPr id="7" name="Content Placeholder 6">
            <a:extLst>
              <a:ext uri="{FF2B5EF4-FFF2-40B4-BE49-F238E27FC236}">
                <a16:creationId xmlns:a16="http://schemas.microsoft.com/office/drawing/2014/main" id="{33EA7276-BCF0-4898-AE15-3FEE87426C10}"/>
              </a:ext>
            </a:extLst>
          </p:cNvPr>
          <p:cNvSpPr>
            <a:spLocks noGrp="1"/>
          </p:cNvSpPr>
          <p:nvPr>
            <p:ph idx="1"/>
          </p:nvPr>
        </p:nvSpPr>
        <p:spPr>
          <a:xfrm>
            <a:off x="457200" y="1540324"/>
            <a:ext cx="8229600" cy="4964874"/>
          </a:xfrm>
        </p:spPr>
        <p:txBody>
          <a:bodyPr>
            <a:normAutofit/>
          </a:bodyPr>
          <a:lstStyle/>
          <a:p>
            <a:pPr algn="just" rtl="0" fontAlgn="base"/>
            <a:r>
              <a:rPr lang="en-GB" sz="1400" dirty="0">
                <a:solidFill>
                  <a:srgbClr val="000000"/>
                </a:solidFill>
              </a:rPr>
              <a:t>Regarding the s</a:t>
            </a:r>
            <a:r>
              <a:rPr lang="en-GB" sz="1400" b="0" i="0" dirty="0">
                <a:solidFill>
                  <a:srgbClr val="000000"/>
                </a:solidFill>
                <a:effectLst/>
              </a:rPr>
              <a:t>hares of public infrastructure investment, state-owned companies make up the largest share at 27.9 per cent in 2022/23. The shares of public entities and state-owned companies are increasing, while the provincial and local government shares are decreasing.  </a:t>
            </a:r>
          </a:p>
          <a:p>
            <a:pPr lvl="1" algn="just" fontAlgn="base"/>
            <a:r>
              <a:rPr lang="en-GB" sz="1400" dirty="0">
                <a:solidFill>
                  <a:srgbClr val="000000"/>
                </a:solidFill>
              </a:rPr>
              <a:t>The increasing shares of public infrastructure investment in public entities and state-owned companies indicates that the government is increasingly implementing public infrastructure investment through public entities and state-owned companies. As noted in previous submissions made by the commission, this increasing trend is concerning, given the poor performance of public entities and state-owned companies. </a:t>
            </a:r>
          </a:p>
          <a:p>
            <a:pPr lvl="1" algn="just" fontAlgn="base"/>
            <a:r>
              <a:rPr lang="en-GB" sz="1400" dirty="0">
                <a:solidFill>
                  <a:srgbClr val="000000"/>
                </a:solidFill>
              </a:rPr>
              <a:t>The decreasing share of local government is also concerning </a:t>
            </a:r>
            <a:r>
              <a:rPr lang="en-GB" sz="1400" b="0" i="0" dirty="0">
                <a:solidFill>
                  <a:srgbClr val="000000"/>
                </a:solidFill>
                <a:effectLst/>
              </a:rPr>
              <a:t>given the huge infrastructure backlogs in municipalities (both new infrastructure and rehabilitation and maintenance of existing infrastructure)</a:t>
            </a:r>
          </a:p>
        </p:txBody>
      </p:sp>
      <p:graphicFrame>
        <p:nvGraphicFramePr>
          <p:cNvPr id="3" name="Chart 2">
            <a:extLst>
              <a:ext uri="{FF2B5EF4-FFF2-40B4-BE49-F238E27FC236}">
                <a16:creationId xmlns:a16="http://schemas.microsoft.com/office/drawing/2014/main" id="{EDBEFFFF-A7C3-3437-0670-77E65A3FB87E}"/>
              </a:ext>
            </a:extLst>
          </p:cNvPr>
          <p:cNvGraphicFramePr/>
          <p:nvPr>
            <p:extLst>
              <p:ext uri="{D42A27DB-BD31-4B8C-83A1-F6EECF244321}">
                <p14:modId xmlns:p14="http://schemas.microsoft.com/office/powerpoint/2010/main" val="3771646933"/>
              </p:ext>
            </p:extLst>
          </p:nvPr>
        </p:nvGraphicFramePr>
        <p:xfrm>
          <a:off x="457200" y="4085112"/>
          <a:ext cx="8229599" cy="2517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673DFBC-35E7-7E66-5BB2-DD77A2B41DBA}"/>
              </a:ext>
            </a:extLst>
          </p:cNvPr>
          <p:cNvSpPr txBox="1"/>
          <p:nvPr/>
        </p:nvSpPr>
        <p:spPr>
          <a:xfrm>
            <a:off x="1596240" y="3884262"/>
            <a:ext cx="5951518" cy="276999"/>
          </a:xfrm>
          <a:prstGeom prst="rect">
            <a:avLst/>
          </a:prstGeom>
          <a:noFill/>
        </p:spPr>
        <p:txBody>
          <a:bodyPr wrap="square">
            <a:spAutoFit/>
          </a:bodyPr>
          <a:lstStyle/>
          <a:p>
            <a:pPr algn="ctr"/>
            <a:r>
              <a:rPr lang="en-ZA" sz="1200" b="1">
                <a:effectLst/>
                <a:latin typeface="Times New Roman" panose="02020603050405020304" pitchFamily="18" charset="0"/>
                <a:ea typeface="PMingLiU" panose="02020500000000000000" pitchFamily="18" charset="-120"/>
                <a:cs typeface="Times New Roman" panose="02020603050405020304" pitchFamily="18" charset="0"/>
              </a:rPr>
              <a:t>Public infrastructure investment shares, 2019/20-2025/26</a:t>
            </a:r>
            <a:r>
              <a:rPr lang="en-ZA" sz="1200" b="1">
                <a:effectLst/>
                <a:latin typeface="Times New Roman" panose="02020603050405020304" pitchFamily="18" charset="0"/>
                <a:cs typeface="Times New Roman" panose="02020603050405020304" pitchFamily="18" charset="0"/>
              </a:rPr>
              <a:t> </a:t>
            </a:r>
            <a:endParaRPr lang="en-US" sz="1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428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AF3D-5321-44BC-B1DA-E32C9DFEAB8C}"/>
              </a:ext>
            </a:extLst>
          </p:cNvPr>
          <p:cNvSpPr>
            <a:spLocks noGrp="1"/>
          </p:cNvSpPr>
          <p:nvPr>
            <p:ph type="title"/>
          </p:nvPr>
        </p:nvSpPr>
        <p:spPr/>
        <p:txBody>
          <a:bodyPr/>
          <a:lstStyle/>
          <a:p>
            <a:r>
              <a:rPr lang="en-ZA"/>
              <a:t>8. Concluding Remarks and Recommendations</a:t>
            </a:r>
          </a:p>
        </p:txBody>
      </p:sp>
      <p:sp>
        <p:nvSpPr>
          <p:cNvPr id="3" name="Content Placeholder 2">
            <a:extLst>
              <a:ext uri="{FF2B5EF4-FFF2-40B4-BE49-F238E27FC236}">
                <a16:creationId xmlns:a16="http://schemas.microsoft.com/office/drawing/2014/main" id="{F99B4EC9-8283-4777-BAE1-4D0842D8DC48}"/>
              </a:ext>
            </a:extLst>
          </p:cNvPr>
          <p:cNvSpPr>
            <a:spLocks noGrp="1"/>
          </p:cNvSpPr>
          <p:nvPr>
            <p:ph idx="1"/>
          </p:nvPr>
        </p:nvSpPr>
        <p:spPr>
          <a:xfrm>
            <a:off x="329514" y="1572767"/>
            <a:ext cx="8503590" cy="5029671"/>
          </a:xfrm>
        </p:spPr>
        <p:txBody>
          <a:bodyPr vert="horz" lIns="91440" tIns="45720" rIns="91440" bIns="45720" rtlCol="0" anchor="t">
            <a:noAutofit/>
          </a:bodyPr>
          <a:lstStyle/>
          <a:p>
            <a:pPr marL="0" indent="0">
              <a:lnSpc>
                <a:spcPct val="115000"/>
              </a:lnSpc>
              <a:spcBef>
                <a:spcPts val="600"/>
              </a:spcBef>
              <a:spcAft>
                <a:spcPts val="600"/>
              </a:spcAft>
              <a:buNone/>
            </a:pPr>
            <a:r>
              <a:rPr lang="en-ZA" sz="1600" b="1" dirty="0">
                <a:solidFill>
                  <a:srgbClr val="00823B"/>
                </a:solidFill>
                <a:effectLst/>
                <a:latin typeface="Cambria" panose="02040503050406030204" pitchFamily="18" charset="0"/>
                <a:ea typeface="PMingLiU" panose="02020500000000000000" pitchFamily="18" charset="-120"/>
                <a:cs typeface="Times New Roman" panose="02020603050405020304" pitchFamily="18" charset="0"/>
              </a:rPr>
              <a:t>With respect to the Eskom Debt Relief Bill impacting the fiscal framework</a:t>
            </a:r>
          </a:p>
          <a:p>
            <a:pPr algn="just">
              <a:lnSpc>
                <a:spcPct val="115000"/>
              </a:lnSpc>
              <a:spcAft>
                <a:spcPts val="600"/>
              </a:spcAft>
            </a:pPr>
            <a:r>
              <a:rPr lang="en-GB" sz="1400" dirty="0">
                <a:solidFill>
                  <a:srgbClr val="000000"/>
                </a:solidFill>
                <a:effectLst/>
                <a:latin typeface="Times New Roman" panose="02020603050405020304" pitchFamily="18" charset="0"/>
                <a:ea typeface="PMingLiU" panose="02020500000000000000" pitchFamily="18" charset="-120"/>
              </a:rPr>
              <a:t>It is worth noting that in 2019, the government had made R23 billion provisional allocation per year to Eskom to service its debts and meet its redemption requirements (2019 Budget Review). In addition, a special appropriation with conditions responsible by the Department of Public Enterprises at R59 billion was allocated to assist Eskom with its financial obligations over the medium term. These experiences raise doubts that adopting the same approach, i.e. special appropriations, even with conditions, to address the structural issues at Eskom would yield a different outcome in 2023.</a:t>
            </a:r>
          </a:p>
          <a:p>
            <a:pPr algn="just">
              <a:lnSpc>
                <a:spcPct val="115000"/>
              </a:lnSpc>
              <a:spcAft>
                <a:spcPts val="600"/>
              </a:spcAft>
            </a:pPr>
            <a:r>
              <a:rPr lang="en-ZA" sz="1400" dirty="0">
                <a:solidFill>
                  <a:srgbClr val="000000"/>
                </a:solidFill>
                <a:effectLst/>
                <a:latin typeface="Times New Roman" panose="02020603050405020304" pitchFamily="18" charset="0"/>
                <a:ea typeface="PMingLiU" panose="02020500000000000000" pitchFamily="18" charset="-120"/>
              </a:rPr>
              <a:t>The commission recommends improving corporate and fiscal governance through reforms that enable </a:t>
            </a:r>
            <a:r>
              <a:rPr lang="en-ZA" sz="1400" dirty="0" err="1">
                <a:solidFill>
                  <a:srgbClr val="000000"/>
                </a:solidFill>
                <a:effectLst/>
                <a:latin typeface="Times New Roman" panose="02020603050405020304" pitchFamily="18" charset="0"/>
                <a:ea typeface="PMingLiU" panose="02020500000000000000" pitchFamily="18" charset="-120"/>
              </a:rPr>
              <a:t>SOEs'</a:t>
            </a:r>
            <a:r>
              <a:rPr lang="en-ZA" sz="1400" dirty="0">
                <a:solidFill>
                  <a:srgbClr val="000000"/>
                </a:solidFill>
                <a:effectLst/>
                <a:latin typeface="Times New Roman" panose="02020603050405020304" pitchFamily="18" charset="0"/>
                <a:ea typeface="PMingLiU" panose="02020500000000000000" pitchFamily="18" charset="-120"/>
              </a:rPr>
              <a:t> management boards the operational autonomy they require to make profit-maximising decisions and eliminating political interference to enhance operational transparency.  </a:t>
            </a:r>
            <a:endParaRPr lang="en-ZA" sz="1400" dirty="0">
              <a:effectLst/>
              <a:latin typeface="Times New Roman" panose="02020603050405020304" pitchFamily="18" charset="0"/>
              <a:ea typeface="PMingLiU" panose="02020500000000000000" pitchFamily="18" charset="-120"/>
            </a:endParaRPr>
          </a:p>
          <a:p>
            <a:pPr algn="just">
              <a:lnSpc>
                <a:spcPct val="115000"/>
              </a:lnSpc>
              <a:spcAft>
                <a:spcPts val="600"/>
              </a:spcAft>
            </a:pPr>
            <a:r>
              <a:rPr lang="en-ZA" sz="1400" dirty="0">
                <a:solidFill>
                  <a:srgbClr val="000000"/>
                </a:solidFill>
                <a:effectLst/>
                <a:latin typeface="Times New Roman" panose="02020603050405020304" pitchFamily="18" charset="0"/>
                <a:ea typeface="PMingLiU" panose="02020500000000000000" pitchFamily="18" charset="-120"/>
              </a:rPr>
              <a:t>The commission recommends the establishment of explicit and progressive guidance to SOEs on expected rates of return and the distribution or reinvestment of profits. </a:t>
            </a:r>
            <a:endParaRPr lang="en-ZA" sz="1400" dirty="0">
              <a:effectLst/>
              <a:latin typeface="Times New Roman" panose="02020603050405020304" pitchFamily="18" charset="0"/>
              <a:ea typeface="PMingLiU" panose="02020500000000000000" pitchFamily="18" charset="-120"/>
            </a:endParaRPr>
          </a:p>
          <a:p>
            <a:pPr algn="just">
              <a:lnSpc>
                <a:spcPct val="115000"/>
              </a:lnSpc>
              <a:spcAft>
                <a:spcPts val="600"/>
              </a:spcAft>
            </a:pPr>
            <a:r>
              <a:rPr lang="en-ZA" sz="1400" dirty="0">
                <a:solidFill>
                  <a:srgbClr val="000000"/>
                </a:solidFill>
                <a:effectLst/>
                <a:latin typeface="Times New Roman" panose="02020603050405020304" pitchFamily="18" charset="0"/>
                <a:ea typeface="PMingLiU" panose="02020500000000000000" pitchFamily="18" charset="-120"/>
              </a:rPr>
              <a:t>The commission reiterates its recommendation that decisive judgement is made to deliver on return-to-investment effectively and efficiently. Failing which, dysfunctional SOEs should be restructured, sold off or shut down.</a:t>
            </a:r>
            <a:endParaRPr lang="en-ZA" sz="1400" dirty="0">
              <a:effectLst/>
              <a:latin typeface="Times New Roman" panose="02020603050405020304" pitchFamily="18" charset="0"/>
              <a:ea typeface="PMingLiU" panose="02020500000000000000" pitchFamily="18" charset="-120"/>
            </a:endParaRPr>
          </a:p>
          <a:p>
            <a:pPr algn="just">
              <a:lnSpc>
                <a:spcPct val="115000"/>
              </a:lnSpc>
              <a:spcAft>
                <a:spcPts val="600"/>
              </a:spcAft>
            </a:pPr>
            <a:endParaRPr lang="en-ZA" sz="1400" dirty="0">
              <a:solidFill>
                <a:srgbClr val="000000"/>
              </a:solidFill>
              <a:ea typeface="PMingLiU" panose="02020500000000000000" pitchFamily="18" charset="-120"/>
            </a:endParaRPr>
          </a:p>
        </p:txBody>
      </p:sp>
      <p:sp>
        <p:nvSpPr>
          <p:cNvPr id="4" name="Slide Number Placeholder 3">
            <a:extLst>
              <a:ext uri="{FF2B5EF4-FFF2-40B4-BE49-F238E27FC236}">
                <a16:creationId xmlns:a16="http://schemas.microsoft.com/office/drawing/2014/main" id="{73E089EE-9097-4A56-B502-BB75C8B8E5DB}"/>
              </a:ext>
            </a:extLst>
          </p:cNvPr>
          <p:cNvSpPr>
            <a:spLocks noGrp="1"/>
          </p:cNvSpPr>
          <p:nvPr>
            <p:ph type="sldNum" sz="quarter" idx="12"/>
          </p:nvPr>
        </p:nvSpPr>
        <p:spPr/>
        <p:txBody>
          <a:bodyPr/>
          <a:lstStyle/>
          <a:p>
            <a:fld id="{BEBAE927-7874-4922-83E4-16C33A40F121}" type="slidenum">
              <a:rPr lang="en-ZA" smtClean="0"/>
              <a:pPr/>
              <a:t>17</a:t>
            </a:fld>
            <a:endParaRPr lang="en-ZA"/>
          </a:p>
        </p:txBody>
      </p:sp>
    </p:spTree>
    <p:extLst>
      <p:ext uri="{BB962C8B-B14F-4D97-AF65-F5344CB8AC3E}">
        <p14:creationId xmlns:p14="http://schemas.microsoft.com/office/powerpoint/2010/main" val="2322251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BA6AA-E2AD-A90B-CEF0-FC26FB293719}"/>
              </a:ext>
            </a:extLst>
          </p:cNvPr>
          <p:cNvSpPr>
            <a:spLocks noGrp="1"/>
          </p:cNvSpPr>
          <p:nvPr>
            <p:ph type="title"/>
          </p:nvPr>
        </p:nvSpPr>
        <p:spPr/>
        <p:txBody>
          <a:bodyPr/>
          <a:lstStyle/>
          <a:p>
            <a:r>
              <a:rPr lang="en-ZA"/>
              <a:t>8. Concluding Remarks and Recommendations (Cont.)</a:t>
            </a:r>
          </a:p>
        </p:txBody>
      </p:sp>
      <p:sp>
        <p:nvSpPr>
          <p:cNvPr id="3" name="Content Placeholder 2">
            <a:extLst>
              <a:ext uri="{FF2B5EF4-FFF2-40B4-BE49-F238E27FC236}">
                <a16:creationId xmlns:a16="http://schemas.microsoft.com/office/drawing/2014/main" id="{A29797F1-9488-705E-3C6B-51D06CD6E5E0}"/>
              </a:ext>
            </a:extLst>
          </p:cNvPr>
          <p:cNvSpPr>
            <a:spLocks noGrp="1"/>
          </p:cNvSpPr>
          <p:nvPr>
            <p:ph idx="1"/>
          </p:nvPr>
        </p:nvSpPr>
        <p:spPr/>
        <p:txBody>
          <a:bodyPr>
            <a:noAutofit/>
          </a:bodyPr>
          <a:lstStyle/>
          <a:p>
            <a:pPr marL="0" indent="0">
              <a:lnSpc>
                <a:spcPct val="115000"/>
              </a:lnSpc>
              <a:spcBef>
                <a:spcPts val="600"/>
              </a:spcBef>
              <a:spcAft>
                <a:spcPts val="600"/>
              </a:spcAft>
              <a:buNone/>
            </a:pPr>
            <a:r>
              <a:rPr lang="en-ZA" sz="1600" b="1" dirty="0">
                <a:solidFill>
                  <a:srgbClr val="00823B"/>
                </a:solidFill>
                <a:effectLst/>
                <a:latin typeface="Cambria" panose="02040503050406030204" pitchFamily="18" charset="0"/>
                <a:ea typeface="PMingLiU" panose="02020500000000000000" pitchFamily="18" charset="-120"/>
                <a:cs typeface="Times New Roman" panose="02020603050405020304" pitchFamily="18" charset="0"/>
              </a:rPr>
              <a:t>With respect to the 2023 Appropriation Bill</a:t>
            </a:r>
          </a:p>
          <a:p>
            <a:pPr algn="just">
              <a:lnSpc>
                <a:spcPct val="115000"/>
              </a:lnSpc>
              <a:spcAft>
                <a:spcPts val="600"/>
              </a:spcAft>
            </a:pPr>
            <a:r>
              <a:rPr lang="en-ZA" sz="1400" dirty="0">
                <a:solidFill>
                  <a:srgbClr val="000000"/>
                </a:solidFill>
                <a:effectLst/>
                <a:latin typeface="Times New Roman" panose="02020603050405020304" pitchFamily="18" charset="0"/>
                <a:ea typeface="PMingLiU" panose="02020500000000000000" pitchFamily="18" charset="-120"/>
              </a:rPr>
              <a:t>In terms of the 2023 Appropriation Bill, the commission appreciates the government's efforts to balance the protection of the social wage package (the extension of the SRD grant and increased funding for the delivery of basic services such as water and sanitation) alongside the provision of growth-inducing allocations to public infrastructure investment and funding additions to fight crime and corruption. </a:t>
            </a:r>
          </a:p>
          <a:p>
            <a:pPr algn="just">
              <a:lnSpc>
                <a:spcPct val="115000"/>
              </a:lnSpc>
              <a:spcAft>
                <a:spcPts val="600"/>
              </a:spcAft>
            </a:pPr>
            <a:r>
              <a:rPr lang="en-ZA" sz="1400" dirty="0">
                <a:solidFill>
                  <a:srgbClr val="000000"/>
                </a:solidFill>
                <a:effectLst/>
                <a:latin typeface="Times New Roman" panose="02020603050405020304" pitchFamily="18" charset="0"/>
                <a:ea typeface="PMingLiU" panose="02020500000000000000" pitchFamily="18" charset="-120"/>
              </a:rPr>
              <a:t>As part of its oversight efforts, Parliament must seek to understand how strategic departments will absorb reductions in their budgets and further how the reductions are likely to affect service delivery. Here focus should be placed on, amongst others, the departments of health, transport and the DHET. Timelines need to be devised for the finalisation of new funding framework. A lack of continuity on this issue is observed as no mention is made of this aspect in the 2023 Budget. </a:t>
            </a:r>
            <a:endParaRPr lang="en-ZA" sz="1400" dirty="0">
              <a:effectLst/>
              <a:latin typeface="Times New Roman" panose="02020603050405020304" pitchFamily="18" charset="0"/>
              <a:ea typeface="PMingLiU" panose="02020500000000000000" pitchFamily="18" charset="-120"/>
            </a:endParaRPr>
          </a:p>
          <a:p>
            <a:endParaRPr lang="en-ZA" sz="1400" dirty="0"/>
          </a:p>
        </p:txBody>
      </p:sp>
      <p:sp>
        <p:nvSpPr>
          <p:cNvPr id="4" name="Slide Number Placeholder 3">
            <a:extLst>
              <a:ext uri="{FF2B5EF4-FFF2-40B4-BE49-F238E27FC236}">
                <a16:creationId xmlns:a16="http://schemas.microsoft.com/office/drawing/2014/main" id="{411118A7-FADF-8F21-BA88-C6FFE5310140}"/>
              </a:ext>
            </a:extLst>
          </p:cNvPr>
          <p:cNvSpPr>
            <a:spLocks noGrp="1"/>
          </p:cNvSpPr>
          <p:nvPr>
            <p:ph type="sldNum" sz="quarter" idx="12"/>
          </p:nvPr>
        </p:nvSpPr>
        <p:spPr/>
        <p:txBody>
          <a:bodyPr/>
          <a:lstStyle/>
          <a:p>
            <a:fld id="{BEBAE927-7874-4922-83E4-16C33A40F121}" type="slidenum">
              <a:rPr lang="en-ZA" smtClean="0"/>
              <a:pPr/>
              <a:t>18</a:t>
            </a:fld>
            <a:endParaRPr lang="en-ZA"/>
          </a:p>
        </p:txBody>
      </p:sp>
    </p:spTree>
    <p:extLst>
      <p:ext uri="{BB962C8B-B14F-4D97-AF65-F5344CB8AC3E}">
        <p14:creationId xmlns:p14="http://schemas.microsoft.com/office/powerpoint/2010/main" val="225128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66A2-8ACE-5697-D891-29B8FC2E528F}"/>
              </a:ext>
            </a:extLst>
          </p:cNvPr>
          <p:cNvSpPr>
            <a:spLocks noGrp="1"/>
          </p:cNvSpPr>
          <p:nvPr>
            <p:ph type="title"/>
          </p:nvPr>
        </p:nvSpPr>
        <p:spPr/>
        <p:txBody>
          <a:bodyPr/>
          <a:lstStyle/>
          <a:p>
            <a:r>
              <a:rPr lang="en-US"/>
              <a:t>FFC in the Constitution of the Republic of </a:t>
            </a:r>
            <a:br>
              <a:rPr lang="en-US"/>
            </a:br>
            <a:r>
              <a:rPr lang="en-US"/>
              <a:t>South Africa</a:t>
            </a:r>
          </a:p>
        </p:txBody>
      </p:sp>
      <p:sp>
        <p:nvSpPr>
          <p:cNvPr id="3" name="Content Placeholder 2">
            <a:extLst>
              <a:ext uri="{FF2B5EF4-FFF2-40B4-BE49-F238E27FC236}">
                <a16:creationId xmlns:a16="http://schemas.microsoft.com/office/drawing/2014/main" id="{AA0AC44C-DD33-FE20-135D-D971194A5231}"/>
              </a:ext>
            </a:extLst>
          </p:cNvPr>
          <p:cNvSpPr>
            <a:spLocks noGrp="1"/>
          </p:cNvSpPr>
          <p:nvPr>
            <p:ph idx="1"/>
          </p:nvPr>
        </p:nvSpPr>
        <p:spPr/>
        <p:txBody>
          <a:bodyPr>
            <a:normAutofit/>
          </a:bodyPr>
          <a:lstStyle/>
          <a:p>
            <a:pPr marL="0" indent="0" algn="just">
              <a:buNone/>
            </a:pPr>
            <a:r>
              <a:rPr lang="en-ZA" sz="1600" dirty="0"/>
              <a:t>The Financial and Fiscal Commission is a constitutional institution established under </a:t>
            </a:r>
            <a:r>
              <a:rPr lang="en-ZA" sz="1600" b="1" dirty="0"/>
              <a:t>Chapter 13: Finance, Sections 220-222 of the Constitution</a:t>
            </a:r>
            <a:r>
              <a:rPr lang="en-ZA" sz="1600" dirty="0"/>
              <a:t>, which makes recommendations envisaged in the following sections of the Constitution to Parliament, provincial legislatures and any other authorities determined by national legislation: </a:t>
            </a:r>
          </a:p>
          <a:p>
            <a:pPr algn="just"/>
            <a:endParaRPr lang="en-ZA" sz="1600" dirty="0"/>
          </a:p>
          <a:p>
            <a:pPr lvl="1"/>
            <a:r>
              <a:rPr lang="en-US" sz="1600" b="1" dirty="0"/>
              <a:t>s214(2) Equitable shares and allocations of revenue; </a:t>
            </a:r>
          </a:p>
          <a:p>
            <a:pPr lvl="1"/>
            <a:r>
              <a:rPr lang="en-US" sz="1600" b="1" dirty="0"/>
              <a:t>s218(2) Government guarantees; </a:t>
            </a:r>
          </a:p>
          <a:p>
            <a:pPr lvl="1"/>
            <a:r>
              <a:rPr lang="en-US" sz="1600" b="1" dirty="0"/>
              <a:t>s228(2)(b) Provincial taxes; </a:t>
            </a:r>
          </a:p>
          <a:p>
            <a:pPr lvl="1"/>
            <a:r>
              <a:rPr lang="en-US" sz="1600" b="1" dirty="0"/>
              <a:t>s229(5) Municipal fiscal powers and functions;  </a:t>
            </a:r>
          </a:p>
          <a:p>
            <a:pPr lvl="1"/>
            <a:r>
              <a:rPr lang="en-US" sz="1600" b="1" dirty="0"/>
              <a:t>s230(2) Provincial loans; and</a:t>
            </a:r>
          </a:p>
          <a:p>
            <a:pPr lvl="1"/>
            <a:r>
              <a:rPr lang="en-US" sz="1600" b="1" dirty="0"/>
              <a:t>s230A(2) Municipal loans</a:t>
            </a:r>
          </a:p>
          <a:p>
            <a:pPr marL="342900" lvl="1" indent="0">
              <a:buNone/>
            </a:pPr>
            <a:endParaRPr lang="en-US" sz="1600" b="1" dirty="0"/>
          </a:p>
          <a:p>
            <a:pPr marL="0" indent="0" algn="just">
              <a:buNone/>
            </a:pPr>
            <a:r>
              <a:rPr lang="en-ZA" sz="1600" b="1" dirty="0"/>
              <a:t>All legislations referred in these sections “may be enacted </a:t>
            </a:r>
            <a:r>
              <a:rPr lang="en-ZA" sz="1600" b="1" u="sng" dirty="0"/>
              <a:t>only after</a:t>
            </a:r>
            <a:r>
              <a:rPr lang="en-ZA" sz="1600" b="1" dirty="0"/>
              <a:t>” any “recommendations of the Financial and Fiscal Commission have been considered”</a:t>
            </a:r>
          </a:p>
        </p:txBody>
      </p:sp>
      <p:sp>
        <p:nvSpPr>
          <p:cNvPr id="4" name="Slide Number Placeholder 3">
            <a:extLst>
              <a:ext uri="{FF2B5EF4-FFF2-40B4-BE49-F238E27FC236}">
                <a16:creationId xmlns:a16="http://schemas.microsoft.com/office/drawing/2014/main" id="{34A8C856-15A7-9605-7FC1-28CE5D980D54}"/>
              </a:ext>
            </a:extLst>
          </p:cNvPr>
          <p:cNvSpPr>
            <a:spLocks noGrp="1"/>
          </p:cNvSpPr>
          <p:nvPr>
            <p:ph type="sldNum" sz="quarter" idx="12"/>
          </p:nvPr>
        </p:nvSpPr>
        <p:spPr/>
        <p:txBody>
          <a:bodyPr/>
          <a:lstStyle/>
          <a:p>
            <a:fld id="{64674299-EE2E-496F-A96E-F2F69404FE7A}" type="slidenum">
              <a:rPr lang="en-ZA" smtClean="0"/>
              <a:t>2</a:t>
            </a:fld>
            <a:endParaRPr lang="en-ZA"/>
          </a:p>
        </p:txBody>
      </p:sp>
    </p:spTree>
    <p:extLst>
      <p:ext uri="{BB962C8B-B14F-4D97-AF65-F5344CB8AC3E}">
        <p14:creationId xmlns:p14="http://schemas.microsoft.com/office/powerpoint/2010/main" val="574907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B4BA-ABE0-467F-AF84-665F8E87C6C6}"/>
              </a:ext>
            </a:extLst>
          </p:cNvPr>
          <p:cNvSpPr>
            <a:spLocks noGrp="1"/>
          </p:cNvSpPr>
          <p:nvPr>
            <p:ph type="title"/>
          </p:nvPr>
        </p:nvSpPr>
        <p:spPr/>
        <p:txBody>
          <a:bodyPr/>
          <a:lstStyle/>
          <a:p>
            <a:r>
              <a:rPr lang="en-ZA"/>
              <a:t>Presentation Outline</a:t>
            </a:r>
          </a:p>
        </p:txBody>
      </p:sp>
      <p:sp>
        <p:nvSpPr>
          <p:cNvPr id="3" name="Content Placeholder 2">
            <a:extLst>
              <a:ext uri="{FF2B5EF4-FFF2-40B4-BE49-F238E27FC236}">
                <a16:creationId xmlns:a16="http://schemas.microsoft.com/office/drawing/2014/main" id="{D8DC2DD7-A453-4C9B-91C3-3736322AD437}"/>
              </a:ext>
            </a:extLst>
          </p:cNvPr>
          <p:cNvSpPr>
            <a:spLocks noGrp="1"/>
          </p:cNvSpPr>
          <p:nvPr>
            <p:ph idx="1"/>
          </p:nvPr>
        </p:nvSpPr>
        <p:spPr/>
        <p:txBody>
          <a:bodyPr>
            <a:normAutofit/>
          </a:bodyPr>
          <a:lstStyle/>
          <a:p>
            <a:pPr marL="457200" indent="-457200">
              <a:buFont typeface="+mj-lt"/>
              <a:buAutoNum type="arabicPeriod"/>
            </a:pPr>
            <a:r>
              <a:rPr lang="en-GB" sz="2000" kern="0" dirty="0"/>
              <a:t>Budget 2023: Addressing Energy Crisis, Unemployment and Economic Growth</a:t>
            </a:r>
            <a:endParaRPr lang="en-ZA" sz="2000" kern="0" dirty="0"/>
          </a:p>
          <a:p>
            <a:pPr marL="457200" indent="-457200">
              <a:buFont typeface="+mj-lt"/>
              <a:buAutoNum type="arabicPeriod"/>
            </a:pPr>
            <a:r>
              <a:rPr lang="en-ZA" sz="2000" kern="0" dirty="0">
                <a:ea typeface="PMingLiU" panose="02020500000000000000" pitchFamily="18" charset="-120"/>
              </a:rPr>
              <a:t>Economic Overview and Prospects</a:t>
            </a:r>
          </a:p>
          <a:p>
            <a:pPr marL="457200" indent="-457200">
              <a:buFont typeface="+mj-lt"/>
              <a:buAutoNum type="arabicPeriod"/>
            </a:pPr>
            <a:r>
              <a:rPr lang="en-ZA" sz="2000" b="1" kern="0" dirty="0">
                <a:ea typeface="PMingLiU" panose="02020500000000000000" pitchFamily="18" charset="-120"/>
              </a:rPr>
              <a:t>Fiscal Framework and Revenue Proposals (Eskom Debt Relief Bill)</a:t>
            </a:r>
          </a:p>
          <a:p>
            <a:pPr marL="457200" indent="-457200">
              <a:buFont typeface="+mj-lt"/>
              <a:buAutoNum type="arabicPeriod"/>
            </a:pPr>
            <a:r>
              <a:rPr lang="en-ZA" sz="2000" b="1" kern="0" dirty="0"/>
              <a:t>2023 Appropriation Bill </a:t>
            </a:r>
            <a:r>
              <a:rPr lang="en-ZA" sz="2000" kern="0" dirty="0"/>
              <a:t>(2022/23 2nd Adjustments Appropriation Bill)</a:t>
            </a:r>
          </a:p>
          <a:p>
            <a:pPr marL="457200" indent="-457200">
              <a:buFont typeface="+mj-lt"/>
              <a:buAutoNum type="arabicPeriod"/>
            </a:pPr>
            <a:r>
              <a:rPr lang="en-ZA" sz="2000" kern="0" dirty="0"/>
              <a:t>2023 Division of Revenue Bill – Provinces</a:t>
            </a:r>
          </a:p>
          <a:p>
            <a:pPr marL="457200" indent="-457200">
              <a:buFont typeface="+mj-lt"/>
              <a:buAutoNum type="arabicPeriod"/>
            </a:pPr>
            <a:r>
              <a:rPr lang="en-ZA" sz="2000" kern="0" dirty="0"/>
              <a:t>2023 Division of Revenue Bill – Local Government</a:t>
            </a:r>
          </a:p>
          <a:p>
            <a:pPr marL="457200" indent="-457200">
              <a:buFont typeface="+mj-lt"/>
              <a:buAutoNum type="arabicPeriod"/>
            </a:pPr>
            <a:r>
              <a:rPr lang="en-ZA" sz="2000" b="1" kern="0" dirty="0"/>
              <a:t>Public-sector institutions and investment</a:t>
            </a:r>
          </a:p>
          <a:p>
            <a:pPr marL="457200" indent="-457200">
              <a:buFont typeface="+mj-lt"/>
              <a:buAutoNum type="arabicPeriod"/>
            </a:pPr>
            <a:r>
              <a:rPr lang="en-ZA" sz="2000" b="1" dirty="0"/>
              <a:t>Concluding remarks and Recommendations</a:t>
            </a:r>
          </a:p>
        </p:txBody>
      </p:sp>
      <p:sp>
        <p:nvSpPr>
          <p:cNvPr id="4" name="Slide Number Placeholder 3">
            <a:extLst>
              <a:ext uri="{FF2B5EF4-FFF2-40B4-BE49-F238E27FC236}">
                <a16:creationId xmlns:a16="http://schemas.microsoft.com/office/drawing/2014/main" id="{202955F6-4CA3-4BBC-B8F6-53DD6E45AF79}"/>
              </a:ext>
            </a:extLst>
          </p:cNvPr>
          <p:cNvSpPr>
            <a:spLocks noGrp="1"/>
          </p:cNvSpPr>
          <p:nvPr>
            <p:ph type="sldNum" sz="quarter" idx="12"/>
          </p:nvPr>
        </p:nvSpPr>
        <p:spPr/>
        <p:txBody>
          <a:bodyPr/>
          <a:lstStyle/>
          <a:p>
            <a:fld id="{BEBAE927-7874-4922-83E4-16C33A40F121}" type="slidenum">
              <a:rPr lang="en-ZA" smtClean="0"/>
              <a:pPr/>
              <a:t>3</a:t>
            </a:fld>
            <a:endParaRPr lang="en-ZA"/>
          </a:p>
        </p:txBody>
      </p:sp>
    </p:spTree>
    <p:extLst>
      <p:ext uri="{BB962C8B-B14F-4D97-AF65-F5344CB8AC3E}">
        <p14:creationId xmlns:p14="http://schemas.microsoft.com/office/powerpoint/2010/main" val="3091839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119F14-B948-43B9-B90D-5F86BAC0874B}"/>
              </a:ext>
            </a:extLst>
          </p:cNvPr>
          <p:cNvSpPr>
            <a:spLocks noGrp="1"/>
          </p:cNvSpPr>
          <p:nvPr>
            <p:ph type="body" idx="1"/>
          </p:nvPr>
        </p:nvSpPr>
        <p:spPr/>
        <p:txBody>
          <a:bodyPr>
            <a:normAutofit lnSpcReduction="10000"/>
          </a:bodyPr>
          <a:lstStyle/>
          <a:p>
            <a:r>
              <a:rPr lang="en-ZA" kern="0" dirty="0"/>
              <a:t>3. </a:t>
            </a:r>
            <a:r>
              <a:rPr lang="en-US" kern="0" dirty="0"/>
              <a:t>Fiscal Framework (Eskom Debt Relief Bill)</a:t>
            </a:r>
            <a:endParaRPr lang="en-ZA" kern="0" dirty="0"/>
          </a:p>
        </p:txBody>
      </p:sp>
      <p:sp>
        <p:nvSpPr>
          <p:cNvPr id="3" name="Slide Number Placeholder 2">
            <a:extLst>
              <a:ext uri="{FF2B5EF4-FFF2-40B4-BE49-F238E27FC236}">
                <a16:creationId xmlns:a16="http://schemas.microsoft.com/office/drawing/2014/main" id="{D564FBCB-A3A1-490B-8F6B-C784B494F06E}"/>
              </a:ext>
            </a:extLst>
          </p:cNvPr>
          <p:cNvSpPr>
            <a:spLocks noGrp="1"/>
          </p:cNvSpPr>
          <p:nvPr>
            <p:ph type="sldNum" sz="quarter" idx="12"/>
          </p:nvPr>
        </p:nvSpPr>
        <p:spPr/>
        <p:txBody>
          <a:bodyPr/>
          <a:lstStyle/>
          <a:p>
            <a:fld id="{25CCA86C-E595-4FCB-B12A-2D663C05ECA6}" type="slidenum">
              <a:rPr lang="en-ZA" smtClean="0"/>
              <a:t>4</a:t>
            </a:fld>
            <a:endParaRPr lang="en-ZA"/>
          </a:p>
        </p:txBody>
      </p:sp>
    </p:spTree>
    <p:extLst>
      <p:ext uri="{BB962C8B-B14F-4D97-AF65-F5344CB8AC3E}">
        <p14:creationId xmlns:p14="http://schemas.microsoft.com/office/powerpoint/2010/main" val="3903221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B4BA-ABE0-467F-AF84-665F8E87C6C6}"/>
              </a:ext>
            </a:extLst>
          </p:cNvPr>
          <p:cNvSpPr>
            <a:spLocks noGrp="1"/>
          </p:cNvSpPr>
          <p:nvPr>
            <p:ph type="title"/>
          </p:nvPr>
        </p:nvSpPr>
        <p:spPr/>
        <p:txBody>
          <a:bodyPr/>
          <a:lstStyle/>
          <a:p>
            <a:r>
              <a:rPr lang="en-ZA"/>
              <a:t>Consolidated Government Fiscal Framework</a:t>
            </a:r>
          </a:p>
        </p:txBody>
      </p:sp>
      <p:sp>
        <p:nvSpPr>
          <p:cNvPr id="4" name="Slide Number Placeholder 3">
            <a:extLst>
              <a:ext uri="{FF2B5EF4-FFF2-40B4-BE49-F238E27FC236}">
                <a16:creationId xmlns:a16="http://schemas.microsoft.com/office/drawing/2014/main" id="{202955F6-4CA3-4BBC-B8F6-53DD6E45AF79}"/>
              </a:ext>
            </a:extLst>
          </p:cNvPr>
          <p:cNvSpPr>
            <a:spLocks noGrp="1"/>
          </p:cNvSpPr>
          <p:nvPr>
            <p:ph type="sldNum" sz="quarter" idx="12"/>
          </p:nvPr>
        </p:nvSpPr>
        <p:spPr/>
        <p:txBody>
          <a:bodyPr/>
          <a:lstStyle/>
          <a:p>
            <a:fld id="{BEBAE927-7874-4922-83E4-16C33A40F121}" type="slidenum">
              <a:rPr lang="en-ZA" smtClean="0"/>
              <a:pPr/>
              <a:t>5</a:t>
            </a:fld>
            <a:endParaRPr lang="en-ZA"/>
          </a:p>
        </p:txBody>
      </p:sp>
      <p:sp>
        <p:nvSpPr>
          <p:cNvPr id="8" name="TextBox 8">
            <a:extLst>
              <a:ext uri="{FF2B5EF4-FFF2-40B4-BE49-F238E27FC236}">
                <a16:creationId xmlns:a16="http://schemas.microsoft.com/office/drawing/2014/main" id="{5F3A81D9-6210-45C9-9DD5-C8DC814786AC}"/>
              </a:ext>
            </a:extLst>
          </p:cNvPr>
          <p:cNvSpPr txBox="1"/>
          <p:nvPr/>
        </p:nvSpPr>
        <p:spPr>
          <a:xfrm>
            <a:off x="5590096" y="1649756"/>
            <a:ext cx="3242820" cy="4832092"/>
          </a:xfrm>
          <a:prstGeom prst="rect">
            <a:avLst/>
          </a:prstGeom>
          <a:noFill/>
        </p:spPr>
        <p:txBody>
          <a:bodyPr wrap="square">
            <a:spAutoFit/>
          </a:bodyPr>
          <a:lstStyle/>
          <a:p>
            <a:pPr marL="285750" indent="-285750" algn="just">
              <a:buFont typeface="Arial" panose="020B0604020202020204" pitchFamily="34" charset="0"/>
              <a:buChar char="•"/>
            </a:pPr>
            <a:r>
              <a:rPr lang="en-GB" sz="1400" dirty="0">
                <a:effectLst/>
                <a:latin typeface="Times New Roman" panose="02020603050405020304" pitchFamily="18" charset="0"/>
                <a:ea typeface="PMingLiU" panose="02020500000000000000" pitchFamily="18" charset="-120"/>
                <a:cs typeface="Times New Roman" panose="02020603050405020304" pitchFamily="18" charset="0"/>
              </a:rPr>
              <a:t>Revenue projections exceed 2022 Budget estimates due to strong collections from personal incomes and corporate profitability. </a:t>
            </a:r>
            <a:endParaRPr lang="en-ZA" sz="1400" dirty="0">
              <a:effectLst/>
              <a:latin typeface="Times New Roman" panose="02020603050405020304" pitchFamily="18" charset="0"/>
              <a:ea typeface="PMingLiU" panose="02020500000000000000" pitchFamily="18" charset="-120"/>
              <a:cs typeface="Times New Roman" panose="02020603050405020304" pitchFamily="18" charset="0"/>
            </a:endParaRPr>
          </a:p>
          <a:p>
            <a:pPr marL="285750" indent="-285750" algn="just">
              <a:buFont typeface="Arial" panose="020B0604020202020204" pitchFamily="34" charset="0"/>
              <a:buChar char="•"/>
            </a:pPr>
            <a:r>
              <a:rPr lang="en-GB" sz="1400" dirty="0">
                <a:effectLst/>
                <a:latin typeface="Times New Roman" panose="02020603050405020304" pitchFamily="18" charset="0"/>
                <a:ea typeface="PMingLiU" panose="02020500000000000000" pitchFamily="18" charset="-120"/>
                <a:cs typeface="Times New Roman" panose="02020603050405020304" pitchFamily="18" charset="0"/>
              </a:rPr>
              <a:t>A consolidated budget deficit of 4 per cent of GDP is projected in 2023/24, narrowing to 3.2 per cent of GDP in 2025/26.</a:t>
            </a:r>
          </a:p>
          <a:p>
            <a:pPr marL="285750" indent="-285750" algn="just">
              <a:buFont typeface="Arial" panose="020B0604020202020204" pitchFamily="34" charset="0"/>
              <a:buChar char="•"/>
            </a:pPr>
            <a:r>
              <a:rPr lang="en-GB" sz="1400" dirty="0">
                <a:effectLst/>
                <a:latin typeface="Times New Roman" panose="02020603050405020304" pitchFamily="18" charset="0"/>
                <a:ea typeface="PMingLiU" panose="02020500000000000000" pitchFamily="18" charset="-120"/>
                <a:cs typeface="Times New Roman" panose="02020603050405020304" pitchFamily="18" charset="0"/>
              </a:rPr>
              <a:t>Various pressures over the MTEF period will impact the fiscal position. </a:t>
            </a:r>
          </a:p>
          <a:p>
            <a:pPr marL="285750" indent="-285750" algn="just">
              <a:buFont typeface="Arial" panose="020B0604020202020204" pitchFamily="34" charset="0"/>
              <a:buChar char="•"/>
            </a:pPr>
            <a:r>
              <a:rPr lang="en-GB" sz="1400" dirty="0">
                <a:effectLst/>
                <a:latin typeface="Times New Roman" panose="02020603050405020304" pitchFamily="18" charset="0"/>
                <a:ea typeface="PMingLiU" panose="02020500000000000000" pitchFamily="18" charset="-120"/>
                <a:cs typeface="Times New Roman" panose="02020603050405020304" pitchFamily="18" charset="0"/>
              </a:rPr>
              <a:t>The poor and inefficient financial performance of State-Owned Entities continues to put pressure on public expenditure. </a:t>
            </a:r>
          </a:p>
          <a:p>
            <a:pPr marL="285750" indent="-285750" algn="just">
              <a:buFont typeface="Arial" panose="020B0604020202020204" pitchFamily="34" charset="0"/>
              <a:buChar char="•"/>
            </a:pPr>
            <a:r>
              <a:rPr lang="en-GB" sz="1400" dirty="0">
                <a:effectLst/>
                <a:latin typeface="Times New Roman" panose="02020603050405020304" pitchFamily="18" charset="0"/>
                <a:ea typeface="PMingLiU" panose="02020500000000000000" pitchFamily="18" charset="-120"/>
                <a:cs typeface="Times New Roman" panose="02020603050405020304" pitchFamily="18" charset="0"/>
              </a:rPr>
              <a:t>Government debt is projected to increase due to the Eskom debt-relief arrangement. </a:t>
            </a:r>
          </a:p>
          <a:p>
            <a:pPr marL="285750" indent="-285750" algn="just">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As a result of the Eskom debt relief and increasing market lending rates, debt-service costs will increase from R307.2 billion in 2022/23 to R397.1 billion in 2025/26. </a:t>
            </a:r>
          </a:p>
        </p:txBody>
      </p:sp>
      <p:graphicFrame>
        <p:nvGraphicFramePr>
          <p:cNvPr id="11" name="Content Placeholder 10">
            <a:extLst>
              <a:ext uri="{FF2B5EF4-FFF2-40B4-BE49-F238E27FC236}">
                <a16:creationId xmlns:a16="http://schemas.microsoft.com/office/drawing/2014/main" id="{6EC3A37B-29EB-B4D3-C7E6-5192C7835EFB}"/>
              </a:ext>
            </a:extLst>
          </p:cNvPr>
          <p:cNvGraphicFramePr>
            <a:graphicFrameLocks noGrp="1"/>
          </p:cNvGraphicFramePr>
          <p:nvPr>
            <p:ph idx="1"/>
          </p:nvPr>
        </p:nvGraphicFramePr>
        <p:xfrm>
          <a:off x="457201" y="1649756"/>
          <a:ext cx="5132895" cy="4373406"/>
        </p:xfrm>
        <a:graphic>
          <a:graphicData uri="http://schemas.openxmlformats.org/drawingml/2006/table">
            <a:tbl>
              <a:tblPr firstRow="1" firstCol="1" bandRow="1">
                <a:tableStyleId>{8799B23B-EC83-4686-B30A-512413B5E67A}</a:tableStyleId>
              </a:tblPr>
              <a:tblGrid>
                <a:gridCol w="1463040">
                  <a:extLst>
                    <a:ext uri="{9D8B030D-6E8A-4147-A177-3AD203B41FA5}">
                      <a16:colId xmlns:a16="http://schemas.microsoft.com/office/drawing/2014/main" val="2233733726"/>
                    </a:ext>
                  </a:extLst>
                </a:gridCol>
                <a:gridCol w="994410">
                  <a:extLst>
                    <a:ext uri="{9D8B030D-6E8A-4147-A177-3AD203B41FA5}">
                      <a16:colId xmlns:a16="http://schemas.microsoft.com/office/drawing/2014/main" val="168515144"/>
                    </a:ext>
                  </a:extLst>
                </a:gridCol>
                <a:gridCol w="1017270">
                  <a:extLst>
                    <a:ext uri="{9D8B030D-6E8A-4147-A177-3AD203B41FA5}">
                      <a16:colId xmlns:a16="http://schemas.microsoft.com/office/drawing/2014/main" val="153515902"/>
                    </a:ext>
                  </a:extLst>
                </a:gridCol>
                <a:gridCol w="978594">
                  <a:extLst>
                    <a:ext uri="{9D8B030D-6E8A-4147-A177-3AD203B41FA5}">
                      <a16:colId xmlns:a16="http://schemas.microsoft.com/office/drawing/2014/main" val="111795691"/>
                    </a:ext>
                  </a:extLst>
                </a:gridCol>
                <a:gridCol w="679581">
                  <a:extLst>
                    <a:ext uri="{9D8B030D-6E8A-4147-A177-3AD203B41FA5}">
                      <a16:colId xmlns:a16="http://schemas.microsoft.com/office/drawing/2014/main" val="1830192585"/>
                    </a:ext>
                  </a:extLst>
                </a:gridCol>
              </a:tblGrid>
              <a:tr h="313156">
                <a:tc>
                  <a:txBody>
                    <a:bodyPr/>
                    <a:lstStyle/>
                    <a:p>
                      <a:endParaRPr lang="en-ZA" sz="120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2022/23</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2023/24</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2024/25</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2025/26</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675955397"/>
                  </a:ext>
                </a:extLst>
              </a:tr>
              <a:tr h="406025">
                <a:tc>
                  <a:txBody>
                    <a:bodyPr/>
                    <a:lstStyle/>
                    <a:p>
                      <a:r>
                        <a:rPr lang="en-ZA" sz="1200" b="1" dirty="0">
                          <a:effectLst/>
                          <a:latin typeface="Times New Roman" panose="02020603050405020304" pitchFamily="18" charset="0"/>
                          <a:cs typeface="Times New Roman" panose="02020603050405020304" pitchFamily="18" charset="0"/>
                        </a:rPr>
                        <a:t>R billion/% of GDP</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Revised estimate</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gridSpan="3">
                  <a:txBody>
                    <a:bodyPr/>
                    <a:lstStyle/>
                    <a:p>
                      <a:pPr algn="ctr"/>
                      <a:r>
                        <a:rPr lang="en-ZA" sz="1200" b="1">
                          <a:effectLst/>
                          <a:latin typeface="Times New Roman" panose="02020603050405020304" pitchFamily="18" charset="0"/>
                          <a:cs typeface="Times New Roman" panose="02020603050405020304" pitchFamily="18" charset="0"/>
                        </a:rPr>
                        <a:t>Medium-term estimates</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4101199527"/>
                  </a:ext>
                </a:extLst>
              </a:tr>
              <a:tr h="406025">
                <a:tc rowSpan="2">
                  <a:txBody>
                    <a:bodyPr/>
                    <a:lstStyle/>
                    <a:p>
                      <a:r>
                        <a:rPr lang="en-ZA" sz="1200" b="1">
                          <a:effectLst/>
                          <a:latin typeface="Times New Roman" panose="02020603050405020304" pitchFamily="18" charset="0"/>
                          <a:cs typeface="Times New Roman" panose="02020603050405020304" pitchFamily="18" charset="0"/>
                        </a:rPr>
                        <a:t>Revenue</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1892.7</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1958.9</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2077.8</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2225.3</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946737806"/>
                  </a:ext>
                </a:extLst>
              </a:tr>
              <a:tr h="406025">
                <a:tc vMerge="1">
                  <a:txBody>
                    <a:bodyPr/>
                    <a:lstStyle/>
                    <a:p>
                      <a:endParaRPr lang="en-ZA"/>
                    </a:p>
                  </a:txBody>
                  <a:tcPr/>
                </a:tc>
                <a:tc>
                  <a:txBody>
                    <a:bodyPr/>
                    <a:lstStyle/>
                    <a:p>
                      <a:pPr algn="ctr"/>
                      <a:r>
                        <a:rPr lang="en-ZA" sz="1200" dirty="0">
                          <a:effectLst/>
                          <a:latin typeface="Times New Roman" panose="02020603050405020304" pitchFamily="18" charset="0"/>
                          <a:cs typeface="Times New Roman" panose="02020603050405020304" pitchFamily="18" charset="0"/>
                        </a:rPr>
                        <a:t>28.5%</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28.0%</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27.9%</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28.0%</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669803276"/>
                  </a:ext>
                </a:extLst>
              </a:tr>
              <a:tr h="406025">
                <a:tc rowSpan="2">
                  <a:txBody>
                    <a:bodyPr/>
                    <a:lstStyle/>
                    <a:p>
                      <a:r>
                        <a:rPr lang="en-ZA" sz="1200" b="1">
                          <a:effectLst/>
                          <a:latin typeface="Times New Roman" panose="02020603050405020304" pitchFamily="18" charset="0"/>
                          <a:cs typeface="Times New Roman" panose="02020603050405020304" pitchFamily="18" charset="0"/>
                        </a:rPr>
                        <a:t>Expenditure</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2168.8</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2242.6</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2359.7</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2477.4</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416566058"/>
                  </a:ext>
                </a:extLst>
              </a:tr>
              <a:tr h="406025">
                <a:tc vMerge="1">
                  <a:txBody>
                    <a:bodyPr/>
                    <a:lstStyle/>
                    <a:p>
                      <a:endParaRPr lang="en-ZA"/>
                    </a:p>
                  </a:txBody>
                  <a:tcPr/>
                </a:tc>
                <a:tc>
                  <a:txBody>
                    <a:bodyPr/>
                    <a:lstStyle/>
                    <a:p>
                      <a:pPr algn="ctr"/>
                      <a:r>
                        <a:rPr lang="en-ZA" sz="1200" dirty="0">
                          <a:effectLst/>
                          <a:latin typeface="Times New Roman" panose="02020603050405020304" pitchFamily="18" charset="0"/>
                          <a:cs typeface="Times New Roman" panose="02020603050405020304" pitchFamily="18" charset="0"/>
                        </a:rPr>
                        <a:t>32.6%</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32.0%</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31.7%</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31.2%</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4159103966"/>
                  </a:ext>
                </a:extLst>
              </a:tr>
              <a:tr h="406025">
                <a:tc rowSpan="2">
                  <a:txBody>
                    <a:bodyPr/>
                    <a:lstStyle/>
                    <a:p>
                      <a:r>
                        <a:rPr lang="en-ZA" sz="1200" b="1">
                          <a:effectLst/>
                          <a:latin typeface="Times New Roman" panose="02020603050405020304" pitchFamily="18" charset="0"/>
                          <a:cs typeface="Times New Roman" panose="02020603050405020304" pitchFamily="18" charset="0"/>
                        </a:rPr>
                        <a:t>Budget balance</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-276.1</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-283.7</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-282.0</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-252.1</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991972066"/>
                  </a:ext>
                </a:extLst>
              </a:tr>
              <a:tr h="406025">
                <a:tc vMerge="1">
                  <a:txBody>
                    <a:bodyPr/>
                    <a:lstStyle/>
                    <a:p>
                      <a:endParaRPr lang="en-ZA"/>
                    </a:p>
                  </a:txBody>
                  <a:tcPr/>
                </a:tc>
                <a:tc>
                  <a:txBody>
                    <a:bodyPr/>
                    <a:lstStyle/>
                    <a:p>
                      <a:pPr algn="ctr"/>
                      <a:r>
                        <a:rPr lang="en-ZA" sz="1200" dirty="0">
                          <a:effectLst/>
                          <a:latin typeface="Times New Roman" panose="02020603050405020304" pitchFamily="18" charset="0"/>
                          <a:cs typeface="Times New Roman" panose="02020603050405020304" pitchFamily="18" charset="0"/>
                        </a:rPr>
                        <a:t>-4.2%</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-4.0%</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-3.8%</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-3.2%</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989982240"/>
                  </a:ext>
                </a:extLst>
              </a:tr>
              <a:tr h="406025">
                <a:tc rowSpan="2">
                  <a:txBody>
                    <a:bodyPr/>
                    <a:lstStyle/>
                    <a:p>
                      <a:r>
                        <a:rPr lang="en-ZA" sz="1200" b="1">
                          <a:effectLst/>
                          <a:latin typeface="Times New Roman" panose="02020603050405020304" pitchFamily="18" charset="0"/>
                          <a:cs typeface="Times New Roman" panose="02020603050405020304" pitchFamily="18" charset="0"/>
                        </a:rPr>
                        <a:t>Debt-service costs</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307.2</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340.5</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362.8</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397.1</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2474344612"/>
                  </a:ext>
                </a:extLst>
              </a:tr>
              <a:tr h="406025">
                <a:tc vMerge="1">
                  <a:txBody>
                    <a:bodyPr/>
                    <a:lstStyle/>
                    <a:p>
                      <a:endParaRPr lang="en-ZA"/>
                    </a:p>
                  </a:txBody>
                  <a:tcPr/>
                </a:tc>
                <a:tc>
                  <a:txBody>
                    <a:bodyPr/>
                    <a:lstStyle/>
                    <a:p>
                      <a:pPr algn="ctr"/>
                      <a:r>
                        <a:rPr lang="en-ZA" sz="1200" dirty="0">
                          <a:effectLst/>
                          <a:latin typeface="Times New Roman" panose="02020603050405020304" pitchFamily="18" charset="0"/>
                          <a:cs typeface="Times New Roman" panose="02020603050405020304" pitchFamily="18" charset="0"/>
                        </a:rPr>
                        <a:t>4.6%</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4.9%</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4.9%</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dirty="0">
                          <a:effectLst/>
                          <a:latin typeface="Times New Roman" panose="02020603050405020304" pitchFamily="18" charset="0"/>
                          <a:cs typeface="Times New Roman" panose="02020603050405020304" pitchFamily="18" charset="0"/>
                        </a:rPr>
                        <a:t>5.0%</a:t>
                      </a:r>
                      <a:endParaRPr lang="en-ZA" sz="1200" dirty="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138163826"/>
                  </a:ext>
                </a:extLst>
              </a:tr>
              <a:tr h="406025">
                <a:tc>
                  <a:txBody>
                    <a:bodyPr/>
                    <a:lstStyle/>
                    <a:p>
                      <a:r>
                        <a:rPr lang="en-ZA" sz="1200" b="1">
                          <a:effectLst/>
                          <a:latin typeface="Times New Roman" panose="02020603050405020304" pitchFamily="18" charset="0"/>
                          <a:cs typeface="Times New Roman" panose="02020603050405020304" pitchFamily="18" charset="0"/>
                        </a:rPr>
                        <a:t>Gross Domestic Product (est.)</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6651.3</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7005.7</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7452.4</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tc>
                  <a:txBody>
                    <a:bodyPr/>
                    <a:lstStyle/>
                    <a:p>
                      <a:pPr algn="ctr"/>
                      <a:r>
                        <a:rPr lang="en-ZA" sz="1200" b="1">
                          <a:effectLst/>
                          <a:latin typeface="Times New Roman" panose="02020603050405020304" pitchFamily="18" charset="0"/>
                          <a:cs typeface="Times New Roman" panose="02020603050405020304" pitchFamily="18" charset="0"/>
                        </a:rPr>
                        <a:t>7938.5</a:t>
                      </a:r>
                      <a:endParaRPr lang="en-ZA" sz="1200">
                        <a:effectLst/>
                        <a:latin typeface="Times New Roman" panose="02020603050405020304" pitchFamily="18" charset="0"/>
                        <a:ea typeface="PMingLiU" panose="02020500000000000000" pitchFamily="18" charset="-120"/>
                        <a:cs typeface="Times New Roman" panose="02020603050405020304" pitchFamily="18" charset="0"/>
                      </a:endParaRPr>
                    </a:p>
                  </a:txBody>
                  <a:tcPr marL="68580" marR="68580" marT="0" marB="0" anchor="ctr"/>
                </a:tc>
                <a:extLst>
                  <a:ext uri="{0D108BD9-81ED-4DB2-BD59-A6C34878D82A}">
                    <a16:rowId xmlns:a16="http://schemas.microsoft.com/office/drawing/2014/main" val="3775351910"/>
                  </a:ext>
                </a:extLst>
              </a:tr>
            </a:tbl>
          </a:graphicData>
        </a:graphic>
      </p:graphicFrame>
    </p:spTree>
    <p:extLst>
      <p:ext uri="{BB962C8B-B14F-4D97-AF65-F5344CB8AC3E}">
        <p14:creationId xmlns:p14="http://schemas.microsoft.com/office/powerpoint/2010/main" val="4147670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B4BA-ABE0-467F-AF84-665F8E87C6C6}"/>
              </a:ext>
            </a:extLst>
          </p:cNvPr>
          <p:cNvSpPr>
            <a:spLocks noGrp="1"/>
          </p:cNvSpPr>
          <p:nvPr>
            <p:ph type="title"/>
          </p:nvPr>
        </p:nvSpPr>
        <p:spPr/>
        <p:txBody>
          <a:bodyPr>
            <a:noAutofit/>
          </a:bodyPr>
          <a:lstStyle/>
          <a:p>
            <a:r>
              <a:rPr lang="en-ZA" sz="2800" dirty="0"/>
              <a:t>1. </a:t>
            </a:r>
            <a:r>
              <a:rPr lang="en-GB" sz="2800" dirty="0"/>
              <a:t>Budget 2023: Addressing The Energy Crisis</a:t>
            </a:r>
            <a:endParaRPr lang="en-ZA" sz="2800" dirty="0"/>
          </a:p>
        </p:txBody>
      </p:sp>
      <p:sp>
        <p:nvSpPr>
          <p:cNvPr id="3" name="Content Placeholder 2">
            <a:extLst>
              <a:ext uri="{FF2B5EF4-FFF2-40B4-BE49-F238E27FC236}">
                <a16:creationId xmlns:a16="http://schemas.microsoft.com/office/drawing/2014/main" id="{D8DC2DD7-A453-4C9B-91C3-3736322AD437}"/>
              </a:ext>
            </a:extLst>
          </p:cNvPr>
          <p:cNvSpPr>
            <a:spLocks noGrp="1"/>
          </p:cNvSpPr>
          <p:nvPr>
            <p:ph idx="1"/>
          </p:nvPr>
        </p:nvSpPr>
        <p:spPr>
          <a:xfrm>
            <a:off x="457200" y="1623316"/>
            <a:ext cx="8229600" cy="4960045"/>
          </a:xfrm>
        </p:spPr>
        <p:txBody>
          <a:bodyPr>
            <a:noAutofit/>
          </a:bodyPr>
          <a:lstStyle/>
          <a:p>
            <a:pPr marL="0" indent="0" algn="just">
              <a:buNone/>
            </a:pPr>
            <a:r>
              <a:rPr lang="en-US" sz="1600" b="1" dirty="0"/>
              <a:t>Energy Crisis</a:t>
            </a:r>
          </a:p>
          <a:p>
            <a:pPr algn="just"/>
            <a:r>
              <a:rPr lang="en-ZA" sz="1400" dirty="0"/>
              <a:t>During the 2023 SONA, </a:t>
            </a:r>
            <a:r>
              <a:rPr lang="en-GB" sz="1400" dirty="0"/>
              <a:t>the President acknowledged the devastating impacts of persistent load shedding is having on the economy:</a:t>
            </a:r>
          </a:p>
          <a:p>
            <a:pPr algn="just"/>
            <a:r>
              <a:rPr lang="en-GB" sz="1400" b="1" dirty="0"/>
              <a:t>Eskom Debt Relief Bill </a:t>
            </a:r>
            <a:r>
              <a:rPr lang="en-GB" sz="1400" dirty="0"/>
              <a:t>attributes to the Vote of the National Treasury, totalling R254 billion for the 2023 MTEF.</a:t>
            </a:r>
          </a:p>
          <a:p>
            <a:pPr marL="0" indent="0" algn="just">
              <a:buNone/>
            </a:pPr>
            <a:endParaRPr lang="en-ZA" sz="1400" b="1" dirty="0"/>
          </a:p>
          <a:p>
            <a:pPr marL="0" indent="0" algn="just">
              <a:buNone/>
            </a:pPr>
            <a:r>
              <a:rPr lang="en-ZA" sz="1600" b="1" dirty="0"/>
              <a:t>Eskom Debt Relief Bill</a:t>
            </a:r>
          </a:p>
          <a:p>
            <a:pPr algn="just"/>
            <a:r>
              <a:rPr lang="en-GB" sz="1400" dirty="0"/>
              <a:t>The Eskom Debt Relief Bill attributes to the Vote of the National Treasury as a loan with conditions to Eskom : </a:t>
            </a:r>
          </a:p>
          <a:p>
            <a:pPr lvl="1" algn="just"/>
            <a:r>
              <a:rPr lang="en-GB" sz="1400" dirty="0"/>
              <a:t>R78 billion for the 2023/24 financial year, </a:t>
            </a:r>
          </a:p>
          <a:p>
            <a:pPr lvl="1" algn="just"/>
            <a:r>
              <a:rPr lang="en-GB" sz="1400" dirty="0"/>
              <a:t>R66 billion for the 2024/25 financial year, and</a:t>
            </a:r>
          </a:p>
          <a:p>
            <a:pPr lvl="1" algn="just"/>
            <a:r>
              <a:rPr lang="en-GB" sz="1400" dirty="0"/>
              <a:t>R40 billion for the 2025/26 financial year. </a:t>
            </a:r>
          </a:p>
          <a:p>
            <a:pPr algn="just"/>
            <a:r>
              <a:rPr lang="en-GB" sz="1400" dirty="0"/>
              <a:t>At the determination of the Minister of Finance regarding the progress on compliance, these loans can be converted into ordinary shares. </a:t>
            </a:r>
          </a:p>
          <a:p>
            <a:pPr algn="just"/>
            <a:r>
              <a:rPr lang="en-GB" sz="1400" b="1" dirty="0"/>
              <a:t>National Treasury must, in its next quarterly report to the relevant Parliamentary Committees, report on compliance with the conditions and disclose the amounts of the conversion.</a:t>
            </a:r>
          </a:p>
          <a:p>
            <a:pPr algn="just"/>
            <a:r>
              <a:rPr lang="en-GB" sz="1400" dirty="0"/>
              <a:t>In addition, for the 2025/26 financial year, R70 billion of the Eskom debt will be a direct charge against the National Revenue Fund through a debt takeover arrangement as determined by the Minister.</a:t>
            </a:r>
            <a:endParaRPr lang="en-ZA" sz="1400" dirty="0"/>
          </a:p>
        </p:txBody>
      </p:sp>
      <p:sp>
        <p:nvSpPr>
          <p:cNvPr id="4" name="Slide Number Placeholder 3">
            <a:extLst>
              <a:ext uri="{FF2B5EF4-FFF2-40B4-BE49-F238E27FC236}">
                <a16:creationId xmlns:a16="http://schemas.microsoft.com/office/drawing/2014/main" id="{202955F6-4CA3-4BBC-B8F6-53DD6E45AF79}"/>
              </a:ext>
            </a:extLst>
          </p:cNvPr>
          <p:cNvSpPr>
            <a:spLocks noGrp="1"/>
          </p:cNvSpPr>
          <p:nvPr>
            <p:ph type="sldNum" sz="quarter" idx="12"/>
          </p:nvPr>
        </p:nvSpPr>
        <p:spPr/>
        <p:txBody>
          <a:bodyPr/>
          <a:lstStyle/>
          <a:p>
            <a:fld id="{BEBAE927-7874-4922-83E4-16C33A40F121}" type="slidenum">
              <a:rPr lang="en-ZA" smtClean="0"/>
              <a:pPr/>
              <a:t>6</a:t>
            </a:fld>
            <a:endParaRPr lang="en-ZA"/>
          </a:p>
        </p:txBody>
      </p:sp>
    </p:spTree>
    <p:extLst>
      <p:ext uri="{BB962C8B-B14F-4D97-AF65-F5344CB8AC3E}">
        <p14:creationId xmlns:p14="http://schemas.microsoft.com/office/powerpoint/2010/main" val="97042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119F14-B948-43B9-B90D-5F86BAC0874B}"/>
              </a:ext>
            </a:extLst>
          </p:cNvPr>
          <p:cNvSpPr>
            <a:spLocks noGrp="1"/>
          </p:cNvSpPr>
          <p:nvPr>
            <p:ph type="body" idx="1"/>
          </p:nvPr>
        </p:nvSpPr>
        <p:spPr/>
        <p:txBody>
          <a:bodyPr>
            <a:normAutofit/>
          </a:bodyPr>
          <a:lstStyle/>
          <a:p>
            <a:r>
              <a:rPr lang="en-ZA" kern="0" dirty="0"/>
              <a:t>4. 2023 Appropriation Bill</a:t>
            </a:r>
          </a:p>
        </p:txBody>
      </p:sp>
      <p:sp>
        <p:nvSpPr>
          <p:cNvPr id="3" name="Slide Number Placeholder 2">
            <a:extLst>
              <a:ext uri="{FF2B5EF4-FFF2-40B4-BE49-F238E27FC236}">
                <a16:creationId xmlns:a16="http://schemas.microsoft.com/office/drawing/2014/main" id="{D564FBCB-A3A1-490B-8F6B-C784B494F06E}"/>
              </a:ext>
            </a:extLst>
          </p:cNvPr>
          <p:cNvSpPr>
            <a:spLocks noGrp="1"/>
          </p:cNvSpPr>
          <p:nvPr>
            <p:ph type="sldNum" sz="quarter" idx="12"/>
          </p:nvPr>
        </p:nvSpPr>
        <p:spPr/>
        <p:txBody>
          <a:bodyPr/>
          <a:lstStyle/>
          <a:p>
            <a:fld id="{25CCA86C-E595-4FCB-B12A-2D663C05ECA6}" type="slidenum">
              <a:rPr lang="en-ZA" smtClean="0"/>
              <a:t>7</a:t>
            </a:fld>
            <a:endParaRPr lang="en-ZA"/>
          </a:p>
        </p:txBody>
      </p:sp>
    </p:spTree>
    <p:extLst>
      <p:ext uri="{BB962C8B-B14F-4D97-AF65-F5344CB8AC3E}">
        <p14:creationId xmlns:p14="http://schemas.microsoft.com/office/powerpoint/2010/main" val="354006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B4BA-ABE0-467F-AF84-665F8E87C6C6}"/>
              </a:ext>
            </a:extLst>
          </p:cNvPr>
          <p:cNvSpPr>
            <a:spLocks noGrp="1"/>
          </p:cNvSpPr>
          <p:nvPr>
            <p:ph type="title"/>
          </p:nvPr>
        </p:nvSpPr>
        <p:spPr/>
        <p:txBody>
          <a:bodyPr/>
          <a:lstStyle/>
          <a:p>
            <a:r>
              <a:rPr lang="en-ZA"/>
              <a:t>Appropriation Bill</a:t>
            </a:r>
          </a:p>
        </p:txBody>
      </p:sp>
      <p:sp>
        <p:nvSpPr>
          <p:cNvPr id="3" name="Content Placeholder 2">
            <a:extLst>
              <a:ext uri="{FF2B5EF4-FFF2-40B4-BE49-F238E27FC236}">
                <a16:creationId xmlns:a16="http://schemas.microsoft.com/office/drawing/2014/main" id="{D8DC2DD7-A453-4C9B-91C3-3736322AD437}"/>
              </a:ext>
            </a:extLst>
          </p:cNvPr>
          <p:cNvSpPr>
            <a:spLocks noGrp="1"/>
          </p:cNvSpPr>
          <p:nvPr>
            <p:ph idx="1"/>
          </p:nvPr>
        </p:nvSpPr>
        <p:spPr>
          <a:xfrm>
            <a:off x="457199" y="1543051"/>
            <a:ext cx="8229601" cy="5172074"/>
          </a:xfrm>
        </p:spPr>
        <p:txBody>
          <a:bodyPr vert="horz" lIns="91440" tIns="45720" rIns="91440" bIns="45720" rtlCol="0" anchor="t">
            <a:normAutofit/>
          </a:bodyPr>
          <a:lstStyle/>
          <a:p>
            <a:r>
              <a:rPr lang="en-ZA" sz="1800" dirty="0">
                <a:effectLst/>
                <a:latin typeface="Times New Roman" panose="02020603050405020304" pitchFamily="18" charset="0"/>
                <a:ea typeface="PMingLiU" panose="02020500000000000000" pitchFamily="18" charset="-120"/>
              </a:rPr>
              <a:t>Total appropriation by vote amounts to R1.077 trillion in 2023/24 (or R3.3 trillion over the next three years). </a:t>
            </a:r>
            <a:r>
              <a:rPr lang="en-ZA" sz="1800" dirty="0"/>
              <a:t>Summary of issues from 2023 Appropriation Bill:</a:t>
            </a:r>
          </a:p>
          <a:p>
            <a:pPr lvl="1"/>
            <a:r>
              <a:rPr lang="en-ZA" sz="1600" dirty="0"/>
              <a:t>L</a:t>
            </a:r>
            <a:r>
              <a:rPr lang="en-ZA" sz="1600" dirty="0">
                <a:solidFill>
                  <a:srgbClr val="000000"/>
                </a:solidFill>
                <a:effectLst/>
                <a:latin typeface="Times New Roman" panose="02020603050405020304" pitchFamily="18" charset="0"/>
                <a:ea typeface="PMingLiU" panose="02020500000000000000" pitchFamily="18" charset="-120"/>
              </a:rPr>
              <a:t>argest appropriation at the national sphere is the </a:t>
            </a:r>
            <a:r>
              <a:rPr lang="en-ZA" sz="1600" b="1" dirty="0">
                <a:solidFill>
                  <a:srgbClr val="000000"/>
                </a:solidFill>
                <a:effectLst/>
                <a:latin typeface="Times New Roman" panose="02020603050405020304" pitchFamily="18" charset="0"/>
                <a:ea typeface="PMingLiU" panose="02020500000000000000" pitchFamily="18" charset="-120"/>
              </a:rPr>
              <a:t>Social Development</a:t>
            </a:r>
            <a:r>
              <a:rPr lang="en-ZA" sz="1600" dirty="0">
                <a:solidFill>
                  <a:srgbClr val="000000"/>
                </a:solidFill>
                <a:effectLst/>
                <a:latin typeface="Times New Roman" panose="02020603050405020304" pitchFamily="18" charset="0"/>
                <a:ea typeface="PMingLiU" panose="02020500000000000000" pitchFamily="18" charset="-120"/>
              </a:rPr>
              <a:t> vote, which will receive R263 billion in 2023/24 (growth of 8.8 per cent) – driven by (a) extension to SRD grant and (b) adjustments to the value of social security grants</a:t>
            </a:r>
          </a:p>
          <a:p>
            <a:pPr lvl="2"/>
            <a:r>
              <a:rPr lang="en-ZA" sz="1400" dirty="0"/>
              <a:t>Still no clarity on </a:t>
            </a:r>
            <a:r>
              <a:rPr lang="en-ZA" sz="1400" dirty="0">
                <a:solidFill>
                  <a:srgbClr val="000000"/>
                </a:solidFill>
                <a:effectLst/>
                <a:latin typeface="Times New Roman" panose="02020603050405020304" pitchFamily="18" charset="0"/>
                <a:ea typeface="PMingLiU" panose="02020500000000000000" pitchFamily="18" charset="-120"/>
              </a:rPr>
              <a:t>sustainable and permanent support for unemployed individuals between the ages of 18 and 59 – creates uncertainty for beneficiaries</a:t>
            </a:r>
          </a:p>
          <a:p>
            <a:pPr lvl="2"/>
            <a:r>
              <a:rPr lang="en-ZA" sz="1400" dirty="0">
                <a:solidFill>
                  <a:srgbClr val="000000"/>
                </a:solidFill>
                <a:effectLst/>
                <a:latin typeface="Times New Roman" panose="02020603050405020304" pitchFamily="18" charset="0"/>
                <a:ea typeface="PMingLiU" panose="02020500000000000000" pitchFamily="18" charset="-120"/>
              </a:rPr>
              <a:t>Also while value of other social security grants have been adjusted, value of SRD grant remains unchanged since inception </a:t>
            </a:r>
          </a:p>
          <a:p>
            <a:pPr lvl="1"/>
            <a:r>
              <a:rPr lang="en-ZA" sz="1600" dirty="0">
                <a:solidFill>
                  <a:srgbClr val="000000"/>
                </a:solidFill>
                <a:effectLst/>
                <a:latin typeface="Times New Roman" panose="02020603050405020304" pitchFamily="18" charset="0"/>
                <a:ea typeface="PMingLiU" panose="02020500000000000000" pitchFamily="18" charset="-120"/>
              </a:rPr>
              <a:t>Allocation to the </a:t>
            </a:r>
            <a:r>
              <a:rPr lang="en-ZA" sz="1600" b="1" dirty="0">
                <a:solidFill>
                  <a:srgbClr val="000000"/>
                </a:solidFill>
                <a:effectLst/>
                <a:latin typeface="Times New Roman" panose="02020603050405020304" pitchFamily="18" charset="0"/>
                <a:ea typeface="PMingLiU" panose="02020500000000000000" pitchFamily="18" charset="-120"/>
              </a:rPr>
              <a:t>Cooperative Governance</a:t>
            </a:r>
            <a:r>
              <a:rPr lang="en-ZA" sz="1600" dirty="0">
                <a:solidFill>
                  <a:srgbClr val="000000"/>
                </a:solidFill>
                <a:effectLst/>
                <a:latin typeface="Times New Roman" panose="02020603050405020304" pitchFamily="18" charset="0"/>
                <a:ea typeface="PMingLiU" panose="02020500000000000000" pitchFamily="18" charset="-120"/>
              </a:rPr>
              <a:t> vote is projected to increase by 11 per cent in 2023/24. Additional funding is directed at the LGES - commission welcomes the protection of funding for basic services which is an integral part of the social wage package</a:t>
            </a:r>
          </a:p>
          <a:p>
            <a:pPr lvl="1"/>
            <a:r>
              <a:rPr lang="en-ZA" sz="1600" dirty="0">
                <a:effectLst/>
                <a:latin typeface="Times New Roman" panose="02020603050405020304" pitchFamily="18" charset="0"/>
                <a:ea typeface="PMingLiU" panose="02020500000000000000" pitchFamily="18" charset="-120"/>
              </a:rPr>
              <a:t>DHET vote is projected to grow by 1.1 per cent in 2023/24 - an assessment of national spending by economic classification shows that transfers and subsidies to higher education institutions (HEIs) will decline by 3.7 per cent in 2023/24. Decline affects current and capital transfers to HEIs</a:t>
            </a:r>
            <a:endParaRPr lang="en-ZA" sz="1100" dirty="0"/>
          </a:p>
          <a:p>
            <a:pPr lvl="2"/>
            <a:r>
              <a:rPr lang="en-ZA" sz="1400" dirty="0">
                <a:solidFill>
                  <a:srgbClr val="000000"/>
                </a:solidFill>
                <a:ea typeface="PMingLiU" panose="02020500000000000000" pitchFamily="18" charset="-120"/>
              </a:rPr>
              <a:t>A  big drive towards support for fee free higher education (addition of R32.6 billion) in Budget 2022 – also development of new, sustainable funding framework for higher education – sentiments carried through in MTBPS 2022 and 2023 </a:t>
            </a:r>
            <a:r>
              <a:rPr lang="en-ZA" sz="1400" dirty="0" err="1">
                <a:solidFill>
                  <a:srgbClr val="000000"/>
                </a:solidFill>
                <a:ea typeface="PMingLiU" panose="02020500000000000000" pitchFamily="18" charset="-120"/>
              </a:rPr>
              <a:t>SoNA</a:t>
            </a:r>
            <a:r>
              <a:rPr lang="en-ZA" sz="1400" dirty="0">
                <a:solidFill>
                  <a:srgbClr val="000000"/>
                </a:solidFill>
                <a:ea typeface="PMingLiU" panose="02020500000000000000" pitchFamily="18" charset="-120"/>
              </a:rPr>
              <a:t>. Budget 2023 is silent on this</a:t>
            </a:r>
          </a:p>
        </p:txBody>
      </p:sp>
      <p:sp>
        <p:nvSpPr>
          <p:cNvPr id="4" name="Slide Number Placeholder 3">
            <a:extLst>
              <a:ext uri="{FF2B5EF4-FFF2-40B4-BE49-F238E27FC236}">
                <a16:creationId xmlns:a16="http://schemas.microsoft.com/office/drawing/2014/main" id="{202955F6-4CA3-4BBC-B8F6-53DD6E45AF79}"/>
              </a:ext>
            </a:extLst>
          </p:cNvPr>
          <p:cNvSpPr>
            <a:spLocks noGrp="1"/>
          </p:cNvSpPr>
          <p:nvPr>
            <p:ph type="sldNum" sz="quarter" idx="12"/>
          </p:nvPr>
        </p:nvSpPr>
        <p:spPr/>
        <p:txBody>
          <a:bodyPr/>
          <a:lstStyle/>
          <a:p>
            <a:fld id="{BEBAE927-7874-4922-83E4-16C33A40F121}" type="slidenum">
              <a:rPr lang="en-ZA" smtClean="0"/>
              <a:pPr/>
              <a:t>8</a:t>
            </a:fld>
            <a:endParaRPr lang="en-ZA"/>
          </a:p>
        </p:txBody>
      </p:sp>
    </p:spTree>
    <p:extLst>
      <p:ext uri="{BB962C8B-B14F-4D97-AF65-F5344CB8AC3E}">
        <p14:creationId xmlns:p14="http://schemas.microsoft.com/office/powerpoint/2010/main" val="377239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B4BA-ABE0-467F-AF84-665F8E87C6C6}"/>
              </a:ext>
            </a:extLst>
          </p:cNvPr>
          <p:cNvSpPr>
            <a:spLocks noGrp="1"/>
          </p:cNvSpPr>
          <p:nvPr>
            <p:ph type="title"/>
          </p:nvPr>
        </p:nvSpPr>
        <p:spPr/>
        <p:txBody>
          <a:bodyPr/>
          <a:lstStyle/>
          <a:p>
            <a:r>
              <a:rPr lang="en-ZA"/>
              <a:t>Appropriation Bill [cont.]</a:t>
            </a:r>
          </a:p>
        </p:txBody>
      </p:sp>
      <p:sp>
        <p:nvSpPr>
          <p:cNvPr id="3" name="Content Placeholder 2">
            <a:extLst>
              <a:ext uri="{FF2B5EF4-FFF2-40B4-BE49-F238E27FC236}">
                <a16:creationId xmlns:a16="http://schemas.microsoft.com/office/drawing/2014/main" id="{D8DC2DD7-A453-4C9B-91C3-3736322AD437}"/>
              </a:ext>
            </a:extLst>
          </p:cNvPr>
          <p:cNvSpPr>
            <a:spLocks noGrp="1"/>
          </p:cNvSpPr>
          <p:nvPr>
            <p:ph idx="1"/>
          </p:nvPr>
        </p:nvSpPr>
        <p:spPr>
          <a:xfrm>
            <a:off x="457200" y="1600201"/>
            <a:ext cx="8229600" cy="5002237"/>
          </a:xfrm>
        </p:spPr>
        <p:txBody>
          <a:bodyPr>
            <a:normAutofit/>
          </a:bodyPr>
          <a:lstStyle/>
          <a:p>
            <a:pPr lvl="1"/>
            <a:r>
              <a:rPr lang="en-ZA" sz="1600" b="1" dirty="0">
                <a:effectLst/>
                <a:latin typeface="Times New Roman" panose="02020603050405020304" pitchFamily="18" charset="0"/>
                <a:ea typeface="PMingLiU" panose="02020500000000000000" pitchFamily="18" charset="-120"/>
              </a:rPr>
              <a:t>Health</a:t>
            </a:r>
            <a:r>
              <a:rPr lang="en-ZA" sz="1600" dirty="0">
                <a:effectLst/>
                <a:latin typeface="Times New Roman" panose="02020603050405020304" pitchFamily="18" charset="0"/>
                <a:ea typeface="PMingLiU" panose="02020500000000000000" pitchFamily="18" charset="-120"/>
              </a:rPr>
              <a:t> Vote projected to decline from R62.1 billion in 2022/23 to R60.1 billion in 2023/24 </a:t>
            </a:r>
          </a:p>
          <a:p>
            <a:pPr lvl="2"/>
            <a:r>
              <a:rPr lang="en-ZA" sz="1400" dirty="0">
                <a:solidFill>
                  <a:srgbClr val="000000"/>
                </a:solidFill>
                <a:effectLst/>
                <a:latin typeface="Times New Roman" panose="02020603050405020304" pitchFamily="18" charset="0"/>
                <a:ea typeface="PMingLiU" panose="02020500000000000000" pitchFamily="18" charset="-120"/>
              </a:rPr>
              <a:t>This includes a reduction in the health allocation contained in the social wage package, thus implying that free healthcare will be affected – </a:t>
            </a:r>
            <a:r>
              <a:rPr lang="en-ZA" sz="1400" dirty="0">
                <a:solidFill>
                  <a:srgbClr val="000000"/>
                </a:solidFill>
                <a:ea typeface="PMingLiU" panose="02020500000000000000" pitchFamily="18" charset="-120"/>
              </a:rPr>
              <a:t>the commission advises </a:t>
            </a:r>
            <a:r>
              <a:rPr lang="en-ZA" sz="1400" dirty="0">
                <a:solidFill>
                  <a:srgbClr val="000000"/>
                </a:solidFill>
                <a:effectLst/>
                <a:latin typeface="Times New Roman" panose="02020603050405020304" pitchFamily="18" charset="0"/>
                <a:ea typeface="PMingLiU" panose="02020500000000000000" pitchFamily="18" charset="-120"/>
              </a:rPr>
              <a:t>Parliament to request an understanding of how this reduction will impact the poor who rely on the public healthcare system</a:t>
            </a:r>
          </a:p>
          <a:p>
            <a:pPr lvl="1"/>
            <a:r>
              <a:rPr lang="en-ZA" sz="1600" b="1" dirty="0">
                <a:solidFill>
                  <a:srgbClr val="000000"/>
                </a:solidFill>
                <a:effectLst/>
                <a:latin typeface="Times New Roman" panose="02020603050405020304" pitchFamily="18" charset="0"/>
                <a:ea typeface="PMingLiU" panose="02020500000000000000" pitchFamily="18" charset="-120"/>
              </a:rPr>
              <a:t>Transport</a:t>
            </a:r>
            <a:r>
              <a:rPr lang="en-ZA" sz="1600" dirty="0">
                <a:solidFill>
                  <a:srgbClr val="000000"/>
                </a:solidFill>
                <a:effectLst/>
                <a:latin typeface="Times New Roman" panose="02020603050405020304" pitchFamily="18" charset="0"/>
                <a:ea typeface="PMingLiU" panose="02020500000000000000" pitchFamily="18" charset="-120"/>
              </a:rPr>
              <a:t> vote dominates in respect of infrastructure spending over the next three years (R47.2 billion in 2023/24, R51.5 billion in 2024/25 and R56 billion in 2025/26)  - focus will be on rehabilitation of provincial roads and reducing the rehabilitation backlog on national roads</a:t>
            </a:r>
          </a:p>
          <a:p>
            <a:pPr lvl="2" algn="just"/>
            <a:r>
              <a:rPr lang="en-ZA" sz="1400" dirty="0">
                <a:solidFill>
                  <a:srgbClr val="000000"/>
                </a:solidFill>
                <a:effectLst/>
                <a:latin typeface="Times New Roman" panose="02020603050405020304" pitchFamily="18" charset="0"/>
                <a:ea typeface="PMingLiU" panose="02020500000000000000" pitchFamily="18" charset="-120"/>
              </a:rPr>
              <a:t>Notwithstanding increased infrastructure spending, budget allocated to Transport vote declines from R94.9 billion in 2022/23 to R79.6 billion in 2023/24. Reduction to (a) Aviation Oversight subprogramme (responsible for monitoring the performance of the Airports Company of SA, the Air Traffic and Navigation Services Company and the SA Civil Aviation Authority in line with the legislative framework and (b) Rural and Scholar Transport subprogramme - these programmes are critical in ensuring safety in the sector. Cuts should be focussed on non-essential spending items</a:t>
            </a:r>
          </a:p>
          <a:p>
            <a:pPr lvl="1" algn="just"/>
            <a:r>
              <a:rPr lang="en-ZA" sz="1600" dirty="0">
                <a:solidFill>
                  <a:srgbClr val="000000"/>
                </a:solidFill>
                <a:effectLst/>
                <a:latin typeface="Times New Roman" panose="02020603050405020304" pitchFamily="18" charset="0"/>
                <a:ea typeface="PMingLiU" panose="02020500000000000000" pitchFamily="18" charset="-120"/>
              </a:rPr>
              <a:t>Based on high levels of crime in South Africa, the commission welcomes the additional resources and recruitment drive being implemented under the </a:t>
            </a:r>
            <a:r>
              <a:rPr lang="en-ZA" sz="1600" b="1" dirty="0">
                <a:solidFill>
                  <a:srgbClr val="000000"/>
                </a:solidFill>
                <a:ea typeface="PMingLiU" panose="02020500000000000000" pitchFamily="18" charset="-120"/>
              </a:rPr>
              <a:t>Police</a:t>
            </a:r>
            <a:r>
              <a:rPr lang="en-ZA" sz="1600" dirty="0">
                <a:solidFill>
                  <a:srgbClr val="000000"/>
                </a:solidFill>
                <a:ea typeface="PMingLiU" panose="02020500000000000000" pitchFamily="18" charset="-120"/>
              </a:rPr>
              <a:t> vote</a:t>
            </a:r>
            <a:endParaRPr lang="en-ZA" sz="1200" dirty="0"/>
          </a:p>
        </p:txBody>
      </p:sp>
      <p:sp>
        <p:nvSpPr>
          <p:cNvPr id="4" name="Slide Number Placeholder 3">
            <a:extLst>
              <a:ext uri="{FF2B5EF4-FFF2-40B4-BE49-F238E27FC236}">
                <a16:creationId xmlns:a16="http://schemas.microsoft.com/office/drawing/2014/main" id="{202955F6-4CA3-4BBC-B8F6-53DD6E45AF79}"/>
              </a:ext>
            </a:extLst>
          </p:cNvPr>
          <p:cNvSpPr>
            <a:spLocks noGrp="1"/>
          </p:cNvSpPr>
          <p:nvPr>
            <p:ph type="sldNum" sz="quarter" idx="12"/>
          </p:nvPr>
        </p:nvSpPr>
        <p:spPr/>
        <p:txBody>
          <a:bodyPr/>
          <a:lstStyle/>
          <a:p>
            <a:fld id="{BEBAE927-7874-4922-83E4-16C33A40F121}" type="slidenum">
              <a:rPr lang="en-ZA" smtClean="0"/>
              <a:pPr/>
              <a:t>9</a:t>
            </a:fld>
            <a:endParaRPr lang="en-ZA"/>
          </a:p>
        </p:txBody>
      </p:sp>
    </p:spTree>
    <p:extLst>
      <p:ext uri="{BB962C8B-B14F-4D97-AF65-F5344CB8AC3E}">
        <p14:creationId xmlns:p14="http://schemas.microsoft.com/office/powerpoint/2010/main" val="340242928"/>
      </p:ext>
    </p:extLst>
  </p:cSld>
  <p:clrMapOvr>
    <a:masterClrMapping/>
  </p:clrMapOvr>
</p:sld>
</file>

<file path=ppt/theme/theme1.xml><?xml version="1.0" encoding="utf-8"?>
<a:theme xmlns:a="http://schemas.openxmlformats.org/drawingml/2006/main" name="FFC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FC Presentation" id="{5FD6B1C3-64DC-4DEE-AC43-3FA7669313D7}" vid="{F0BDEFCB-3793-4994-AA70-65599B0863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FFC Presentation</Template>
  <TotalTime>65</TotalTime>
  <Words>2374</Words>
  <Application>Microsoft Office PowerPoint</Application>
  <PresentationFormat>On-screen Show (4:3)</PresentationFormat>
  <Paragraphs>268</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vt:lpstr>
      <vt:lpstr>Symbol</vt:lpstr>
      <vt:lpstr>Times New Roman</vt:lpstr>
      <vt:lpstr>Wingdings</vt:lpstr>
      <vt:lpstr>FFC Presentation</vt:lpstr>
      <vt:lpstr>FFC Submission on the 2023 Appropriation Bill &amp; the 2023 Eskom Debt Relief Bill</vt:lpstr>
      <vt:lpstr>FFC in the Constitution of the Republic of  South Africa</vt:lpstr>
      <vt:lpstr>Presentation Outline</vt:lpstr>
      <vt:lpstr>PowerPoint Presentation</vt:lpstr>
      <vt:lpstr>Consolidated Government Fiscal Framework</vt:lpstr>
      <vt:lpstr>1. Budget 2023: Addressing The Energy Crisis</vt:lpstr>
      <vt:lpstr>PowerPoint Presentation</vt:lpstr>
      <vt:lpstr>Appropriation Bill</vt:lpstr>
      <vt:lpstr>Appropriation Bill [cont.]</vt:lpstr>
      <vt:lpstr>Recommendations</vt:lpstr>
      <vt:lpstr>PowerPoint Presentation</vt:lpstr>
      <vt:lpstr>Guarantees to State-Owned Companies</vt:lpstr>
      <vt:lpstr>Financial Performance of State-Owned Companies</vt:lpstr>
      <vt:lpstr>South Africa Airways (SAA)</vt:lpstr>
      <vt:lpstr>Public Infrastructure Investment</vt:lpstr>
      <vt:lpstr>Public Infrastructure Investment [cont.]</vt:lpstr>
      <vt:lpstr>8. Concluding Remarks and Recommendations</vt:lpstr>
      <vt:lpstr>8. Concluding Remarks and Recommendations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 Tseng</dc:creator>
  <cp:lastModifiedBy>Chen W. Tseng</cp:lastModifiedBy>
  <cp:revision>1</cp:revision>
  <dcterms:created xsi:type="dcterms:W3CDTF">2021-01-02T17:16:59Z</dcterms:created>
  <dcterms:modified xsi:type="dcterms:W3CDTF">2023-04-18T12:58:10Z</dcterms:modified>
</cp:coreProperties>
</file>