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5.xml" ContentType="application/vnd.openxmlformats-officedocument.theme+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theme/theme6.xml" ContentType="application/vnd.openxmlformats-officedocument.theme+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theme/theme7.xml" ContentType="application/vnd.openxmlformats-officedocument.theme+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theme/theme8.xml" ContentType="application/vnd.openxmlformats-officedocument.theme+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9" r:id="rId1"/>
    <p:sldMasterId id="2147483673" r:id="rId2"/>
    <p:sldMasterId id="2147483686" r:id="rId3"/>
    <p:sldMasterId id="2147483725" r:id="rId4"/>
    <p:sldMasterId id="2147483738" r:id="rId5"/>
    <p:sldMasterId id="2147483751" r:id="rId6"/>
    <p:sldMasterId id="2147483764" r:id="rId7"/>
    <p:sldMasterId id="2147483777" r:id="rId8"/>
    <p:sldMasterId id="2147483790" r:id="rId9"/>
  </p:sldMasterIdLst>
  <p:notesMasterIdLst>
    <p:notesMasterId r:id="rId65"/>
  </p:notesMasterIdLst>
  <p:handoutMasterIdLst>
    <p:handoutMasterId r:id="rId66"/>
  </p:handoutMasterIdLst>
  <p:sldIdLst>
    <p:sldId id="728" r:id="rId10"/>
    <p:sldId id="434" r:id="rId11"/>
    <p:sldId id="536" r:id="rId12"/>
    <p:sldId id="665" r:id="rId13"/>
    <p:sldId id="548" r:id="rId14"/>
    <p:sldId id="661" r:id="rId15"/>
    <p:sldId id="757" r:id="rId16"/>
    <p:sldId id="537" r:id="rId17"/>
    <p:sldId id="711" r:id="rId18"/>
    <p:sldId id="712" r:id="rId19"/>
    <p:sldId id="666" r:id="rId20"/>
    <p:sldId id="619" r:id="rId21"/>
    <p:sldId id="325" r:id="rId22"/>
    <p:sldId id="804" r:id="rId23"/>
    <p:sldId id="538" r:id="rId24"/>
    <p:sldId id="785" r:id="rId25"/>
    <p:sldId id="812" r:id="rId26"/>
    <p:sldId id="297" r:id="rId27"/>
    <p:sldId id="650" r:id="rId28"/>
    <p:sldId id="805" r:id="rId29"/>
    <p:sldId id="539" r:id="rId30"/>
    <p:sldId id="811" r:id="rId31"/>
    <p:sldId id="651" r:id="rId32"/>
    <p:sldId id="600" r:id="rId33"/>
    <p:sldId id="704" r:id="rId34"/>
    <p:sldId id="644" r:id="rId35"/>
    <p:sldId id="652" r:id="rId36"/>
    <p:sldId id="806" r:id="rId37"/>
    <p:sldId id="540" r:id="rId38"/>
    <p:sldId id="603" r:id="rId39"/>
    <p:sldId id="654" r:id="rId40"/>
    <p:sldId id="807" r:id="rId41"/>
    <p:sldId id="542" r:id="rId42"/>
    <p:sldId id="613" r:id="rId43"/>
    <p:sldId id="808" r:id="rId44"/>
    <p:sldId id="768" r:id="rId45"/>
    <p:sldId id="769" r:id="rId46"/>
    <p:sldId id="655" r:id="rId47"/>
    <p:sldId id="656" r:id="rId48"/>
    <p:sldId id="809" r:id="rId49"/>
    <p:sldId id="543" r:id="rId50"/>
    <p:sldId id="407" r:id="rId51"/>
    <p:sldId id="810" r:id="rId52"/>
    <p:sldId id="547" r:id="rId53"/>
    <p:sldId id="676" r:id="rId54"/>
    <p:sldId id="680" r:id="rId55"/>
    <p:sldId id="679" r:id="rId56"/>
    <p:sldId id="681" r:id="rId57"/>
    <p:sldId id="776" r:id="rId58"/>
    <p:sldId id="723" r:id="rId59"/>
    <p:sldId id="663" r:id="rId60"/>
    <p:sldId id="341" r:id="rId61"/>
    <p:sldId id="342" r:id="rId62"/>
    <p:sldId id="683" r:id="rId63"/>
    <p:sldId id="727" r:id="rId64"/>
  </p:sldIdLst>
  <p:sldSz cx="10080625" cy="7559675"/>
  <p:notesSz cx="6797675" cy="9928225"/>
  <p:defaultTextStyle>
    <a:defPPr>
      <a:defRPr lang="en-GB"/>
    </a:defPPr>
    <a:lvl1pPr algn="l" defTabSz="449263" rtl="0" eaLnBrk="0" fontAlgn="base" hangingPunct="0">
      <a:spcBef>
        <a:spcPct val="0"/>
      </a:spcBef>
      <a:spcAft>
        <a:spcPct val="0"/>
      </a:spcAft>
      <a:defRPr kern="1200">
        <a:solidFill>
          <a:schemeClr val="bg1"/>
        </a:solidFill>
        <a:latin typeface="Arial" charset="0"/>
        <a:ea typeface="+mn-ea"/>
        <a:cs typeface="Arial" charset="0"/>
      </a:defRPr>
    </a:lvl1pPr>
    <a:lvl2pPr marL="430213" indent="-215900" algn="l" defTabSz="449263" rtl="0" eaLnBrk="0" fontAlgn="base" hangingPunct="0">
      <a:spcBef>
        <a:spcPct val="0"/>
      </a:spcBef>
      <a:spcAft>
        <a:spcPct val="0"/>
      </a:spcAft>
      <a:defRPr kern="1200">
        <a:solidFill>
          <a:schemeClr val="bg1"/>
        </a:solidFill>
        <a:latin typeface="Arial" charset="0"/>
        <a:ea typeface="+mn-ea"/>
        <a:cs typeface="Arial" charset="0"/>
      </a:defRPr>
    </a:lvl2pPr>
    <a:lvl3pPr marL="646113" indent="-215900" algn="l" defTabSz="449263" rtl="0" eaLnBrk="0" fontAlgn="base" hangingPunct="0">
      <a:spcBef>
        <a:spcPct val="0"/>
      </a:spcBef>
      <a:spcAft>
        <a:spcPct val="0"/>
      </a:spcAft>
      <a:defRPr kern="1200">
        <a:solidFill>
          <a:schemeClr val="bg1"/>
        </a:solidFill>
        <a:latin typeface="Arial" charset="0"/>
        <a:ea typeface="+mn-ea"/>
        <a:cs typeface="Arial" charset="0"/>
      </a:defRPr>
    </a:lvl3pPr>
    <a:lvl4pPr marL="862013" indent="-214313" algn="l" defTabSz="449263" rtl="0" eaLnBrk="0" fontAlgn="base" hangingPunct="0">
      <a:spcBef>
        <a:spcPct val="0"/>
      </a:spcBef>
      <a:spcAft>
        <a:spcPct val="0"/>
      </a:spcAft>
      <a:defRPr kern="1200">
        <a:solidFill>
          <a:schemeClr val="bg1"/>
        </a:solidFill>
        <a:latin typeface="Arial" charset="0"/>
        <a:ea typeface="+mn-ea"/>
        <a:cs typeface="Arial" charset="0"/>
      </a:defRPr>
    </a:lvl4pPr>
    <a:lvl5pPr marL="1077913" indent="-215900" algn="l" defTabSz="449263" rtl="0" eaLnBrk="0" fontAlgn="base" hangingPunct="0">
      <a:spcBef>
        <a:spcPct val="0"/>
      </a:spcBef>
      <a:spcAft>
        <a:spcPct val="0"/>
      </a:spcAft>
      <a:defRPr kern="1200">
        <a:solidFill>
          <a:schemeClr val="bg1"/>
        </a:solidFill>
        <a:latin typeface="Arial" charset="0"/>
        <a:ea typeface="+mn-ea"/>
        <a:cs typeface="Arial" charset="0"/>
      </a:defRPr>
    </a:lvl5pPr>
    <a:lvl6pPr marL="2286000" algn="l" defTabSz="914400" rtl="0" eaLnBrk="1" latinLnBrk="0" hangingPunct="1">
      <a:defRPr kern="1200">
        <a:solidFill>
          <a:schemeClr val="bg1"/>
        </a:solidFill>
        <a:latin typeface="Arial" charset="0"/>
        <a:ea typeface="+mn-ea"/>
        <a:cs typeface="Arial" charset="0"/>
      </a:defRPr>
    </a:lvl6pPr>
    <a:lvl7pPr marL="2743200" algn="l" defTabSz="914400" rtl="0" eaLnBrk="1" latinLnBrk="0" hangingPunct="1">
      <a:defRPr kern="1200">
        <a:solidFill>
          <a:schemeClr val="bg1"/>
        </a:solidFill>
        <a:latin typeface="Arial" charset="0"/>
        <a:ea typeface="+mn-ea"/>
        <a:cs typeface="Arial" charset="0"/>
      </a:defRPr>
    </a:lvl7pPr>
    <a:lvl8pPr marL="3200400" algn="l" defTabSz="914400" rtl="0" eaLnBrk="1" latinLnBrk="0" hangingPunct="1">
      <a:defRPr kern="1200">
        <a:solidFill>
          <a:schemeClr val="bg1"/>
        </a:solidFill>
        <a:latin typeface="Arial" charset="0"/>
        <a:ea typeface="+mn-ea"/>
        <a:cs typeface="Arial" charset="0"/>
      </a:defRPr>
    </a:lvl8pPr>
    <a:lvl9pPr marL="3657600" algn="l" defTabSz="914400" rtl="0" eaLnBrk="1" latinLnBrk="0" hangingPunct="1">
      <a:defRPr kern="1200">
        <a:solidFill>
          <a:schemeClr val="bg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674" userDrawn="1">
          <p15:clr>
            <a:srgbClr val="A4A3A4"/>
          </p15:clr>
        </p15:guide>
        <p15:guide id="2" pos="1942"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885EB60-292D-B1B6-E58D-F00A4EE2752E}" name="Doctor Phokwani" initials="DP" userId="S::Doctor.Phokwani@umalusi.org.za::6c298112-03f9-4751-8b6b-336cbc512bfd" providerId="AD"/>
  <p188:author id="{116BE6BA-6578-B801-5872-D57E4B76BA57}" name="Andy Thulo" initials="AT" userId="S::Andy.Thulo@umalusi.org.za::938925db-0bea-4ad6-b0f7-2c2a42948ed8" providerId="AD"/>
  <p188:author id="{7943F6F0-93EF-F622-0145-00EA7B205BA6}" name="William Chauke" initials="WC" userId="S::William.Chauke@umalusi.org.za::27268b1c-c23d-4afb-84b9-4406c6b09f8a" providerId="AD"/>
  <p188:author id="{C99103F3-95C6-7EE7-8B6B-03860DE08A44}" name="Mary-Louise Madalane" initials="MLM" userId="S::Mary-Louise.Madalane@umalusi.org.za::867fc8b8-f902-4723-9860-f92a9cc5e88f"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7" name="Kgaka Makgeledisa" initials="KM" lastIdx="1" clrIdx="6">
    <p:extLst>
      <p:ext uri="{19B8F6BF-5375-455C-9EA6-DF929625EA0E}">
        <p15:presenceInfo xmlns:p15="http://schemas.microsoft.com/office/powerpoint/2012/main" userId="S-1-5-21-1981554753-85856005-3289934986-4162" providerId="AD"/>
      </p:ext>
    </p:extLst>
  </p:cmAuthor>
  <p:cmAuthor id="1" name="Zodwa Modimakwane" initials="ZM" lastIdx="70" clrIdx="0">
    <p:extLst>
      <p:ext uri="{19B8F6BF-5375-455C-9EA6-DF929625EA0E}">
        <p15:presenceInfo xmlns:p15="http://schemas.microsoft.com/office/powerpoint/2012/main" userId="S-1-5-21-1981554753-85856005-3289934986-1757" providerId="AD"/>
      </p:ext>
    </p:extLst>
  </p:cmAuthor>
  <p:cmAuthor id="8" name="Andy Thulo" initials="AT" lastIdx="2" clrIdx="7">
    <p:extLst>
      <p:ext uri="{19B8F6BF-5375-455C-9EA6-DF929625EA0E}">
        <p15:presenceInfo xmlns:p15="http://schemas.microsoft.com/office/powerpoint/2012/main" userId="S-1-5-21-1981554753-85856005-3289934986-1107" providerId="AD"/>
      </p:ext>
    </p:extLst>
  </p:cmAuthor>
  <p:cmAuthor id="2" name="Mary-Louise Madalane" initials="MM" lastIdx="38" clrIdx="1">
    <p:extLst>
      <p:ext uri="{19B8F6BF-5375-455C-9EA6-DF929625EA0E}">
        <p15:presenceInfo xmlns:p15="http://schemas.microsoft.com/office/powerpoint/2012/main" userId="S-1-5-21-1981554753-85856005-3289934986-1257" providerId="AD"/>
      </p:ext>
    </p:extLst>
  </p:cmAuthor>
  <p:cmAuthor id="9" name="Doctor Phokwani" initials="DP" lastIdx="3" clrIdx="8">
    <p:extLst>
      <p:ext uri="{19B8F6BF-5375-455C-9EA6-DF929625EA0E}">
        <p15:presenceInfo xmlns:p15="http://schemas.microsoft.com/office/powerpoint/2012/main" userId="S::Doctor.Phokwani@umalusi.org.za::6c298112-03f9-4751-8b6b-336cbc512bfd" providerId="AD"/>
      </p:ext>
    </p:extLst>
  </p:cmAuthor>
  <p:cmAuthor id="3" name="Christiaan Geel" initials="CG" lastIdx="2" clrIdx="2">
    <p:extLst>
      <p:ext uri="{19B8F6BF-5375-455C-9EA6-DF929625EA0E}">
        <p15:presenceInfo xmlns:p15="http://schemas.microsoft.com/office/powerpoint/2012/main" userId="S-1-5-21-1981554753-85856005-3289934986-4160" providerId="AD"/>
      </p:ext>
    </p:extLst>
  </p:cmAuthor>
  <p:cmAuthor id="10" name="Zodwa Modimakwane" initials="ZM [2]" lastIdx="17" clrIdx="9">
    <p:extLst>
      <p:ext uri="{19B8F6BF-5375-455C-9EA6-DF929625EA0E}">
        <p15:presenceInfo xmlns:p15="http://schemas.microsoft.com/office/powerpoint/2012/main" userId="S::Zodwa.Modimakwane@umalusi.org.za::6bc5f21c-01ba-4e18-9de3-1301f2a76789" providerId="AD"/>
      </p:ext>
    </p:extLst>
  </p:cmAuthor>
  <p:cmAuthor id="4" name="William Chauke" initials="WC" lastIdx="1" clrIdx="3">
    <p:extLst>
      <p:ext uri="{19B8F6BF-5375-455C-9EA6-DF929625EA0E}">
        <p15:presenceInfo xmlns:p15="http://schemas.microsoft.com/office/powerpoint/2012/main" userId="S-1-5-21-1981554753-85856005-3289934986-1132" providerId="AD"/>
      </p:ext>
    </p:extLst>
  </p:cmAuthor>
  <p:cmAuthor id="11" name="William Chauke" initials="WC [2]" lastIdx="1" clrIdx="10">
    <p:extLst>
      <p:ext uri="{19B8F6BF-5375-455C-9EA6-DF929625EA0E}">
        <p15:presenceInfo xmlns:p15="http://schemas.microsoft.com/office/powerpoint/2012/main" userId="S::William.Chauke@umalusi.org.za::27268b1c-c23d-4afb-84b9-4406c6b09f8a" providerId="AD"/>
      </p:ext>
    </p:extLst>
  </p:cmAuthor>
  <p:cmAuthor id="5" name="Dr Eva Sujee" initials="DES" lastIdx="12" clrIdx="4">
    <p:extLst>
      <p:ext uri="{19B8F6BF-5375-455C-9EA6-DF929625EA0E}">
        <p15:presenceInfo xmlns:p15="http://schemas.microsoft.com/office/powerpoint/2012/main" userId="S-1-5-21-1981554753-85856005-3289934986-4219" providerId="AD"/>
      </p:ext>
    </p:extLst>
  </p:cmAuthor>
  <p:cmAuthor id="12" name="Andy Thulo" initials="AT [2]" lastIdx="1" clrIdx="11">
    <p:extLst>
      <p:ext uri="{19B8F6BF-5375-455C-9EA6-DF929625EA0E}">
        <p15:presenceInfo xmlns:p15="http://schemas.microsoft.com/office/powerpoint/2012/main" userId="S::Andy.Thulo@umalusi.org.za::938925db-0bea-4ad6-b0f7-2c2a42948ed8" providerId="AD"/>
      </p:ext>
    </p:extLst>
  </p:cmAuthor>
  <p:cmAuthor id="6" name="Nomaswazi Shabalala" initials="NS" lastIdx="6" clrIdx="5">
    <p:extLst>
      <p:ext uri="{19B8F6BF-5375-455C-9EA6-DF929625EA0E}">
        <p15:presenceInfo xmlns:p15="http://schemas.microsoft.com/office/powerpoint/2012/main" userId="S-1-5-21-1981554753-85856005-3289934986-416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1966"/>
    <a:srgbClr val="191966"/>
    <a:srgbClr val="937843"/>
    <a:srgbClr val="22228B"/>
    <a:srgbClr val="E8E8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41" autoAdjust="0"/>
    <p:restoredTop sz="88984" autoAdjust="0"/>
  </p:normalViewPr>
  <p:slideViewPr>
    <p:cSldViewPr>
      <p:cViewPr varScale="1">
        <p:scale>
          <a:sx n="53" d="100"/>
          <a:sy n="53" d="100"/>
        </p:scale>
        <p:origin x="1504" y="5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59" d="100"/>
          <a:sy n="59" d="100"/>
        </p:scale>
        <p:origin x="-1752" y="-72"/>
      </p:cViewPr>
      <p:guideLst>
        <p:guide orient="horz" pos="2674"/>
        <p:guide pos="1942"/>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17.xml"/><Relationship Id="rId21" Type="http://schemas.openxmlformats.org/officeDocument/2006/relationships/slide" Target="slides/slide12.xml"/><Relationship Id="rId42" Type="http://schemas.openxmlformats.org/officeDocument/2006/relationships/slide" Target="slides/slide33.xml"/><Relationship Id="rId47" Type="http://schemas.openxmlformats.org/officeDocument/2006/relationships/slide" Target="slides/slide38.xml"/><Relationship Id="rId63" Type="http://schemas.openxmlformats.org/officeDocument/2006/relationships/slide" Target="slides/slide54.xml"/><Relationship Id="rId68" Type="http://schemas.openxmlformats.org/officeDocument/2006/relationships/presProps" Target="presProps.xml"/><Relationship Id="rId7" Type="http://schemas.openxmlformats.org/officeDocument/2006/relationships/slideMaster" Target="slideMasters/slideMaster7.xml"/><Relationship Id="rId71"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7.xml"/><Relationship Id="rId29" Type="http://schemas.openxmlformats.org/officeDocument/2006/relationships/slide" Target="slides/slide20.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slide" Target="slides/slide28.xml"/><Relationship Id="rId40" Type="http://schemas.openxmlformats.org/officeDocument/2006/relationships/slide" Target="slides/slide31.xml"/><Relationship Id="rId45" Type="http://schemas.openxmlformats.org/officeDocument/2006/relationships/slide" Target="slides/slide36.xml"/><Relationship Id="rId53" Type="http://schemas.openxmlformats.org/officeDocument/2006/relationships/slide" Target="slides/slide44.xml"/><Relationship Id="rId58" Type="http://schemas.openxmlformats.org/officeDocument/2006/relationships/slide" Target="slides/slide49.xml"/><Relationship Id="rId66" Type="http://schemas.openxmlformats.org/officeDocument/2006/relationships/handoutMaster" Target="handoutMasters/handoutMaster1.xml"/><Relationship Id="rId5" Type="http://schemas.openxmlformats.org/officeDocument/2006/relationships/slideMaster" Target="slideMasters/slideMaster5.xml"/><Relationship Id="rId61" Type="http://schemas.openxmlformats.org/officeDocument/2006/relationships/slide" Target="slides/slide52.xml"/><Relationship Id="rId19" Type="http://schemas.openxmlformats.org/officeDocument/2006/relationships/slide" Target="slides/slide10.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slide" Target="slides/slide26.xml"/><Relationship Id="rId43" Type="http://schemas.openxmlformats.org/officeDocument/2006/relationships/slide" Target="slides/slide34.xml"/><Relationship Id="rId48" Type="http://schemas.openxmlformats.org/officeDocument/2006/relationships/slide" Target="slides/slide39.xml"/><Relationship Id="rId56" Type="http://schemas.openxmlformats.org/officeDocument/2006/relationships/slide" Target="slides/slide47.xml"/><Relationship Id="rId64" Type="http://schemas.openxmlformats.org/officeDocument/2006/relationships/slide" Target="slides/slide55.xml"/><Relationship Id="rId69" Type="http://schemas.openxmlformats.org/officeDocument/2006/relationships/viewProps" Target="viewProps.xml"/><Relationship Id="rId8" Type="http://schemas.openxmlformats.org/officeDocument/2006/relationships/slideMaster" Target="slideMasters/slideMaster8.xml"/><Relationship Id="rId51" Type="http://schemas.openxmlformats.org/officeDocument/2006/relationships/slide" Target="slides/slide42.xml"/><Relationship Id="rId72" Type="http://schemas.microsoft.com/office/2018/10/relationships/authors" Target="authors.xml"/><Relationship Id="rId3" Type="http://schemas.openxmlformats.org/officeDocument/2006/relationships/slideMaster" Target="slideMasters/slideMaster3.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slide" Target="slides/slide29.xml"/><Relationship Id="rId46" Type="http://schemas.openxmlformats.org/officeDocument/2006/relationships/slide" Target="slides/slide37.xml"/><Relationship Id="rId59" Type="http://schemas.openxmlformats.org/officeDocument/2006/relationships/slide" Target="slides/slide50.xml"/><Relationship Id="rId67" Type="http://schemas.openxmlformats.org/officeDocument/2006/relationships/commentAuthors" Target="commentAuthors.xml"/><Relationship Id="rId20" Type="http://schemas.openxmlformats.org/officeDocument/2006/relationships/slide" Target="slides/slide11.xml"/><Relationship Id="rId41" Type="http://schemas.openxmlformats.org/officeDocument/2006/relationships/slide" Target="slides/slide32.xml"/><Relationship Id="rId54" Type="http://schemas.openxmlformats.org/officeDocument/2006/relationships/slide" Target="slides/slide45.xml"/><Relationship Id="rId62" Type="http://schemas.openxmlformats.org/officeDocument/2006/relationships/slide" Target="slides/slide53.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slide" Target="slides/slide27.xml"/><Relationship Id="rId49" Type="http://schemas.openxmlformats.org/officeDocument/2006/relationships/slide" Target="slides/slide40.xml"/><Relationship Id="rId57" Type="http://schemas.openxmlformats.org/officeDocument/2006/relationships/slide" Target="slides/slide48.xml"/><Relationship Id="rId10" Type="http://schemas.openxmlformats.org/officeDocument/2006/relationships/slide" Target="slides/slide1.xml"/><Relationship Id="rId31" Type="http://schemas.openxmlformats.org/officeDocument/2006/relationships/slide" Target="slides/slide22.xml"/><Relationship Id="rId44" Type="http://schemas.openxmlformats.org/officeDocument/2006/relationships/slide" Target="slides/slide35.xml"/><Relationship Id="rId52" Type="http://schemas.openxmlformats.org/officeDocument/2006/relationships/slide" Target="slides/slide43.xml"/><Relationship Id="rId60" Type="http://schemas.openxmlformats.org/officeDocument/2006/relationships/slide" Target="slides/slide51.xml"/><Relationship Id="rId65"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Master" Target="slideMasters/slideMaster9.xml"/><Relationship Id="rId13" Type="http://schemas.openxmlformats.org/officeDocument/2006/relationships/slide" Target="slides/slide4.xml"/><Relationship Id="rId18" Type="http://schemas.openxmlformats.org/officeDocument/2006/relationships/slide" Target="slides/slide9.xml"/><Relationship Id="rId39" Type="http://schemas.openxmlformats.org/officeDocument/2006/relationships/slide" Target="slides/slide30.xml"/><Relationship Id="rId34" Type="http://schemas.openxmlformats.org/officeDocument/2006/relationships/slide" Target="slides/slide25.xml"/><Relationship Id="rId50" Type="http://schemas.openxmlformats.org/officeDocument/2006/relationships/slide" Target="slides/slide41.xml"/><Relationship Id="rId55" Type="http://schemas.openxmlformats.org/officeDocument/2006/relationships/slide" Target="slides/slide4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8" y="4"/>
            <a:ext cx="2946325" cy="496779"/>
          </a:xfrm>
          <a:prstGeom prst="rect">
            <a:avLst/>
          </a:prstGeom>
        </p:spPr>
        <p:txBody>
          <a:bodyPr vert="horz" lIns="83796" tIns="41898" rIns="83796" bIns="41898" rtlCol="0"/>
          <a:lstStyle>
            <a:lvl1pPr algn="l" eaLnBrk="1">
              <a:lnSpc>
                <a:spcPct val="93000"/>
              </a:lnSpc>
              <a:buClr>
                <a:srgbClr val="000000"/>
              </a:buClr>
              <a:buSzPct val="45000"/>
              <a:buFont typeface="Wingdings" panose="05000000000000000000" pitchFamily="2" charset="2"/>
              <a:buNone/>
              <a:defRPr sz="1100">
                <a:latin typeface="Arial" charset="0"/>
                <a:cs typeface="Arial" charset="0"/>
              </a:defRPr>
            </a:lvl1pPr>
          </a:lstStyle>
          <a:p>
            <a:pPr>
              <a:defRPr/>
            </a:pPr>
            <a:endParaRPr lang="en-ZA" dirty="0"/>
          </a:p>
        </p:txBody>
      </p:sp>
      <p:sp>
        <p:nvSpPr>
          <p:cNvPr id="3" name="Date Placeholder 2"/>
          <p:cNvSpPr>
            <a:spLocks noGrp="1"/>
          </p:cNvSpPr>
          <p:nvPr>
            <p:ph type="dt" sz="quarter" idx="1"/>
          </p:nvPr>
        </p:nvSpPr>
        <p:spPr>
          <a:xfrm>
            <a:off x="3849931" y="4"/>
            <a:ext cx="2946325" cy="496779"/>
          </a:xfrm>
          <a:prstGeom prst="rect">
            <a:avLst/>
          </a:prstGeom>
        </p:spPr>
        <p:txBody>
          <a:bodyPr vert="horz" lIns="83796" tIns="41898" rIns="83796" bIns="41898" rtlCol="0"/>
          <a:lstStyle>
            <a:lvl1pPr algn="r" eaLnBrk="1">
              <a:lnSpc>
                <a:spcPct val="93000"/>
              </a:lnSpc>
              <a:buClr>
                <a:srgbClr val="000000"/>
              </a:buClr>
              <a:buSzPct val="45000"/>
              <a:buFont typeface="Wingdings" panose="05000000000000000000" pitchFamily="2" charset="2"/>
              <a:buNone/>
              <a:defRPr sz="1100">
                <a:latin typeface="Arial" charset="0"/>
                <a:cs typeface="Arial" charset="0"/>
              </a:defRPr>
            </a:lvl1pPr>
          </a:lstStyle>
          <a:p>
            <a:pPr>
              <a:defRPr/>
            </a:pPr>
            <a:fld id="{262CBCDF-0254-4A6E-93DB-7AF0097D9032}" type="datetimeFigureOut">
              <a:rPr lang="en-US"/>
              <a:pPr>
                <a:defRPr/>
              </a:pPr>
              <a:t>3/17/2023</a:t>
            </a:fld>
            <a:endParaRPr lang="en-ZA" dirty="0"/>
          </a:p>
        </p:txBody>
      </p:sp>
      <p:sp>
        <p:nvSpPr>
          <p:cNvPr id="4" name="Footer Placeholder 3"/>
          <p:cNvSpPr>
            <a:spLocks noGrp="1"/>
          </p:cNvSpPr>
          <p:nvPr>
            <p:ph type="ftr" sz="quarter" idx="2"/>
          </p:nvPr>
        </p:nvSpPr>
        <p:spPr>
          <a:xfrm>
            <a:off x="8" y="9429975"/>
            <a:ext cx="2946325" cy="496778"/>
          </a:xfrm>
          <a:prstGeom prst="rect">
            <a:avLst/>
          </a:prstGeom>
        </p:spPr>
        <p:txBody>
          <a:bodyPr vert="horz" lIns="83796" tIns="41898" rIns="83796" bIns="41898" rtlCol="0" anchor="b"/>
          <a:lstStyle>
            <a:lvl1pPr algn="l" eaLnBrk="1">
              <a:lnSpc>
                <a:spcPct val="93000"/>
              </a:lnSpc>
              <a:buClr>
                <a:srgbClr val="000000"/>
              </a:buClr>
              <a:buSzPct val="45000"/>
              <a:buFont typeface="Wingdings" panose="05000000000000000000" pitchFamily="2" charset="2"/>
              <a:buNone/>
              <a:defRPr sz="1100">
                <a:latin typeface="Arial" charset="0"/>
                <a:cs typeface="Arial" charset="0"/>
              </a:defRPr>
            </a:lvl1pPr>
          </a:lstStyle>
          <a:p>
            <a:pPr>
              <a:defRPr/>
            </a:pPr>
            <a:endParaRPr lang="en-ZA" dirty="0"/>
          </a:p>
        </p:txBody>
      </p:sp>
      <p:sp>
        <p:nvSpPr>
          <p:cNvPr id="5" name="Slide Number Placeholder 4"/>
          <p:cNvSpPr>
            <a:spLocks noGrp="1"/>
          </p:cNvSpPr>
          <p:nvPr>
            <p:ph type="sldNum" sz="quarter" idx="3"/>
          </p:nvPr>
        </p:nvSpPr>
        <p:spPr>
          <a:xfrm>
            <a:off x="3849931" y="9429975"/>
            <a:ext cx="2946325" cy="496778"/>
          </a:xfrm>
          <a:prstGeom prst="rect">
            <a:avLst/>
          </a:prstGeom>
        </p:spPr>
        <p:txBody>
          <a:bodyPr vert="horz" wrap="square" lIns="83796" tIns="41898" rIns="83796" bIns="41898" numCol="1" anchor="b" anchorCtr="0" compatLnSpc="1">
            <a:prstTxWarp prst="textNoShape">
              <a:avLst/>
            </a:prstTxWarp>
          </a:bodyPr>
          <a:lstStyle>
            <a:lvl1pPr algn="r" eaLnBrk="1">
              <a:lnSpc>
                <a:spcPct val="93000"/>
              </a:lnSpc>
              <a:buClr>
                <a:srgbClr val="000000"/>
              </a:buClr>
              <a:buSzPct val="45000"/>
              <a:buFont typeface="Wingdings" pitchFamily="2" charset="2"/>
              <a:buNone/>
              <a:defRPr sz="1100"/>
            </a:lvl1pPr>
          </a:lstStyle>
          <a:p>
            <a:fld id="{2C54B940-066B-4BD4-AEEC-46CD97E1979F}" type="slidenum">
              <a:rPr lang="en-ZA" altLang="en-US"/>
              <a:pPr/>
              <a:t>‹#›</a:t>
            </a:fld>
            <a:endParaRPr lang="en-ZA" altLang="en-US" dirty="0"/>
          </a:p>
        </p:txBody>
      </p:sp>
    </p:spTree>
    <p:extLst>
      <p:ext uri="{BB962C8B-B14F-4D97-AF65-F5344CB8AC3E}">
        <p14:creationId xmlns:p14="http://schemas.microsoft.com/office/powerpoint/2010/main" val="5589836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p:cNvSpPr>
            <a:spLocks noChangeArrowheads="1"/>
          </p:cNvSpPr>
          <p:nvPr/>
        </p:nvSpPr>
        <p:spPr bwMode="auto">
          <a:xfrm>
            <a:off x="4" y="0"/>
            <a:ext cx="6797675" cy="9928225"/>
          </a:xfrm>
          <a:prstGeom prst="roundRect">
            <a:avLst>
              <a:gd name="adj" fmla="val 19"/>
            </a:avLst>
          </a:prstGeom>
          <a:solidFill>
            <a:srgbClr val="FFFFFF"/>
          </a:solidFill>
          <a:ln w="9360">
            <a:noFill/>
            <a:miter lim="800000"/>
            <a:headEnd/>
            <a:tailEnd/>
          </a:ln>
        </p:spPr>
        <p:txBody>
          <a:bodyPr wrap="none" lIns="83796" tIns="41898" rIns="83796" bIns="41898" anchor="ctr"/>
          <a:lstStyle/>
          <a:p>
            <a:pPr eaLnBrk="1">
              <a:lnSpc>
                <a:spcPct val="93000"/>
              </a:lnSpc>
              <a:buClr>
                <a:srgbClr val="000000"/>
              </a:buClr>
              <a:buSzPct val="45000"/>
              <a:buFont typeface="Wingdings" pitchFamily="2" charset="2"/>
              <a:buNone/>
            </a:pPr>
            <a:endParaRPr lang="en-US" dirty="0"/>
          </a:p>
        </p:txBody>
      </p:sp>
      <p:sp>
        <p:nvSpPr>
          <p:cNvPr id="3075" name="Rectangle 2"/>
          <p:cNvSpPr>
            <a:spLocks noGrp="1" noRot="1" noChangeAspect="1" noChangeArrowheads="1"/>
          </p:cNvSpPr>
          <p:nvPr>
            <p:ph type="sldImg"/>
          </p:nvPr>
        </p:nvSpPr>
        <p:spPr bwMode="auto">
          <a:xfrm>
            <a:off x="917575" y="754063"/>
            <a:ext cx="4959350" cy="3719512"/>
          </a:xfrm>
          <a:prstGeom prst="rect">
            <a:avLst/>
          </a:prstGeom>
          <a:noFill/>
          <a:ln w="9525">
            <a:noFill/>
            <a:round/>
            <a:headEnd/>
            <a:tailEnd/>
          </a:ln>
        </p:spPr>
      </p:sp>
      <p:sp>
        <p:nvSpPr>
          <p:cNvPr id="2" name="Rectangle 3"/>
          <p:cNvSpPr>
            <a:spLocks noGrp="1" noChangeArrowheads="1"/>
          </p:cNvSpPr>
          <p:nvPr>
            <p:ph type="body"/>
          </p:nvPr>
        </p:nvSpPr>
        <p:spPr bwMode="auto">
          <a:xfrm>
            <a:off x="679482" y="4715727"/>
            <a:ext cx="5435856" cy="446512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en-US" noProof="0"/>
          </a:p>
        </p:txBody>
      </p:sp>
      <p:sp>
        <p:nvSpPr>
          <p:cNvPr id="3076" name="Rectangle 4"/>
          <p:cNvSpPr>
            <a:spLocks noGrp="1" noChangeArrowheads="1"/>
          </p:cNvSpPr>
          <p:nvPr>
            <p:ph type="hdr"/>
          </p:nvPr>
        </p:nvSpPr>
        <p:spPr bwMode="auto">
          <a:xfrm>
            <a:off x="8" y="3"/>
            <a:ext cx="2947753" cy="49383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eaLnBrk="1">
              <a:lnSpc>
                <a:spcPct val="95000"/>
              </a:lnSpc>
              <a:buClr>
                <a:srgbClr val="000000"/>
              </a:buClr>
              <a:buSzPct val="45000"/>
              <a:buFont typeface="Wingdings" charset="2"/>
              <a:buNone/>
              <a:tabLst>
                <a:tab pos="663382" algn="l"/>
                <a:tab pos="1326764" algn="l"/>
                <a:tab pos="1990146" algn="l"/>
                <a:tab pos="2653528" algn="l"/>
              </a:tabLst>
              <a:defRPr sz="1300">
                <a:solidFill>
                  <a:srgbClr val="000000"/>
                </a:solidFill>
                <a:latin typeface="Times New Roman" pitchFamily="16" charset="0"/>
                <a:cs typeface="Arial Unicode MS" pitchFamily="32" charset="0"/>
              </a:defRPr>
            </a:lvl1pPr>
          </a:lstStyle>
          <a:p>
            <a:pPr>
              <a:defRPr/>
            </a:pPr>
            <a:endParaRPr lang="en-GB" dirty="0"/>
          </a:p>
        </p:txBody>
      </p:sp>
      <p:sp>
        <p:nvSpPr>
          <p:cNvPr id="3077" name="Rectangle 5"/>
          <p:cNvSpPr>
            <a:spLocks noGrp="1" noChangeArrowheads="1"/>
          </p:cNvSpPr>
          <p:nvPr>
            <p:ph type="dt"/>
          </p:nvPr>
        </p:nvSpPr>
        <p:spPr bwMode="auto">
          <a:xfrm>
            <a:off x="3847068" y="3"/>
            <a:ext cx="2947752" cy="49383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1">
              <a:lnSpc>
                <a:spcPct val="95000"/>
              </a:lnSpc>
              <a:buClr>
                <a:srgbClr val="000000"/>
              </a:buClr>
              <a:buSzPct val="45000"/>
              <a:buFont typeface="Wingdings" charset="2"/>
              <a:buNone/>
              <a:tabLst>
                <a:tab pos="663382" algn="l"/>
                <a:tab pos="1326764" algn="l"/>
                <a:tab pos="1990146" algn="l"/>
                <a:tab pos="2653528" algn="l"/>
              </a:tabLst>
              <a:defRPr sz="1300">
                <a:solidFill>
                  <a:srgbClr val="000000"/>
                </a:solidFill>
                <a:latin typeface="Times New Roman" pitchFamily="16" charset="0"/>
                <a:cs typeface="Arial Unicode MS" pitchFamily="32" charset="0"/>
              </a:defRPr>
            </a:lvl1pPr>
          </a:lstStyle>
          <a:p>
            <a:pPr>
              <a:defRPr/>
            </a:pPr>
            <a:endParaRPr lang="en-GB" dirty="0"/>
          </a:p>
        </p:txBody>
      </p:sp>
      <p:sp>
        <p:nvSpPr>
          <p:cNvPr id="3078" name="Rectangle 6"/>
          <p:cNvSpPr>
            <a:spLocks noGrp="1" noChangeArrowheads="1"/>
          </p:cNvSpPr>
          <p:nvPr>
            <p:ph type="ftr"/>
          </p:nvPr>
        </p:nvSpPr>
        <p:spPr bwMode="auto">
          <a:xfrm>
            <a:off x="8" y="9431448"/>
            <a:ext cx="2947753" cy="493832"/>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1">
              <a:lnSpc>
                <a:spcPct val="95000"/>
              </a:lnSpc>
              <a:buClr>
                <a:srgbClr val="000000"/>
              </a:buClr>
              <a:buSzPct val="45000"/>
              <a:buFont typeface="Wingdings" charset="2"/>
              <a:buNone/>
              <a:tabLst>
                <a:tab pos="663382" algn="l"/>
                <a:tab pos="1326764" algn="l"/>
                <a:tab pos="1990146" algn="l"/>
                <a:tab pos="2653528" algn="l"/>
              </a:tabLst>
              <a:defRPr sz="1300">
                <a:solidFill>
                  <a:srgbClr val="000000"/>
                </a:solidFill>
                <a:latin typeface="Times New Roman" pitchFamily="16" charset="0"/>
                <a:cs typeface="Arial Unicode MS" pitchFamily="32" charset="0"/>
              </a:defRPr>
            </a:lvl1pPr>
          </a:lstStyle>
          <a:p>
            <a:pPr>
              <a:defRPr/>
            </a:pPr>
            <a:endParaRPr lang="en-GB" dirty="0"/>
          </a:p>
        </p:txBody>
      </p:sp>
      <p:sp>
        <p:nvSpPr>
          <p:cNvPr id="3079" name="Rectangle 7"/>
          <p:cNvSpPr>
            <a:spLocks noGrp="1" noChangeArrowheads="1"/>
          </p:cNvSpPr>
          <p:nvPr>
            <p:ph type="sldNum"/>
          </p:nvPr>
        </p:nvSpPr>
        <p:spPr bwMode="auto">
          <a:xfrm>
            <a:off x="3847068" y="9431448"/>
            <a:ext cx="2947752" cy="493832"/>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1">
              <a:lnSpc>
                <a:spcPct val="95000"/>
              </a:lnSpc>
              <a:buClr>
                <a:srgbClr val="000000"/>
              </a:buClr>
              <a:buSzPct val="45000"/>
              <a:buFont typeface="Wingdings" pitchFamily="2" charset="2"/>
              <a:buNone/>
              <a:tabLst>
                <a:tab pos="663382" algn="l"/>
                <a:tab pos="1326764" algn="l"/>
                <a:tab pos="1990146" algn="l"/>
                <a:tab pos="2653528" algn="l"/>
              </a:tabLst>
              <a:defRPr sz="1300">
                <a:solidFill>
                  <a:srgbClr val="000000"/>
                </a:solidFill>
                <a:latin typeface="Times New Roman" pitchFamily="18" charset="0"/>
                <a:ea typeface="Arial Unicode MS" pitchFamily="34" charset="-128"/>
                <a:cs typeface="Arial Unicode MS" pitchFamily="34" charset="-128"/>
              </a:defRPr>
            </a:lvl1pPr>
          </a:lstStyle>
          <a:p>
            <a:fld id="{E648B292-DBD4-49B4-BAD6-D2E4E3F8E5A4}" type="slidenum">
              <a:rPr lang="en-GB" altLang="en-US"/>
              <a:pPr/>
              <a:t>‹#›</a:t>
            </a:fld>
            <a:endParaRPr lang="en-GB" altLang="en-US" dirty="0"/>
          </a:p>
        </p:txBody>
      </p:sp>
    </p:spTree>
    <p:extLst>
      <p:ext uri="{BB962C8B-B14F-4D97-AF65-F5344CB8AC3E}">
        <p14:creationId xmlns:p14="http://schemas.microsoft.com/office/powerpoint/2010/main" val="859484891"/>
      </p:ext>
    </p:extLst>
  </p:cSld>
  <p:clrMap bg1="lt1" tx1="dk1" bg2="lt2" tx2="dk2" accent1="accent1" accent2="accent2" accent3="accent3" accent4="accent4" accent5="accent5" accent6="accent6" hlink="hlink" folHlink="folHlink"/>
  <p:hf hdr="0" ftr="0" dt="0"/>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4" name="Rectangle 7"/>
          <p:cNvSpPr>
            <a:spLocks noGrp="1" noChangeArrowheads="1"/>
          </p:cNvSpPr>
          <p:nvPr>
            <p:ph type="sldNum" sz="quarter"/>
          </p:nvPr>
        </p:nvSpPr>
        <p:spPr>
          <a:noFill/>
        </p:spPr>
        <p:txBody>
          <a:bodyPr/>
          <a:lstStyle>
            <a:lvl1pPr>
              <a:spcBef>
                <a:spcPct val="30000"/>
              </a:spcBef>
              <a:buClr>
                <a:srgbClr val="000000"/>
              </a:buClr>
              <a:buSzPct val="100000"/>
              <a:buFont typeface="Times New Roman" panose="02020603050405020304" pitchFamily="18" charset="0"/>
              <a:tabLst>
                <a:tab pos="661988" algn="l"/>
                <a:tab pos="1325563" algn="l"/>
                <a:tab pos="1989138" algn="l"/>
                <a:tab pos="2652713" algn="l"/>
              </a:tabLst>
              <a:defRPr sz="1200">
                <a:solidFill>
                  <a:srgbClr val="000000"/>
                </a:solidFill>
                <a:latin typeface="Times New Roman" panose="02020603050405020304" pitchFamily="18" charset="0"/>
              </a:defRPr>
            </a:lvl1pPr>
            <a:lvl2pPr marL="679450" indent="-260350">
              <a:spcBef>
                <a:spcPct val="30000"/>
              </a:spcBef>
              <a:buClr>
                <a:srgbClr val="000000"/>
              </a:buClr>
              <a:buSzPct val="100000"/>
              <a:buFont typeface="Times New Roman" panose="02020603050405020304" pitchFamily="18" charset="0"/>
              <a:tabLst>
                <a:tab pos="661988" algn="l"/>
                <a:tab pos="1325563" algn="l"/>
                <a:tab pos="1989138" algn="l"/>
                <a:tab pos="2652713" algn="l"/>
              </a:tabLst>
              <a:defRPr sz="1200">
                <a:solidFill>
                  <a:srgbClr val="000000"/>
                </a:solidFill>
                <a:latin typeface="Times New Roman" panose="02020603050405020304" pitchFamily="18" charset="0"/>
              </a:defRPr>
            </a:lvl2pPr>
            <a:lvl3pPr marL="1046163" indent="-207963">
              <a:spcBef>
                <a:spcPct val="30000"/>
              </a:spcBef>
              <a:buClr>
                <a:srgbClr val="000000"/>
              </a:buClr>
              <a:buSzPct val="100000"/>
              <a:buFont typeface="Times New Roman" panose="02020603050405020304" pitchFamily="18" charset="0"/>
              <a:tabLst>
                <a:tab pos="661988" algn="l"/>
                <a:tab pos="1325563" algn="l"/>
                <a:tab pos="1989138" algn="l"/>
                <a:tab pos="2652713" algn="l"/>
              </a:tabLst>
              <a:defRPr sz="1200">
                <a:solidFill>
                  <a:srgbClr val="000000"/>
                </a:solidFill>
                <a:latin typeface="Times New Roman" panose="02020603050405020304" pitchFamily="18" charset="0"/>
              </a:defRPr>
            </a:lvl3pPr>
            <a:lvl4pPr marL="1465263" indent="-207963">
              <a:spcBef>
                <a:spcPct val="30000"/>
              </a:spcBef>
              <a:buClr>
                <a:srgbClr val="000000"/>
              </a:buClr>
              <a:buSzPct val="100000"/>
              <a:buFont typeface="Times New Roman" panose="02020603050405020304" pitchFamily="18" charset="0"/>
              <a:tabLst>
                <a:tab pos="661988" algn="l"/>
                <a:tab pos="1325563" algn="l"/>
                <a:tab pos="1989138" algn="l"/>
                <a:tab pos="2652713" algn="l"/>
              </a:tabLst>
              <a:defRPr sz="1200">
                <a:solidFill>
                  <a:srgbClr val="000000"/>
                </a:solidFill>
                <a:latin typeface="Times New Roman" panose="02020603050405020304" pitchFamily="18" charset="0"/>
              </a:defRPr>
            </a:lvl4pPr>
            <a:lvl5pPr marL="1884363" indent="-207963">
              <a:spcBef>
                <a:spcPct val="30000"/>
              </a:spcBef>
              <a:buClr>
                <a:srgbClr val="000000"/>
              </a:buClr>
              <a:buSzPct val="100000"/>
              <a:buFont typeface="Times New Roman" panose="02020603050405020304" pitchFamily="18" charset="0"/>
              <a:tabLst>
                <a:tab pos="661988" algn="l"/>
                <a:tab pos="1325563" algn="l"/>
                <a:tab pos="1989138" algn="l"/>
                <a:tab pos="2652713" algn="l"/>
              </a:tabLst>
              <a:defRPr sz="1200">
                <a:solidFill>
                  <a:srgbClr val="000000"/>
                </a:solidFill>
                <a:latin typeface="Times New Roman" panose="02020603050405020304" pitchFamily="18" charset="0"/>
              </a:defRPr>
            </a:lvl5pPr>
            <a:lvl6pPr marL="2341563" indent="-207963" defTabSz="449263" eaLnBrk="0" fontAlgn="base" hangingPunct="0">
              <a:spcBef>
                <a:spcPct val="30000"/>
              </a:spcBef>
              <a:spcAft>
                <a:spcPct val="0"/>
              </a:spcAft>
              <a:buClr>
                <a:srgbClr val="000000"/>
              </a:buClr>
              <a:buSzPct val="100000"/>
              <a:buFont typeface="Times New Roman" panose="02020603050405020304" pitchFamily="18" charset="0"/>
              <a:tabLst>
                <a:tab pos="661988" algn="l"/>
                <a:tab pos="1325563" algn="l"/>
                <a:tab pos="1989138" algn="l"/>
                <a:tab pos="2652713" algn="l"/>
              </a:tabLst>
              <a:defRPr sz="1200">
                <a:solidFill>
                  <a:srgbClr val="000000"/>
                </a:solidFill>
                <a:latin typeface="Times New Roman" panose="02020603050405020304" pitchFamily="18" charset="0"/>
              </a:defRPr>
            </a:lvl6pPr>
            <a:lvl7pPr marL="2798763" indent="-207963" defTabSz="449263" eaLnBrk="0" fontAlgn="base" hangingPunct="0">
              <a:spcBef>
                <a:spcPct val="30000"/>
              </a:spcBef>
              <a:spcAft>
                <a:spcPct val="0"/>
              </a:spcAft>
              <a:buClr>
                <a:srgbClr val="000000"/>
              </a:buClr>
              <a:buSzPct val="100000"/>
              <a:buFont typeface="Times New Roman" panose="02020603050405020304" pitchFamily="18" charset="0"/>
              <a:tabLst>
                <a:tab pos="661988" algn="l"/>
                <a:tab pos="1325563" algn="l"/>
                <a:tab pos="1989138" algn="l"/>
                <a:tab pos="2652713" algn="l"/>
              </a:tabLst>
              <a:defRPr sz="1200">
                <a:solidFill>
                  <a:srgbClr val="000000"/>
                </a:solidFill>
                <a:latin typeface="Times New Roman" panose="02020603050405020304" pitchFamily="18" charset="0"/>
              </a:defRPr>
            </a:lvl7pPr>
            <a:lvl8pPr marL="3255963" indent="-207963" defTabSz="449263" eaLnBrk="0" fontAlgn="base" hangingPunct="0">
              <a:spcBef>
                <a:spcPct val="30000"/>
              </a:spcBef>
              <a:spcAft>
                <a:spcPct val="0"/>
              </a:spcAft>
              <a:buClr>
                <a:srgbClr val="000000"/>
              </a:buClr>
              <a:buSzPct val="100000"/>
              <a:buFont typeface="Times New Roman" panose="02020603050405020304" pitchFamily="18" charset="0"/>
              <a:tabLst>
                <a:tab pos="661988" algn="l"/>
                <a:tab pos="1325563" algn="l"/>
                <a:tab pos="1989138" algn="l"/>
                <a:tab pos="2652713" algn="l"/>
              </a:tabLst>
              <a:defRPr sz="1200">
                <a:solidFill>
                  <a:srgbClr val="000000"/>
                </a:solidFill>
                <a:latin typeface="Times New Roman" panose="02020603050405020304" pitchFamily="18" charset="0"/>
              </a:defRPr>
            </a:lvl8pPr>
            <a:lvl9pPr marL="3713163" indent="-207963" defTabSz="449263" eaLnBrk="0" fontAlgn="base" hangingPunct="0">
              <a:spcBef>
                <a:spcPct val="30000"/>
              </a:spcBef>
              <a:spcAft>
                <a:spcPct val="0"/>
              </a:spcAft>
              <a:buClr>
                <a:srgbClr val="000000"/>
              </a:buClr>
              <a:buSzPct val="100000"/>
              <a:buFont typeface="Times New Roman" panose="02020603050405020304" pitchFamily="18" charset="0"/>
              <a:tabLst>
                <a:tab pos="661988" algn="l"/>
                <a:tab pos="1325563" algn="l"/>
                <a:tab pos="1989138" algn="l"/>
                <a:tab pos="2652713" algn="l"/>
              </a:tabLst>
              <a:defRPr sz="1200">
                <a:solidFill>
                  <a:srgbClr val="000000"/>
                </a:solidFill>
                <a:latin typeface="Times New Roman" panose="02020603050405020304" pitchFamily="18" charset="0"/>
              </a:defRPr>
            </a:lvl9pPr>
          </a:lstStyle>
          <a:p>
            <a:pPr marL="0" marR="0" lvl="0" indent="0" algn="r" defTabSz="449263" rtl="0" eaLnBrk="1" fontAlgn="base" latinLnBrk="0" hangingPunct="0">
              <a:lnSpc>
                <a:spcPct val="95000"/>
              </a:lnSpc>
              <a:spcBef>
                <a:spcPct val="0"/>
              </a:spcBef>
              <a:spcAft>
                <a:spcPct val="0"/>
              </a:spcAft>
              <a:buClr>
                <a:srgbClr val="000000"/>
              </a:buClr>
              <a:buSzPct val="45000"/>
              <a:buFont typeface="Wingdings" panose="05000000000000000000" pitchFamily="2" charset="2"/>
              <a:buNone/>
              <a:tabLst>
                <a:tab pos="661988" algn="l"/>
                <a:tab pos="1325563" algn="l"/>
                <a:tab pos="1989138" algn="l"/>
                <a:tab pos="2652713" algn="l"/>
              </a:tabLst>
              <a:defRPr/>
            </a:pPr>
            <a:fld id="{CB6235E6-2DBE-4E68-9869-321250EEA17D}" type="slidenum">
              <a:rPr kumimoji="0" lang="en-GB" altLang="en-US" sz="13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8"/>
                <a:cs typeface="+mn-cs"/>
              </a:rPr>
              <a:pPr marL="0" marR="0" lvl="0" indent="0" algn="r" defTabSz="449263" rtl="0" eaLnBrk="1" fontAlgn="base" latinLnBrk="0" hangingPunct="0">
                <a:lnSpc>
                  <a:spcPct val="95000"/>
                </a:lnSpc>
                <a:spcBef>
                  <a:spcPct val="0"/>
                </a:spcBef>
                <a:spcAft>
                  <a:spcPct val="0"/>
                </a:spcAft>
                <a:buClr>
                  <a:srgbClr val="000000"/>
                </a:buClr>
                <a:buSzPct val="45000"/>
                <a:buFont typeface="Wingdings" panose="05000000000000000000" pitchFamily="2" charset="2"/>
                <a:buNone/>
                <a:tabLst>
                  <a:tab pos="661988" algn="l"/>
                  <a:tab pos="1325563" algn="l"/>
                  <a:tab pos="1989138" algn="l"/>
                  <a:tab pos="2652713" algn="l"/>
                </a:tabLst>
                <a:defRPr/>
              </a:pPr>
              <a:t>1</a:t>
            </a:fld>
            <a:endParaRPr kumimoji="0" lang="en-GB" altLang="en-US" sz="13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8"/>
              <a:cs typeface="+mn-cs"/>
            </a:endParaRPr>
          </a:p>
        </p:txBody>
      </p:sp>
      <p:sp>
        <p:nvSpPr>
          <p:cNvPr id="8195" name="Text Box 1"/>
          <p:cNvSpPr txBox="1">
            <a:spLocks noChangeArrowheads="1"/>
          </p:cNvSpPr>
          <p:nvPr/>
        </p:nvSpPr>
        <p:spPr bwMode="auto">
          <a:xfrm>
            <a:off x="995363" y="754063"/>
            <a:ext cx="4805362" cy="3722687"/>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3786" tIns="41893" rIns="83786" bIns="41893" anchor="ctr"/>
          <a:lstStyle/>
          <a:p>
            <a:pPr marL="0" marR="0" lvl="0" indent="0" algn="l" defTabSz="449263" rtl="0" eaLnBrk="1" fontAlgn="base" latinLnBrk="0" hangingPunct="0">
              <a:lnSpc>
                <a:spcPct val="93000"/>
              </a:lnSpc>
              <a:spcBef>
                <a:spcPct val="0"/>
              </a:spcBef>
              <a:spcAft>
                <a:spcPct val="0"/>
              </a:spcAft>
              <a:buClr>
                <a:srgbClr val="000000"/>
              </a:buClr>
              <a:buSzPct val="45000"/>
              <a:buFont typeface="Wingdings" panose="05000000000000000000" pitchFamily="2" charset="2"/>
              <a:buNone/>
              <a:tabLst/>
              <a:defRPr/>
            </a:pPr>
            <a:endParaRPr kumimoji="0" lang="en-ZA" altLang="en-US" sz="1800" b="0" i="0" u="none" strike="noStrike" kern="1200" cap="none" spc="0" normalizeH="0" baseline="0" noProof="0">
              <a:ln>
                <a:noFill/>
              </a:ln>
              <a:solidFill>
                <a:srgbClr val="FFFFFF"/>
              </a:solidFill>
              <a:effectLst/>
              <a:uLnTx/>
              <a:uFillTx/>
              <a:latin typeface="Arial" panose="020B0604020202020204" pitchFamily="34" charset="0"/>
              <a:ea typeface="MS Gothic" panose="020B0609070205080204" pitchFamily="49" charset="-128"/>
              <a:cs typeface="+mn-cs"/>
            </a:endParaRPr>
          </a:p>
        </p:txBody>
      </p:sp>
      <p:sp>
        <p:nvSpPr>
          <p:cNvPr id="8196" name="Rectangle 2"/>
          <p:cNvSpPr>
            <a:spLocks noGrp="1" noChangeArrowheads="1"/>
          </p:cNvSpPr>
          <p:nvPr>
            <p:ph type="body"/>
          </p:nvPr>
        </p:nvSpPr>
        <p:spPr>
          <a:xfrm>
            <a:off x="679450" y="4714875"/>
            <a:ext cx="5437188" cy="4465638"/>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41456088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a:extLst>
              <a:ext uri="{FF2B5EF4-FFF2-40B4-BE49-F238E27FC236}">
                <a16:creationId xmlns:a16="http://schemas.microsoft.com/office/drawing/2014/main" id="{782414FC-9E43-4B3C-95E4-3FC34331E1C7}"/>
              </a:ext>
            </a:extLst>
          </p:cNvPr>
          <p:cNvSpPr>
            <a:spLocks noGrp="1" noRot="1" noChangeAspect="1" noChangeArrowheads="1" noTextEdit="1"/>
          </p:cNvSpPr>
          <p:nvPr>
            <p:ph type="sldImg"/>
          </p:nvPr>
        </p:nvSpPr>
        <p:spPr/>
      </p:sp>
      <p:sp>
        <p:nvSpPr>
          <p:cNvPr id="38915" name="Notes Placeholder 2">
            <a:extLst>
              <a:ext uri="{FF2B5EF4-FFF2-40B4-BE49-F238E27FC236}">
                <a16:creationId xmlns:a16="http://schemas.microsoft.com/office/drawing/2014/main" id="{2E85C187-0632-4E97-A461-713914D6322B}"/>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ZA" altLang="en-US" dirty="0"/>
          </a:p>
        </p:txBody>
      </p:sp>
      <p:sp>
        <p:nvSpPr>
          <p:cNvPr id="38916" name="Slide Number Placeholder 3">
            <a:extLst>
              <a:ext uri="{FF2B5EF4-FFF2-40B4-BE49-F238E27FC236}">
                <a16:creationId xmlns:a16="http://schemas.microsoft.com/office/drawing/2014/main" id="{3A321B4A-D999-4C78-A081-863238FABE83}"/>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661988" algn="l"/>
                <a:tab pos="1325563" algn="l"/>
                <a:tab pos="1989138" algn="l"/>
                <a:tab pos="2652713" algn="l"/>
              </a:tabLst>
              <a:defRPr>
                <a:solidFill>
                  <a:schemeClr val="bg1"/>
                </a:solidFill>
                <a:latin typeface="Arial" panose="020B0604020202020204" pitchFamily="34" charset="0"/>
                <a:ea typeface="MS Gothic" panose="020B0609070205080204" pitchFamily="49" charset="-128"/>
              </a:defRPr>
            </a:lvl1pPr>
            <a:lvl2pPr>
              <a:tabLst>
                <a:tab pos="661988" algn="l"/>
                <a:tab pos="1325563" algn="l"/>
                <a:tab pos="1989138" algn="l"/>
                <a:tab pos="2652713" algn="l"/>
              </a:tabLst>
              <a:defRPr>
                <a:solidFill>
                  <a:schemeClr val="bg1"/>
                </a:solidFill>
                <a:latin typeface="Arial" panose="020B0604020202020204" pitchFamily="34" charset="0"/>
                <a:ea typeface="MS Gothic" panose="020B0609070205080204" pitchFamily="49" charset="-128"/>
              </a:defRPr>
            </a:lvl2pPr>
            <a:lvl3pPr>
              <a:tabLst>
                <a:tab pos="661988" algn="l"/>
                <a:tab pos="1325563" algn="l"/>
                <a:tab pos="1989138" algn="l"/>
                <a:tab pos="2652713" algn="l"/>
              </a:tabLst>
              <a:defRPr>
                <a:solidFill>
                  <a:schemeClr val="bg1"/>
                </a:solidFill>
                <a:latin typeface="Arial" panose="020B0604020202020204" pitchFamily="34" charset="0"/>
                <a:ea typeface="MS Gothic" panose="020B0609070205080204" pitchFamily="49" charset="-128"/>
              </a:defRPr>
            </a:lvl3pPr>
            <a:lvl4pPr>
              <a:tabLst>
                <a:tab pos="661988" algn="l"/>
                <a:tab pos="1325563" algn="l"/>
                <a:tab pos="1989138" algn="l"/>
                <a:tab pos="2652713" algn="l"/>
              </a:tabLst>
              <a:defRPr>
                <a:solidFill>
                  <a:schemeClr val="bg1"/>
                </a:solidFill>
                <a:latin typeface="Arial" panose="020B0604020202020204" pitchFamily="34" charset="0"/>
                <a:ea typeface="MS Gothic" panose="020B0609070205080204" pitchFamily="49" charset="-128"/>
              </a:defRPr>
            </a:lvl4pPr>
            <a:lvl5pPr>
              <a:tabLst>
                <a:tab pos="661988" algn="l"/>
                <a:tab pos="1325563" algn="l"/>
                <a:tab pos="1989138" algn="l"/>
                <a:tab pos="2652713" algn="l"/>
              </a:tabLst>
              <a:defRPr>
                <a:solidFill>
                  <a:schemeClr val="bg1"/>
                </a:solidFill>
                <a:latin typeface="Arial" panose="020B0604020202020204" pitchFamily="34" charset="0"/>
                <a:ea typeface="MS Gothic" panose="020B0609070205080204" pitchFamily="49" charset="-128"/>
              </a:defRPr>
            </a:lvl5pPr>
            <a:lvl6pPr marL="1535113" indent="-215900" defTabSz="449263" eaLnBrk="0" fontAlgn="base" hangingPunct="0">
              <a:spcBef>
                <a:spcPct val="0"/>
              </a:spcBef>
              <a:spcAft>
                <a:spcPct val="0"/>
              </a:spcAft>
              <a:tabLst>
                <a:tab pos="661988" algn="l"/>
                <a:tab pos="1325563" algn="l"/>
                <a:tab pos="1989138" algn="l"/>
                <a:tab pos="2652713" algn="l"/>
              </a:tabLst>
              <a:defRPr>
                <a:solidFill>
                  <a:schemeClr val="bg1"/>
                </a:solidFill>
                <a:latin typeface="Arial" panose="020B0604020202020204" pitchFamily="34" charset="0"/>
                <a:ea typeface="MS Gothic" panose="020B0609070205080204" pitchFamily="49" charset="-128"/>
              </a:defRPr>
            </a:lvl6pPr>
            <a:lvl7pPr marL="1992313" indent="-215900" defTabSz="449263" eaLnBrk="0" fontAlgn="base" hangingPunct="0">
              <a:spcBef>
                <a:spcPct val="0"/>
              </a:spcBef>
              <a:spcAft>
                <a:spcPct val="0"/>
              </a:spcAft>
              <a:tabLst>
                <a:tab pos="661988" algn="l"/>
                <a:tab pos="1325563" algn="l"/>
                <a:tab pos="1989138" algn="l"/>
                <a:tab pos="2652713" algn="l"/>
              </a:tabLst>
              <a:defRPr>
                <a:solidFill>
                  <a:schemeClr val="bg1"/>
                </a:solidFill>
                <a:latin typeface="Arial" panose="020B0604020202020204" pitchFamily="34" charset="0"/>
                <a:ea typeface="MS Gothic" panose="020B0609070205080204" pitchFamily="49" charset="-128"/>
              </a:defRPr>
            </a:lvl7pPr>
            <a:lvl8pPr marL="2449513" indent="-215900" defTabSz="449263" eaLnBrk="0" fontAlgn="base" hangingPunct="0">
              <a:spcBef>
                <a:spcPct val="0"/>
              </a:spcBef>
              <a:spcAft>
                <a:spcPct val="0"/>
              </a:spcAft>
              <a:tabLst>
                <a:tab pos="661988" algn="l"/>
                <a:tab pos="1325563" algn="l"/>
                <a:tab pos="1989138" algn="l"/>
                <a:tab pos="2652713" algn="l"/>
              </a:tabLst>
              <a:defRPr>
                <a:solidFill>
                  <a:schemeClr val="bg1"/>
                </a:solidFill>
                <a:latin typeface="Arial" panose="020B0604020202020204" pitchFamily="34" charset="0"/>
                <a:ea typeface="MS Gothic" panose="020B0609070205080204" pitchFamily="49" charset="-128"/>
              </a:defRPr>
            </a:lvl8pPr>
            <a:lvl9pPr marL="2906713" indent="-215900" defTabSz="449263" eaLnBrk="0" fontAlgn="base" hangingPunct="0">
              <a:spcBef>
                <a:spcPct val="0"/>
              </a:spcBef>
              <a:spcAft>
                <a:spcPct val="0"/>
              </a:spcAft>
              <a:tabLst>
                <a:tab pos="661988" algn="l"/>
                <a:tab pos="1325563" algn="l"/>
                <a:tab pos="1989138" algn="l"/>
                <a:tab pos="2652713" algn="l"/>
              </a:tabLst>
              <a:defRPr>
                <a:solidFill>
                  <a:schemeClr val="bg1"/>
                </a:solidFill>
                <a:latin typeface="Arial" panose="020B0604020202020204" pitchFamily="34" charset="0"/>
                <a:ea typeface="MS Gothic" panose="020B0609070205080204" pitchFamily="49" charset="-128"/>
              </a:defRPr>
            </a:lvl9pPr>
          </a:lstStyle>
          <a:p>
            <a:pPr marL="0" marR="0" lvl="0" indent="0" algn="r" defTabSz="449263" rtl="0" eaLnBrk="1" fontAlgn="base" latinLnBrk="0" hangingPunct="0">
              <a:lnSpc>
                <a:spcPct val="95000"/>
              </a:lnSpc>
              <a:spcBef>
                <a:spcPct val="0"/>
              </a:spcBef>
              <a:spcAft>
                <a:spcPct val="0"/>
              </a:spcAft>
              <a:buClr>
                <a:srgbClr val="000000"/>
              </a:buClr>
              <a:buSzPct val="45000"/>
              <a:buFont typeface="Wingdings" panose="05000000000000000000" pitchFamily="2" charset="2"/>
              <a:buNone/>
              <a:tabLst>
                <a:tab pos="661988" algn="l"/>
                <a:tab pos="1325563" algn="l"/>
                <a:tab pos="1989138" algn="l"/>
                <a:tab pos="2652713" algn="l"/>
              </a:tabLst>
              <a:defRPr/>
            </a:pPr>
            <a:fld id="{D36441F6-F6FC-45F3-94C5-065DD88F8C97}" type="slidenum">
              <a:rPr kumimoji="0" lang="en-GB" altLang="en-US" sz="13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8"/>
                <a:cs typeface="+mn-cs"/>
              </a:rPr>
              <a:pPr marL="0" marR="0" lvl="0" indent="0" algn="r" defTabSz="449263" rtl="0" eaLnBrk="1" fontAlgn="base" latinLnBrk="0" hangingPunct="0">
                <a:lnSpc>
                  <a:spcPct val="95000"/>
                </a:lnSpc>
                <a:spcBef>
                  <a:spcPct val="0"/>
                </a:spcBef>
                <a:spcAft>
                  <a:spcPct val="0"/>
                </a:spcAft>
                <a:buClr>
                  <a:srgbClr val="000000"/>
                </a:buClr>
                <a:buSzPct val="45000"/>
                <a:buFont typeface="Wingdings" panose="05000000000000000000" pitchFamily="2" charset="2"/>
                <a:buNone/>
                <a:tabLst>
                  <a:tab pos="661988" algn="l"/>
                  <a:tab pos="1325563" algn="l"/>
                  <a:tab pos="1989138" algn="l"/>
                  <a:tab pos="2652713" algn="l"/>
                </a:tabLst>
                <a:defRPr/>
              </a:pPr>
              <a:t>13</a:t>
            </a:fld>
            <a:endParaRPr kumimoji="0" lang="en-GB" altLang="en-US" sz="1300" b="0" i="0" u="none" strike="noStrike" kern="1200" cap="none" spc="0" normalizeH="0" baseline="0" noProof="0" dirty="0">
              <a:ln>
                <a:noFill/>
              </a:ln>
              <a:solidFill>
                <a:srgbClr val="000000"/>
              </a:solidFill>
              <a:effectLst/>
              <a:uLnTx/>
              <a:uFillTx/>
              <a:latin typeface="Times New Roman" panose="02020603050405020304" pitchFamily="18" charset="0"/>
              <a:ea typeface="Arial Unicode MS" pitchFamily="34" charset="-128"/>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idx="10"/>
          </p:nvPr>
        </p:nvSpPr>
        <p:spPr/>
        <p:txBody>
          <a:bodyPr/>
          <a:lstStyle/>
          <a:p>
            <a:fld id="{E648B292-DBD4-49B4-BAD6-D2E4E3F8E5A4}" type="slidenum">
              <a:rPr lang="en-GB" altLang="en-US" smtClean="0"/>
              <a:pPr/>
              <a:t>15</a:t>
            </a:fld>
            <a:endParaRPr lang="en-GB" altLang="en-US" dirty="0"/>
          </a:p>
        </p:txBody>
      </p:sp>
    </p:spTree>
    <p:extLst>
      <p:ext uri="{BB962C8B-B14F-4D97-AF65-F5344CB8AC3E}">
        <p14:creationId xmlns:p14="http://schemas.microsoft.com/office/powerpoint/2010/main" val="33678335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p:sp>
      <p:sp>
        <p:nvSpPr>
          <p:cNvPr id="15363" name="Notes Placeholder 2"/>
          <p:cNvSpPr>
            <a:spLocks noGrp="1"/>
          </p:cNvSpPr>
          <p:nvPr>
            <p:ph type="body" idx="1"/>
          </p:nvPr>
        </p:nvSpPr>
        <p:spPr>
          <a:noFill/>
          <a:extLst>
            <a:ext uri="{91240B29-F687-4F45-9708-019B960494DF}">
              <a14:hiddenLine xmlns:a14="http://schemas.microsoft.com/office/drawing/2010/main" w="9525">
                <a:solidFill>
                  <a:srgbClr val="000000"/>
                </a:solidFill>
                <a:miter lim="800000"/>
                <a:headEnd/>
                <a:tailEnd/>
              </a14:hiddenLine>
            </a:ext>
          </a:extLst>
        </p:spPr>
        <p:txBody>
          <a:bodyPr/>
          <a:lstStyle/>
          <a:p>
            <a:endParaRPr lang="en-ZA" altLang="en-US" dirty="0"/>
          </a:p>
        </p:txBody>
      </p:sp>
      <p:sp>
        <p:nvSpPr>
          <p:cNvPr id="4" name="Slide Number Placeholder 3"/>
          <p:cNvSpPr>
            <a:spLocks noGrp="1"/>
          </p:cNvSpPr>
          <p:nvPr>
            <p:ph type="sldNum" sz="quarter"/>
          </p:nvPr>
        </p:nvSpPr>
        <p:spPr/>
        <p:txBody>
          <a:bodyPr/>
          <a:lstStyle/>
          <a:p>
            <a:pPr marL="0" marR="0" lvl="0" indent="0" algn="r" defTabSz="837865" rtl="0" eaLnBrk="1" fontAlgn="auto" latinLnBrk="0" hangingPunct="1">
              <a:lnSpc>
                <a:spcPct val="100000"/>
              </a:lnSpc>
              <a:spcBef>
                <a:spcPts val="0"/>
              </a:spcBef>
              <a:spcAft>
                <a:spcPts val="0"/>
              </a:spcAft>
              <a:buClrTx/>
              <a:buSzTx/>
              <a:buFont typeface="Wingdings" pitchFamily="2" charset="2"/>
              <a:buNone/>
              <a:tabLst/>
              <a:defRPr/>
            </a:pPr>
            <a:fld id="{6B5C628C-A4ED-40F0-9B88-458550129B07}" type="slidenum">
              <a:rPr kumimoji="0" lang="en-GB" altLang="en-US" sz="1100" b="0" i="0" u="none" strike="noStrike" kern="1200" cap="none" spc="0" normalizeH="0" baseline="0" noProof="0">
                <a:ln>
                  <a:noFill/>
                </a:ln>
                <a:solidFill>
                  <a:prstClr val="black"/>
                </a:solidFill>
                <a:effectLst/>
                <a:uLnTx/>
                <a:uFillTx/>
                <a:latin typeface="Calibri" panose="020F0502020204030204"/>
                <a:ea typeface="Arial Unicode MS" pitchFamily="34" charset="-128"/>
              </a:rPr>
              <a:pPr marL="0" marR="0" lvl="0" indent="0" algn="r" defTabSz="837865" rtl="0" eaLnBrk="1" fontAlgn="auto" latinLnBrk="0" hangingPunct="1">
                <a:lnSpc>
                  <a:spcPct val="100000"/>
                </a:lnSpc>
                <a:spcBef>
                  <a:spcPts val="0"/>
                </a:spcBef>
                <a:spcAft>
                  <a:spcPts val="0"/>
                </a:spcAft>
                <a:buClrTx/>
                <a:buSzTx/>
                <a:buFont typeface="Wingdings" pitchFamily="2" charset="2"/>
                <a:buNone/>
                <a:tabLst/>
                <a:defRPr/>
              </a:pPr>
              <a:t>16</a:t>
            </a:fld>
            <a:endParaRPr kumimoji="0" lang="en-GB" altLang="en-US" sz="1100" b="0" i="0" u="none" strike="noStrike" kern="1200" cap="none" spc="0" normalizeH="0" baseline="0" noProof="0" dirty="0">
              <a:ln>
                <a:noFill/>
              </a:ln>
              <a:solidFill>
                <a:prstClr val="black"/>
              </a:solidFill>
              <a:effectLst/>
              <a:uLnTx/>
              <a:uFillTx/>
              <a:latin typeface="Calibri" panose="020F0502020204030204"/>
              <a:ea typeface="Arial Unicode MS" pitchFamily="34" charset="-128"/>
            </a:endParaRPr>
          </a:p>
        </p:txBody>
      </p:sp>
    </p:spTree>
    <p:extLst>
      <p:ext uri="{BB962C8B-B14F-4D97-AF65-F5344CB8AC3E}">
        <p14:creationId xmlns:p14="http://schemas.microsoft.com/office/powerpoint/2010/main" val="26435323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2CF50C0A-34F2-4991-8E62-BA6146FA1CAE}"/>
              </a:ext>
            </a:extLst>
          </p:cNvPr>
          <p:cNvSpPr>
            <a:spLocks noGrp="1" noRot="1" noChangeAspect="1" noChangeArrowheads="1" noTextEdit="1"/>
          </p:cNvSpPr>
          <p:nvPr>
            <p:ph type="sldImg"/>
          </p:nvPr>
        </p:nvSpPr>
        <p:spPr/>
      </p:sp>
      <p:sp>
        <p:nvSpPr>
          <p:cNvPr id="40963" name="Notes Placeholder 2">
            <a:extLst>
              <a:ext uri="{FF2B5EF4-FFF2-40B4-BE49-F238E27FC236}">
                <a16:creationId xmlns:a16="http://schemas.microsoft.com/office/drawing/2014/main" id="{6C546201-A76F-446F-AC40-72BD3F4FFB13}"/>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ZA" altLang="en-US" dirty="0"/>
          </a:p>
        </p:txBody>
      </p:sp>
      <p:sp>
        <p:nvSpPr>
          <p:cNvPr id="40964" name="Slide Number Placeholder 3">
            <a:extLst>
              <a:ext uri="{FF2B5EF4-FFF2-40B4-BE49-F238E27FC236}">
                <a16:creationId xmlns:a16="http://schemas.microsoft.com/office/drawing/2014/main" id="{A1ECEF76-61EE-4C34-A99B-4048A7E29F29}"/>
              </a:ext>
            </a:extLst>
          </p:cNvPr>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836613">
              <a:defRPr>
                <a:solidFill>
                  <a:schemeClr val="bg1"/>
                </a:solidFill>
                <a:latin typeface="Arial" panose="020B0604020202020204" pitchFamily="34" charset="0"/>
                <a:ea typeface="MS Gothic" panose="020B0609070205080204" pitchFamily="49" charset="-128"/>
              </a:defRPr>
            </a:lvl1pPr>
            <a:lvl2pPr defTabSz="836613">
              <a:defRPr>
                <a:solidFill>
                  <a:schemeClr val="bg1"/>
                </a:solidFill>
                <a:latin typeface="Arial" panose="020B0604020202020204" pitchFamily="34" charset="0"/>
                <a:ea typeface="MS Gothic" panose="020B0609070205080204" pitchFamily="49" charset="-128"/>
              </a:defRPr>
            </a:lvl2pPr>
            <a:lvl3pPr defTabSz="836613">
              <a:defRPr>
                <a:solidFill>
                  <a:schemeClr val="bg1"/>
                </a:solidFill>
                <a:latin typeface="Arial" panose="020B0604020202020204" pitchFamily="34" charset="0"/>
                <a:ea typeface="MS Gothic" panose="020B0609070205080204" pitchFamily="49" charset="-128"/>
              </a:defRPr>
            </a:lvl3pPr>
            <a:lvl4pPr defTabSz="836613">
              <a:defRPr>
                <a:solidFill>
                  <a:schemeClr val="bg1"/>
                </a:solidFill>
                <a:latin typeface="Arial" panose="020B0604020202020204" pitchFamily="34" charset="0"/>
                <a:ea typeface="MS Gothic" panose="020B0609070205080204" pitchFamily="49" charset="-128"/>
              </a:defRPr>
            </a:lvl4pPr>
            <a:lvl5pPr defTabSz="836613">
              <a:defRPr>
                <a:solidFill>
                  <a:schemeClr val="bg1"/>
                </a:solidFill>
                <a:latin typeface="Arial" panose="020B0604020202020204" pitchFamily="34" charset="0"/>
                <a:ea typeface="MS Gothic" panose="020B0609070205080204" pitchFamily="49" charset="-128"/>
              </a:defRPr>
            </a:lvl5pPr>
            <a:lvl6pPr marL="1535113" indent="-215900" defTabSz="836613" eaLnBrk="0" fontAlgn="base" hangingPunct="0">
              <a:spcBef>
                <a:spcPct val="0"/>
              </a:spcBef>
              <a:spcAft>
                <a:spcPct val="0"/>
              </a:spcAft>
              <a:defRPr>
                <a:solidFill>
                  <a:schemeClr val="bg1"/>
                </a:solidFill>
                <a:latin typeface="Arial" panose="020B0604020202020204" pitchFamily="34" charset="0"/>
                <a:ea typeface="MS Gothic" panose="020B0609070205080204" pitchFamily="49" charset="-128"/>
              </a:defRPr>
            </a:lvl6pPr>
            <a:lvl7pPr marL="1992313" indent="-215900" defTabSz="836613" eaLnBrk="0" fontAlgn="base" hangingPunct="0">
              <a:spcBef>
                <a:spcPct val="0"/>
              </a:spcBef>
              <a:spcAft>
                <a:spcPct val="0"/>
              </a:spcAft>
              <a:defRPr>
                <a:solidFill>
                  <a:schemeClr val="bg1"/>
                </a:solidFill>
                <a:latin typeface="Arial" panose="020B0604020202020204" pitchFamily="34" charset="0"/>
                <a:ea typeface="MS Gothic" panose="020B0609070205080204" pitchFamily="49" charset="-128"/>
              </a:defRPr>
            </a:lvl7pPr>
            <a:lvl8pPr marL="2449513" indent="-215900" defTabSz="836613" eaLnBrk="0" fontAlgn="base" hangingPunct="0">
              <a:spcBef>
                <a:spcPct val="0"/>
              </a:spcBef>
              <a:spcAft>
                <a:spcPct val="0"/>
              </a:spcAft>
              <a:defRPr>
                <a:solidFill>
                  <a:schemeClr val="bg1"/>
                </a:solidFill>
                <a:latin typeface="Arial" panose="020B0604020202020204" pitchFamily="34" charset="0"/>
                <a:ea typeface="MS Gothic" panose="020B0609070205080204" pitchFamily="49" charset="-128"/>
              </a:defRPr>
            </a:lvl8pPr>
            <a:lvl9pPr marL="2906713" indent="-215900" defTabSz="836613" eaLnBrk="0" fontAlgn="base" hangingPunct="0">
              <a:spcBef>
                <a:spcPct val="0"/>
              </a:spcBef>
              <a:spcAft>
                <a:spcPct val="0"/>
              </a:spcAft>
              <a:defRPr>
                <a:solidFill>
                  <a:schemeClr val="bg1"/>
                </a:solidFill>
                <a:latin typeface="Arial" panose="020B0604020202020204" pitchFamily="34" charset="0"/>
                <a:ea typeface="MS Gothic" panose="020B0609070205080204" pitchFamily="49" charset="-128"/>
              </a:defRPr>
            </a:lvl9pPr>
          </a:lstStyle>
          <a:p>
            <a:pPr marL="0" marR="0" lvl="0" indent="0" algn="r" defTabSz="836613" rtl="0" eaLnBrk="1" fontAlgn="base" latinLnBrk="0" hangingPunct="1">
              <a:lnSpc>
                <a:spcPct val="100000"/>
              </a:lnSpc>
              <a:spcBef>
                <a:spcPct val="0"/>
              </a:spcBef>
              <a:spcAft>
                <a:spcPct val="0"/>
              </a:spcAft>
              <a:buClrTx/>
              <a:buSzTx/>
              <a:buFont typeface="Wingdings" panose="05000000000000000000" pitchFamily="2" charset="2"/>
              <a:buNone/>
              <a:tabLst/>
              <a:defRPr/>
            </a:pPr>
            <a:fld id="{B0A995B0-10C6-40FD-A605-FB12ECC8BFB3}" type="slidenum">
              <a:rPr kumimoji="0" lang="en-GB" altLang="en-US" sz="1100" b="0" i="0" u="none" strike="noStrike" kern="1200" cap="none" spc="0" normalizeH="0" baseline="0" noProof="0" smtClean="0">
                <a:ln>
                  <a:noFill/>
                </a:ln>
                <a:solidFill>
                  <a:srgbClr val="000000"/>
                </a:solidFill>
                <a:effectLst/>
                <a:uLnTx/>
                <a:uFillTx/>
                <a:latin typeface="Calibri" panose="020F0502020204030204" pitchFamily="34" charset="0"/>
                <a:ea typeface="MS Gothic" panose="020B0609070205080204" pitchFamily="49" charset="-128"/>
                <a:cs typeface="+mn-cs"/>
              </a:rPr>
              <a:pPr marL="0" marR="0" lvl="0" indent="0" algn="r" defTabSz="836613" rtl="0" eaLnBrk="1" fontAlgn="base" latinLnBrk="0" hangingPunct="1">
                <a:lnSpc>
                  <a:spcPct val="100000"/>
                </a:lnSpc>
                <a:spcBef>
                  <a:spcPct val="0"/>
                </a:spcBef>
                <a:spcAft>
                  <a:spcPct val="0"/>
                </a:spcAft>
                <a:buClrTx/>
                <a:buSzTx/>
                <a:buFont typeface="Wingdings" panose="05000000000000000000" pitchFamily="2" charset="2"/>
                <a:buNone/>
                <a:tabLst/>
                <a:defRPr/>
              </a:pPr>
              <a:t>18</a:t>
            </a:fld>
            <a:endParaRPr kumimoji="0" lang="en-GB" altLang="en-US" sz="1100" b="0" i="0" u="none" strike="noStrike" kern="1200" cap="none" spc="0" normalizeH="0" baseline="0" noProof="0" dirty="0">
              <a:ln>
                <a:noFill/>
              </a:ln>
              <a:solidFill>
                <a:srgbClr val="000000"/>
              </a:solidFill>
              <a:effectLst/>
              <a:uLnTx/>
              <a:uFillTx/>
              <a:latin typeface="Calibri" panose="020F0502020204030204" pitchFamily="34" charset="0"/>
              <a:ea typeface="MS Gothic" panose="020B0609070205080204" pitchFamily="49" charset="-128"/>
              <a:cs typeface="+mn-c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2CF50C0A-34F2-4991-8E62-BA6146FA1CAE}"/>
              </a:ext>
            </a:extLst>
          </p:cNvPr>
          <p:cNvSpPr>
            <a:spLocks noGrp="1" noRot="1" noChangeAspect="1" noChangeArrowheads="1" noTextEdit="1"/>
          </p:cNvSpPr>
          <p:nvPr>
            <p:ph type="sldImg"/>
          </p:nvPr>
        </p:nvSpPr>
        <p:spPr/>
      </p:sp>
      <p:sp>
        <p:nvSpPr>
          <p:cNvPr id="40963" name="Notes Placeholder 2">
            <a:extLst>
              <a:ext uri="{FF2B5EF4-FFF2-40B4-BE49-F238E27FC236}">
                <a16:creationId xmlns:a16="http://schemas.microsoft.com/office/drawing/2014/main" id="{6C546201-A76F-446F-AC40-72BD3F4FFB13}"/>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ZA" altLang="en-US" dirty="0"/>
          </a:p>
        </p:txBody>
      </p:sp>
      <p:sp>
        <p:nvSpPr>
          <p:cNvPr id="40964" name="Slide Number Placeholder 3">
            <a:extLst>
              <a:ext uri="{FF2B5EF4-FFF2-40B4-BE49-F238E27FC236}">
                <a16:creationId xmlns:a16="http://schemas.microsoft.com/office/drawing/2014/main" id="{A1ECEF76-61EE-4C34-A99B-4048A7E29F29}"/>
              </a:ext>
            </a:extLst>
          </p:cNvPr>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836613">
              <a:defRPr>
                <a:solidFill>
                  <a:schemeClr val="bg1"/>
                </a:solidFill>
                <a:latin typeface="Arial" panose="020B0604020202020204" pitchFamily="34" charset="0"/>
                <a:ea typeface="MS Gothic" panose="020B0609070205080204" pitchFamily="49" charset="-128"/>
              </a:defRPr>
            </a:lvl1pPr>
            <a:lvl2pPr defTabSz="836613">
              <a:defRPr>
                <a:solidFill>
                  <a:schemeClr val="bg1"/>
                </a:solidFill>
                <a:latin typeface="Arial" panose="020B0604020202020204" pitchFamily="34" charset="0"/>
                <a:ea typeface="MS Gothic" panose="020B0609070205080204" pitchFamily="49" charset="-128"/>
              </a:defRPr>
            </a:lvl2pPr>
            <a:lvl3pPr defTabSz="836613">
              <a:defRPr>
                <a:solidFill>
                  <a:schemeClr val="bg1"/>
                </a:solidFill>
                <a:latin typeface="Arial" panose="020B0604020202020204" pitchFamily="34" charset="0"/>
                <a:ea typeface="MS Gothic" panose="020B0609070205080204" pitchFamily="49" charset="-128"/>
              </a:defRPr>
            </a:lvl3pPr>
            <a:lvl4pPr defTabSz="836613">
              <a:defRPr>
                <a:solidFill>
                  <a:schemeClr val="bg1"/>
                </a:solidFill>
                <a:latin typeface="Arial" panose="020B0604020202020204" pitchFamily="34" charset="0"/>
                <a:ea typeface="MS Gothic" panose="020B0609070205080204" pitchFamily="49" charset="-128"/>
              </a:defRPr>
            </a:lvl4pPr>
            <a:lvl5pPr defTabSz="836613">
              <a:defRPr>
                <a:solidFill>
                  <a:schemeClr val="bg1"/>
                </a:solidFill>
                <a:latin typeface="Arial" panose="020B0604020202020204" pitchFamily="34" charset="0"/>
                <a:ea typeface="MS Gothic" panose="020B0609070205080204" pitchFamily="49" charset="-128"/>
              </a:defRPr>
            </a:lvl5pPr>
            <a:lvl6pPr marL="1535113" indent="-215900" defTabSz="836613" eaLnBrk="0" fontAlgn="base" hangingPunct="0">
              <a:spcBef>
                <a:spcPct val="0"/>
              </a:spcBef>
              <a:spcAft>
                <a:spcPct val="0"/>
              </a:spcAft>
              <a:defRPr>
                <a:solidFill>
                  <a:schemeClr val="bg1"/>
                </a:solidFill>
                <a:latin typeface="Arial" panose="020B0604020202020204" pitchFamily="34" charset="0"/>
                <a:ea typeface="MS Gothic" panose="020B0609070205080204" pitchFamily="49" charset="-128"/>
              </a:defRPr>
            </a:lvl6pPr>
            <a:lvl7pPr marL="1992313" indent="-215900" defTabSz="836613" eaLnBrk="0" fontAlgn="base" hangingPunct="0">
              <a:spcBef>
                <a:spcPct val="0"/>
              </a:spcBef>
              <a:spcAft>
                <a:spcPct val="0"/>
              </a:spcAft>
              <a:defRPr>
                <a:solidFill>
                  <a:schemeClr val="bg1"/>
                </a:solidFill>
                <a:latin typeface="Arial" panose="020B0604020202020204" pitchFamily="34" charset="0"/>
                <a:ea typeface="MS Gothic" panose="020B0609070205080204" pitchFamily="49" charset="-128"/>
              </a:defRPr>
            </a:lvl7pPr>
            <a:lvl8pPr marL="2449513" indent="-215900" defTabSz="836613" eaLnBrk="0" fontAlgn="base" hangingPunct="0">
              <a:spcBef>
                <a:spcPct val="0"/>
              </a:spcBef>
              <a:spcAft>
                <a:spcPct val="0"/>
              </a:spcAft>
              <a:defRPr>
                <a:solidFill>
                  <a:schemeClr val="bg1"/>
                </a:solidFill>
                <a:latin typeface="Arial" panose="020B0604020202020204" pitchFamily="34" charset="0"/>
                <a:ea typeface="MS Gothic" panose="020B0609070205080204" pitchFamily="49" charset="-128"/>
              </a:defRPr>
            </a:lvl8pPr>
            <a:lvl9pPr marL="2906713" indent="-215900" defTabSz="836613" eaLnBrk="0" fontAlgn="base" hangingPunct="0">
              <a:spcBef>
                <a:spcPct val="0"/>
              </a:spcBef>
              <a:spcAft>
                <a:spcPct val="0"/>
              </a:spcAft>
              <a:defRPr>
                <a:solidFill>
                  <a:schemeClr val="bg1"/>
                </a:solidFill>
                <a:latin typeface="Arial" panose="020B0604020202020204" pitchFamily="34" charset="0"/>
                <a:ea typeface="MS Gothic" panose="020B0609070205080204" pitchFamily="49" charset="-128"/>
              </a:defRPr>
            </a:lvl9pPr>
          </a:lstStyle>
          <a:p>
            <a:pPr marL="0" marR="0" lvl="0" indent="0" algn="r" defTabSz="836613" rtl="0" eaLnBrk="1" fontAlgn="base" latinLnBrk="0" hangingPunct="1">
              <a:lnSpc>
                <a:spcPct val="100000"/>
              </a:lnSpc>
              <a:spcBef>
                <a:spcPct val="0"/>
              </a:spcBef>
              <a:spcAft>
                <a:spcPct val="0"/>
              </a:spcAft>
              <a:buClrTx/>
              <a:buSzTx/>
              <a:buFont typeface="Wingdings" panose="05000000000000000000" pitchFamily="2" charset="2"/>
              <a:buNone/>
              <a:tabLst/>
              <a:defRPr/>
            </a:pPr>
            <a:fld id="{B0A995B0-10C6-40FD-A605-FB12ECC8BFB3}" type="slidenum">
              <a:rPr kumimoji="0" lang="en-GB" altLang="en-US" sz="1100" b="0" i="0" u="none" strike="noStrike" kern="1200" cap="none" spc="0" normalizeH="0" baseline="0" noProof="0" smtClean="0">
                <a:ln>
                  <a:noFill/>
                </a:ln>
                <a:solidFill>
                  <a:srgbClr val="000000"/>
                </a:solidFill>
                <a:effectLst/>
                <a:uLnTx/>
                <a:uFillTx/>
                <a:latin typeface="Calibri" panose="020F0502020204030204" pitchFamily="34" charset="0"/>
                <a:ea typeface="MS Gothic" panose="020B0609070205080204" pitchFamily="49" charset="-128"/>
                <a:cs typeface="+mn-cs"/>
              </a:rPr>
              <a:pPr marL="0" marR="0" lvl="0" indent="0" algn="r" defTabSz="836613" rtl="0" eaLnBrk="1" fontAlgn="base" latinLnBrk="0" hangingPunct="1">
                <a:lnSpc>
                  <a:spcPct val="100000"/>
                </a:lnSpc>
                <a:spcBef>
                  <a:spcPct val="0"/>
                </a:spcBef>
                <a:spcAft>
                  <a:spcPct val="0"/>
                </a:spcAft>
                <a:buClrTx/>
                <a:buSzTx/>
                <a:buFont typeface="Wingdings" panose="05000000000000000000" pitchFamily="2" charset="2"/>
                <a:buNone/>
                <a:tabLst/>
                <a:defRPr/>
              </a:pPr>
              <a:t>19</a:t>
            </a:fld>
            <a:endParaRPr kumimoji="0" lang="en-GB" altLang="en-US" sz="1100" b="0" i="0" u="none" strike="noStrike" kern="1200" cap="none" spc="0" normalizeH="0" baseline="0" noProof="0" dirty="0">
              <a:ln>
                <a:noFill/>
              </a:ln>
              <a:solidFill>
                <a:srgbClr val="000000"/>
              </a:solidFill>
              <a:effectLst/>
              <a:uLnTx/>
              <a:uFillTx/>
              <a:latin typeface="Calibri" panose="020F0502020204030204" pitchFamily="34" charset="0"/>
              <a:ea typeface="MS Gothic" panose="020B0609070205080204" pitchFamily="49" charset="-128"/>
              <a:cs typeface="+mn-cs"/>
            </a:endParaRPr>
          </a:p>
        </p:txBody>
      </p:sp>
    </p:spTree>
    <p:extLst>
      <p:ext uri="{BB962C8B-B14F-4D97-AF65-F5344CB8AC3E}">
        <p14:creationId xmlns:p14="http://schemas.microsoft.com/office/powerpoint/2010/main" val="36626473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idx="10"/>
          </p:nvPr>
        </p:nvSpPr>
        <p:spPr/>
        <p:txBody>
          <a:bodyPr/>
          <a:lstStyle/>
          <a:p>
            <a:fld id="{E648B292-DBD4-49B4-BAD6-D2E4E3F8E5A4}" type="slidenum">
              <a:rPr lang="en-GB" altLang="en-US" smtClean="0"/>
              <a:pPr/>
              <a:t>21</a:t>
            </a:fld>
            <a:endParaRPr lang="en-GB" altLang="en-US" dirty="0"/>
          </a:p>
        </p:txBody>
      </p:sp>
    </p:spTree>
    <p:extLst>
      <p:ext uri="{BB962C8B-B14F-4D97-AF65-F5344CB8AC3E}">
        <p14:creationId xmlns:p14="http://schemas.microsoft.com/office/powerpoint/2010/main" val="28678536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9CD0A818-5CBA-466A-BE65-EFEC44EBAFC2}"/>
              </a:ext>
            </a:extLst>
          </p:cNvPr>
          <p:cNvSpPr>
            <a:spLocks noGrp="1" noRot="1" noChangeAspect="1" noChangeArrowheads="1" noTextEdit="1"/>
          </p:cNvSpPr>
          <p:nvPr>
            <p:ph type="sldImg"/>
          </p:nvPr>
        </p:nvSpPr>
        <p:spPr/>
      </p:sp>
      <p:sp>
        <p:nvSpPr>
          <p:cNvPr id="47107" name="Notes Placeholder 2">
            <a:extLst>
              <a:ext uri="{FF2B5EF4-FFF2-40B4-BE49-F238E27FC236}">
                <a16:creationId xmlns:a16="http://schemas.microsoft.com/office/drawing/2014/main" id="{50985959-627F-4C1C-8352-DCEF967AE555}"/>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ZA" altLang="en-US" dirty="0"/>
          </a:p>
        </p:txBody>
      </p:sp>
      <p:sp>
        <p:nvSpPr>
          <p:cNvPr id="47108" name="Slide Number Placeholder 3">
            <a:extLst>
              <a:ext uri="{FF2B5EF4-FFF2-40B4-BE49-F238E27FC236}">
                <a16:creationId xmlns:a16="http://schemas.microsoft.com/office/drawing/2014/main" id="{582F87F8-31BC-4959-BB02-6F070D54537D}"/>
              </a:ext>
            </a:extLst>
          </p:cNvPr>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836613">
              <a:defRPr>
                <a:solidFill>
                  <a:schemeClr val="bg1"/>
                </a:solidFill>
                <a:latin typeface="Arial" panose="020B0604020202020204" pitchFamily="34" charset="0"/>
                <a:ea typeface="MS Gothic" panose="020B0609070205080204" pitchFamily="49" charset="-128"/>
              </a:defRPr>
            </a:lvl1pPr>
            <a:lvl2pPr defTabSz="836613">
              <a:defRPr>
                <a:solidFill>
                  <a:schemeClr val="bg1"/>
                </a:solidFill>
                <a:latin typeface="Arial" panose="020B0604020202020204" pitchFamily="34" charset="0"/>
                <a:ea typeface="MS Gothic" panose="020B0609070205080204" pitchFamily="49" charset="-128"/>
              </a:defRPr>
            </a:lvl2pPr>
            <a:lvl3pPr defTabSz="836613">
              <a:defRPr>
                <a:solidFill>
                  <a:schemeClr val="bg1"/>
                </a:solidFill>
                <a:latin typeface="Arial" panose="020B0604020202020204" pitchFamily="34" charset="0"/>
                <a:ea typeface="MS Gothic" panose="020B0609070205080204" pitchFamily="49" charset="-128"/>
              </a:defRPr>
            </a:lvl3pPr>
            <a:lvl4pPr defTabSz="836613">
              <a:defRPr>
                <a:solidFill>
                  <a:schemeClr val="bg1"/>
                </a:solidFill>
                <a:latin typeface="Arial" panose="020B0604020202020204" pitchFamily="34" charset="0"/>
                <a:ea typeface="MS Gothic" panose="020B0609070205080204" pitchFamily="49" charset="-128"/>
              </a:defRPr>
            </a:lvl4pPr>
            <a:lvl5pPr defTabSz="836613">
              <a:defRPr>
                <a:solidFill>
                  <a:schemeClr val="bg1"/>
                </a:solidFill>
                <a:latin typeface="Arial" panose="020B0604020202020204" pitchFamily="34" charset="0"/>
                <a:ea typeface="MS Gothic" panose="020B0609070205080204" pitchFamily="49" charset="-128"/>
              </a:defRPr>
            </a:lvl5pPr>
            <a:lvl6pPr marL="1535113" indent="-215900" defTabSz="836613" eaLnBrk="0" fontAlgn="base" hangingPunct="0">
              <a:spcBef>
                <a:spcPct val="0"/>
              </a:spcBef>
              <a:spcAft>
                <a:spcPct val="0"/>
              </a:spcAft>
              <a:defRPr>
                <a:solidFill>
                  <a:schemeClr val="bg1"/>
                </a:solidFill>
                <a:latin typeface="Arial" panose="020B0604020202020204" pitchFamily="34" charset="0"/>
                <a:ea typeface="MS Gothic" panose="020B0609070205080204" pitchFamily="49" charset="-128"/>
              </a:defRPr>
            </a:lvl6pPr>
            <a:lvl7pPr marL="1992313" indent="-215900" defTabSz="836613" eaLnBrk="0" fontAlgn="base" hangingPunct="0">
              <a:spcBef>
                <a:spcPct val="0"/>
              </a:spcBef>
              <a:spcAft>
                <a:spcPct val="0"/>
              </a:spcAft>
              <a:defRPr>
                <a:solidFill>
                  <a:schemeClr val="bg1"/>
                </a:solidFill>
                <a:latin typeface="Arial" panose="020B0604020202020204" pitchFamily="34" charset="0"/>
                <a:ea typeface="MS Gothic" panose="020B0609070205080204" pitchFamily="49" charset="-128"/>
              </a:defRPr>
            </a:lvl7pPr>
            <a:lvl8pPr marL="2449513" indent="-215900" defTabSz="836613" eaLnBrk="0" fontAlgn="base" hangingPunct="0">
              <a:spcBef>
                <a:spcPct val="0"/>
              </a:spcBef>
              <a:spcAft>
                <a:spcPct val="0"/>
              </a:spcAft>
              <a:defRPr>
                <a:solidFill>
                  <a:schemeClr val="bg1"/>
                </a:solidFill>
                <a:latin typeface="Arial" panose="020B0604020202020204" pitchFamily="34" charset="0"/>
                <a:ea typeface="MS Gothic" panose="020B0609070205080204" pitchFamily="49" charset="-128"/>
              </a:defRPr>
            </a:lvl8pPr>
            <a:lvl9pPr marL="2906713" indent="-215900" defTabSz="836613" eaLnBrk="0" fontAlgn="base" hangingPunct="0">
              <a:spcBef>
                <a:spcPct val="0"/>
              </a:spcBef>
              <a:spcAft>
                <a:spcPct val="0"/>
              </a:spcAft>
              <a:defRPr>
                <a:solidFill>
                  <a:schemeClr val="bg1"/>
                </a:solidFill>
                <a:latin typeface="Arial" panose="020B0604020202020204" pitchFamily="34" charset="0"/>
                <a:ea typeface="MS Gothic" panose="020B0609070205080204" pitchFamily="49" charset="-128"/>
              </a:defRPr>
            </a:lvl9pPr>
          </a:lstStyle>
          <a:p>
            <a:pPr marL="0" marR="0" lvl="0" indent="0" algn="r" defTabSz="836613" rtl="0" eaLnBrk="1" fontAlgn="base" latinLnBrk="0" hangingPunct="1">
              <a:lnSpc>
                <a:spcPct val="100000"/>
              </a:lnSpc>
              <a:spcBef>
                <a:spcPct val="0"/>
              </a:spcBef>
              <a:spcAft>
                <a:spcPct val="0"/>
              </a:spcAft>
              <a:buClrTx/>
              <a:buSzTx/>
              <a:buFont typeface="Wingdings" panose="05000000000000000000" pitchFamily="2" charset="2"/>
              <a:buNone/>
              <a:tabLst/>
              <a:defRPr/>
            </a:pPr>
            <a:fld id="{2DB3026D-8EE4-4801-93B6-8CB388967CCA}" type="slidenum">
              <a:rPr kumimoji="0" lang="en-GB" altLang="en-US" sz="1100" b="0" i="0" u="none" strike="noStrike" kern="1200" cap="none" spc="0" normalizeH="0" baseline="0" noProof="0" smtClean="0">
                <a:ln>
                  <a:noFill/>
                </a:ln>
                <a:solidFill>
                  <a:srgbClr val="000000"/>
                </a:solidFill>
                <a:effectLst/>
                <a:uLnTx/>
                <a:uFillTx/>
                <a:latin typeface="Calibri" panose="020F0502020204030204" pitchFamily="34" charset="0"/>
                <a:ea typeface="MS Gothic" panose="020B0609070205080204" pitchFamily="49" charset="-128"/>
                <a:cs typeface="+mn-cs"/>
              </a:rPr>
              <a:pPr marL="0" marR="0" lvl="0" indent="0" algn="r" defTabSz="836613" rtl="0" eaLnBrk="1" fontAlgn="base" latinLnBrk="0" hangingPunct="1">
                <a:lnSpc>
                  <a:spcPct val="100000"/>
                </a:lnSpc>
                <a:spcBef>
                  <a:spcPct val="0"/>
                </a:spcBef>
                <a:spcAft>
                  <a:spcPct val="0"/>
                </a:spcAft>
                <a:buClrTx/>
                <a:buSzTx/>
                <a:buFont typeface="Wingdings" panose="05000000000000000000" pitchFamily="2" charset="2"/>
                <a:buNone/>
                <a:tabLst/>
                <a:defRPr/>
              </a:pPr>
              <a:t>22</a:t>
            </a:fld>
            <a:endParaRPr kumimoji="0" lang="en-GB" altLang="en-US" sz="1100" b="0" i="0" u="none" strike="noStrike" kern="1200" cap="none" spc="0" normalizeH="0" baseline="0" noProof="0" dirty="0">
              <a:ln>
                <a:noFill/>
              </a:ln>
              <a:solidFill>
                <a:srgbClr val="000000"/>
              </a:solidFill>
              <a:effectLst/>
              <a:uLnTx/>
              <a:uFillTx/>
              <a:latin typeface="Calibri" panose="020F0502020204030204" pitchFamily="34" charset="0"/>
              <a:ea typeface="MS Gothic" panose="020B0609070205080204" pitchFamily="49" charset="-128"/>
              <a:cs typeface="+mn-cs"/>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9CD0A818-5CBA-466A-BE65-EFEC44EBAFC2}"/>
              </a:ext>
            </a:extLst>
          </p:cNvPr>
          <p:cNvSpPr>
            <a:spLocks noGrp="1" noRot="1" noChangeAspect="1" noChangeArrowheads="1" noTextEdit="1"/>
          </p:cNvSpPr>
          <p:nvPr>
            <p:ph type="sldImg"/>
          </p:nvPr>
        </p:nvSpPr>
        <p:spPr/>
      </p:sp>
      <p:sp>
        <p:nvSpPr>
          <p:cNvPr id="47107" name="Notes Placeholder 2">
            <a:extLst>
              <a:ext uri="{FF2B5EF4-FFF2-40B4-BE49-F238E27FC236}">
                <a16:creationId xmlns:a16="http://schemas.microsoft.com/office/drawing/2014/main" id="{50985959-627F-4C1C-8352-DCEF967AE555}"/>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ZA" altLang="en-US" dirty="0"/>
          </a:p>
        </p:txBody>
      </p:sp>
      <p:sp>
        <p:nvSpPr>
          <p:cNvPr id="47108" name="Slide Number Placeholder 3">
            <a:extLst>
              <a:ext uri="{FF2B5EF4-FFF2-40B4-BE49-F238E27FC236}">
                <a16:creationId xmlns:a16="http://schemas.microsoft.com/office/drawing/2014/main" id="{582F87F8-31BC-4959-BB02-6F070D54537D}"/>
              </a:ext>
            </a:extLst>
          </p:cNvPr>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836613">
              <a:defRPr>
                <a:solidFill>
                  <a:schemeClr val="bg1"/>
                </a:solidFill>
                <a:latin typeface="Arial" panose="020B0604020202020204" pitchFamily="34" charset="0"/>
                <a:ea typeface="MS Gothic" panose="020B0609070205080204" pitchFamily="49" charset="-128"/>
              </a:defRPr>
            </a:lvl1pPr>
            <a:lvl2pPr defTabSz="836613">
              <a:defRPr>
                <a:solidFill>
                  <a:schemeClr val="bg1"/>
                </a:solidFill>
                <a:latin typeface="Arial" panose="020B0604020202020204" pitchFamily="34" charset="0"/>
                <a:ea typeface="MS Gothic" panose="020B0609070205080204" pitchFamily="49" charset="-128"/>
              </a:defRPr>
            </a:lvl2pPr>
            <a:lvl3pPr defTabSz="836613">
              <a:defRPr>
                <a:solidFill>
                  <a:schemeClr val="bg1"/>
                </a:solidFill>
                <a:latin typeface="Arial" panose="020B0604020202020204" pitchFamily="34" charset="0"/>
                <a:ea typeface="MS Gothic" panose="020B0609070205080204" pitchFamily="49" charset="-128"/>
              </a:defRPr>
            </a:lvl3pPr>
            <a:lvl4pPr defTabSz="836613">
              <a:defRPr>
                <a:solidFill>
                  <a:schemeClr val="bg1"/>
                </a:solidFill>
                <a:latin typeface="Arial" panose="020B0604020202020204" pitchFamily="34" charset="0"/>
                <a:ea typeface="MS Gothic" panose="020B0609070205080204" pitchFamily="49" charset="-128"/>
              </a:defRPr>
            </a:lvl4pPr>
            <a:lvl5pPr defTabSz="836613">
              <a:defRPr>
                <a:solidFill>
                  <a:schemeClr val="bg1"/>
                </a:solidFill>
                <a:latin typeface="Arial" panose="020B0604020202020204" pitchFamily="34" charset="0"/>
                <a:ea typeface="MS Gothic" panose="020B0609070205080204" pitchFamily="49" charset="-128"/>
              </a:defRPr>
            </a:lvl5pPr>
            <a:lvl6pPr marL="1535113" indent="-215900" defTabSz="836613" eaLnBrk="0" fontAlgn="base" hangingPunct="0">
              <a:spcBef>
                <a:spcPct val="0"/>
              </a:spcBef>
              <a:spcAft>
                <a:spcPct val="0"/>
              </a:spcAft>
              <a:defRPr>
                <a:solidFill>
                  <a:schemeClr val="bg1"/>
                </a:solidFill>
                <a:latin typeface="Arial" panose="020B0604020202020204" pitchFamily="34" charset="0"/>
                <a:ea typeface="MS Gothic" panose="020B0609070205080204" pitchFamily="49" charset="-128"/>
              </a:defRPr>
            </a:lvl6pPr>
            <a:lvl7pPr marL="1992313" indent="-215900" defTabSz="836613" eaLnBrk="0" fontAlgn="base" hangingPunct="0">
              <a:spcBef>
                <a:spcPct val="0"/>
              </a:spcBef>
              <a:spcAft>
                <a:spcPct val="0"/>
              </a:spcAft>
              <a:defRPr>
                <a:solidFill>
                  <a:schemeClr val="bg1"/>
                </a:solidFill>
                <a:latin typeface="Arial" panose="020B0604020202020204" pitchFamily="34" charset="0"/>
                <a:ea typeface="MS Gothic" panose="020B0609070205080204" pitchFamily="49" charset="-128"/>
              </a:defRPr>
            </a:lvl7pPr>
            <a:lvl8pPr marL="2449513" indent="-215900" defTabSz="836613" eaLnBrk="0" fontAlgn="base" hangingPunct="0">
              <a:spcBef>
                <a:spcPct val="0"/>
              </a:spcBef>
              <a:spcAft>
                <a:spcPct val="0"/>
              </a:spcAft>
              <a:defRPr>
                <a:solidFill>
                  <a:schemeClr val="bg1"/>
                </a:solidFill>
                <a:latin typeface="Arial" panose="020B0604020202020204" pitchFamily="34" charset="0"/>
                <a:ea typeface="MS Gothic" panose="020B0609070205080204" pitchFamily="49" charset="-128"/>
              </a:defRPr>
            </a:lvl8pPr>
            <a:lvl9pPr marL="2906713" indent="-215900" defTabSz="836613" eaLnBrk="0" fontAlgn="base" hangingPunct="0">
              <a:spcBef>
                <a:spcPct val="0"/>
              </a:spcBef>
              <a:spcAft>
                <a:spcPct val="0"/>
              </a:spcAft>
              <a:defRPr>
                <a:solidFill>
                  <a:schemeClr val="bg1"/>
                </a:solidFill>
                <a:latin typeface="Arial" panose="020B0604020202020204" pitchFamily="34" charset="0"/>
                <a:ea typeface="MS Gothic" panose="020B0609070205080204" pitchFamily="49" charset="-128"/>
              </a:defRPr>
            </a:lvl9pPr>
          </a:lstStyle>
          <a:p>
            <a:pPr marL="0" marR="0" lvl="0" indent="0" algn="r" defTabSz="836613" rtl="0" eaLnBrk="1" fontAlgn="base" latinLnBrk="0" hangingPunct="1">
              <a:lnSpc>
                <a:spcPct val="100000"/>
              </a:lnSpc>
              <a:spcBef>
                <a:spcPct val="0"/>
              </a:spcBef>
              <a:spcAft>
                <a:spcPct val="0"/>
              </a:spcAft>
              <a:buClrTx/>
              <a:buSzTx/>
              <a:buFont typeface="Wingdings" panose="05000000000000000000" pitchFamily="2" charset="2"/>
              <a:buNone/>
              <a:tabLst/>
              <a:defRPr/>
            </a:pPr>
            <a:fld id="{2DB3026D-8EE4-4801-93B6-8CB388967CCA}" type="slidenum">
              <a:rPr kumimoji="0" lang="en-GB" altLang="en-US" sz="1100" b="0" i="0" u="none" strike="noStrike" kern="1200" cap="none" spc="0" normalizeH="0" baseline="0" noProof="0" smtClean="0">
                <a:ln>
                  <a:noFill/>
                </a:ln>
                <a:solidFill>
                  <a:srgbClr val="000000"/>
                </a:solidFill>
                <a:effectLst/>
                <a:uLnTx/>
                <a:uFillTx/>
                <a:latin typeface="Calibri" panose="020F0502020204030204" pitchFamily="34" charset="0"/>
                <a:ea typeface="MS Gothic" panose="020B0609070205080204" pitchFamily="49" charset="-128"/>
                <a:cs typeface="+mn-cs"/>
              </a:rPr>
              <a:pPr marL="0" marR="0" lvl="0" indent="0" algn="r" defTabSz="836613" rtl="0" eaLnBrk="1" fontAlgn="base" latinLnBrk="0" hangingPunct="1">
                <a:lnSpc>
                  <a:spcPct val="100000"/>
                </a:lnSpc>
                <a:spcBef>
                  <a:spcPct val="0"/>
                </a:spcBef>
                <a:spcAft>
                  <a:spcPct val="0"/>
                </a:spcAft>
                <a:buClrTx/>
                <a:buSzTx/>
                <a:buFont typeface="Wingdings" panose="05000000000000000000" pitchFamily="2" charset="2"/>
                <a:buNone/>
                <a:tabLst/>
                <a:defRPr/>
              </a:pPr>
              <a:t>23</a:t>
            </a:fld>
            <a:endParaRPr kumimoji="0" lang="en-GB" altLang="en-US" sz="1100" b="0" i="0" u="none" strike="noStrike" kern="1200" cap="none" spc="0" normalizeH="0" baseline="0" noProof="0" dirty="0">
              <a:ln>
                <a:noFill/>
              </a:ln>
              <a:solidFill>
                <a:srgbClr val="000000"/>
              </a:solidFill>
              <a:effectLst/>
              <a:uLnTx/>
              <a:uFillTx/>
              <a:latin typeface="Calibri" panose="020F0502020204030204" pitchFamily="34" charset="0"/>
              <a:ea typeface="MS Gothic" panose="020B0609070205080204" pitchFamily="49" charset="-128"/>
              <a:cs typeface="+mn-cs"/>
            </a:endParaRPr>
          </a:p>
        </p:txBody>
      </p:sp>
    </p:spTree>
    <p:extLst>
      <p:ext uri="{BB962C8B-B14F-4D97-AF65-F5344CB8AC3E}">
        <p14:creationId xmlns:p14="http://schemas.microsoft.com/office/powerpoint/2010/main" val="25860390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9CD0A818-5CBA-466A-BE65-EFEC44EBAFC2}"/>
              </a:ext>
            </a:extLst>
          </p:cNvPr>
          <p:cNvSpPr>
            <a:spLocks noGrp="1" noRot="1" noChangeAspect="1" noChangeArrowheads="1" noTextEdit="1"/>
          </p:cNvSpPr>
          <p:nvPr>
            <p:ph type="sldImg"/>
          </p:nvPr>
        </p:nvSpPr>
        <p:spPr/>
      </p:sp>
      <p:sp>
        <p:nvSpPr>
          <p:cNvPr id="47107" name="Notes Placeholder 2">
            <a:extLst>
              <a:ext uri="{FF2B5EF4-FFF2-40B4-BE49-F238E27FC236}">
                <a16:creationId xmlns:a16="http://schemas.microsoft.com/office/drawing/2014/main" id="{50985959-627F-4C1C-8352-DCEF967AE555}"/>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ZA" altLang="en-US" dirty="0"/>
          </a:p>
        </p:txBody>
      </p:sp>
      <p:sp>
        <p:nvSpPr>
          <p:cNvPr id="47108" name="Slide Number Placeholder 3">
            <a:extLst>
              <a:ext uri="{FF2B5EF4-FFF2-40B4-BE49-F238E27FC236}">
                <a16:creationId xmlns:a16="http://schemas.microsoft.com/office/drawing/2014/main" id="{582F87F8-31BC-4959-BB02-6F070D54537D}"/>
              </a:ext>
            </a:extLst>
          </p:cNvPr>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836613">
              <a:defRPr>
                <a:solidFill>
                  <a:schemeClr val="bg1"/>
                </a:solidFill>
                <a:latin typeface="Arial" panose="020B0604020202020204" pitchFamily="34" charset="0"/>
                <a:ea typeface="MS Gothic" panose="020B0609070205080204" pitchFamily="49" charset="-128"/>
              </a:defRPr>
            </a:lvl1pPr>
            <a:lvl2pPr defTabSz="836613">
              <a:defRPr>
                <a:solidFill>
                  <a:schemeClr val="bg1"/>
                </a:solidFill>
                <a:latin typeface="Arial" panose="020B0604020202020204" pitchFamily="34" charset="0"/>
                <a:ea typeface="MS Gothic" panose="020B0609070205080204" pitchFamily="49" charset="-128"/>
              </a:defRPr>
            </a:lvl2pPr>
            <a:lvl3pPr defTabSz="836613">
              <a:defRPr>
                <a:solidFill>
                  <a:schemeClr val="bg1"/>
                </a:solidFill>
                <a:latin typeface="Arial" panose="020B0604020202020204" pitchFamily="34" charset="0"/>
                <a:ea typeface="MS Gothic" panose="020B0609070205080204" pitchFamily="49" charset="-128"/>
              </a:defRPr>
            </a:lvl3pPr>
            <a:lvl4pPr defTabSz="836613">
              <a:defRPr>
                <a:solidFill>
                  <a:schemeClr val="bg1"/>
                </a:solidFill>
                <a:latin typeface="Arial" panose="020B0604020202020204" pitchFamily="34" charset="0"/>
                <a:ea typeface="MS Gothic" panose="020B0609070205080204" pitchFamily="49" charset="-128"/>
              </a:defRPr>
            </a:lvl4pPr>
            <a:lvl5pPr defTabSz="836613">
              <a:defRPr>
                <a:solidFill>
                  <a:schemeClr val="bg1"/>
                </a:solidFill>
                <a:latin typeface="Arial" panose="020B0604020202020204" pitchFamily="34" charset="0"/>
                <a:ea typeface="MS Gothic" panose="020B0609070205080204" pitchFamily="49" charset="-128"/>
              </a:defRPr>
            </a:lvl5pPr>
            <a:lvl6pPr marL="1535113" indent="-215900" defTabSz="836613" eaLnBrk="0" fontAlgn="base" hangingPunct="0">
              <a:spcBef>
                <a:spcPct val="0"/>
              </a:spcBef>
              <a:spcAft>
                <a:spcPct val="0"/>
              </a:spcAft>
              <a:defRPr>
                <a:solidFill>
                  <a:schemeClr val="bg1"/>
                </a:solidFill>
                <a:latin typeface="Arial" panose="020B0604020202020204" pitchFamily="34" charset="0"/>
                <a:ea typeface="MS Gothic" panose="020B0609070205080204" pitchFamily="49" charset="-128"/>
              </a:defRPr>
            </a:lvl6pPr>
            <a:lvl7pPr marL="1992313" indent="-215900" defTabSz="836613" eaLnBrk="0" fontAlgn="base" hangingPunct="0">
              <a:spcBef>
                <a:spcPct val="0"/>
              </a:spcBef>
              <a:spcAft>
                <a:spcPct val="0"/>
              </a:spcAft>
              <a:defRPr>
                <a:solidFill>
                  <a:schemeClr val="bg1"/>
                </a:solidFill>
                <a:latin typeface="Arial" panose="020B0604020202020204" pitchFamily="34" charset="0"/>
                <a:ea typeface="MS Gothic" panose="020B0609070205080204" pitchFamily="49" charset="-128"/>
              </a:defRPr>
            </a:lvl7pPr>
            <a:lvl8pPr marL="2449513" indent="-215900" defTabSz="836613" eaLnBrk="0" fontAlgn="base" hangingPunct="0">
              <a:spcBef>
                <a:spcPct val="0"/>
              </a:spcBef>
              <a:spcAft>
                <a:spcPct val="0"/>
              </a:spcAft>
              <a:defRPr>
                <a:solidFill>
                  <a:schemeClr val="bg1"/>
                </a:solidFill>
                <a:latin typeface="Arial" panose="020B0604020202020204" pitchFamily="34" charset="0"/>
                <a:ea typeface="MS Gothic" panose="020B0609070205080204" pitchFamily="49" charset="-128"/>
              </a:defRPr>
            </a:lvl8pPr>
            <a:lvl9pPr marL="2906713" indent="-215900" defTabSz="836613" eaLnBrk="0" fontAlgn="base" hangingPunct="0">
              <a:spcBef>
                <a:spcPct val="0"/>
              </a:spcBef>
              <a:spcAft>
                <a:spcPct val="0"/>
              </a:spcAft>
              <a:defRPr>
                <a:solidFill>
                  <a:schemeClr val="bg1"/>
                </a:solidFill>
                <a:latin typeface="Arial" panose="020B0604020202020204" pitchFamily="34" charset="0"/>
                <a:ea typeface="MS Gothic" panose="020B0609070205080204" pitchFamily="49" charset="-128"/>
              </a:defRPr>
            </a:lvl9pPr>
          </a:lstStyle>
          <a:p>
            <a:pPr marL="0" marR="0" lvl="0" indent="0" algn="r" defTabSz="836613" rtl="0" eaLnBrk="1" fontAlgn="base" latinLnBrk="0" hangingPunct="1">
              <a:lnSpc>
                <a:spcPct val="100000"/>
              </a:lnSpc>
              <a:spcBef>
                <a:spcPct val="0"/>
              </a:spcBef>
              <a:spcAft>
                <a:spcPct val="0"/>
              </a:spcAft>
              <a:buClrTx/>
              <a:buSzTx/>
              <a:buFont typeface="Wingdings" panose="05000000000000000000" pitchFamily="2" charset="2"/>
              <a:buNone/>
              <a:tabLst/>
              <a:defRPr/>
            </a:pPr>
            <a:fld id="{2DB3026D-8EE4-4801-93B6-8CB388967CCA}" type="slidenum">
              <a:rPr kumimoji="0" lang="en-GB" altLang="en-US" sz="1100" b="0" i="0" u="none" strike="noStrike" kern="1200" cap="none" spc="0" normalizeH="0" baseline="0" noProof="0" smtClean="0">
                <a:ln>
                  <a:noFill/>
                </a:ln>
                <a:solidFill>
                  <a:srgbClr val="000000"/>
                </a:solidFill>
                <a:effectLst/>
                <a:uLnTx/>
                <a:uFillTx/>
                <a:latin typeface="Calibri" panose="020F0502020204030204" pitchFamily="34" charset="0"/>
                <a:ea typeface="MS Gothic" panose="020B0609070205080204" pitchFamily="49" charset="-128"/>
                <a:cs typeface="+mn-cs"/>
              </a:rPr>
              <a:pPr marL="0" marR="0" lvl="0" indent="0" algn="r" defTabSz="836613" rtl="0" eaLnBrk="1" fontAlgn="base" latinLnBrk="0" hangingPunct="1">
                <a:lnSpc>
                  <a:spcPct val="100000"/>
                </a:lnSpc>
                <a:spcBef>
                  <a:spcPct val="0"/>
                </a:spcBef>
                <a:spcAft>
                  <a:spcPct val="0"/>
                </a:spcAft>
                <a:buClrTx/>
                <a:buSzTx/>
                <a:buFont typeface="Wingdings" panose="05000000000000000000" pitchFamily="2" charset="2"/>
                <a:buNone/>
                <a:tabLst/>
                <a:defRPr/>
              </a:pPr>
              <a:t>24</a:t>
            </a:fld>
            <a:endParaRPr kumimoji="0" lang="en-GB" altLang="en-US" sz="1100" b="0" i="0" u="none" strike="noStrike" kern="1200" cap="none" spc="0" normalizeH="0" baseline="0" noProof="0" dirty="0">
              <a:ln>
                <a:noFill/>
              </a:ln>
              <a:solidFill>
                <a:srgbClr val="000000"/>
              </a:solidFill>
              <a:effectLst/>
              <a:uLnTx/>
              <a:uFillTx/>
              <a:latin typeface="Calibri" panose="020F0502020204030204" pitchFamily="34" charset="0"/>
              <a:ea typeface="MS Gothic" panose="020B0609070205080204" pitchFamily="49" charset="-128"/>
              <a:cs typeface="+mn-cs"/>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idx="10"/>
          </p:nvPr>
        </p:nvSpPr>
        <p:spPr/>
        <p:txBody>
          <a:bodyPr/>
          <a:lstStyle/>
          <a:p>
            <a:fld id="{E648B292-DBD4-49B4-BAD6-D2E4E3F8E5A4}" type="slidenum">
              <a:rPr lang="en-GB" altLang="en-US" smtClean="0"/>
              <a:pPr/>
              <a:t>25</a:t>
            </a:fld>
            <a:endParaRPr lang="en-GB" altLang="en-US" dirty="0"/>
          </a:p>
        </p:txBody>
      </p:sp>
    </p:spTree>
    <p:extLst>
      <p:ext uri="{BB962C8B-B14F-4D97-AF65-F5344CB8AC3E}">
        <p14:creationId xmlns:p14="http://schemas.microsoft.com/office/powerpoint/2010/main" val="1124725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8" name="Rectangle 7"/>
          <p:cNvSpPr>
            <a:spLocks noGrp="1" noChangeArrowheads="1"/>
          </p:cNvSpPr>
          <p:nvPr>
            <p:ph type="sldNum" sz="quarter"/>
          </p:nvPr>
        </p:nvSpPr>
        <p:spPr>
          <a:noFill/>
        </p:spPr>
        <p:txBody>
          <a:bodyPr/>
          <a:lstStyle>
            <a:lvl1pPr>
              <a:tabLst>
                <a:tab pos="661988" algn="l"/>
                <a:tab pos="1325563" algn="l"/>
                <a:tab pos="1989138" algn="l"/>
                <a:tab pos="2652713" algn="l"/>
              </a:tabLst>
              <a:defRPr>
                <a:solidFill>
                  <a:schemeClr val="bg1"/>
                </a:solidFill>
                <a:latin typeface="Arial" panose="020B0604020202020204" pitchFamily="34" charset="0"/>
                <a:ea typeface="MS Gothic" panose="020B0609070205080204" pitchFamily="49" charset="-128"/>
              </a:defRPr>
            </a:lvl1pPr>
            <a:lvl2pPr>
              <a:tabLst>
                <a:tab pos="661988" algn="l"/>
                <a:tab pos="1325563" algn="l"/>
                <a:tab pos="1989138" algn="l"/>
                <a:tab pos="2652713" algn="l"/>
              </a:tabLst>
              <a:defRPr>
                <a:solidFill>
                  <a:schemeClr val="bg1"/>
                </a:solidFill>
                <a:latin typeface="Arial" panose="020B0604020202020204" pitchFamily="34" charset="0"/>
                <a:ea typeface="MS Gothic" panose="020B0609070205080204" pitchFamily="49" charset="-128"/>
              </a:defRPr>
            </a:lvl2pPr>
            <a:lvl3pPr>
              <a:tabLst>
                <a:tab pos="661988" algn="l"/>
                <a:tab pos="1325563" algn="l"/>
                <a:tab pos="1989138" algn="l"/>
                <a:tab pos="2652713" algn="l"/>
              </a:tabLst>
              <a:defRPr>
                <a:solidFill>
                  <a:schemeClr val="bg1"/>
                </a:solidFill>
                <a:latin typeface="Arial" panose="020B0604020202020204" pitchFamily="34" charset="0"/>
                <a:ea typeface="MS Gothic" panose="020B0609070205080204" pitchFamily="49" charset="-128"/>
              </a:defRPr>
            </a:lvl3pPr>
            <a:lvl4pPr>
              <a:tabLst>
                <a:tab pos="661988" algn="l"/>
                <a:tab pos="1325563" algn="l"/>
                <a:tab pos="1989138" algn="l"/>
                <a:tab pos="2652713" algn="l"/>
              </a:tabLst>
              <a:defRPr>
                <a:solidFill>
                  <a:schemeClr val="bg1"/>
                </a:solidFill>
                <a:latin typeface="Arial" panose="020B0604020202020204" pitchFamily="34" charset="0"/>
                <a:ea typeface="MS Gothic" panose="020B0609070205080204" pitchFamily="49" charset="-128"/>
              </a:defRPr>
            </a:lvl4pPr>
            <a:lvl5pPr>
              <a:tabLst>
                <a:tab pos="661988" algn="l"/>
                <a:tab pos="1325563" algn="l"/>
                <a:tab pos="1989138" algn="l"/>
                <a:tab pos="2652713" algn="l"/>
              </a:tabLst>
              <a:defRPr>
                <a:solidFill>
                  <a:schemeClr val="bg1"/>
                </a:solidFill>
                <a:latin typeface="Arial" panose="020B0604020202020204" pitchFamily="34" charset="0"/>
                <a:ea typeface="MS Gothic" panose="020B0609070205080204" pitchFamily="49" charset="-128"/>
              </a:defRPr>
            </a:lvl5pPr>
            <a:lvl6pPr marL="1535113" indent="-215900" defTabSz="449263" eaLnBrk="0" fontAlgn="base" hangingPunct="0">
              <a:spcBef>
                <a:spcPct val="0"/>
              </a:spcBef>
              <a:spcAft>
                <a:spcPct val="0"/>
              </a:spcAft>
              <a:tabLst>
                <a:tab pos="661988" algn="l"/>
                <a:tab pos="1325563" algn="l"/>
                <a:tab pos="1989138" algn="l"/>
                <a:tab pos="2652713" algn="l"/>
              </a:tabLst>
              <a:defRPr>
                <a:solidFill>
                  <a:schemeClr val="bg1"/>
                </a:solidFill>
                <a:latin typeface="Arial" panose="020B0604020202020204" pitchFamily="34" charset="0"/>
                <a:ea typeface="MS Gothic" panose="020B0609070205080204" pitchFamily="49" charset="-128"/>
              </a:defRPr>
            </a:lvl6pPr>
            <a:lvl7pPr marL="1992313" indent="-215900" defTabSz="449263" eaLnBrk="0" fontAlgn="base" hangingPunct="0">
              <a:spcBef>
                <a:spcPct val="0"/>
              </a:spcBef>
              <a:spcAft>
                <a:spcPct val="0"/>
              </a:spcAft>
              <a:tabLst>
                <a:tab pos="661988" algn="l"/>
                <a:tab pos="1325563" algn="l"/>
                <a:tab pos="1989138" algn="l"/>
                <a:tab pos="2652713" algn="l"/>
              </a:tabLst>
              <a:defRPr>
                <a:solidFill>
                  <a:schemeClr val="bg1"/>
                </a:solidFill>
                <a:latin typeface="Arial" panose="020B0604020202020204" pitchFamily="34" charset="0"/>
                <a:ea typeface="MS Gothic" panose="020B0609070205080204" pitchFamily="49" charset="-128"/>
              </a:defRPr>
            </a:lvl7pPr>
            <a:lvl8pPr marL="2449513" indent="-215900" defTabSz="449263" eaLnBrk="0" fontAlgn="base" hangingPunct="0">
              <a:spcBef>
                <a:spcPct val="0"/>
              </a:spcBef>
              <a:spcAft>
                <a:spcPct val="0"/>
              </a:spcAft>
              <a:tabLst>
                <a:tab pos="661988" algn="l"/>
                <a:tab pos="1325563" algn="l"/>
                <a:tab pos="1989138" algn="l"/>
                <a:tab pos="2652713" algn="l"/>
              </a:tabLst>
              <a:defRPr>
                <a:solidFill>
                  <a:schemeClr val="bg1"/>
                </a:solidFill>
                <a:latin typeface="Arial" panose="020B0604020202020204" pitchFamily="34" charset="0"/>
                <a:ea typeface="MS Gothic" panose="020B0609070205080204" pitchFamily="49" charset="-128"/>
              </a:defRPr>
            </a:lvl8pPr>
            <a:lvl9pPr marL="2906713" indent="-215900" defTabSz="449263" eaLnBrk="0" fontAlgn="base" hangingPunct="0">
              <a:spcBef>
                <a:spcPct val="0"/>
              </a:spcBef>
              <a:spcAft>
                <a:spcPct val="0"/>
              </a:spcAft>
              <a:tabLst>
                <a:tab pos="661988" algn="l"/>
                <a:tab pos="1325563" algn="l"/>
                <a:tab pos="1989138" algn="l"/>
                <a:tab pos="2652713" algn="l"/>
              </a:tabLst>
              <a:defRPr>
                <a:solidFill>
                  <a:schemeClr val="bg1"/>
                </a:solidFill>
                <a:latin typeface="Arial" panose="020B0604020202020204" pitchFamily="34" charset="0"/>
                <a:ea typeface="MS Gothic" panose="020B0609070205080204" pitchFamily="49" charset="-128"/>
              </a:defRPr>
            </a:lvl9pPr>
          </a:lstStyle>
          <a:p>
            <a:fld id="{7D642D50-0827-4AA2-800E-40F6E77C3B98}" type="slidenum">
              <a:rPr lang="en-GB" altLang="en-US" smtClean="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rPr>
              <a:pPr/>
              <a:t>2</a:t>
            </a:fld>
            <a:endParaRPr lang="en-GB" altLang="en-US" dirty="0">
              <a:solidFill>
                <a:srgbClr val="000000"/>
              </a:solidFill>
              <a:latin typeface="Times New Roman" panose="02020603050405020304" pitchFamily="18" charset="0"/>
              <a:ea typeface="Arial Unicode MS" panose="020B0604020202020204" pitchFamily="34" charset="-128"/>
              <a:cs typeface="Arial Unicode MS" panose="020B0604020202020204" pitchFamily="34" charset="-128"/>
            </a:endParaRPr>
          </a:p>
        </p:txBody>
      </p:sp>
      <p:sp>
        <p:nvSpPr>
          <p:cNvPr id="9219" name="Rectangle 1"/>
          <p:cNvSpPr>
            <a:spLocks noGrp="1" noRot="1" noChangeAspect="1" noChangeArrowheads="1" noTextEdit="1"/>
          </p:cNvSpPr>
          <p:nvPr>
            <p:ph type="sldImg"/>
          </p:nvPr>
        </p:nvSpPr>
        <p:spPr>
          <a:xfrm>
            <a:off x="917575" y="754063"/>
            <a:ext cx="4960938" cy="3721100"/>
          </a:xfrm>
          <a:solidFill>
            <a:srgbClr val="FFFFFF"/>
          </a:solidFill>
          <a:ln>
            <a:solidFill>
              <a:srgbClr val="000000"/>
            </a:solidFill>
            <a:miter lim="800000"/>
            <a:headEnd/>
            <a:tailEnd/>
          </a:ln>
        </p:spPr>
      </p:sp>
      <p:sp>
        <p:nvSpPr>
          <p:cNvPr id="9220" name="Rectangle 2"/>
          <p:cNvSpPr>
            <a:spLocks noGrp="1" noChangeArrowheads="1"/>
          </p:cNvSpPr>
          <p:nvPr>
            <p:ph type="body" idx="1"/>
          </p:nvPr>
        </p:nvSpPr>
        <p:spPr>
          <a:xfrm>
            <a:off x="679453" y="4714876"/>
            <a:ext cx="5437188" cy="4465638"/>
          </a:xfrm>
          <a:noFill/>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p>
        </p:txBody>
      </p:sp>
    </p:spTree>
    <p:extLst>
      <p:ext uri="{BB962C8B-B14F-4D97-AF65-F5344CB8AC3E}">
        <p14:creationId xmlns:p14="http://schemas.microsoft.com/office/powerpoint/2010/main" val="12309023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2CF50C0A-34F2-4991-8E62-BA6146FA1CAE}"/>
              </a:ext>
            </a:extLst>
          </p:cNvPr>
          <p:cNvSpPr>
            <a:spLocks noGrp="1" noRot="1" noChangeAspect="1" noChangeArrowheads="1" noTextEdit="1"/>
          </p:cNvSpPr>
          <p:nvPr>
            <p:ph type="sldImg"/>
          </p:nvPr>
        </p:nvSpPr>
        <p:spPr/>
      </p:sp>
      <p:sp>
        <p:nvSpPr>
          <p:cNvPr id="40963" name="Notes Placeholder 2">
            <a:extLst>
              <a:ext uri="{FF2B5EF4-FFF2-40B4-BE49-F238E27FC236}">
                <a16:creationId xmlns:a16="http://schemas.microsoft.com/office/drawing/2014/main" id="{6C546201-A76F-446F-AC40-72BD3F4FFB13}"/>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ZA" altLang="en-US" dirty="0"/>
          </a:p>
        </p:txBody>
      </p:sp>
      <p:sp>
        <p:nvSpPr>
          <p:cNvPr id="40964" name="Slide Number Placeholder 3">
            <a:extLst>
              <a:ext uri="{FF2B5EF4-FFF2-40B4-BE49-F238E27FC236}">
                <a16:creationId xmlns:a16="http://schemas.microsoft.com/office/drawing/2014/main" id="{A1ECEF76-61EE-4C34-A99B-4048A7E29F29}"/>
              </a:ext>
            </a:extLst>
          </p:cNvPr>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836613">
              <a:defRPr>
                <a:solidFill>
                  <a:schemeClr val="bg1"/>
                </a:solidFill>
                <a:latin typeface="Arial" panose="020B0604020202020204" pitchFamily="34" charset="0"/>
                <a:ea typeface="MS Gothic" panose="020B0609070205080204" pitchFamily="49" charset="-128"/>
              </a:defRPr>
            </a:lvl1pPr>
            <a:lvl2pPr defTabSz="836613">
              <a:defRPr>
                <a:solidFill>
                  <a:schemeClr val="bg1"/>
                </a:solidFill>
                <a:latin typeface="Arial" panose="020B0604020202020204" pitchFamily="34" charset="0"/>
                <a:ea typeface="MS Gothic" panose="020B0609070205080204" pitchFamily="49" charset="-128"/>
              </a:defRPr>
            </a:lvl2pPr>
            <a:lvl3pPr defTabSz="836613">
              <a:defRPr>
                <a:solidFill>
                  <a:schemeClr val="bg1"/>
                </a:solidFill>
                <a:latin typeface="Arial" panose="020B0604020202020204" pitchFamily="34" charset="0"/>
                <a:ea typeface="MS Gothic" panose="020B0609070205080204" pitchFamily="49" charset="-128"/>
              </a:defRPr>
            </a:lvl3pPr>
            <a:lvl4pPr defTabSz="836613">
              <a:defRPr>
                <a:solidFill>
                  <a:schemeClr val="bg1"/>
                </a:solidFill>
                <a:latin typeface="Arial" panose="020B0604020202020204" pitchFamily="34" charset="0"/>
                <a:ea typeface="MS Gothic" panose="020B0609070205080204" pitchFamily="49" charset="-128"/>
              </a:defRPr>
            </a:lvl4pPr>
            <a:lvl5pPr defTabSz="836613">
              <a:defRPr>
                <a:solidFill>
                  <a:schemeClr val="bg1"/>
                </a:solidFill>
                <a:latin typeface="Arial" panose="020B0604020202020204" pitchFamily="34" charset="0"/>
                <a:ea typeface="MS Gothic" panose="020B0609070205080204" pitchFamily="49" charset="-128"/>
              </a:defRPr>
            </a:lvl5pPr>
            <a:lvl6pPr marL="1535113" indent="-215900" defTabSz="836613" eaLnBrk="0" fontAlgn="base" hangingPunct="0">
              <a:spcBef>
                <a:spcPct val="0"/>
              </a:spcBef>
              <a:spcAft>
                <a:spcPct val="0"/>
              </a:spcAft>
              <a:defRPr>
                <a:solidFill>
                  <a:schemeClr val="bg1"/>
                </a:solidFill>
                <a:latin typeface="Arial" panose="020B0604020202020204" pitchFamily="34" charset="0"/>
                <a:ea typeface="MS Gothic" panose="020B0609070205080204" pitchFamily="49" charset="-128"/>
              </a:defRPr>
            </a:lvl6pPr>
            <a:lvl7pPr marL="1992313" indent="-215900" defTabSz="836613" eaLnBrk="0" fontAlgn="base" hangingPunct="0">
              <a:spcBef>
                <a:spcPct val="0"/>
              </a:spcBef>
              <a:spcAft>
                <a:spcPct val="0"/>
              </a:spcAft>
              <a:defRPr>
                <a:solidFill>
                  <a:schemeClr val="bg1"/>
                </a:solidFill>
                <a:latin typeface="Arial" panose="020B0604020202020204" pitchFamily="34" charset="0"/>
                <a:ea typeface="MS Gothic" panose="020B0609070205080204" pitchFamily="49" charset="-128"/>
              </a:defRPr>
            </a:lvl7pPr>
            <a:lvl8pPr marL="2449513" indent="-215900" defTabSz="836613" eaLnBrk="0" fontAlgn="base" hangingPunct="0">
              <a:spcBef>
                <a:spcPct val="0"/>
              </a:spcBef>
              <a:spcAft>
                <a:spcPct val="0"/>
              </a:spcAft>
              <a:defRPr>
                <a:solidFill>
                  <a:schemeClr val="bg1"/>
                </a:solidFill>
                <a:latin typeface="Arial" panose="020B0604020202020204" pitchFamily="34" charset="0"/>
                <a:ea typeface="MS Gothic" panose="020B0609070205080204" pitchFamily="49" charset="-128"/>
              </a:defRPr>
            </a:lvl8pPr>
            <a:lvl9pPr marL="2906713" indent="-215900" defTabSz="836613" eaLnBrk="0" fontAlgn="base" hangingPunct="0">
              <a:spcBef>
                <a:spcPct val="0"/>
              </a:spcBef>
              <a:spcAft>
                <a:spcPct val="0"/>
              </a:spcAft>
              <a:defRPr>
                <a:solidFill>
                  <a:schemeClr val="bg1"/>
                </a:solidFill>
                <a:latin typeface="Arial" panose="020B0604020202020204" pitchFamily="34" charset="0"/>
                <a:ea typeface="MS Gothic" panose="020B0609070205080204" pitchFamily="49" charset="-128"/>
              </a:defRPr>
            </a:lvl9pPr>
          </a:lstStyle>
          <a:p>
            <a:pPr marL="0" marR="0" lvl="0" indent="0" algn="r" defTabSz="836613" rtl="0" eaLnBrk="1" fontAlgn="base" latinLnBrk="0" hangingPunct="1">
              <a:lnSpc>
                <a:spcPct val="100000"/>
              </a:lnSpc>
              <a:spcBef>
                <a:spcPct val="0"/>
              </a:spcBef>
              <a:spcAft>
                <a:spcPct val="0"/>
              </a:spcAft>
              <a:buClrTx/>
              <a:buSzTx/>
              <a:buFont typeface="Wingdings" panose="05000000000000000000" pitchFamily="2" charset="2"/>
              <a:buNone/>
              <a:tabLst/>
              <a:defRPr/>
            </a:pPr>
            <a:fld id="{B0A995B0-10C6-40FD-A605-FB12ECC8BFB3}" type="slidenum">
              <a:rPr kumimoji="0" lang="en-GB" altLang="en-US" sz="1100" b="0" i="0" u="none" strike="noStrike" kern="1200" cap="none" spc="0" normalizeH="0" baseline="0" noProof="0" smtClean="0">
                <a:ln>
                  <a:noFill/>
                </a:ln>
                <a:solidFill>
                  <a:srgbClr val="000000"/>
                </a:solidFill>
                <a:effectLst/>
                <a:uLnTx/>
                <a:uFillTx/>
                <a:latin typeface="Calibri" panose="020F0502020204030204" pitchFamily="34" charset="0"/>
                <a:ea typeface="MS Gothic" panose="020B0609070205080204" pitchFamily="49" charset="-128"/>
                <a:cs typeface="+mn-cs"/>
              </a:rPr>
              <a:pPr marL="0" marR="0" lvl="0" indent="0" algn="r" defTabSz="836613" rtl="0" eaLnBrk="1" fontAlgn="base" latinLnBrk="0" hangingPunct="1">
                <a:lnSpc>
                  <a:spcPct val="100000"/>
                </a:lnSpc>
                <a:spcBef>
                  <a:spcPct val="0"/>
                </a:spcBef>
                <a:spcAft>
                  <a:spcPct val="0"/>
                </a:spcAft>
                <a:buClrTx/>
                <a:buSzTx/>
                <a:buFont typeface="Wingdings" panose="05000000000000000000" pitchFamily="2" charset="2"/>
                <a:buNone/>
                <a:tabLst/>
                <a:defRPr/>
              </a:pPr>
              <a:t>26</a:t>
            </a:fld>
            <a:endParaRPr kumimoji="0" lang="en-GB" altLang="en-US" sz="1100" b="0" i="0" u="none" strike="noStrike" kern="1200" cap="none" spc="0" normalizeH="0" baseline="0" noProof="0" dirty="0">
              <a:ln>
                <a:noFill/>
              </a:ln>
              <a:solidFill>
                <a:srgbClr val="000000"/>
              </a:solidFill>
              <a:effectLst/>
              <a:uLnTx/>
              <a:uFillTx/>
              <a:latin typeface="Calibri" panose="020F0502020204030204" pitchFamily="34" charset="0"/>
              <a:ea typeface="MS Gothic" panose="020B0609070205080204" pitchFamily="49" charset="-128"/>
              <a:cs typeface="+mn-cs"/>
            </a:endParaRPr>
          </a:p>
        </p:txBody>
      </p:sp>
    </p:spTree>
    <p:extLst>
      <p:ext uri="{BB962C8B-B14F-4D97-AF65-F5344CB8AC3E}">
        <p14:creationId xmlns:p14="http://schemas.microsoft.com/office/powerpoint/2010/main" val="28421994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2CF50C0A-34F2-4991-8E62-BA6146FA1CAE}"/>
              </a:ext>
            </a:extLst>
          </p:cNvPr>
          <p:cNvSpPr>
            <a:spLocks noGrp="1" noRot="1" noChangeAspect="1" noChangeArrowheads="1" noTextEdit="1"/>
          </p:cNvSpPr>
          <p:nvPr>
            <p:ph type="sldImg"/>
          </p:nvPr>
        </p:nvSpPr>
        <p:spPr/>
      </p:sp>
      <p:sp>
        <p:nvSpPr>
          <p:cNvPr id="40963" name="Notes Placeholder 2">
            <a:extLst>
              <a:ext uri="{FF2B5EF4-FFF2-40B4-BE49-F238E27FC236}">
                <a16:creationId xmlns:a16="http://schemas.microsoft.com/office/drawing/2014/main" id="{6C546201-A76F-446F-AC40-72BD3F4FFB13}"/>
              </a:ext>
            </a:extLst>
          </p:cNvPr>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ZA" altLang="en-US" dirty="0"/>
          </a:p>
        </p:txBody>
      </p:sp>
      <p:sp>
        <p:nvSpPr>
          <p:cNvPr id="40964" name="Slide Number Placeholder 3">
            <a:extLst>
              <a:ext uri="{FF2B5EF4-FFF2-40B4-BE49-F238E27FC236}">
                <a16:creationId xmlns:a16="http://schemas.microsoft.com/office/drawing/2014/main" id="{A1ECEF76-61EE-4C34-A99B-4048A7E29F29}"/>
              </a:ext>
            </a:extLst>
          </p:cNvPr>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836613">
              <a:defRPr>
                <a:solidFill>
                  <a:schemeClr val="bg1"/>
                </a:solidFill>
                <a:latin typeface="Arial" panose="020B0604020202020204" pitchFamily="34" charset="0"/>
                <a:ea typeface="MS Gothic" panose="020B0609070205080204" pitchFamily="49" charset="-128"/>
              </a:defRPr>
            </a:lvl1pPr>
            <a:lvl2pPr defTabSz="836613">
              <a:defRPr>
                <a:solidFill>
                  <a:schemeClr val="bg1"/>
                </a:solidFill>
                <a:latin typeface="Arial" panose="020B0604020202020204" pitchFamily="34" charset="0"/>
                <a:ea typeface="MS Gothic" panose="020B0609070205080204" pitchFamily="49" charset="-128"/>
              </a:defRPr>
            </a:lvl2pPr>
            <a:lvl3pPr defTabSz="836613">
              <a:defRPr>
                <a:solidFill>
                  <a:schemeClr val="bg1"/>
                </a:solidFill>
                <a:latin typeface="Arial" panose="020B0604020202020204" pitchFamily="34" charset="0"/>
                <a:ea typeface="MS Gothic" panose="020B0609070205080204" pitchFamily="49" charset="-128"/>
              </a:defRPr>
            </a:lvl3pPr>
            <a:lvl4pPr defTabSz="836613">
              <a:defRPr>
                <a:solidFill>
                  <a:schemeClr val="bg1"/>
                </a:solidFill>
                <a:latin typeface="Arial" panose="020B0604020202020204" pitchFamily="34" charset="0"/>
                <a:ea typeface="MS Gothic" panose="020B0609070205080204" pitchFamily="49" charset="-128"/>
              </a:defRPr>
            </a:lvl4pPr>
            <a:lvl5pPr defTabSz="836613">
              <a:defRPr>
                <a:solidFill>
                  <a:schemeClr val="bg1"/>
                </a:solidFill>
                <a:latin typeface="Arial" panose="020B0604020202020204" pitchFamily="34" charset="0"/>
                <a:ea typeface="MS Gothic" panose="020B0609070205080204" pitchFamily="49" charset="-128"/>
              </a:defRPr>
            </a:lvl5pPr>
            <a:lvl6pPr marL="1535113" indent="-215900" defTabSz="836613" eaLnBrk="0" fontAlgn="base" hangingPunct="0">
              <a:spcBef>
                <a:spcPct val="0"/>
              </a:spcBef>
              <a:spcAft>
                <a:spcPct val="0"/>
              </a:spcAft>
              <a:defRPr>
                <a:solidFill>
                  <a:schemeClr val="bg1"/>
                </a:solidFill>
                <a:latin typeface="Arial" panose="020B0604020202020204" pitchFamily="34" charset="0"/>
                <a:ea typeface="MS Gothic" panose="020B0609070205080204" pitchFamily="49" charset="-128"/>
              </a:defRPr>
            </a:lvl6pPr>
            <a:lvl7pPr marL="1992313" indent="-215900" defTabSz="836613" eaLnBrk="0" fontAlgn="base" hangingPunct="0">
              <a:spcBef>
                <a:spcPct val="0"/>
              </a:spcBef>
              <a:spcAft>
                <a:spcPct val="0"/>
              </a:spcAft>
              <a:defRPr>
                <a:solidFill>
                  <a:schemeClr val="bg1"/>
                </a:solidFill>
                <a:latin typeface="Arial" panose="020B0604020202020204" pitchFamily="34" charset="0"/>
                <a:ea typeface="MS Gothic" panose="020B0609070205080204" pitchFamily="49" charset="-128"/>
              </a:defRPr>
            </a:lvl7pPr>
            <a:lvl8pPr marL="2449513" indent="-215900" defTabSz="836613" eaLnBrk="0" fontAlgn="base" hangingPunct="0">
              <a:spcBef>
                <a:spcPct val="0"/>
              </a:spcBef>
              <a:spcAft>
                <a:spcPct val="0"/>
              </a:spcAft>
              <a:defRPr>
                <a:solidFill>
                  <a:schemeClr val="bg1"/>
                </a:solidFill>
                <a:latin typeface="Arial" panose="020B0604020202020204" pitchFamily="34" charset="0"/>
                <a:ea typeface="MS Gothic" panose="020B0609070205080204" pitchFamily="49" charset="-128"/>
              </a:defRPr>
            </a:lvl8pPr>
            <a:lvl9pPr marL="2906713" indent="-215900" defTabSz="836613" eaLnBrk="0" fontAlgn="base" hangingPunct="0">
              <a:spcBef>
                <a:spcPct val="0"/>
              </a:spcBef>
              <a:spcAft>
                <a:spcPct val="0"/>
              </a:spcAft>
              <a:defRPr>
                <a:solidFill>
                  <a:schemeClr val="bg1"/>
                </a:solidFill>
                <a:latin typeface="Arial" panose="020B0604020202020204" pitchFamily="34" charset="0"/>
                <a:ea typeface="MS Gothic" panose="020B0609070205080204" pitchFamily="49" charset="-128"/>
              </a:defRPr>
            </a:lvl9pPr>
          </a:lstStyle>
          <a:p>
            <a:pPr marL="0" marR="0" lvl="0" indent="0" algn="r" defTabSz="836613" rtl="0" eaLnBrk="1" fontAlgn="base" latinLnBrk="0" hangingPunct="1">
              <a:lnSpc>
                <a:spcPct val="100000"/>
              </a:lnSpc>
              <a:spcBef>
                <a:spcPct val="0"/>
              </a:spcBef>
              <a:spcAft>
                <a:spcPct val="0"/>
              </a:spcAft>
              <a:buClrTx/>
              <a:buSzTx/>
              <a:buFont typeface="Wingdings" panose="05000000000000000000" pitchFamily="2" charset="2"/>
              <a:buNone/>
              <a:tabLst/>
              <a:defRPr/>
            </a:pPr>
            <a:fld id="{B0A995B0-10C6-40FD-A605-FB12ECC8BFB3}" type="slidenum">
              <a:rPr kumimoji="0" lang="en-GB" altLang="en-US" sz="1100" b="0" i="0" u="none" strike="noStrike" kern="1200" cap="none" spc="0" normalizeH="0" baseline="0" noProof="0" smtClean="0">
                <a:ln>
                  <a:noFill/>
                </a:ln>
                <a:solidFill>
                  <a:srgbClr val="000000"/>
                </a:solidFill>
                <a:effectLst/>
                <a:uLnTx/>
                <a:uFillTx/>
                <a:latin typeface="Calibri" panose="020F0502020204030204" pitchFamily="34" charset="0"/>
                <a:ea typeface="MS Gothic" panose="020B0609070205080204" pitchFamily="49" charset="-128"/>
                <a:cs typeface="+mn-cs"/>
              </a:rPr>
              <a:pPr marL="0" marR="0" lvl="0" indent="0" algn="r" defTabSz="836613" rtl="0" eaLnBrk="1" fontAlgn="base" latinLnBrk="0" hangingPunct="1">
                <a:lnSpc>
                  <a:spcPct val="100000"/>
                </a:lnSpc>
                <a:spcBef>
                  <a:spcPct val="0"/>
                </a:spcBef>
                <a:spcAft>
                  <a:spcPct val="0"/>
                </a:spcAft>
                <a:buClrTx/>
                <a:buSzTx/>
                <a:buFont typeface="Wingdings" panose="05000000000000000000" pitchFamily="2" charset="2"/>
                <a:buNone/>
                <a:tabLst/>
                <a:defRPr/>
              </a:pPr>
              <a:t>27</a:t>
            </a:fld>
            <a:endParaRPr kumimoji="0" lang="en-GB" altLang="en-US" sz="1100" b="0" i="0" u="none" strike="noStrike" kern="1200" cap="none" spc="0" normalizeH="0" baseline="0" noProof="0" dirty="0">
              <a:ln>
                <a:noFill/>
              </a:ln>
              <a:solidFill>
                <a:srgbClr val="000000"/>
              </a:solidFill>
              <a:effectLst/>
              <a:uLnTx/>
              <a:uFillTx/>
              <a:latin typeface="Calibri" panose="020F0502020204030204" pitchFamily="34" charset="0"/>
              <a:ea typeface="MS Gothic" panose="020B0609070205080204" pitchFamily="49" charset="-128"/>
              <a:cs typeface="+mn-cs"/>
            </a:endParaRPr>
          </a:p>
        </p:txBody>
      </p:sp>
    </p:spTree>
    <p:extLst>
      <p:ext uri="{BB962C8B-B14F-4D97-AF65-F5344CB8AC3E}">
        <p14:creationId xmlns:p14="http://schemas.microsoft.com/office/powerpoint/2010/main" val="38373449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idx="10"/>
          </p:nvPr>
        </p:nvSpPr>
        <p:spPr/>
        <p:txBody>
          <a:bodyPr/>
          <a:lstStyle/>
          <a:p>
            <a:fld id="{E648B292-DBD4-49B4-BAD6-D2E4E3F8E5A4}" type="slidenum">
              <a:rPr lang="en-GB" altLang="en-US" smtClean="0"/>
              <a:pPr/>
              <a:t>29</a:t>
            </a:fld>
            <a:endParaRPr lang="en-GB" altLang="en-US" dirty="0"/>
          </a:p>
        </p:txBody>
      </p:sp>
    </p:spTree>
    <p:extLst>
      <p:ext uri="{BB962C8B-B14F-4D97-AF65-F5344CB8AC3E}">
        <p14:creationId xmlns:p14="http://schemas.microsoft.com/office/powerpoint/2010/main" val="22012430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idx="10"/>
          </p:nvPr>
        </p:nvSpPr>
        <p:spPr/>
        <p:txBody>
          <a:bodyPr/>
          <a:lstStyle/>
          <a:p>
            <a:fld id="{E648B292-DBD4-49B4-BAD6-D2E4E3F8E5A4}" type="slidenum">
              <a:rPr lang="en-GB" altLang="en-US" smtClean="0"/>
              <a:pPr/>
              <a:t>33</a:t>
            </a:fld>
            <a:endParaRPr lang="en-GB" altLang="en-US" dirty="0"/>
          </a:p>
        </p:txBody>
      </p:sp>
    </p:spTree>
    <p:extLst>
      <p:ext uri="{BB962C8B-B14F-4D97-AF65-F5344CB8AC3E}">
        <p14:creationId xmlns:p14="http://schemas.microsoft.com/office/powerpoint/2010/main" val="417398673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idx="10"/>
          </p:nvPr>
        </p:nvSpPr>
        <p:spPr/>
        <p:txBody>
          <a:bodyPr/>
          <a:lstStyle/>
          <a:p>
            <a:pPr marL="0" marR="0" lvl="0" indent="0" algn="r" defTabSz="449263" rtl="0" eaLnBrk="1" fontAlgn="base" latinLnBrk="0" hangingPunct="0">
              <a:lnSpc>
                <a:spcPct val="95000"/>
              </a:lnSpc>
              <a:spcBef>
                <a:spcPct val="0"/>
              </a:spcBef>
              <a:spcAft>
                <a:spcPct val="0"/>
              </a:spcAft>
              <a:buClr>
                <a:srgbClr val="000000"/>
              </a:buClr>
              <a:buSzPct val="45000"/>
              <a:buFont typeface="Wingdings" pitchFamily="2" charset="2"/>
              <a:buNone/>
              <a:tabLst>
                <a:tab pos="663382" algn="l"/>
                <a:tab pos="1326764" algn="l"/>
                <a:tab pos="1990146" algn="l"/>
                <a:tab pos="2653528" algn="l"/>
              </a:tabLst>
              <a:defRPr/>
            </a:pPr>
            <a:fld id="{E648B292-DBD4-49B4-BAD6-D2E4E3F8E5A4}" type="slidenum">
              <a:rPr kumimoji="0" lang="en-GB" altLang="en-US" sz="1300" b="0" i="0" u="none" strike="noStrike" kern="1200" cap="none" spc="0" normalizeH="0" baseline="0" noProof="0" smtClean="0">
                <a:ln>
                  <a:noFill/>
                </a:ln>
                <a:solidFill>
                  <a:srgbClr val="000000"/>
                </a:solidFill>
                <a:effectLst/>
                <a:uLnTx/>
                <a:uFillTx/>
                <a:latin typeface="Times New Roman" pitchFamily="18" charset="0"/>
                <a:ea typeface="Arial Unicode MS" pitchFamily="34" charset="-128"/>
              </a:rPr>
              <a:pPr marL="0" marR="0" lvl="0" indent="0" algn="r" defTabSz="449263" rtl="0" eaLnBrk="1" fontAlgn="base" latinLnBrk="0" hangingPunct="0">
                <a:lnSpc>
                  <a:spcPct val="95000"/>
                </a:lnSpc>
                <a:spcBef>
                  <a:spcPct val="0"/>
                </a:spcBef>
                <a:spcAft>
                  <a:spcPct val="0"/>
                </a:spcAft>
                <a:buClr>
                  <a:srgbClr val="000000"/>
                </a:buClr>
                <a:buSzPct val="45000"/>
                <a:buFont typeface="Wingdings" pitchFamily="2" charset="2"/>
                <a:buNone/>
                <a:tabLst>
                  <a:tab pos="663382" algn="l"/>
                  <a:tab pos="1326764" algn="l"/>
                  <a:tab pos="1990146" algn="l"/>
                  <a:tab pos="2653528" algn="l"/>
                </a:tabLst>
                <a:defRPr/>
              </a:pPr>
              <a:t>36</a:t>
            </a:fld>
            <a:endParaRPr kumimoji="0" lang="en-GB" altLang="en-US" sz="13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Tree>
    <p:extLst>
      <p:ext uri="{BB962C8B-B14F-4D97-AF65-F5344CB8AC3E}">
        <p14:creationId xmlns:p14="http://schemas.microsoft.com/office/powerpoint/2010/main" val="18154139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idx="10"/>
          </p:nvPr>
        </p:nvSpPr>
        <p:spPr/>
        <p:txBody>
          <a:bodyPr/>
          <a:lstStyle/>
          <a:p>
            <a:fld id="{E648B292-DBD4-49B4-BAD6-D2E4E3F8E5A4}" type="slidenum">
              <a:rPr lang="en-GB" altLang="en-US" smtClean="0"/>
              <a:pPr/>
              <a:t>41</a:t>
            </a:fld>
            <a:endParaRPr lang="en-GB" altLang="en-US" dirty="0"/>
          </a:p>
        </p:txBody>
      </p:sp>
    </p:spTree>
    <p:extLst>
      <p:ext uri="{BB962C8B-B14F-4D97-AF65-F5344CB8AC3E}">
        <p14:creationId xmlns:p14="http://schemas.microsoft.com/office/powerpoint/2010/main" val="102099003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02" name="Rectangle 7">
            <a:extLst>
              <a:ext uri="{FF2B5EF4-FFF2-40B4-BE49-F238E27FC236}">
                <a16:creationId xmlns:a16="http://schemas.microsoft.com/office/drawing/2014/main" id="{B9768003-E061-4FC5-BA39-A11CFE335958}"/>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spcBef>
                <a:spcPct val="30000"/>
              </a:spcBef>
              <a:buClr>
                <a:srgbClr val="000000"/>
              </a:buClr>
              <a:buSzPct val="100000"/>
              <a:buFont typeface="Times New Roman" panose="02020603050405020304" pitchFamily="18" charset="0"/>
              <a:tabLst>
                <a:tab pos="661988" algn="l"/>
                <a:tab pos="1325563" algn="l"/>
                <a:tab pos="1989138" algn="l"/>
                <a:tab pos="2652713" algn="l"/>
              </a:tabLst>
              <a:defRPr sz="1200">
                <a:solidFill>
                  <a:srgbClr val="000000"/>
                </a:solidFill>
                <a:latin typeface="Times New Roman" panose="02020603050405020304" pitchFamily="18" charset="0"/>
              </a:defRPr>
            </a:lvl1pPr>
            <a:lvl2pPr marL="679450" indent="-260350">
              <a:spcBef>
                <a:spcPct val="30000"/>
              </a:spcBef>
              <a:buClr>
                <a:srgbClr val="000000"/>
              </a:buClr>
              <a:buSzPct val="100000"/>
              <a:buFont typeface="Times New Roman" panose="02020603050405020304" pitchFamily="18" charset="0"/>
              <a:tabLst>
                <a:tab pos="661988" algn="l"/>
                <a:tab pos="1325563" algn="l"/>
                <a:tab pos="1989138" algn="l"/>
                <a:tab pos="2652713" algn="l"/>
              </a:tabLst>
              <a:defRPr sz="1200">
                <a:solidFill>
                  <a:srgbClr val="000000"/>
                </a:solidFill>
                <a:latin typeface="Times New Roman" panose="02020603050405020304" pitchFamily="18" charset="0"/>
              </a:defRPr>
            </a:lvl2pPr>
            <a:lvl3pPr marL="1046163" indent="-207963">
              <a:spcBef>
                <a:spcPct val="30000"/>
              </a:spcBef>
              <a:buClr>
                <a:srgbClr val="000000"/>
              </a:buClr>
              <a:buSzPct val="100000"/>
              <a:buFont typeface="Times New Roman" panose="02020603050405020304" pitchFamily="18" charset="0"/>
              <a:tabLst>
                <a:tab pos="661988" algn="l"/>
                <a:tab pos="1325563" algn="l"/>
                <a:tab pos="1989138" algn="l"/>
                <a:tab pos="2652713" algn="l"/>
              </a:tabLst>
              <a:defRPr sz="1200">
                <a:solidFill>
                  <a:srgbClr val="000000"/>
                </a:solidFill>
                <a:latin typeface="Times New Roman" panose="02020603050405020304" pitchFamily="18" charset="0"/>
              </a:defRPr>
            </a:lvl3pPr>
            <a:lvl4pPr marL="1465263" indent="-207963">
              <a:spcBef>
                <a:spcPct val="30000"/>
              </a:spcBef>
              <a:buClr>
                <a:srgbClr val="000000"/>
              </a:buClr>
              <a:buSzPct val="100000"/>
              <a:buFont typeface="Times New Roman" panose="02020603050405020304" pitchFamily="18" charset="0"/>
              <a:tabLst>
                <a:tab pos="661988" algn="l"/>
                <a:tab pos="1325563" algn="l"/>
                <a:tab pos="1989138" algn="l"/>
                <a:tab pos="2652713" algn="l"/>
              </a:tabLst>
              <a:defRPr sz="1200">
                <a:solidFill>
                  <a:srgbClr val="000000"/>
                </a:solidFill>
                <a:latin typeface="Times New Roman" panose="02020603050405020304" pitchFamily="18" charset="0"/>
              </a:defRPr>
            </a:lvl4pPr>
            <a:lvl5pPr marL="1884363" indent="-207963">
              <a:spcBef>
                <a:spcPct val="30000"/>
              </a:spcBef>
              <a:buClr>
                <a:srgbClr val="000000"/>
              </a:buClr>
              <a:buSzPct val="100000"/>
              <a:buFont typeface="Times New Roman" panose="02020603050405020304" pitchFamily="18" charset="0"/>
              <a:tabLst>
                <a:tab pos="661988" algn="l"/>
                <a:tab pos="1325563" algn="l"/>
                <a:tab pos="1989138" algn="l"/>
                <a:tab pos="2652713" algn="l"/>
              </a:tabLst>
              <a:defRPr sz="1200">
                <a:solidFill>
                  <a:srgbClr val="000000"/>
                </a:solidFill>
                <a:latin typeface="Times New Roman" panose="02020603050405020304" pitchFamily="18" charset="0"/>
              </a:defRPr>
            </a:lvl5pPr>
            <a:lvl6pPr marL="2341563" indent="-207963" defTabSz="449263" eaLnBrk="0" fontAlgn="base" hangingPunct="0">
              <a:spcBef>
                <a:spcPct val="30000"/>
              </a:spcBef>
              <a:spcAft>
                <a:spcPct val="0"/>
              </a:spcAft>
              <a:buClr>
                <a:srgbClr val="000000"/>
              </a:buClr>
              <a:buSzPct val="100000"/>
              <a:buFont typeface="Times New Roman" panose="02020603050405020304" pitchFamily="18" charset="0"/>
              <a:tabLst>
                <a:tab pos="661988" algn="l"/>
                <a:tab pos="1325563" algn="l"/>
                <a:tab pos="1989138" algn="l"/>
                <a:tab pos="2652713" algn="l"/>
              </a:tabLst>
              <a:defRPr sz="1200">
                <a:solidFill>
                  <a:srgbClr val="000000"/>
                </a:solidFill>
                <a:latin typeface="Times New Roman" panose="02020603050405020304" pitchFamily="18" charset="0"/>
              </a:defRPr>
            </a:lvl6pPr>
            <a:lvl7pPr marL="2798763" indent="-207963" defTabSz="449263" eaLnBrk="0" fontAlgn="base" hangingPunct="0">
              <a:spcBef>
                <a:spcPct val="30000"/>
              </a:spcBef>
              <a:spcAft>
                <a:spcPct val="0"/>
              </a:spcAft>
              <a:buClr>
                <a:srgbClr val="000000"/>
              </a:buClr>
              <a:buSzPct val="100000"/>
              <a:buFont typeface="Times New Roman" panose="02020603050405020304" pitchFamily="18" charset="0"/>
              <a:tabLst>
                <a:tab pos="661988" algn="l"/>
                <a:tab pos="1325563" algn="l"/>
                <a:tab pos="1989138" algn="l"/>
                <a:tab pos="2652713" algn="l"/>
              </a:tabLst>
              <a:defRPr sz="1200">
                <a:solidFill>
                  <a:srgbClr val="000000"/>
                </a:solidFill>
                <a:latin typeface="Times New Roman" panose="02020603050405020304" pitchFamily="18" charset="0"/>
              </a:defRPr>
            </a:lvl7pPr>
            <a:lvl8pPr marL="3255963" indent="-207963" defTabSz="449263" eaLnBrk="0" fontAlgn="base" hangingPunct="0">
              <a:spcBef>
                <a:spcPct val="30000"/>
              </a:spcBef>
              <a:spcAft>
                <a:spcPct val="0"/>
              </a:spcAft>
              <a:buClr>
                <a:srgbClr val="000000"/>
              </a:buClr>
              <a:buSzPct val="100000"/>
              <a:buFont typeface="Times New Roman" panose="02020603050405020304" pitchFamily="18" charset="0"/>
              <a:tabLst>
                <a:tab pos="661988" algn="l"/>
                <a:tab pos="1325563" algn="l"/>
                <a:tab pos="1989138" algn="l"/>
                <a:tab pos="2652713" algn="l"/>
              </a:tabLst>
              <a:defRPr sz="1200">
                <a:solidFill>
                  <a:srgbClr val="000000"/>
                </a:solidFill>
                <a:latin typeface="Times New Roman" panose="02020603050405020304" pitchFamily="18" charset="0"/>
              </a:defRPr>
            </a:lvl8pPr>
            <a:lvl9pPr marL="3713163" indent="-207963" defTabSz="449263" eaLnBrk="0" fontAlgn="base" hangingPunct="0">
              <a:spcBef>
                <a:spcPct val="30000"/>
              </a:spcBef>
              <a:spcAft>
                <a:spcPct val="0"/>
              </a:spcAft>
              <a:buClr>
                <a:srgbClr val="000000"/>
              </a:buClr>
              <a:buSzPct val="100000"/>
              <a:buFont typeface="Times New Roman" panose="02020603050405020304" pitchFamily="18" charset="0"/>
              <a:tabLst>
                <a:tab pos="661988" algn="l"/>
                <a:tab pos="1325563" algn="l"/>
                <a:tab pos="1989138" algn="l"/>
                <a:tab pos="2652713" algn="l"/>
              </a:tabLst>
              <a:defRPr sz="1200">
                <a:solidFill>
                  <a:srgbClr val="000000"/>
                </a:solidFill>
                <a:latin typeface="Times New Roman" panose="02020603050405020304" pitchFamily="18" charset="0"/>
              </a:defRPr>
            </a:lvl9pPr>
          </a:lstStyle>
          <a:p>
            <a:pPr marL="0" marR="0" lvl="0" indent="0" algn="r" defTabSz="449263" rtl="0" eaLnBrk="1" fontAlgn="base" latinLnBrk="0" hangingPunct="0">
              <a:lnSpc>
                <a:spcPct val="95000"/>
              </a:lnSpc>
              <a:spcBef>
                <a:spcPct val="0"/>
              </a:spcBef>
              <a:spcAft>
                <a:spcPct val="0"/>
              </a:spcAft>
              <a:buClr>
                <a:srgbClr val="000000"/>
              </a:buClr>
              <a:buSzPct val="45000"/>
              <a:buFont typeface="Wingdings" panose="05000000000000000000" pitchFamily="2" charset="2"/>
              <a:buNone/>
              <a:tabLst>
                <a:tab pos="661988" algn="l"/>
                <a:tab pos="1325563" algn="l"/>
                <a:tab pos="1989138" algn="l"/>
                <a:tab pos="2652713" algn="l"/>
              </a:tabLst>
              <a:defRPr/>
            </a:pPr>
            <a:fld id="{69E326AF-CE34-4306-9873-BF6F5DBA29AA}" type="slidenum">
              <a:rPr kumimoji="0" lang="en-GB" altLang="en-US" sz="13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8"/>
                <a:cs typeface="+mn-cs"/>
              </a:rPr>
              <a:pPr marL="0" marR="0" lvl="0" indent="0" algn="r" defTabSz="449263" rtl="0" eaLnBrk="1" fontAlgn="base" latinLnBrk="0" hangingPunct="0">
                <a:lnSpc>
                  <a:spcPct val="95000"/>
                </a:lnSpc>
                <a:spcBef>
                  <a:spcPct val="0"/>
                </a:spcBef>
                <a:spcAft>
                  <a:spcPct val="0"/>
                </a:spcAft>
                <a:buClr>
                  <a:srgbClr val="000000"/>
                </a:buClr>
                <a:buSzPct val="45000"/>
                <a:buFont typeface="Wingdings" panose="05000000000000000000" pitchFamily="2" charset="2"/>
                <a:buNone/>
                <a:tabLst>
                  <a:tab pos="661988" algn="l"/>
                  <a:tab pos="1325563" algn="l"/>
                  <a:tab pos="1989138" algn="l"/>
                  <a:tab pos="2652713" algn="l"/>
                </a:tabLst>
                <a:defRPr/>
              </a:pPr>
              <a:t>42</a:t>
            </a:fld>
            <a:endParaRPr kumimoji="0" lang="en-GB" altLang="en-US" sz="13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8"/>
              <a:cs typeface="+mn-cs"/>
            </a:endParaRPr>
          </a:p>
        </p:txBody>
      </p:sp>
      <p:sp>
        <p:nvSpPr>
          <p:cNvPr id="51203" name="Text Box 1">
            <a:extLst>
              <a:ext uri="{FF2B5EF4-FFF2-40B4-BE49-F238E27FC236}">
                <a16:creationId xmlns:a16="http://schemas.microsoft.com/office/drawing/2014/main" id="{156EB0E6-6C50-4201-A086-E85CEE352AB2}"/>
              </a:ext>
            </a:extLst>
          </p:cNvPr>
          <p:cNvSpPr txBox="1">
            <a:spLocks noChangeArrowheads="1"/>
          </p:cNvSpPr>
          <p:nvPr/>
        </p:nvSpPr>
        <p:spPr bwMode="auto">
          <a:xfrm>
            <a:off x="995363" y="754063"/>
            <a:ext cx="4805362" cy="3722687"/>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3786" tIns="41893" rIns="83786" bIns="41893" anchor="ctr"/>
          <a:lstStyle/>
          <a:p>
            <a:pPr marL="0" marR="0" lvl="0" indent="0" algn="l" defTabSz="449263" rtl="0" eaLnBrk="1" fontAlgn="base" latinLnBrk="0" hangingPunct="0">
              <a:lnSpc>
                <a:spcPct val="93000"/>
              </a:lnSpc>
              <a:spcBef>
                <a:spcPct val="0"/>
              </a:spcBef>
              <a:spcAft>
                <a:spcPct val="0"/>
              </a:spcAft>
              <a:buClr>
                <a:srgbClr val="000000"/>
              </a:buClr>
              <a:buSzPct val="45000"/>
              <a:buFont typeface="Wingdings" panose="05000000000000000000" pitchFamily="2" charset="2"/>
              <a:buNone/>
              <a:tabLst/>
              <a:defRPr/>
            </a:pPr>
            <a:endParaRPr kumimoji="0" lang="en-ZA" altLang="en-US" sz="1800" b="0" i="0" u="none" strike="noStrike" kern="1200" cap="none" spc="0" normalizeH="0" baseline="0" noProof="0">
              <a:ln>
                <a:noFill/>
              </a:ln>
              <a:solidFill>
                <a:srgbClr val="FFFFFF"/>
              </a:solidFill>
              <a:effectLst/>
              <a:uLnTx/>
              <a:uFillTx/>
              <a:latin typeface="Arial" panose="020B0604020202020204" pitchFamily="34" charset="0"/>
              <a:ea typeface="MS Gothic" panose="020B0609070205080204" pitchFamily="49" charset="-128"/>
              <a:cs typeface="+mn-cs"/>
            </a:endParaRPr>
          </a:p>
        </p:txBody>
      </p:sp>
      <p:sp>
        <p:nvSpPr>
          <p:cNvPr id="51204" name="Rectangle 2">
            <a:extLst>
              <a:ext uri="{FF2B5EF4-FFF2-40B4-BE49-F238E27FC236}">
                <a16:creationId xmlns:a16="http://schemas.microsoft.com/office/drawing/2014/main" id="{91C5A38E-5860-44D2-B588-9A11C86FB142}"/>
              </a:ext>
            </a:extLst>
          </p:cNvPr>
          <p:cNvSpPr>
            <a:spLocks noGrp="1" noChangeArrowheads="1"/>
          </p:cNvSpPr>
          <p:nvPr>
            <p:ph type="body"/>
          </p:nvPr>
        </p:nvSpPr>
        <p:spPr>
          <a:xfrm>
            <a:off x="679450" y="4714875"/>
            <a:ext cx="5437188" cy="44656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idx="10"/>
          </p:nvPr>
        </p:nvSpPr>
        <p:spPr/>
        <p:txBody>
          <a:bodyPr/>
          <a:lstStyle/>
          <a:p>
            <a:fld id="{E648B292-DBD4-49B4-BAD6-D2E4E3F8E5A4}" type="slidenum">
              <a:rPr lang="en-GB" altLang="en-US" smtClean="0"/>
              <a:pPr/>
              <a:t>44</a:t>
            </a:fld>
            <a:endParaRPr lang="en-GB" altLang="en-US" dirty="0"/>
          </a:p>
        </p:txBody>
      </p:sp>
    </p:spTree>
    <p:extLst>
      <p:ext uri="{BB962C8B-B14F-4D97-AF65-F5344CB8AC3E}">
        <p14:creationId xmlns:p14="http://schemas.microsoft.com/office/powerpoint/2010/main" val="332666193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idx="10"/>
          </p:nvPr>
        </p:nvSpPr>
        <p:spPr/>
        <p:txBody>
          <a:bodyPr/>
          <a:lstStyle/>
          <a:p>
            <a:fld id="{E648B292-DBD4-49B4-BAD6-D2E4E3F8E5A4}" type="slidenum">
              <a:rPr lang="en-GB" altLang="en-US" smtClean="0"/>
              <a:pPr/>
              <a:t>45</a:t>
            </a:fld>
            <a:endParaRPr lang="en-GB" altLang="en-US" dirty="0"/>
          </a:p>
        </p:txBody>
      </p:sp>
    </p:spTree>
    <p:extLst>
      <p:ext uri="{BB962C8B-B14F-4D97-AF65-F5344CB8AC3E}">
        <p14:creationId xmlns:p14="http://schemas.microsoft.com/office/powerpoint/2010/main" val="72102416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idx="10"/>
          </p:nvPr>
        </p:nvSpPr>
        <p:spPr/>
        <p:txBody>
          <a:bodyPr/>
          <a:lstStyle/>
          <a:p>
            <a:fld id="{E648B292-DBD4-49B4-BAD6-D2E4E3F8E5A4}" type="slidenum">
              <a:rPr lang="en-GB" altLang="en-US" smtClean="0"/>
              <a:pPr/>
              <a:t>46</a:t>
            </a:fld>
            <a:endParaRPr lang="en-GB" altLang="en-US" dirty="0"/>
          </a:p>
        </p:txBody>
      </p:sp>
    </p:spTree>
    <p:extLst>
      <p:ext uri="{BB962C8B-B14F-4D97-AF65-F5344CB8AC3E}">
        <p14:creationId xmlns:p14="http://schemas.microsoft.com/office/powerpoint/2010/main" val="11194119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idx="10"/>
          </p:nvPr>
        </p:nvSpPr>
        <p:spPr/>
        <p:txBody>
          <a:bodyPr/>
          <a:lstStyle/>
          <a:p>
            <a:fld id="{E648B292-DBD4-49B4-BAD6-D2E4E3F8E5A4}" type="slidenum">
              <a:rPr lang="en-GB" altLang="en-US" smtClean="0"/>
              <a:pPr/>
              <a:t>3</a:t>
            </a:fld>
            <a:endParaRPr lang="en-GB" altLang="en-US" dirty="0"/>
          </a:p>
        </p:txBody>
      </p:sp>
    </p:spTree>
    <p:extLst>
      <p:ext uri="{BB962C8B-B14F-4D97-AF65-F5344CB8AC3E}">
        <p14:creationId xmlns:p14="http://schemas.microsoft.com/office/powerpoint/2010/main" val="235629867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idx="10"/>
          </p:nvPr>
        </p:nvSpPr>
        <p:spPr/>
        <p:txBody>
          <a:bodyPr/>
          <a:lstStyle/>
          <a:p>
            <a:fld id="{E648B292-DBD4-49B4-BAD6-D2E4E3F8E5A4}" type="slidenum">
              <a:rPr lang="en-GB" altLang="en-US" smtClean="0"/>
              <a:pPr/>
              <a:t>47</a:t>
            </a:fld>
            <a:endParaRPr lang="en-GB" altLang="en-US" dirty="0"/>
          </a:p>
        </p:txBody>
      </p:sp>
    </p:spTree>
    <p:extLst>
      <p:ext uri="{BB962C8B-B14F-4D97-AF65-F5344CB8AC3E}">
        <p14:creationId xmlns:p14="http://schemas.microsoft.com/office/powerpoint/2010/main" val="416148650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idx="10"/>
          </p:nvPr>
        </p:nvSpPr>
        <p:spPr/>
        <p:txBody>
          <a:bodyPr/>
          <a:lstStyle/>
          <a:p>
            <a:fld id="{E648B292-DBD4-49B4-BAD6-D2E4E3F8E5A4}" type="slidenum">
              <a:rPr lang="en-GB" altLang="en-US" smtClean="0"/>
              <a:pPr/>
              <a:t>48</a:t>
            </a:fld>
            <a:endParaRPr lang="en-GB" altLang="en-US" dirty="0"/>
          </a:p>
        </p:txBody>
      </p:sp>
    </p:spTree>
    <p:extLst>
      <p:ext uri="{BB962C8B-B14F-4D97-AF65-F5344CB8AC3E}">
        <p14:creationId xmlns:p14="http://schemas.microsoft.com/office/powerpoint/2010/main" val="408906964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p:sp>
      <p:sp>
        <p:nvSpPr>
          <p:cNvPr id="25603" name="Notes Placeholder 2"/>
          <p:cNvSpPr>
            <a:spLocks noGrp="1"/>
          </p:cNvSpPr>
          <p:nvPr>
            <p:ph type="body" idx="1"/>
          </p:nvPr>
        </p:nvSpPr>
        <p:spPr>
          <a:noFill/>
          <a:extLst>
            <a:ext uri="{91240B29-F687-4F45-9708-019B960494DF}">
              <a14:hiddenLine xmlns:a14="http://schemas.microsoft.com/office/drawing/2010/main" w="9525">
                <a:solidFill>
                  <a:srgbClr val="000000"/>
                </a:solidFill>
                <a:miter lim="800000"/>
                <a:headEnd/>
                <a:tailEnd/>
              </a14:hiddenLine>
            </a:ext>
          </a:extLst>
        </p:spPr>
        <p:txBody>
          <a:bodyPr/>
          <a:lstStyle/>
          <a:p>
            <a:endParaRPr lang="en-ZA" altLang="en-US"/>
          </a:p>
        </p:txBody>
      </p:sp>
      <p:sp>
        <p:nvSpPr>
          <p:cNvPr id="25604" name="Slide Number Placeholder 3"/>
          <p:cNvSpPr>
            <a:spLocks noGrp="1"/>
          </p:cNvSpPr>
          <p:nvPr>
            <p:ph type="sldNum" sz="quarter"/>
          </p:nvPr>
        </p:nvSpPr>
        <p:spPr>
          <a:noFill/>
        </p:spPr>
        <p:txBody>
          <a:bodyPr/>
          <a:lstStyle>
            <a:lvl1pPr>
              <a:tabLst>
                <a:tab pos="661988" algn="l"/>
                <a:tab pos="1325563" algn="l"/>
                <a:tab pos="1989138" algn="l"/>
                <a:tab pos="2652713" algn="l"/>
              </a:tabLst>
              <a:defRPr>
                <a:solidFill>
                  <a:schemeClr val="bg1"/>
                </a:solidFill>
                <a:latin typeface="Arial" panose="020B0604020202020204" pitchFamily="34" charset="0"/>
                <a:ea typeface="MS Gothic" panose="020B0609070205080204" pitchFamily="49" charset="-128"/>
              </a:defRPr>
            </a:lvl1pPr>
            <a:lvl2pPr>
              <a:tabLst>
                <a:tab pos="661988" algn="l"/>
                <a:tab pos="1325563" algn="l"/>
                <a:tab pos="1989138" algn="l"/>
                <a:tab pos="2652713" algn="l"/>
              </a:tabLst>
              <a:defRPr>
                <a:solidFill>
                  <a:schemeClr val="bg1"/>
                </a:solidFill>
                <a:latin typeface="Arial" panose="020B0604020202020204" pitchFamily="34" charset="0"/>
                <a:ea typeface="MS Gothic" panose="020B0609070205080204" pitchFamily="49" charset="-128"/>
              </a:defRPr>
            </a:lvl2pPr>
            <a:lvl3pPr>
              <a:tabLst>
                <a:tab pos="661988" algn="l"/>
                <a:tab pos="1325563" algn="l"/>
                <a:tab pos="1989138" algn="l"/>
                <a:tab pos="2652713" algn="l"/>
              </a:tabLst>
              <a:defRPr>
                <a:solidFill>
                  <a:schemeClr val="bg1"/>
                </a:solidFill>
                <a:latin typeface="Arial" panose="020B0604020202020204" pitchFamily="34" charset="0"/>
                <a:ea typeface="MS Gothic" panose="020B0609070205080204" pitchFamily="49" charset="-128"/>
              </a:defRPr>
            </a:lvl3pPr>
            <a:lvl4pPr>
              <a:tabLst>
                <a:tab pos="661988" algn="l"/>
                <a:tab pos="1325563" algn="l"/>
                <a:tab pos="1989138" algn="l"/>
                <a:tab pos="2652713" algn="l"/>
              </a:tabLst>
              <a:defRPr>
                <a:solidFill>
                  <a:schemeClr val="bg1"/>
                </a:solidFill>
                <a:latin typeface="Arial" panose="020B0604020202020204" pitchFamily="34" charset="0"/>
                <a:ea typeface="MS Gothic" panose="020B0609070205080204" pitchFamily="49" charset="-128"/>
              </a:defRPr>
            </a:lvl4pPr>
            <a:lvl5pPr>
              <a:tabLst>
                <a:tab pos="661988" algn="l"/>
                <a:tab pos="1325563" algn="l"/>
                <a:tab pos="1989138" algn="l"/>
                <a:tab pos="2652713" algn="l"/>
              </a:tabLst>
              <a:defRPr>
                <a:solidFill>
                  <a:schemeClr val="bg1"/>
                </a:solidFill>
                <a:latin typeface="Arial" panose="020B0604020202020204" pitchFamily="34" charset="0"/>
                <a:ea typeface="MS Gothic" panose="020B0609070205080204" pitchFamily="49" charset="-128"/>
              </a:defRPr>
            </a:lvl5pPr>
            <a:lvl6pPr marL="1535113" indent="-215900" defTabSz="449263" eaLnBrk="0" fontAlgn="base" hangingPunct="0">
              <a:spcBef>
                <a:spcPct val="0"/>
              </a:spcBef>
              <a:spcAft>
                <a:spcPct val="0"/>
              </a:spcAft>
              <a:tabLst>
                <a:tab pos="661988" algn="l"/>
                <a:tab pos="1325563" algn="l"/>
                <a:tab pos="1989138" algn="l"/>
                <a:tab pos="2652713" algn="l"/>
              </a:tabLst>
              <a:defRPr>
                <a:solidFill>
                  <a:schemeClr val="bg1"/>
                </a:solidFill>
                <a:latin typeface="Arial" panose="020B0604020202020204" pitchFamily="34" charset="0"/>
                <a:ea typeface="MS Gothic" panose="020B0609070205080204" pitchFamily="49" charset="-128"/>
              </a:defRPr>
            </a:lvl6pPr>
            <a:lvl7pPr marL="1992313" indent="-215900" defTabSz="449263" eaLnBrk="0" fontAlgn="base" hangingPunct="0">
              <a:spcBef>
                <a:spcPct val="0"/>
              </a:spcBef>
              <a:spcAft>
                <a:spcPct val="0"/>
              </a:spcAft>
              <a:tabLst>
                <a:tab pos="661988" algn="l"/>
                <a:tab pos="1325563" algn="l"/>
                <a:tab pos="1989138" algn="l"/>
                <a:tab pos="2652713" algn="l"/>
              </a:tabLst>
              <a:defRPr>
                <a:solidFill>
                  <a:schemeClr val="bg1"/>
                </a:solidFill>
                <a:latin typeface="Arial" panose="020B0604020202020204" pitchFamily="34" charset="0"/>
                <a:ea typeface="MS Gothic" panose="020B0609070205080204" pitchFamily="49" charset="-128"/>
              </a:defRPr>
            </a:lvl7pPr>
            <a:lvl8pPr marL="2449513" indent="-215900" defTabSz="449263" eaLnBrk="0" fontAlgn="base" hangingPunct="0">
              <a:spcBef>
                <a:spcPct val="0"/>
              </a:spcBef>
              <a:spcAft>
                <a:spcPct val="0"/>
              </a:spcAft>
              <a:tabLst>
                <a:tab pos="661988" algn="l"/>
                <a:tab pos="1325563" algn="l"/>
                <a:tab pos="1989138" algn="l"/>
                <a:tab pos="2652713" algn="l"/>
              </a:tabLst>
              <a:defRPr>
                <a:solidFill>
                  <a:schemeClr val="bg1"/>
                </a:solidFill>
                <a:latin typeface="Arial" panose="020B0604020202020204" pitchFamily="34" charset="0"/>
                <a:ea typeface="MS Gothic" panose="020B0609070205080204" pitchFamily="49" charset="-128"/>
              </a:defRPr>
            </a:lvl8pPr>
            <a:lvl9pPr marL="2906713" indent="-215900" defTabSz="449263" eaLnBrk="0" fontAlgn="base" hangingPunct="0">
              <a:spcBef>
                <a:spcPct val="0"/>
              </a:spcBef>
              <a:spcAft>
                <a:spcPct val="0"/>
              </a:spcAft>
              <a:tabLst>
                <a:tab pos="661988" algn="l"/>
                <a:tab pos="1325563" algn="l"/>
                <a:tab pos="1989138" algn="l"/>
                <a:tab pos="2652713" algn="l"/>
              </a:tabLst>
              <a:defRPr>
                <a:solidFill>
                  <a:schemeClr val="bg1"/>
                </a:solidFill>
                <a:latin typeface="Arial" panose="020B0604020202020204" pitchFamily="34" charset="0"/>
                <a:ea typeface="MS Gothic" panose="020B0609070205080204" pitchFamily="49" charset="-128"/>
              </a:defRPr>
            </a:lvl9pPr>
          </a:lstStyle>
          <a:p>
            <a:pPr marL="0" marR="0" lvl="0" indent="0" algn="r" defTabSz="449263" rtl="0" eaLnBrk="1" fontAlgn="base" latinLnBrk="0" hangingPunct="0">
              <a:lnSpc>
                <a:spcPct val="95000"/>
              </a:lnSpc>
              <a:spcBef>
                <a:spcPct val="0"/>
              </a:spcBef>
              <a:spcAft>
                <a:spcPct val="0"/>
              </a:spcAft>
              <a:buClr>
                <a:srgbClr val="000000"/>
              </a:buClr>
              <a:buSzPct val="45000"/>
              <a:buFont typeface="Wingdings" panose="05000000000000000000" pitchFamily="2" charset="2"/>
              <a:buNone/>
              <a:tabLst>
                <a:tab pos="661988" algn="l"/>
                <a:tab pos="1325563" algn="l"/>
                <a:tab pos="1989138" algn="l"/>
                <a:tab pos="2652713" algn="l"/>
              </a:tabLst>
              <a:defRPr/>
            </a:pPr>
            <a:fld id="{2433A9E3-E225-4E56-BF3E-65E6651759B5}" type="slidenum">
              <a:rPr kumimoji="0" lang="en-GB" altLang="en-US" sz="13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anose="020B0604020202020204" pitchFamily="34" charset="-128"/>
                <a:cs typeface="Arial Unicode MS" panose="020B0604020202020204" pitchFamily="34" charset="-128"/>
              </a:rPr>
              <a:pPr marL="0" marR="0" lvl="0" indent="0" algn="r" defTabSz="449263" rtl="0" eaLnBrk="1" fontAlgn="base" latinLnBrk="0" hangingPunct="0">
                <a:lnSpc>
                  <a:spcPct val="95000"/>
                </a:lnSpc>
                <a:spcBef>
                  <a:spcPct val="0"/>
                </a:spcBef>
                <a:spcAft>
                  <a:spcPct val="0"/>
                </a:spcAft>
                <a:buClr>
                  <a:srgbClr val="000000"/>
                </a:buClr>
                <a:buSzPct val="45000"/>
                <a:buFont typeface="Wingdings" panose="05000000000000000000" pitchFamily="2" charset="2"/>
                <a:buNone/>
                <a:tabLst>
                  <a:tab pos="661988" algn="l"/>
                  <a:tab pos="1325563" algn="l"/>
                  <a:tab pos="1989138" algn="l"/>
                  <a:tab pos="2652713" algn="l"/>
                </a:tabLst>
                <a:defRPr/>
              </a:pPr>
              <a:t>49</a:t>
            </a:fld>
            <a:endParaRPr kumimoji="0" lang="en-GB" altLang="en-US" sz="1300" b="0" i="0" u="none" strike="noStrike" kern="1200" cap="none" spc="0" normalizeH="0" baseline="0" noProof="0">
              <a:ln>
                <a:noFill/>
              </a:ln>
              <a:solidFill>
                <a:srgbClr val="000000"/>
              </a:solidFill>
              <a:effectLst/>
              <a:uLnTx/>
              <a:uFillTx/>
              <a:latin typeface="Times New Roman" panose="02020603050405020304" pitchFamily="18" charset="0"/>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64416028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p:sp>
      <p:sp>
        <p:nvSpPr>
          <p:cNvPr id="46083" name="Notes Placeholder 2"/>
          <p:cNvSpPr>
            <a:spLocks noGrp="1"/>
          </p:cNvSpPr>
          <p:nvPr>
            <p:ph type="body" idx="1"/>
          </p:nvPr>
        </p:nvSpPr>
        <p:spPr>
          <a:noFill/>
          <a:extLst>
            <a:ext uri="{91240B29-F687-4F45-9708-019B960494DF}">
              <a14:hiddenLine xmlns:a14="http://schemas.microsoft.com/office/drawing/2010/main" w="9525">
                <a:solidFill>
                  <a:srgbClr val="000000"/>
                </a:solidFill>
                <a:miter lim="800000"/>
                <a:headEnd/>
                <a:tailEnd/>
              </a14:hiddenLine>
            </a:ext>
          </a:extLst>
        </p:spPr>
        <p:txBody>
          <a:bodyPr/>
          <a:lstStyle/>
          <a:p>
            <a:endParaRPr lang="en-ZA" altLang="en-US"/>
          </a:p>
        </p:txBody>
      </p:sp>
      <p:sp>
        <p:nvSpPr>
          <p:cNvPr id="46084" name="Slide Number Placeholder 3"/>
          <p:cNvSpPr>
            <a:spLocks noGrp="1"/>
          </p:cNvSpPr>
          <p:nvPr>
            <p:ph type="sldNum" sz="quarter"/>
          </p:nvPr>
        </p:nvSpPr>
        <p:spPr>
          <a:noFill/>
        </p:spPr>
        <p:txBody>
          <a:bodyPr/>
          <a:lstStyle>
            <a:lvl1pPr>
              <a:tabLst>
                <a:tab pos="661988" algn="l"/>
                <a:tab pos="1325563" algn="l"/>
                <a:tab pos="1989138" algn="l"/>
                <a:tab pos="2652713" algn="l"/>
              </a:tabLst>
              <a:defRPr>
                <a:solidFill>
                  <a:schemeClr val="bg1"/>
                </a:solidFill>
                <a:latin typeface="Arial" panose="020B0604020202020204" pitchFamily="34" charset="0"/>
                <a:ea typeface="MS Gothic" panose="020B0609070205080204" pitchFamily="49" charset="-128"/>
              </a:defRPr>
            </a:lvl1pPr>
            <a:lvl2pPr>
              <a:tabLst>
                <a:tab pos="661988" algn="l"/>
                <a:tab pos="1325563" algn="l"/>
                <a:tab pos="1989138" algn="l"/>
                <a:tab pos="2652713" algn="l"/>
              </a:tabLst>
              <a:defRPr>
                <a:solidFill>
                  <a:schemeClr val="bg1"/>
                </a:solidFill>
                <a:latin typeface="Arial" panose="020B0604020202020204" pitchFamily="34" charset="0"/>
                <a:ea typeface="MS Gothic" panose="020B0609070205080204" pitchFamily="49" charset="-128"/>
              </a:defRPr>
            </a:lvl2pPr>
            <a:lvl3pPr>
              <a:tabLst>
                <a:tab pos="661988" algn="l"/>
                <a:tab pos="1325563" algn="l"/>
                <a:tab pos="1989138" algn="l"/>
                <a:tab pos="2652713" algn="l"/>
              </a:tabLst>
              <a:defRPr>
                <a:solidFill>
                  <a:schemeClr val="bg1"/>
                </a:solidFill>
                <a:latin typeface="Arial" panose="020B0604020202020204" pitchFamily="34" charset="0"/>
                <a:ea typeface="MS Gothic" panose="020B0609070205080204" pitchFamily="49" charset="-128"/>
              </a:defRPr>
            </a:lvl3pPr>
            <a:lvl4pPr>
              <a:tabLst>
                <a:tab pos="661988" algn="l"/>
                <a:tab pos="1325563" algn="l"/>
                <a:tab pos="1989138" algn="l"/>
                <a:tab pos="2652713" algn="l"/>
              </a:tabLst>
              <a:defRPr>
                <a:solidFill>
                  <a:schemeClr val="bg1"/>
                </a:solidFill>
                <a:latin typeface="Arial" panose="020B0604020202020204" pitchFamily="34" charset="0"/>
                <a:ea typeface="MS Gothic" panose="020B0609070205080204" pitchFamily="49" charset="-128"/>
              </a:defRPr>
            </a:lvl4pPr>
            <a:lvl5pPr>
              <a:tabLst>
                <a:tab pos="661988" algn="l"/>
                <a:tab pos="1325563" algn="l"/>
                <a:tab pos="1989138" algn="l"/>
                <a:tab pos="2652713" algn="l"/>
              </a:tabLst>
              <a:defRPr>
                <a:solidFill>
                  <a:schemeClr val="bg1"/>
                </a:solidFill>
                <a:latin typeface="Arial" panose="020B0604020202020204" pitchFamily="34" charset="0"/>
                <a:ea typeface="MS Gothic" panose="020B0609070205080204" pitchFamily="49" charset="-128"/>
              </a:defRPr>
            </a:lvl5pPr>
            <a:lvl6pPr marL="1535113" indent="-215900" defTabSz="449263" eaLnBrk="0" fontAlgn="base" hangingPunct="0">
              <a:spcBef>
                <a:spcPct val="0"/>
              </a:spcBef>
              <a:spcAft>
                <a:spcPct val="0"/>
              </a:spcAft>
              <a:tabLst>
                <a:tab pos="661988" algn="l"/>
                <a:tab pos="1325563" algn="l"/>
                <a:tab pos="1989138" algn="l"/>
                <a:tab pos="2652713" algn="l"/>
              </a:tabLst>
              <a:defRPr>
                <a:solidFill>
                  <a:schemeClr val="bg1"/>
                </a:solidFill>
                <a:latin typeface="Arial" panose="020B0604020202020204" pitchFamily="34" charset="0"/>
                <a:ea typeface="MS Gothic" panose="020B0609070205080204" pitchFamily="49" charset="-128"/>
              </a:defRPr>
            </a:lvl6pPr>
            <a:lvl7pPr marL="1992313" indent="-215900" defTabSz="449263" eaLnBrk="0" fontAlgn="base" hangingPunct="0">
              <a:spcBef>
                <a:spcPct val="0"/>
              </a:spcBef>
              <a:spcAft>
                <a:spcPct val="0"/>
              </a:spcAft>
              <a:tabLst>
                <a:tab pos="661988" algn="l"/>
                <a:tab pos="1325563" algn="l"/>
                <a:tab pos="1989138" algn="l"/>
                <a:tab pos="2652713" algn="l"/>
              </a:tabLst>
              <a:defRPr>
                <a:solidFill>
                  <a:schemeClr val="bg1"/>
                </a:solidFill>
                <a:latin typeface="Arial" panose="020B0604020202020204" pitchFamily="34" charset="0"/>
                <a:ea typeface="MS Gothic" panose="020B0609070205080204" pitchFamily="49" charset="-128"/>
              </a:defRPr>
            </a:lvl7pPr>
            <a:lvl8pPr marL="2449513" indent="-215900" defTabSz="449263" eaLnBrk="0" fontAlgn="base" hangingPunct="0">
              <a:spcBef>
                <a:spcPct val="0"/>
              </a:spcBef>
              <a:spcAft>
                <a:spcPct val="0"/>
              </a:spcAft>
              <a:tabLst>
                <a:tab pos="661988" algn="l"/>
                <a:tab pos="1325563" algn="l"/>
                <a:tab pos="1989138" algn="l"/>
                <a:tab pos="2652713" algn="l"/>
              </a:tabLst>
              <a:defRPr>
                <a:solidFill>
                  <a:schemeClr val="bg1"/>
                </a:solidFill>
                <a:latin typeface="Arial" panose="020B0604020202020204" pitchFamily="34" charset="0"/>
                <a:ea typeface="MS Gothic" panose="020B0609070205080204" pitchFamily="49" charset="-128"/>
              </a:defRPr>
            </a:lvl8pPr>
            <a:lvl9pPr marL="2906713" indent="-215900" defTabSz="449263" eaLnBrk="0" fontAlgn="base" hangingPunct="0">
              <a:spcBef>
                <a:spcPct val="0"/>
              </a:spcBef>
              <a:spcAft>
                <a:spcPct val="0"/>
              </a:spcAft>
              <a:tabLst>
                <a:tab pos="661988" algn="l"/>
                <a:tab pos="1325563" algn="l"/>
                <a:tab pos="1989138" algn="l"/>
                <a:tab pos="2652713" algn="l"/>
              </a:tabLst>
              <a:defRPr>
                <a:solidFill>
                  <a:schemeClr val="bg1"/>
                </a:solidFill>
                <a:latin typeface="Arial" panose="020B0604020202020204" pitchFamily="34" charset="0"/>
                <a:ea typeface="MS Gothic" panose="020B0609070205080204" pitchFamily="49" charset="-128"/>
              </a:defRPr>
            </a:lvl9pPr>
          </a:lstStyle>
          <a:p>
            <a:pPr marL="0" marR="0" lvl="0" indent="0" algn="r" defTabSz="449263" rtl="0" eaLnBrk="1" fontAlgn="base" latinLnBrk="0" hangingPunct="0">
              <a:lnSpc>
                <a:spcPct val="95000"/>
              </a:lnSpc>
              <a:spcBef>
                <a:spcPct val="0"/>
              </a:spcBef>
              <a:spcAft>
                <a:spcPct val="0"/>
              </a:spcAft>
              <a:buClr>
                <a:srgbClr val="000000"/>
              </a:buClr>
              <a:buSzPct val="45000"/>
              <a:buFont typeface="Wingdings" panose="05000000000000000000" pitchFamily="2" charset="2"/>
              <a:buNone/>
              <a:tabLst>
                <a:tab pos="661988" algn="l"/>
                <a:tab pos="1325563" algn="l"/>
                <a:tab pos="1989138" algn="l"/>
                <a:tab pos="2652713" algn="l"/>
              </a:tabLst>
              <a:defRPr/>
            </a:pPr>
            <a:fld id="{5D4630FE-4999-4A9B-8EA5-1D387B2F885E}" type="slidenum">
              <a:rPr kumimoji="0" lang="en-GB" altLang="en-US" sz="13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anose="020B0604020202020204" pitchFamily="34" charset="-128"/>
                <a:cs typeface="Arial Unicode MS" panose="020B0604020202020204" pitchFamily="34" charset="-128"/>
              </a:rPr>
              <a:pPr marL="0" marR="0" lvl="0" indent="0" algn="r" defTabSz="449263" rtl="0" eaLnBrk="1" fontAlgn="base" latinLnBrk="0" hangingPunct="0">
                <a:lnSpc>
                  <a:spcPct val="95000"/>
                </a:lnSpc>
                <a:spcBef>
                  <a:spcPct val="0"/>
                </a:spcBef>
                <a:spcAft>
                  <a:spcPct val="0"/>
                </a:spcAft>
                <a:buClr>
                  <a:srgbClr val="000000"/>
                </a:buClr>
                <a:buSzPct val="45000"/>
                <a:buFont typeface="Wingdings" panose="05000000000000000000" pitchFamily="2" charset="2"/>
                <a:buNone/>
                <a:tabLst>
                  <a:tab pos="661988" algn="l"/>
                  <a:tab pos="1325563" algn="l"/>
                  <a:tab pos="1989138" algn="l"/>
                  <a:tab pos="2652713" algn="l"/>
                </a:tabLst>
                <a:defRPr/>
              </a:pPr>
              <a:t>50</a:t>
            </a:fld>
            <a:endParaRPr kumimoji="0" lang="en-GB" altLang="en-US" sz="1300" b="0" i="0" u="none" strike="noStrike" kern="1200" cap="none" spc="0" normalizeH="0" baseline="0" noProof="0">
              <a:ln>
                <a:noFill/>
              </a:ln>
              <a:solidFill>
                <a:srgbClr val="000000"/>
              </a:solidFill>
              <a:effectLst/>
              <a:uLnTx/>
              <a:uFillTx/>
              <a:latin typeface="Times New Roman" panose="02020603050405020304" pitchFamily="18" charset="0"/>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02081430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idx="10"/>
          </p:nvPr>
        </p:nvSpPr>
        <p:spPr/>
        <p:txBody>
          <a:bodyPr/>
          <a:lstStyle/>
          <a:p>
            <a:fld id="{E648B292-DBD4-49B4-BAD6-D2E4E3F8E5A4}" type="slidenum">
              <a:rPr lang="en-GB" altLang="en-US" smtClean="0"/>
              <a:pPr/>
              <a:t>51</a:t>
            </a:fld>
            <a:endParaRPr lang="en-GB" altLang="en-US" dirty="0"/>
          </a:p>
        </p:txBody>
      </p:sp>
    </p:spTree>
    <p:extLst>
      <p:ext uri="{BB962C8B-B14F-4D97-AF65-F5344CB8AC3E}">
        <p14:creationId xmlns:p14="http://schemas.microsoft.com/office/powerpoint/2010/main" val="275353450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Rectangle 6">
            <a:extLst>
              <a:ext uri="{FF2B5EF4-FFF2-40B4-BE49-F238E27FC236}">
                <a16:creationId xmlns:a16="http://schemas.microsoft.com/office/drawing/2014/main" id="{7BBF9321-B205-4C83-8AF0-0AE42F4F5A54}"/>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tabLst>
                <a:tab pos="633413" algn="l"/>
                <a:tab pos="1268413" algn="l"/>
                <a:tab pos="1903413" algn="l"/>
                <a:tab pos="2538413" algn="l"/>
              </a:tabLst>
              <a:defRPr>
                <a:solidFill>
                  <a:schemeClr val="bg1"/>
                </a:solidFill>
                <a:latin typeface="Arial" panose="020B0604020202020204" pitchFamily="34" charset="0"/>
                <a:ea typeface="MS Gothic" panose="020B0609070205080204" pitchFamily="49" charset="-128"/>
              </a:defRPr>
            </a:lvl1pPr>
            <a:lvl2pPr marL="650875" indent="-249238">
              <a:tabLst>
                <a:tab pos="633413" algn="l"/>
                <a:tab pos="1268413" algn="l"/>
                <a:tab pos="1903413" algn="l"/>
                <a:tab pos="2538413" algn="l"/>
              </a:tabLst>
              <a:defRPr>
                <a:solidFill>
                  <a:schemeClr val="bg1"/>
                </a:solidFill>
                <a:latin typeface="Arial" panose="020B0604020202020204" pitchFamily="34" charset="0"/>
                <a:ea typeface="MS Gothic" panose="020B0609070205080204" pitchFamily="49" charset="-128"/>
              </a:defRPr>
            </a:lvl2pPr>
            <a:lvl3pPr marL="1001713" indent="-200025">
              <a:tabLst>
                <a:tab pos="633413" algn="l"/>
                <a:tab pos="1268413" algn="l"/>
                <a:tab pos="1903413" algn="l"/>
                <a:tab pos="2538413" algn="l"/>
              </a:tabLst>
              <a:defRPr>
                <a:solidFill>
                  <a:schemeClr val="bg1"/>
                </a:solidFill>
                <a:latin typeface="Arial" panose="020B0604020202020204" pitchFamily="34" charset="0"/>
                <a:ea typeface="MS Gothic" panose="020B0609070205080204" pitchFamily="49" charset="-128"/>
              </a:defRPr>
            </a:lvl3pPr>
            <a:lvl4pPr marL="1401763" indent="-200025">
              <a:tabLst>
                <a:tab pos="633413" algn="l"/>
                <a:tab pos="1268413" algn="l"/>
                <a:tab pos="1903413" algn="l"/>
                <a:tab pos="2538413" algn="l"/>
              </a:tabLst>
              <a:defRPr>
                <a:solidFill>
                  <a:schemeClr val="bg1"/>
                </a:solidFill>
                <a:latin typeface="Arial" panose="020B0604020202020204" pitchFamily="34" charset="0"/>
                <a:ea typeface="MS Gothic" panose="020B0609070205080204" pitchFamily="49" charset="-128"/>
              </a:defRPr>
            </a:lvl4pPr>
            <a:lvl5pPr marL="1803400" indent="-200025">
              <a:tabLst>
                <a:tab pos="633413" algn="l"/>
                <a:tab pos="1268413" algn="l"/>
                <a:tab pos="1903413" algn="l"/>
                <a:tab pos="2538413" algn="l"/>
              </a:tabLst>
              <a:defRPr>
                <a:solidFill>
                  <a:schemeClr val="bg1"/>
                </a:solidFill>
                <a:latin typeface="Arial" panose="020B0604020202020204" pitchFamily="34" charset="0"/>
                <a:ea typeface="MS Gothic" panose="020B0609070205080204" pitchFamily="49" charset="-128"/>
              </a:defRPr>
            </a:lvl5pPr>
            <a:lvl6pPr marL="2260600" indent="-200025" defTabSz="449263" eaLnBrk="0" fontAlgn="base" hangingPunct="0">
              <a:spcBef>
                <a:spcPct val="0"/>
              </a:spcBef>
              <a:spcAft>
                <a:spcPct val="0"/>
              </a:spcAft>
              <a:tabLst>
                <a:tab pos="633413" algn="l"/>
                <a:tab pos="1268413" algn="l"/>
                <a:tab pos="1903413" algn="l"/>
                <a:tab pos="2538413" algn="l"/>
              </a:tabLst>
              <a:defRPr>
                <a:solidFill>
                  <a:schemeClr val="bg1"/>
                </a:solidFill>
                <a:latin typeface="Arial" panose="020B0604020202020204" pitchFamily="34" charset="0"/>
                <a:ea typeface="MS Gothic" panose="020B0609070205080204" pitchFamily="49" charset="-128"/>
              </a:defRPr>
            </a:lvl6pPr>
            <a:lvl7pPr marL="2717800" indent="-200025" defTabSz="449263" eaLnBrk="0" fontAlgn="base" hangingPunct="0">
              <a:spcBef>
                <a:spcPct val="0"/>
              </a:spcBef>
              <a:spcAft>
                <a:spcPct val="0"/>
              </a:spcAft>
              <a:tabLst>
                <a:tab pos="633413" algn="l"/>
                <a:tab pos="1268413" algn="l"/>
                <a:tab pos="1903413" algn="l"/>
                <a:tab pos="2538413" algn="l"/>
              </a:tabLst>
              <a:defRPr>
                <a:solidFill>
                  <a:schemeClr val="bg1"/>
                </a:solidFill>
                <a:latin typeface="Arial" panose="020B0604020202020204" pitchFamily="34" charset="0"/>
                <a:ea typeface="MS Gothic" panose="020B0609070205080204" pitchFamily="49" charset="-128"/>
              </a:defRPr>
            </a:lvl7pPr>
            <a:lvl8pPr marL="3175000" indent="-200025" defTabSz="449263" eaLnBrk="0" fontAlgn="base" hangingPunct="0">
              <a:spcBef>
                <a:spcPct val="0"/>
              </a:spcBef>
              <a:spcAft>
                <a:spcPct val="0"/>
              </a:spcAft>
              <a:tabLst>
                <a:tab pos="633413" algn="l"/>
                <a:tab pos="1268413" algn="l"/>
                <a:tab pos="1903413" algn="l"/>
                <a:tab pos="2538413" algn="l"/>
              </a:tabLst>
              <a:defRPr>
                <a:solidFill>
                  <a:schemeClr val="bg1"/>
                </a:solidFill>
                <a:latin typeface="Arial" panose="020B0604020202020204" pitchFamily="34" charset="0"/>
                <a:ea typeface="MS Gothic" panose="020B0609070205080204" pitchFamily="49" charset="-128"/>
              </a:defRPr>
            </a:lvl8pPr>
            <a:lvl9pPr marL="3632200" indent="-200025" defTabSz="449263" eaLnBrk="0" fontAlgn="base" hangingPunct="0">
              <a:spcBef>
                <a:spcPct val="0"/>
              </a:spcBef>
              <a:spcAft>
                <a:spcPct val="0"/>
              </a:spcAft>
              <a:tabLst>
                <a:tab pos="633413" algn="l"/>
                <a:tab pos="1268413" algn="l"/>
                <a:tab pos="1903413" algn="l"/>
                <a:tab pos="2538413" algn="l"/>
              </a:tabLst>
              <a:defRPr>
                <a:solidFill>
                  <a:schemeClr val="bg1"/>
                </a:solidFill>
                <a:latin typeface="Arial" panose="020B0604020202020204" pitchFamily="34" charset="0"/>
                <a:ea typeface="MS Gothic" panose="020B0609070205080204" pitchFamily="49" charset="-128"/>
              </a:defRPr>
            </a:lvl9pPr>
          </a:lstStyle>
          <a:p>
            <a:pPr marL="0" marR="0" lvl="0" indent="0" algn="r" defTabSz="449263" rtl="0" eaLnBrk="1" fontAlgn="base" latinLnBrk="0" hangingPunct="0">
              <a:lnSpc>
                <a:spcPct val="95000"/>
              </a:lnSpc>
              <a:spcBef>
                <a:spcPct val="0"/>
              </a:spcBef>
              <a:spcAft>
                <a:spcPct val="0"/>
              </a:spcAft>
              <a:buClr>
                <a:srgbClr val="000000"/>
              </a:buClr>
              <a:buSzPct val="45000"/>
              <a:buFont typeface="Wingdings" panose="05000000000000000000" pitchFamily="2" charset="2"/>
              <a:buNone/>
              <a:tabLst>
                <a:tab pos="633413" algn="l"/>
                <a:tab pos="1268413" algn="l"/>
                <a:tab pos="1903413" algn="l"/>
                <a:tab pos="2538413" algn="l"/>
              </a:tabLst>
              <a:defRPr/>
            </a:pPr>
            <a:fld id="{32B63EAB-B91C-475F-8700-AFC7FF8074A3}" type="slidenum">
              <a:rPr kumimoji="0" lang="en-GB" altLang="en-US" sz="1300" b="0" i="0" u="none" strike="noStrike" kern="1200" cap="none" spc="0" normalizeH="0" baseline="0" noProof="0" smtClean="0">
                <a:ln>
                  <a:noFill/>
                </a:ln>
                <a:solidFill>
                  <a:srgbClr val="000000"/>
                </a:solidFill>
                <a:effectLst/>
                <a:uLnTx/>
                <a:uFillTx/>
                <a:latin typeface="Times New Roman" panose="02020603050405020304" pitchFamily="18" charset="0"/>
                <a:ea typeface="MS Gothic" panose="020B0609070205080204" pitchFamily="49" charset="-128"/>
                <a:cs typeface="+mn-cs"/>
              </a:rPr>
              <a:pPr marL="0" marR="0" lvl="0" indent="0" algn="r" defTabSz="449263" rtl="0" eaLnBrk="1" fontAlgn="base" latinLnBrk="0" hangingPunct="0">
                <a:lnSpc>
                  <a:spcPct val="95000"/>
                </a:lnSpc>
                <a:spcBef>
                  <a:spcPct val="0"/>
                </a:spcBef>
                <a:spcAft>
                  <a:spcPct val="0"/>
                </a:spcAft>
                <a:buClr>
                  <a:srgbClr val="000000"/>
                </a:buClr>
                <a:buSzPct val="45000"/>
                <a:buFont typeface="Wingdings" panose="05000000000000000000" pitchFamily="2" charset="2"/>
                <a:buNone/>
                <a:tabLst>
                  <a:tab pos="633413" algn="l"/>
                  <a:tab pos="1268413" algn="l"/>
                  <a:tab pos="1903413" algn="l"/>
                  <a:tab pos="2538413" algn="l"/>
                </a:tabLst>
                <a:defRPr/>
              </a:pPr>
              <a:t>52</a:t>
            </a:fld>
            <a:endParaRPr kumimoji="0" lang="en-GB" altLang="en-US" sz="1300" b="0" i="0" u="none" strike="noStrike" kern="1200" cap="none" spc="0" normalizeH="0" baseline="0" noProof="0">
              <a:ln>
                <a:noFill/>
              </a:ln>
              <a:solidFill>
                <a:srgbClr val="000000"/>
              </a:solidFill>
              <a:effectLst/>
              <a:uLnTx/>
              <a:uFillTx/>
              <a:latin typeface="Times New Roman" panose="02020603050405020304" pitchFamily="18" charset="0"/>
              <a:ea typeface="MS Gothic" panose="020B0609070205080204" pitchFamily="49" charset="-128"/>
              <a:cs typeface="+mn-cs"/>
            </a:endParaRPr>
          </a:p>
        </p:txBody>
      </p:sp>
      <p:sp>
        <p:nvSpPr>
          <p:cNvPr id="7171" name="Rectangle 2">
            <a:extLst>
              <a:ext uri="{FF2B5EF4-FFF2-40B4-BE49-F238E27FC236}">
                <a16:creationId xmlns:a16="http://schemas.microsoft.com/office/drawing/2014/main" id="{7AC06B0F-3673-4BBE-AA06-280E5BB025D7}"/>
              </a:ext>
            </a:extLst>
          </p:cNvPr>
          <p:cNvSpPr>
            <a:spLocks noGrp="1" noRot="1" noChangeAspect="1" noChangeArrowheads="1" noTextEdit="1"/>
          </p:cNvSpPr>
          <p:nvPr>
            <p:ph type="sldImg"/>
          </p:nvPr>
        </p:nvSpPr>
        <p:spPr>
          <a:xfrm>
            <a:off x="3076575" y="561975"/>
            <a:ext cx="3686175" cy="2763838"/>
          </a:xfrm>
          <a:ln>
            <a:solidFill>
              <a:srgbClr val="000000"/>
            </a:solidFill>
            <a:miter lim="800000"/>
            <a:headEnd/>
            <a:tailEnd/>
          </a:ln>
        </p:spPr>
      </p:sp>
      <p:sp>
        <p:nvSpPr>
          <p:cNvPr id="7172" name="Rectangle 3">
            <a:extLst>
              <a:ext uri="{FF2B5EF4-FFF2-40B4-BE49-F238E27FC236}">
                <a16:creationId xmlns:a16="http://schemas.microsoft.com/office/drawing/2014/main" id="{2B2DC778-A647-4CF7-A4A9-6CB638D9CDB5}"/>
              </a:ext>
            </a:extLst>
          </p:cNvPr>
          <p:cNvSpPr>
            <a:spLocks noGrp="1" noChangeArrowheads="1"/>
          </p:cNvSpPr>
          <p:nvPr>
            <p:ph type="body" idx="1"/>
          </p:nvPr>
        </p:nvSpPr>
        <p:spPr>
          <a:xfrm>
            <a:off x="984250" y="3503613"/>
            <a:ext cx="7872413" cy="3260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0"/>
              </a:spcBef>
            </a:pPr>
            <a:endParaRPr lang="en-US" alt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8" name="Rectangle 6">
            <a:extLst>
              <a:ext uri="{FF2B5EF4-FFF2-40B4-BE49-F238E27FC236}">
                <a16:creationId xmlns:a16="http://schemas.microsoft.com/office/drawing/2014/main" id="{AA45F541-A36E-418D-8C13-60F853F5520B}"/>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tabLst>
                <a:tab pos="633413" algn="l"/>
                <a:tab pos="1268413" algn="l"/>
                <a:tab pos="1903413" algn="l"/>
                <a:tab pos="2538413" algn="l"/>
              </a:tabLst>
              <a:defRPr>
                <a:solidFill>
                  <a:schemeClr val="bg1"/>
                </a:solidFill>
                <a:latin typeface="Arial" panose="020B0604020202020204" pitchFamily="34" charset="0"/>
                <a:ea typeface="MS Gothic" panose="020B0609070205080204" pitchFamily="49" charset="-128"/>
              </a:defRPr>
            </a:lvl1pPr>
            <a:lvl2pPr marL="650875" indent="-249238">
              <a:tabLst>
                <a:tab pos="633413" algn="l"/>
                <a:tab pos="1268413" algn="l"/>
                <a:tab pos="1903413" algn="l"/>
                <a:tab pos="2538413" algn="l"/>
              </a:tabLst>
              <a:defRPr>
                <a:solidFill>
                  <a:schemeClr val="bg1"/>
                </a:solidFill>
                <a:latin typeface="Arial" panose="020B0604020202020204" pitchFamily="34" charset="0"/>
                <a:ea typeface="MS Gothic" panose="020B0609070205080204" pitchFamily="49" charset="-128"/>
              </a:defRPr>
            </a:lvl2pPr>
            <a:lvl3pPr marL="1001713" indent="-200025">
              <a:tabLst>
                <a:tab pos="633413" algn="l"/>
                <a:tab pos="1268413" algn="l"/>
                <a:tab pos="1903413" algn="l"/>
                <a:tab pos="2538413" algn="l"/>
              </a:tabLst>
              <a:defRPr>
                <a:solidFill>
                  <a:schemeClr val="bg1"/>
                </a:solidFill>
                <a:latin typeface="Arial" panose="020B0604020202020204" pitchFamily="34" charset="0"/>
                <a:ea typeface="MS Gothic" panose="020B0609070205080204" pitchFamily="49" charset="-128"/>
              </a:defRPr>
            </a:lvl3pPr>
            <a:lvl4pPr marL="1401763" indent="-200025">
              <a:tabLst>
                <a:tab pos="633413" algn="l"/>
                <a:tab pos="1268413" algn="l"/>
                <a:tab pos="1903413" algn="l"/>
                <a:tab pos="2538413" algn="l"/>
              </a:tabLst>
              <a:defRPr>
                <a:solidFill>
                  <a:schemeClr val="bg1"/>
                </a:solidFill>
                <a:latin typeface="Arial" panose="020B0604020202020204" pitchFamily="34" charset="0"/>
                <a:ea typeface="MS Gothic" panose="020B0609070205080204" pitchFamily="49" charset="-128"/>
              </a:defRPr>
            </a:lvl4pPr>
            <a:lvl5pPr marL="1803400" indent="-200025">
              <a:tabLst>
                <a:tab pos="633413" algn="l"/>
                <a:tab pos="1268413" algn="l"/>
                <a:tab pos="1903413" algn="l"/>
                <a:tab pos="2538413" algn="l"/>
              </a:tabLst>
              <a:defRPr>
                <a:solidFill>
                  <a:schemeClr val="bg1"/>
                </a:solidFill>
                <a:latin typeface="Arial" panose="020B0604020202020204" pitchFamily="34" charset="0"/>
                <a:ea typeface="MS Gothic" panose="020B0609070205080204" pitchFamily="49" charset="-128"/>
              </a:defRPr>
            </a:lvl5pPr>
            <a:lvl6pPr marL="2260600" indent="-200025" defTabSz="449263" eaLnBrk="0" fontAlgn="base" hangingPunct="0">
              <a:spcBef>
                <a:spcPct val="0"/>
              </a:spcBef>
              <a:spcAft>
                <a:spcPct val="0"/>
              </a:spcAft>
              <a:tabLst>
                <a:tab pos="633413" algn="l"/>
                <a:tab pos="1268413" algn="l"/>
                <a:tab pos="1903413" algn="l"/>
                <a:tab pos="2538413" algn="l"/>
              </a:tabLst>
              <a:defRPr>
                <a:solidFill>
                  <a:schemeClr val="bg1"/>
                </a:solidFill>
                <a:latin typeface="Arial" panose="020B0604020202020204" pitchFamily="34" charset="0"/>
                <a:ea typeface="MS Gothic" panose="020B0609070205080204" pitchFamily="49" charset="-128"/>
              </a:defRPr>
            </a:lvl6pPr>
            <a:lvl7pPr marL="2717800" indent="-200025" defTabSz="449263" eaLnBrk="0" fontAlgn="base" hangingPunct="0">
              <a:spcBef>
                <a:spcPct val="0"/>
              </a:spcBef>
              <a:spcAft>
                <a:spcPct val="0"/>
              </a:spcAft>
              <a:tabLst>
                <a:tab pos="633413" algn="l"/>
                <a:tab pos="1268413" algn="l"/>
                <a:tab pos="1903413" algn="l"/>
                <a:tab pos="2538413" algn="l"/>
              </a:tabLst>
              <a:defRPr>
                <a:solidFill>
                  <a:schemeClr val="bg1"/>
                </a:solidFill>
                <a:latin typeface="Arial" panose="020B0604020202020204" pitchFamily="34" charset="0"/>
                <a:ea typeface="MS Gothic" panose="020B0609070205080204" pitchFamily="49" charset="-128"/>
              </a:defRPr>
            </a:lvl7pPr>
            <a:lvl8pPr marL="3175000" indent="-200025" defTabSz="449263" eaLnBrk="0" fontAlgn="base" hangingPunct="0">
              <a:spcBef>
                <a:spcPct val="0"/>
              </a:spcBef>
              <a:spcAft>
                <a:spcPct val="0"/>
              </a:spcAft>
              <a:tabLst>
                <a:tab pos="633413" algn="l"/>
                <a:tab pos="1268413" algn="l"/>
                <a:tab pos="1903413" algn="l"/>
                <a:tab pos="2538413" algn="l"/>
              </a:tabLst>
              <a:defRPr>
                <a:solidFill>
                  <a:schemeClr val="bg1"/>
                </a:solidFill>
                <a:latin typeface="Arial" panose="020B0604020202020204" pitchFamily="34" charset="0"/>
                <a:ea typeface="MS Gothic" panose="020B0609070205080204" pitchFamily="49" charset="-128"/>
              </a:defRPr>
            </a:lvl8pPr>
            <a:lvl9pPr marL="3632200" indent="-200025" defTabSz="449263" eaLnBrk="0" fontAlgn="base" hangingPunct="0">
              <a:spcBef>
                <a:spcPct val="0"/>
              </a:spcBef>
              <a:spcAft>
                <a:spcPct val="0"/>
              </a:spcAft>
              <a:tabLst>
                <a:tab pos="633413" algn="l"/>
                <a:tab pos="1268413" algn="l"/>
                <a:tab pos="1903413" algn="l"/>
                <a:tab pos="2538413" algn="l"/>
              </a:tabLst>
              <a:defRPr>
                <a:solidFill>
                  <a:schemeClr val="bg1"/>
                </a:solidFill>
                <a:latin typeface="Arial" panose="020B0604020202020204" pitchFamily="34" charset="0"/>
                <a:ea typeface="MS Gothic" panose="020B0609070205080204" pitchFamily="49" charset="-128"/>
              </a:defRPr>
            </a:lvl9pPr>
          </a:lstStyle>
          <a:p>
            <a:pPr marL="0" marR="0" lvl="0" indent="0" algn="r" defTabSz="449263" rtl="0" eaLnBrk="1" fontAlgn="base" latinLnBrk="0" hangingPunct="0">
              <a:lnSpc>
                <a:spcPct val="95000"/>
              </a:lnSpc>
              <a:spcBef>
                <a:spcPct val="0"/>
              </a:spcBef>
              <a:spcAft>
                <a:spcPct val="0"/>
              </a:spcAft>
              <a:buClr>
                <a:srgbClr val="000000"/>
              </a:buClr>
              <a:buSzPct val="45000"/>
              <a:buFont typeface="Wingdings" panose="05000000000000000000" pitchFamily="2" charset="2"/>
              <a:buNone/>
              <a:tabLst>
                <a:tab pos="633413" algn="l"/>
                <a:tab pos="1268413" algn="l"/>
                <a:tab pos="1903413" algn="l"/>
                <a:tab pos="2538413" algn="l"/>
              </a:tabLst>
              <a:defRPr/>
            </a:pPr>
            <a:fld id="{FEB4C14A-0CEF-4F07-A7B5-40D3DE33DA1C}" type="slidenum">
              <a:rPr kumimoji="0" lang="en-GB" altLang="en-US" sz="1300" b="0" i="0" u="none" strike="noStrike" kern="1200" cap="none" spc="0" normalizeH="0" baseline="0" noProof="0" smtClean="0">
                <a:ln>
                  <a:noFill/>
                </a:ln>
                <a:solidFill>
                  <a:srgbClr val="000000"/>
                </a:solidFill>
                <a:effectLst/>
                <a:uLnTx/>
                <a:uFillTx/>
                <a:latin typeface="Times New Roman" panose="02020603050405020304" pitchFamily="18" charset="0"/>
                <a:ea typeface="MS Gothic" panose="020B0609070205080204" pitchFamily="49" charset="-128"/>
                <a:cs typeface="+mn-cs"/>
              </a:rPr>
              <a:pPr marL="0" marR="0" lvl="0" indent="0" algn="r" defTabSz="449263" rtl="0" eaLnBrk="1" fontAlgn="base" latinLnBrk="0" hangingPunct="0">
                <a:lnSpc>
                  <a:spcPct val="95000"/>
                </a:lnSpc>
                <a:spcBef>
                  <a:spcPct val="0"/>
                </a:spcBef>
                <a:spcAft>
                  <a:spcPct val="0"/>
                </a:spcAft>
                <a:buClr>
                  <a:srgbClr val="000000"/>
                </a:buClr>
                <a:buSzPct val="45000"/>
                <a:buFont typeface="Wingdings" panose="05000000000000000000" pitchFamily="2" charset="2"/>
                <a:buNone/>
                <a:tabLst>
                  <a:tab pos="633413" algn="l"/>
                  <a:tab pos="1268413" algn="l"/>
                  <a:tab pos="1903413" algn="l"/>
                  <a:tab pos="2538413" algn="l"/>
                </a:tabLst>
                <a:defRPr/>
              </a:pPr>
              <a:t>53</a:t>
            </a:fld>
            <a:endParaRPr kumimoji="0" lang="en-GB" altLang="en-US" sz="1300" b="0" i="0" u="none" strike="noStrike" kern="1200" cap="none" spc="0" normalizeH="0" baseline="0" noProof="0">
              <a:ln>
                <a:noFill/>
              </a:ln>
              <a:solidFill>
                <a:srgbClr val="000000"/>
              </a:solidFill>
              <a:effectLst/>
              <a:uLnTx/>
              <a:uFillTx/>
              <a:latin typeface="Times New Roman" panose="02020603050405020304" pitchFamily="18" charset="0"/>
              <a:ea typeface="MS Gothic" panose="020B0609070205080204" pitchFamily="49" charset="-128"/>
              <a:cs typeface="+mn-cs"/>
            </a:endParaRPr>
          </a:p>
        </p:txBody>
      </p:sp>
      <p:sp>
        <p:nvSpPr>
          <p:cNvPr id="9219" name="Rectangle 2">
            <a:extLst>
              <a:ext uri="{FF2B5EF4-FFF2-40B4-BE49-F238E27FC236}">
                <a16:creationId xmlns:a16="http://schemas.microsoft.com/office/drawing/2014/main" id="{39C68DD8-F16D-4DA6-9C59-71C479F2A1EA}"/>
              </a:ext>
            </a:extLst>
          </p:cNvPr>
          <p:cNvSpPr>
            <a:spLocks noGrp="1" noRot="1" noChangeAspect="1" noChangeArrowheads="1" noTextEdit="1"/>
          </p:cNvSpPr>
          <p:nvPr>
            <p:ph type="sldImg"/>
          </p:nvPr>
        </p:nvSpPr>
        <p:spPr>
          <a:xfrm>
            <a:off x="3076575" y="561975"/>
            <a:ext cx="3686175" cy="2763838"/>
          </a:xfrm>
          <a:ln>
            <a:solidFill>
              <a:srgbClr val="000000"/>
            </a:solidFill>
            <a:miter lim="800000"/>
            <a:headEnd/>
            <a:tailEnd/>
          </a:ln>
        </p:spPr>
      </p:sp>
      <p:sp>
        <p:nvSpPr>
          <p:cNvPr id="9220" name="Rectangle 3">
            <a:extLst>
              <a:ext uri="{FF2B5EF4-FFF2-40B4-BE49-F238E27FC236}">
                <a16:creationId xmlns:a16="http://schemas.microsoft.com/office/drawing/2014/main" id="{805B2C0E-1739-44D8-8ECF-179F558C77F7}"/>
              </a:ext>
            </a:extLst>
          </p:cNvPr>
          <p:cNvSpPr>
            <a:spLocks noGrp="1" noChangeArrowheads="1"/>
          </p:cNvSpPr>
          <p:nvPr>
            <p:ph type="body" idx="1"/>
          </p:nvPr>
        </p:nvSpPr>
        <p:spPr>
          <a:xfrm>
            <a:off x="984250" y="3503613"/>
            <a:ext cx="7872413" cy="3260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1" hangingPunct="1">
              <a:spcBef>
                <a:spcPct val="0"/>
              </a:spcBef>
            </a:pPr>
            <a:endParaRPr lang="en-US" alt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idx="10"/>
          </p:nvPr>
        </p:nvSpPr>
        <p:spPr/>
        <p:txBody>
          <a:bodyPr/>
          <a:lstStyle/>
          <a:p>
            <a:fld id="{E648B292-DBD4-49B4-BAD6-D2E4E3F8E5A4}" type="slidenum">
              <a:rPr lang="en-GB" altLang="en-US" smtClean="0"/>
              <a:pPr/>
              <a:t>54</a:t>
            </a:fld>
            <a:endParaRPr lang="en-GB" altLang="en-US" dirty="0"/>
          </a:p>
        </p:txBody>
      </p:sp>
    </p:spTree>
    <p:extLst>
      <p:ext uri="{BB962C8B-B14F-4D97-AF65-F5344CB8AC3E}">
        <p14:creationId xmlns:p14="http://schemas.microsoft.com/office/powerpoint/2010/main" val="36730058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8" name="Rectangle 6"/>
          <p:cNvSpPr>
            <a:spLocks noGrp="1" noChangeArrowheads="1"/>
          </p:cNvSpPr>
          <p:nvPr>
            <p:ph type="sldNum" sz="quarter"/>
          </p:nvPr>
        </p:nvSpPr>
        <p:spPr>
          <a:noFill/>
        </p:spPr>
        <p:txBody>
          <a:bodyPr/>
          <a:lstStyle>
            <a:lvl1pPr>
              <a:spcBef>
                <a:spcPct val="30000"/>
              </a:spcBef>
              <a:buClr>
                <a:srgbClr val="000000"/>
              </a:buClr>
              <a:buSzPct val="100000"/>
              <a:buFont typeface="Times New Roman" panose="02020603050405020304" pitchFamily="18" charset="0"/>
              <a:tabLst>
                <a:tab pos="646113" algn="l"/>
                <a:tab pos="1292225" algn="l"/>
                <a:tab pos="1938338" algn="l"/>
                <a:tab pos="2584450"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646113" algn="l"/>
                <a:tab pos="1292225" algn="l"/>
                <a:tab pos="1938338" algn="l"/>
                <a:tab pos="2584450"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646113" algn="l"/>
                <a:tab pos="1292225" algn="l"/>
                <a:tab pos="1938338" algn="l"/>
                <a:tab pos="2584450"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646113" algn="l"/>
                <a:tab pos="1292225" algn="l"/>
                <a:tab pos="1938338" algn="l"/>
                <a:tab pos="2584450"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646113" algn="l"/>
                <a:tab pos="1292225" algn="l"/>
                <a:tab pos="1938338" algn="l"/>
                <a:tab pos="258445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646113" algn="l"/>
                <a:tab pos="1292225" algn="l"/>
                <a:tab pos="1938338" algn="l"/>
                <a:tab pos="258445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646113" algn="l"/>
                <a:tab pos="1292225" algn="l"/>
                <a:tab pos="1938338" algn="l"/>
                <a:tab pos="258445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646113" algn="l"/>
                <a:tab pos="1292225" algn="l"/>
                <a:tab pos="1938338" algn="l"/>
                <a:tab pos="258445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646113" algn="l"/>
                <a:tab pos="1292225" algn="l"/>
                <a:tab pos="1938338" algn="l"/>
                <a:tab pos="2584450" algn="l"/>
              </a:tabLst>
              <a:defRPr sz="1200">
                <a:solidFill>
                  <a:srgbClr val="000000"/>
                </a:solidFill>
                <a:latin typeface="Times New Roman" panose="02020603050405020304" pitchFamily="18" charset="0"/>
              </a:defRPr>
            </a:lvl9pPr>
          </a:lstStyle>
          <a:p>
            <a:pPr marL="0" marR="0" lvl="0" indent="0" algn="r" defTabSz="449263" rtl="0" eaLnBrk="1" fontAlgn="base" latinLnBrk="0" hangingPunct="0">
              <a:lnSpc>
                <a:spcPct val="95000"/>
              </a:lnSpc>
              <a:spcBef>
                <a:spcPct val="0"/>
              </a:spcBef>
              <a:spcAft>
                <a:spcPct val="0"/>
              </a:spcAft>
              <a:buClr>
                <a:srgbClr val="000000"/>
              </a:buClr>
              <a:buSzPct val="45000"/>
              <a:buFont typeface="Wingdings" panose="05000000000000000000" pitchFamily="2" charset="2"/>
              <a:buNone/>
              <a:tabLst>
                <a:tab pos="646113" algn="l"/>
                <a:tab pos="1292225" algn="l"/>
                <a:tab pos="1938338" algn="l"/>
                <a:tab pos="2584450" algn="l"/>
              </a:tabLst>
              <a:defRPr/>
            </a:pPr>
            <a:fld id="{0FA76B2A-2647-4D8B-B8F9-5645B51CAC34}" type="slidenum">
              <a:rPr kumimoji="0" lang="en-GB"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8"/>
                <a:cs typeface="Arial Unicode MS" panose="020B0604020202020204" pitchFamily="34" charset="-128"/>
              </a:rPr>
              <a:pPr marL="0" marR="0" lvl="0" indent="0" algn="r" defTabSz="449263" rtl="0" eaLnBrk="1" fontAlgn="base" latinLnBrk="0" hangingPunct="0">
                <a:lnSpc>
                  <a:spcPct val="95000"/>
                </a:lnSpc>
                <a:spcBef>
                  <a:spcPct val="0"/>
                </a:spcBef>
                <a:spcAft>
                  <a:spcPct val="0"/>
                </a:spcAft>
                <a:buClr>
                  <a:srgbClr val="000000"/>
                </a:buClr>
                <a:buSzPct val="45000"/>
                <a:buFont typeface="Wingdings" panose="05000000000000000000" pitchFamily="2" charset="2"/>
                <a:buNone/>
                <a:tabLst>
                  <a:tab pos="646113" algn="l"/>
                  <a:tab pos="1292225" algn="l"/>
                  <a:tab pos="1938338" algn="l"/>
                  <a:tab pos="2584450" algn="l"/>
                </a:tabLst>
                <a:defRPr/>
              </a:pPr>
              <a:t>4</a:t>
            </a:fld>
            <a:endParaRPr kumimoji="0" lang="en-GB"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Arial Unicode MS" pitchFamily="34" charset="-128"/>
              <a:cs typeface="Arial Unicode MS" panose="020B0604020202020204" pitchFamily="34" charset="-128"/>
            </a:endParaRPr>
          </a:p>
        </p:txBody>
      </p:sp>
      <p:sp>
        <p:nvSpPr>
          <p:cNvPr id="14339" name="Rectangle 1"/>
          <p:cNvSpPr>
            <a:spLocks noGrp="1" noRot="1" noChangeAspect="1" noChangeArrowheads="1" noTextEdit="1"/>
          </p:cNvSpPr>
          <p:nvPr>
            <p:ph type="sldImg"/>
          </p:nvPr>
        </p:nvSpPr>
        <p:spPr>
          <a:xfrm>
            <a:off x="1116013" y="706438"/>
            <a:ext cx="4648200" cy="3487737"/>
          </a:xfrm>
          <a:solidFill>
            <a:srgbClr val="FFFFFF"/>
          </a:solidFill>
          <a:ln>
            <a:solidFill>
              <a:srgbClr val="000000"/>
            </a:solidFill>
            <a:miter lim="800000"/>
            <a:headEnd/>
            <a:tailEnd/>
          </a:ln>
        </p:spPr>
      </p:sp>
      <p:sp>
        <p:nvSpPr>
          <p:cNvPr id="14340" name="Rectangle 2"/>
          <p:cNvSpPr>
            <a:spLocks noGrp="1" noChangeArrowheads="1"/>
          </p:cNvSpPr>
          <p:nvPr>
            <p:ph type="body" idx="1"/>
          </p:nvPr>
        </p:nvSpPr>
        <p:spPr>
          <a:xfrm>
            <a:off x="687391" y="4416251"/>
            <a:ext cx="5507037" cy="4106588"/>
          </a:xfrm>
          <a:noFill/>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dirty="0"/>
          </a:p>
        </p:txBody>
      </p:sp>
    </p:spTree>
    <p:extLst>
      <p:ext uri="{BB962C8B-B14F-4D97-AF65-F5344CB8AC3E}">
        <p14:creationId xmlns:p14="http://schemas.microsoft.com/office/powerpoint/2010/main" val="17948289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idx="10"/>
          </p:nvPr>
        </p:nvSpPr>
        <p:spPr/>
        <p:txBody>
          <a:bodyPr/>
          <a:lstStyle/>
          <a:p>
            <a:fld id="{E648B292-DBD4-49B4-BAD6-D2E4E3F8E5A4}" type="slidenum">
              <a:rPr lang="en-GB" altLang="en-US" smtClean="0"/>
              <a:pPr/>
              <a:t>5</a:t>
            </a:fld>
            <a:endParaRPr lang="en-GB" altLang="en-US" dirty="0"/>
          </a:p>
        </p:txBody>
      </p:sp>
    </p:spTree>
    <p:extLst>
      <p:ext uri="{BB962C8B-B14F-4D97-AF65-F5344CB8AC3E}">
        <p14:creationId xmlns:p14="http://schemas.microsoft.com/office/powerpoint/2010/main" val="34222397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p:nvPr>
        </p:nvSpPr>
        <p:spPr/>
        <p:txBody>
          <a:bodyPr/>
          <a:lstStyle/>
          <a:p>
            <a:pPr marL="0" marR="0" lvl="0" indent="0" algn="r" defTabSz="449263" rtl="0" eaLnBrk="1" fontAlgn="base" latinLnBrk="0" hangingPunct="0">
              <a:lnSpc>
                <a:spcPct val="95000"/>
              </a:lnSpc>
              <a:spcBef>
                <a:spcPct val="0"/>
              </a:spcBef>
              <a:spcAft>
                <a:spcPct val="0"/>
              </a:spcAft>
              <a:buClr>
                <a:srgbClr val="000000"/>
              </a:buClr>
              <a:buSzPct val="45000"/>
              <a:buFont typeface="Wingdings" pitchFamily="2" charset="2"/>
              <a:buNone/>
              <a:tabLst>
                <a:tab pos="664277" algn="l"/>
                <a:tab pos="1328553" algn="l"/>
                <a:tab pos="1992831" algn="l"/>
                <a:tab pos="2657107" algn="l"/>
              </a:tabLst>
              <a:defRPr/>
            </a:pPr>
            <a:fld id="{E648B292-DBD4-49B4-BAD6-D2E4E3F8E5A4}" type="slidenum">
              <a:rPr kumimoji="0" lang="en-GB" altLang="en-US" sz="1300" b="0" i="0" u="none" strike="noStrike" kern="1200" cap="none" spc="0" normalizeH="0" baseline="0" noProof="0" smtClean="0">
                <a:ln>
                  <a:noFill/>
                </a:ln>
                <a:solidFill>
                  <a:srgbClr val="000000"/>
                </a:solidFill>
                <a:effectLst/>
                <a:uLnTx/>
                <a:uFillTx/>
                <a:latin typeface="Times New Roman" pitchFamily="18" charset="0"/>
                <a:ea typeface="Arial Unicode MS" pitchFamily="34" charset="-128"/>
                <a:cs typeface="+mn-cs"/>
              </a:rPr>
              <a:pPr marL="0" marR="0" lvl="0" indent="0" algn="r" defTabSz="449263" rtl="0" eaLnBrk="1" fontAlgn="base" latinLnBrk="0" hangingPunct="0">
                <a:lnSpc>
                  <a:spcPct val="95000"/>
                </a:lnSpc>
                <a:spcBef>
                  <a:spcPct val="0"/>
                </a:spcBef>
                <a:spcAft>
                  <a:spcPct val="0"/>
                </a:spcAft>
                <a:buClr>
                  <a:srgbClr val="000000"/>
                </a:buClr>
                <a:buSzPct val="45000"/>
                <a:buFont typeface="Wingdings" pitchFamily="2" charset="2"/>
                <a:buNone/>
                <a:tabLst>
                  <a:tab pos="664277" algn="l"/>
                  <a:tab pos="1328553" algn="l"/>
                  <a:tab pos="1992831" algn="l"/>
                  <a:tab pos="2657107" algn="l"/>
                </a:tabLst>
                <a:defRPr/>
              </a:pPr>
              <a:t>6</a:t>
            </a:fld>
            <a:endParaRPr kumimoji="0" lang="en-GB" altLang="en-US" sz="13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cs typeface="+mn-cs"/>
            </a:endParaRPr>
          </a:p>
        </p:txBody>
      </p:sp>
    </p:spTree>
    <p:extLst>
      <p:ext uri="{BB962C8B-B14F-4D97-AF65-F5344CB8AC3E}">
        <p14:creationId xmlns:p14="http://schemas.microsoft.com/office/powerpoint/2010/main" val="34337607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8"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646113" algn="l"/>
                <a:tab pos="1292225" algn="l"/>
                <a:tab pos="1938338" algn="l"/>
                <a:tab pos="2584450" algn="l"/>
              </a:tabLst>
              <a:defRPr sz="1200">
                <a:solidFill>
                  <a:srgbClr val="000000"/>
                </a:solidFill>
                <a:latin typeface="Times New Roman" panose="02020603050405020304" pitchFamily="18" charset="0"/>
              </a:defRPr>
            </a:lvl1pPr>
            <a:lvl2pPr marL="742950" indent="-285750">
              <a:spcBef>
                <a:spcPct val="30000"/>
              </a:spcBef>
              <a:buClr>
                <a:srgbClr val="000000"/>
              </a:buClr>
              <a:buSzPct val="100000"/>
              <a:buFont typeface="Times New Roman" panose="02020603050405020304" pitchFamily="18" charset="0"/>
              <a:tabLst>
                <a:tab pos="646113" algn="l"/>
                <a:tab pos="1292225" algn="l"/>
                <a:tab pos="1938338" algn="l"/>
                <a:tab pos="2584450" algn="l"/>
              </a:tabLst>
              <a:defRPr sz="1200">
                <a:solidFill>
                  <a:srgbClr val="000000"/>
                </a:solidFill>
                <a:latin typeface="Times New Roman" panose="02020603050405020304" pitchFamily="18" charset="0"/>
              </a:defRPr>
            </a:lvl2pPr>
            <a:lvl3pPr marL="1143000" indent="-228600">
              <a:spcBef>
                <a:spcPct val="30000"/>
              </a:spcBef>
              <a:buClr>
                <a:srgbClr val="000000"/>
              </a:buClr>
              <a:buSzPct val="100000"/>
              <a:buFont typeface="Times New Roman" panose="02020603050405020304" pitchFamily="18" charset="0"/>
              <a:tabLst>
                <a:tab pos="646113" algn="l"/>
                <a:tab pos="1292225" algn="l"/>
                <a:tab pos="1938338" algn="l"/>
                <a:tab pos="2584450" algn="l"/>
              </a:tabLst>
              <a:defRPr sz="1200">
                <a:solidFill>
                  <a:srgbClr val="000000"/>
                </a:solidFill>
                <a:latin typeface="Times New Roman" panose="02020603050405020304" pitchFamily="18" charset="0"/>
              </a:defRPr>
            </a:lvl3pPr>
            <a:lvl4pPr marL="1600200" indent="-228600">
              <a:spcBef>
                <a:spcPct val="30000"/>
              </a:spcBef>
              <a:buClr>
                <a:srgbClr val="000000"/>
              </a:buClr>
              <a:buSzPct val="100000"/>
              <a:buFont typeface="Times New Roman" panose="02020603050405020304" pitchFamily="18" charset="0"/>
              <a:tabLst>
                <a:tab pos="646113" algn="l"/>
                <a:tab pos="1292225" algn="l"/>
                <a:tab pos="1938338" algn="l"/>
                <a:tab pos="2584450" algn="l"/>
              </a:tabLst>
              <a:defRPr sz="1200">
                <a:solidFill>
                  <a:srgbClr val="000000"/>
                </a:solidFill>
                <a:latin typeface="Times New Roman" panose="02020603050405020304" pitchFamily="18" charset="0"/>
              </a:defRPr>
            </a:lvl4pPr>
            <a:lvl5pPr marL="2057400" indent="-228600">
              <a:spcBef>
                <a:spcPct val="30000"/>
              </a:spcBef>
              <a:buClr>
                <a:srgbClr val="000000"/>
              </a:buClr>
              <a:buSzPct val="100000"/>
              <a:buFont typeface="Times New Roman" panose="02020603050405020304" pitchFamily="18" charset="0"/>
              <a:tabLst>
                <a:tab pos="646113" algn="l"/>
                <a:tab pos="1292225" algn="l"/>
                <a:tab pos="1938338" algn="l"/>
                <a:tab pos="258445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646113" algn="l"/>
                <a:tab pos="1292225" algn="l"/>
                <a:tab pos="1938338" algn="l"/>
                <a:tab pos="258445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646113" algn="l"/>
                <a:tab pos="1292225" algn="l"/>
                <a:tab pos="1938338" algn="l"/>
                <a:tab pos="258445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646113" algn="l"/>
                <a:tab pos="1292225" algn="l"/>
                <a:tab pos="1938338" algn="l"/>
                <a:tab pos="258445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646113" algn="l"/>
                <a:tab pos="1292225" algn="l"/>
                <a:tab pos="1938338" algn="l"/>
                <a:tab pos="2584450" algn="l"/>
              </a:tabLst>
              <a:defRPr sz="1200">
                <a:solidFill>
                  <a:srgbClr val="000000"/>
                </a:solidFill>
                <a:latin typeface="Times New Roman" panose="02020603050405020304" pitchFamily="18" charset="0"/>
              </a:defRPr>
            </a:lvl9pPr>
          </a:lstStyle>
          <a:p>
            <a:pPr marL="0" marR="0" lvl="0" indent="0" algn="r" defTabSz="449263" rtl="0" eaLnBrk="1" fontAlgn="base" latinLnBrk="0" hangingPunct="0">
              <a:lnSpc>
                <a:spcPct val="95000"/>
              </a:lnSpc>
              <a:spcBef>
                <a:spcPct val="0"/>
              </a:spcBef>
              <a:spcAft>
                <a:spcPct val="0"/>
              </a:spcAft>
              <a:buClr>
                <a:srgbClr val="000000"/>
              </a:buClr>
              <a:buSzPct val="45000"/>
              <a:buFont typeface="Wingdings" panose="05000000000000000000" pitchFamily="2" charset="2"/>
              <a:buNone/>
              <a:tabLst>
                <a:tab pos="646113" algn="l"/>
                <a:tab pos="1292225" algn="l"/>
                <a:tab pos="1938338" algn="l"/>
                <a:tab pos="2584450" algn="l"/>
              </a:tabLst>
              <a:defRPr/>
            </a:pPr>
            <a:fld id="{B9B15A05-464A-4EB6-AF07-2A53C3F52197}" type="slidenum">
              <a:rPr kumimoji="0" lang="en-GB"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8"/>
              </a:rPr>
              <a:pPr marL="0" marR="0" lvl="0" indent="0" algn="r" defTabSz="449263" rtl="0" eaLnBrk="1" fontAlgn="base" latinLnBrk="0" hangingPunct="0">
                <a:lnSpc>
                  <a:spcPct val="95000"/>
                </a:lnSpc>
                <a:spcBef>
                  <a:spcPct val="0"/>
                </a:spcBef>
                <a:spcAft>
                  <a:spcPct val="0"/>
                </a:spcAft>
                <a:buClr>
                  <a:srgbClr val="000000"/>
                </a:buClr>
                <a:buSzPct val="45000"/>
                <a:buFont typeface="Wingdings" panose="05000000000000000000" pitchFamily="2" charset="2"/>
                <a:buNone/>
                <a:tabLst>
                  <a:tab pos="646113" algn="l"/>
                  <a:tab pos="1292225" algn="l"/>
                  <a:tab pos="1938338" algn="l"/>
                  <a:tab pos="2584450" algn="l"/>
                </a:tabLst>
                <a:defRPr/>
              </a:pPr>
              <a:t>7</a:t>
            </a:fld>
            <a:endParaRPr kumimoji="0" lang="en-GB"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Arial Unicode MS" pitchFamily="34" charset="-128"/>
            </a:endParaRPr>
          </a:p>
        </p:txBody>
      </p:sp>
      <p:sp>
        <p:nvSpPr>
          <p:cNvPr id="14339" name="Rectangle 2"/>
          <p:cNvSpPr>
            <a:spLocks noGrp="1" noRot="1" noChangeAspect="1" noChangeArrowheads="1" noTextEdit="1"/>
          </p:cNvSpPr>
          <p:nvPr>
            <p:ph type="sldImg"/>
          </p:nvPr>
        </p:nvSpPr>
        <p:spPr>
          <a:xfrm>
            <a:off x="917575" y="754063"/>
            <a:ext cx="4960938" cy="3722687"/>
          </a:xfrm>
        </p:spPr>
      </p:sp>
      <p:sp>
        <p:nvSpPr>
          <p:cNvPr id="14340" name="Rectangle 3"/>
          <p:cNvSpPr>
            <a:spLocks noGrp="1" noChangeArrowheads="1"/>
          </p:cNvSpPr>
          <p:nvPr>
            <p:ph type="body" idx="1"/>
          </p:nvPr>
        </p:nvSpPr>
        <p:spPr>
          <a:xfrm>
            <a:off x="679454" y="4714878"/>
            <a:ext cx="5438775" cy="43846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dirty="0"/>
          </a:p>
        </p:txBody>
      </p:sp>
    </p:spTree>
    <p:extLst>
      <p:ext uri="{BB962C8B-B14F-4D97-AF65-F5344CB8AC3E}">
        <p14:creationId xmlns:p14="http://schemas.microsoft.com/office/powerpoint/2010/main" val="34837540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idx="10"/>
          </p:nvPr>
        </p:nvSpPr>
        <p:spPr/>
        <p:txBody>
          <a:bodyPr/>
          <a:lstStyle/>
          <a:p>
            <a:fld id="{E648B292-DBD4-49B4-BAD6-D2E4E3F8E5A4}" type="slidenum">
              <a:rPr lang="en-GB" altLang="en-US" smtClean="0"/>
              <a:pPr/>
              <a:t>8</a:t>
            </a:fld>
            <a:endParaRPr lang="en-GB" altLang="en-US" dirty="0"/>
          </a:p>
        </p:txBody>
      </p:sp>
    </p:spTree>
    <p:extLst>
      <p:ext uri="{BB962C8B-B14F-4D97-AF65-F5344CB8AC3E}">
        <p14:creationId xmlns:p14="http://schemas.microsoft.com/office/powerpoint/2010/main" val="3397721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idx="10"/>
          </p:nvPr>
        </p:nvSpPr>
        <p:spPr/>
        <p:txBody>
          <a:bodyPr/>
          <a:lstStyle/>
          <a:p>
            <a:fld id="{E648B292-DBD4-49B4-BAD6-D2E4E3F8E5A4}" type="slidenum">
              <a:rPr lang="en-GB" altLang="en-US" smtClean="0"/>
              <a:pPr/>
              <a:t>11</a:t>
            </a:fld>
            <a:endParaRPr lang="en-GB" altLang="en-US" dirty="0"/>
          </a:p>
        </p:txBody>
      </p:sp>
    </p:spTree>
    <p:extLst>
      <p:ext uri="{BB962C8B-B14F-4D97-AF65-F5344CB8AC3E}">
        <p14:creationId xmlns:p14="http://schemas.microsoft.com/office/powerpoint/2010/main" val="41585848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3" y="2347916"/>
            <a:ext cx="8569325" cy="1620837"/>
          </a:xfrm>
        </p:spPr>
        <p:txBody>
          <a:bodyPr/>
          <a:lstStyle/>
          <a:p>
            <a:r>
              <a:rPr lang="en-US"/>
              <a:t>Click to edit Master title style</a:t>
            </a:r>
          </a:p>
        </p:txBody>
      </p:sp>
      <p:sp>
        <p:nvSpPr>
          <p:cNvPr id="3" name="Subtitle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pic>
        <p:nvPicPr>
          <p:cNvPr id="4" name="Picture 4"/>
          <p:cNvPicPr>
            <a:picLocks noChangeAspect="1" noChangeArrowheads="1"/>
          </p:cNvPicPr>
          <p:nvPr userDrawn="1"/>
        </p:nvPicPr>
        <p:blipFill>
          <a:blip r:embed="rId2" cstate="print"/>
          <a:srcRect/>
          <a:stretch>
            <a:fillRect/>
          </a:stretch>
        </p:blipFill>
        <p:spPr bwMode="auto">
          <a:xfrm>
            <a:off x="0" y="5794375"/>
            <a:ext cx="10080625" cy="1657350"/>
          </a:xfrm>
          <a:prstGeom prst="rect">
            <a:avLst/>
          </a:prstGeom>
          <a:noFill/>
          <a:ln w="9525">
            <a:noFill/>
            <a:round/>
            <a:headEnd/>
            <a:tailEnd/>
          </a:ln>
        </p:spPr>
      </p:pic>
      <p:sp>
        <p:nvSpPr>
          <p:cNvPr id="6" name="Slide Number Placeholder 5"/>
          <p:cNvSpPr>
            <a:spLocks noGrp="1" noChangeArrowheads="1"/>
          </p:cNvSpPr>
          <p:nvPr>
            <p:ph type="sldNum" idx="4"/>
          </p:nvPr>
        </p:nvSpPr>
        <p:spPr bwMode="auto">
          <a:xfrm>
            <a:off x="7224713" y="6884988"/>
            <a:ext cx="2351087" cy="522287"/>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eaLnBrk="1">
              <a:lnSpc>
                <a:spcPct val="93000"/>
              </a:lnSpc>
              <a:buClr>
                <a:srgbClr val="000000"/>
              </a:buClr>
              <a:buSzPct val="45000"/>
              <a:buFont typeface="Wingdings" pitchFamily="2" charset="2"/>
              <a:buNone/>
              <a:defRPr sz="1400" b="1">
                <a:solidFill>
                  <a:srgbClr val="000000"/>
                </a:solidFill>
                <a:latin typeface="Century Gothic" panose="020B0502020202020204" pitchFamily="34" charset="0"/>
                <a:ea typeface="MS Gothic" pitchFamily="49" charset="-128"/>
              </a:defRPr>
            </a:lvl1pPr>
          </a:lstStyle>
          <a:p>
            <a:endParaRPr lang="en-GB"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sldNum" idx="4"/>
          </p:nvPr>
        </p:nvSpPr>
        <p:spPr bwMode="auto">
          <a:xfrm>
            <a:off x="7224713" y="6884988"/>
            <a:ext cx="2351087" cy="522287"/>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eaLnBrk="1">
              <a:lnSpc>
                <a:spcPct val="93000"/>
              </a:lnSpc>
              <a:buClr>
                <a:srgbClr val="000000"/>
              </a:buClr>
              <a:buSzPct val="45000"/>
              <a:buFont typeface="Wingdings" pitchFamily="2" charset="2"/>
              <a:buNone/>
              <a:defRPr sz="1400" b="1">
                <a:solidFill>
                  <a:srgbClr val="000000"/>
                </a:solidFill>
                <a:latin typeface="Century Gothic" panose="020B0502020202020204" pitchFamily="34" charset="0"/>
                <a:ea typeface="MS Gothic" pitchFamily="49" charset="-128"/>
              </a:defRPr>
            </a:lvl1pPr>
          </a:lstStyle>
          <a:p>
            <a:endParaRPr lang="en-GB" altLang="en-US" dirty="0"/>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04825" y="1763713"/>
            <a:ext cx="4459288" cy="46085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16513" y="1763713"/>
            <a:ext cx="4460875" cy="46085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916CFCB4-4929-19AB-EA27-30AE8017925F}"/>
              </a:ext>
            </a:extLst>
          </p:cNvPr>
          <p:cNvSpPr>
            <a:spLocks noGrp="1" noChangeArrowheads="1"/>
          </p:cNvSpPr>
          <p:nvPr>
            <p:ph type="dt" sz="half" idx="10"/>
          </p:nvPr>
        </p:nvSpPr>
        <p:spPr>
          <a:ln/>
        </p:spPr>
        <p:txBody>
          <a:bodyPr/>
          <a:lstStyle>
            <a:lvl1pPr>
              <a:defRPr/>
            </a:lvl1pPr>
          </a:lstStyle>
          <a:p>
            <a:pPr>
              <a:defRPr/>
            </a:pPr>
            <a:fld id="{85D23EB4-9F0C-448D-8C0D-A90B44E1B5AB}" type="datetime1">
              <a:rPr lang="en-US"/>
              <a:pPr>
                <a:defRPr/>
              </a:pPr>
              <a:t>3/17/2023</a:t>
            </a:fld>
            <a:r>
              <a:rPr lang="en-US" dirty="0"/>
              <a:t>22 June 2009</a:t>
            </a:r>
          </a:p>
        </p:txBody>
      </p:sp>
      <p:sp>
        <p:nvSpPr>
          <p:cNvPr id="6" name="Rectangle 5">
            <a:extLst>
              <a:ext uri="{FF2B5EF4-FFF2-40B4-BE49-F238E27FC236}">
                <a16:creationId xmlns:a16="http://schemas.microsoft.com/office/drawing/2014/main" id="{DA13B980-9137-0939-0D0E-AC353E03467D}"/>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a:extLst>
              <a:ext uri="{FF2B5EF4-FFF2-40B4-BE49-F238E27FC236}">
                <a16:creationId xmlns:a16="http://schemas.microsoft.com/office/drawing/2014/main" id="{0227AFEF-BC31-FB7C-47C4-EEBC3E49A87E}"/>
              </a:ext>
            </a:extLst>
          </p:cNvPr>
          <p:cNvSpPr>
            <a:spLocks noGrp="1" noChangeArrowheads="1"/>
          </p:cNvSpPr>
          <p:nvPr>
            <p:ph type="sldNum" sz="quarter" idx="12"/>
          </p:nvPr>
        </p:nvSpPr>
        <p:spPr>
          <a:ln/>
        </p:spPr>
        <p:txBody>
          <a:bodyPr/>
          <a:lstStyle>
            <a:lvl1pPr>
              <a:defRPr/>
            </a:lvl1pPr>
          </a:lstStyle>
          <a:p>
            <a:pPr>
              <a:defRPr/>
            </a:pPr>
            <a:fld id="{318067E9-FD1F-415B-8CAC-75B7F0F1A4A5}" type="slidenum">
              <a:rPr lang="en-US" altLang="en-US"/>
              <a:pPr>
                <a:defRPr/>
              </a:pPr>
              <a:t>‹#›</a:t>
            </a:fld>
            <a:endParaRPr lang="en-US" altLang="en-US" dirty="0"/>
          </a:p>
        </p:txBody>
      </p:sp>
    </p:spTree>
    <p:extLst>
      <p:ext uri="{BB962C8B-B14F-4D97-AF65-F5344CB8AC3E}">
        <p14:creationId xmlns:p14="http://schemas.microsoft.com/office/powerpoint/2010/main" val="3993676322"/>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64D82ED0-A589-3E1A-0C17-33F1BD95D31D}"/>
              </a:ext>
            </a:extLst>
          </p:cNvPr>
          <p:cNvSpPr>
            <a:spLocks noGrp="1" noChangeArrowheads="1"/>
          </p:cNvSpPr>
          <p:nvPr>
            <p:ph type="dt" sz="half" idx="10"/>
          </p:nvPr>
        </p:nvSpPr>
        <p:spPr>
          <a:ln/>
        </p:spPr>
        <p:txBody>
          <a:bodyPr/>
          <a:lstStyle>
            <a:lvl1pPr>
              <a:defRPr/>
            </a:lvl1pPr>
          </a:lstStyle>
          <a:p>
            <a:pPr>
              <a:defRPr/>
            </a:pPr>
            <a:fld id="{3B0DFE38-B4C5-4ED2-AC69-F480E1E1BD3D}" type="datetime1">
              <a:rPr lang="en-US"/>
              <a:pPr>
                <a:defRPr/>
              </a:pPr>
              <a:t>3/17/2023</a:t>
            </a:fld>
            <a:r>
              <a:rPr lang="en-US" dirty="0"/>
              <a:t>22 June 2009</a:t>
            </a:r>
          </a:p>
        </p:txBody>
      </p:sp>
      <p:sp>
        <p:nvSpPr>
          <p:cNvPr id="8" name="Rectangle 5">
            <a:extLst>
              <a:ext uri="{FF2B5EF4-FFF2-40B4-BE49-F238E27FC236}">
                <a16:creationId xmlns:a16="http://schemas.microsoft.com/office/drawing/2014/main" id="{6F63BFB0-51BF-9797-EAF2-072C33BCE2A6}"/>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a:extLst>
              <a:ext uri="{FF2B5EF4-FFF2-40B4-BE49-F238E27FC236}">
                <a16:creationId xmlns:a16="http://schemas.microsoft.com/office/drawing/2014/main" id="{6C24EB5E-0DA5-7C5A-6A24-3F6F6B43AA8A}"/>
              </a:ext>
            </a:extLst>
          </p:cNvPr>
          <p:cNvSpPr>
            <a:spLocks noGrp="1" noChangeArrowheads="1"/>
          </p:cNvSpPr>
          <p:nvPr>
            <p:ph type="sldNum" sz="quarter" idx="12"/>
          </p:nvPr>
        </p:nvSpPr>
        <p:spPr>
          <a:ln/>
        </p:spPr>
        <p:txBody>
          <a:bodyPr/>
          <a:lstStyle>
            <a:lvl1pPr>
              <a:defRPr/>
            </a:lvl1pPr>
          </a:lstStyle>
          <a:p>
            <a:pPr>
              <a:defRPr/>
            </a:pPr>
            <a:fld id="{E3D003EB-4794-48C1-8D18-9D604A94FD25}" type="slidenum">
              <a:rPr lang="en-US" altLang="en-US"/>
              <a:pPr>
                <a:defRPr/>
              </a:pPr>
              <a:t>‹#›</a:t>
            </a:fld>
            <a:endParaRPr lang="en-US" altLang="en-US" dirty="0"/>
          </a:p>
        </p:txBody>
      </p:sp>
    </p:spTree>
    <p:extLst>
      <p:ext uri="{BB962C8B-B14F-4D97-AF65-F5344CB8AC3E}">
        <p14:creationId xmlns:p14="http://schemas.microsoft.com/office/powerpoint/2010/main" val="2697243187"/>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B45A2E77-C3BF-665C-2E68-6604CC31B7B7}"/>
              </a:ext>
            </a:extLst>
          </p:cNvPr>
          <p:cNvSpPr>
            <a:spLocks noGrp="1" noChangeArrowheads="1"/>
          </p:cNvSpPr>
          <p:nvPr>
            <p:ph type="dt" sz="half" idx="10"/>
          </p:nvPr>
        </p:nvSpPr>
        <p:spPr>
          <a:ln/>
        </p:spPr>
        <p:txBody>
          <a:bodyPr/>
          <a:lstStyle>
            <a:lvl1pPr>
              <a:defRPr/>
            </a:lvl1pPr>
          </a:lstStyle>
          <a:p>
            <a:pPr>
              <a:defRPr/>
            </a:pPr>
            <a:fld id="{D42362F8-A410-44A8-9F5C-1BFB4ED0CCDE}" type="datetime1">
              <a:rPr lang="en-US"/>
              <a:pPr>
                <a:defRPr/>
              </a:pPr>
              <a:t>3/17/2023</a:t>
            </a:fld>
            <a:r>
              <a:rPr lang="en-US" dirty="0"/>
              <a:t>22 June 2009</a:t>
            </a:r>
          </a:p>
        </p:txBody>
      </p:sp>
      <p:sp>
        <p:nvSpPr>
          <p:cNvPr id="4" name="Rectangle 5">
            <a:extLst>
              <a:ext uri="{FF2B5EF4-FFF2-40B4-BE49-F238E27FC236}">
                <a16:creationId xmlns:a16="http://schemas.microsoft.com/office/drawing/2014/main" id="{F1C6F042-4255-9360-6D62-E3B9D95F0A32}"/>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a:extLst>
              <a:ext uri="{FF2B5EF4-FFF2-40B4-BE49-F238E27FC236}">
                <a16:creationId xmlns:a16="http://schemas.microsoft.com/office/drawing/2014/main" id="{6715B603-6C50-6E6A-C09D-C19DACA50481}"/>
              </a:ext>
            </a:extLst>
          </p:cNvPr>
          <p:cNvSpPr>
            <a:spLocks noGrp="1" noChangeArrowheads="1"/>
          </p:cNvSpPr>
          <p:nvPr>
            <p:ph type="sldNum" sz="quarter" idx="12"/>
          </p:nvPr>
        </p:nvSpPr>
        <p:spPr>
          <a:ln/>
        </p:spPr>
        <p:txBody>
          <a:bodyPr/>
          <a:lstStyle>
            <a:lvl1pPr>
              <a:defRPr/>
            </a:lvl1pPr>
          </a:lstStyle>
          <a:p>
            <a:pPr>
              <a:defRPr/>
            </a:pPr>
            <a:fld id="{5EADB851-EE1E-4DE3-887B-BF774B04BFCE}" type="slidenum">
              <a:rPr lang="en-US" altLang="en-US"/>
              <a:pPr>
                <a:defRPr/>
              </a:pPr>
              <a:t>‹#›</a:t>
            </a:fld>
            <a:endParaRPr lang="en-US" altLang="en-US" dirty="0"/>
          </a:p>
        </p:txBody>
      </p:sp>
    </p:spTree>
    <p:extLst>
      <p:ext uri="{BB962C8B-B14F-4D97-AF65-F5344CB8AC3E}">
        <p14:creationId xmlns:p14="http://schemas.microsoft.com/office/powerpoint/2010/main" val="2989426412"/>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id="{B53A13C7-D54D-2154-6E82-D4734750A8ED}"/>
              </a:ext>
            </a:extLst>
          </p:cNvPr>
          <p:cNvSpPr>
            <a:spLocks noGrp="1" noChangeArrowheads="1"/>
          </p:cNvSpPr>
          <p:nvPr>
            <p:ph type="sldNum" sz="quarter" idx="10"/>
          </p:nvPr>
        </p:nvSpPr>
        <p:spPr/>
        <p:txBody>
          <a:bodyPr/>
          <a:lstStyle>
            <a:lvl1pPr>
              <a:defRPr/>
            </a:lvl1pPr>
          </a:lstStyle>
          <a:p>
            <a:pPr>
              <a:defRPr/>
            </a:pPr>
            <a:fld id="{DB3C8CF8-22ED-4865-B81F-49C7560B15C8}" type="slidenum">
              <a:rPr lang="en-US" altLang="en-US"/>
              <a:pPr>
                <a:defRPr/>
              </a:pPr>
              <a:t>‹#›</a:t>
            </a:fld>
            <a:endParaRPr lang="en-US" altLang="en-US" dirty="0"/>
          </a:p>
        </p:txBody>
      </p:sp>
    </p:spTree>
    <p:extLst>
      <p:ext uri="{BB962C8B-B14F-4D97-AF65-F5344CB8AC3E}">
        <p14:creationId xmlns:p14="http://schemas.microsoft.com/office/powerpoint/2010/main" val="1474001130"/>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8A5B29DE-2398-B6D7-8CD4-A4931BC8EB44}"/>
              </a:ext>
            </a:extLst>
          </p:cNvPr>
          <p:cNvSpPr>
            <a:spLocks noGrp="1" noChangeArrowheads="1"/>
          </p:cNvSpPr>
          <p:nvPr>
            <p:ph type="dt" sz="half" idx="10"/>
          </p:nvPr>
        </p:nvSpPr>
        <p:spPr>
          <a:ln/>
        </p:spPr>
        <p:txBody>
          <a:bodyPr/>
          <a:lstStyle>
            <a:lvl1pPr>
              <a:defRPr/>
            </a:lvl1pPr>
          </a:lstStyle>
          <a:p>
            <a:pPr>
              <a:defRPr/>
            </a:pPr>
            <a:fld id="{48B6C167-9589-4D5C-999B-9CE1448260C0}" type="datetime1">
              <a:rPr lang="en-US"/>
              <a:pPr>
                <a:defRPr/>
              </a:pPr>
              <a:t>3/17/2023</a:t>
            </a:fld>
            <a:r>
              <a:rPr lang="en-US" dirty="0"/>
              <a:t>22 June 2009</a:t>
            </a:r>
          </a:p>
        </p:txBody>
      </p:sp>
      <p:sp>
        <p:nvSpPr>
          <p:cNvPr id="6" name="Rectangle 5">
            <a:extLst>
              <a:ext uri="{FF2B5EF4-FFF2-40B4-BE49-F238E27FC236}">
                <a16:creationId xmlns:a16="http://schemas.microsoft.com/office/drawing/2014/main" id="{19F13FAD-973A-9569-7C25-A59C008CFF58}"/>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a:extLst>
              <a:ext uri="{FF2B5EF4-FFF2-40B4-BE49-F238E27FC236}">
                <a16:creationId xmlns:a16="http://schemas.microsoft.com/office/drawing/2014/main" id="{A992A63E-6B8A-A7A9-9C61-AF6B05BBFD12}"/>
              </a:ext>
            </a:extLst>
          </p:cNvPr>
          <p:cNvSpPr>
            <a:spLocks noGrp="1" noChangeArrowheads="1"/>
          </p:cNvSpPr>
          <p:nvPr>
            <p:ph type="sldNum" sz="quarter" idx="12"/>
          </p:nvPr>
        </p:nvSpPr>
        <p:spPr>
          <a:ln/>
        </p:spPr>
        <p:txBody>
          <a:bodyPr/>
          <a:lstStyle>
            <a:lvl1pPr>
              <a:defRPr/>
            </a:lvl1pPr>
          </a:lstStyle>
          <a:p>
            <a:pPr>
              <a:defRPr/>
            </a:pPr>
            <a:fld id="{63FBDA20-0FAE-4A9F-9F63-B946C68AC519}" type="slidenum">
              <a:rPr lang="en-US" altLang="en-US"/>
              <a:pPr>
                <a:defRPr/>
              </a:pPr>
              <a:t>‹#›</a:t>
            </a:fld>
            <a:endParaRPr lang="en-US" altLang="en-US" dirty="0"/>
          </a:p>
        </p:txBody>
      </p:sp>
    </p:spTree>
    <p:extLst>
      <p:ext uri="{BB962C8B-B14F-4D97-AF65-F5344CB8AC3E}">
        <p14:creationId xmlns:p14="http://schemas.microsoft.com/office/powerpoint/2010/main" val="2824126341"/>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B9B3F838-09A1-984D-43E7-311AEC141079}"/>
              </a:ext>
            </a:extLst>
          </p:cNvPr>
          <p:cNvSpPr>
            <a:spLocks noGrp="1" noChangeArrowheads="1"/>
          </p:cNvSpPr>
          <p:nvPr>
            <p:ph type="dt" sz="half" idx="10"/>
          </p:nvPr>
        </p:nvSpPr>
        <p:spPr>
          <a:ln/>
        </p:spPr>
        <p:txBody>
          <a:bodyPr/>
          <a:lstStyle>
            <a:lvl1pPr>
              <a:defRPr/>
            </a:lvl1pPr>
          </a:lstStyle>
          <a:p>
            <a:pPr>
              <a:defRPr/>
            </a:pPr>
            <a:fld id="{DD97D858-A5B5-40A4-B683-B74106668FCC}" type="datetime1">
              <a:rPr lang="en-US"/>
              <a:pPr>
                <a:defRPr/>
              </a:pPr>
              <a:t>3/17/2023</a:t>
            </a:fld>
            <a:r>
              <a:rPr lang="en-US" dirty="0"/>
              <a:t>22 June 2009</a:t>
            </a:r>
          </a:p>
        </p:txBody>
      </p:sp>
      <p:sp>
        <p:nvSpPr>
          <p:cNvPr id="6" name="Rectangle 5">
            <a:extLst>
              <a:ext uri="{FF2B5EF4-FFF2-40B4-BE49-F238E27FC236}">
                <a16:creationId xmlns:a16="http://schemas.microsoft.com/office/drawing/2014/main" id="{D462DA02-9F81-362B-E889-960627BDFC94}"/>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a:extLst>
              <a:ext uri="{FF2B5EF4-FFF2-40B4-BE49-F238E27FC236}">
                <a16:creationId xmlns:a16="http://schemas.microsoft.com/office/drawing/2014/main" id="{E0F62727-BE6F-A304-5662-28CBAC278D97}"/>
              </a:ext>
            </a:extLst>
          </p:cNvPr>
          <p:cNvSpPr>
            <a:spLocks noGrp="1" noChangeArrowheads="1"/>
          </p:cNvSpPr>
          <p:nvPr>
            <p:ph type="sldNum" sz="quarter" idx="12"/>
          </p:nvPr>
        </p:nvSpPr>
        <p:spPr>
          <a:ln/>
        </p:spPr>
        <p:txBody>
          <a:bodyPr/>
          <a:lstStyle>
            <a:lvl1pPr>
              <a:defRPr/>
            </a:lvl1pPr>
          </a:lstStyle>
          <a:p>
            <a:pPr>
              <a:defRPr/>
            </a:pPr>
            <a:fld id="{8662B161-6B89-4BC6-9CF0-51B38A13A5C9}" type="slidenum">
              <a:rPr lang="en-US" altLang="en-US"/>
              <a:pPr>
                <a:defRPr/>
              </a:pPr>
              <a:t>‹#›</a:t>
            </a:fld>
            <a:endParaRPr lang="en-US" altLang="en-US" dirty="0"/>
          </a:p>
        </p:txBody>
      </p:sp>
    </p:spTree>
    <p:extLst>
      <p:ext uri="{BB962C8B-B14F-4D97-AF65-F5344CB8AC3E}">
        <p14:creationId xmlns:p14="http://schemas.microsoft.com/office/powerpoint/2010/main" val="852947881"/>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62CF8340-3BCE-AF55-7E33-DB3BEF839A66}"/>
              </a:ext>
            </a:extLst>
          </p:cNvPr>
          <p:cNvSpPr>
            <a:spLocks noGrp="1" noChangeArrowheads="1"/>
          </p:cNvSpPr>
          <p:nvPr>
            <p:ph type="dt" sz="half" idx="10"/>
          </p:nvPr>
        </p:nvSpPr>
        <p:spPr>
          <a:ln/>
        </p:spPr>
        <p:txBody>
          <a:bodyPr/>
          <a:lstStyle>
            <a:lvl1pPr>
              <a:defRPr/>
            </a:lvl1pPr>
          </a:lstStyle>
          <a:p>
            <a:pPr>
              <a:defRPr/>
            </a:pPr>
            <a:fld id="{2DBBB440-B19A-4499-AA81-EF646BAA4CBA}" type="datetime1">
              <a:rPr lang="en-US"/>
              <a:pPr>
                <a:defRPr/>
              </a:pPr>
              <a:t>3/17/2023</a:t>
            </a:fld>
            <a:r>
              <a:rPr lang="en-US" dirty="0"/>
              <a:t>22 June 2009</a:t>
            </a:r>
          </a:p>
        </p:txBody>
      </p:sp>
      <p:sp>
        <p:nvSpPr>
          <p:cNvPr id="5" name="Rectangle 5">
            <a:extLst>
              <a:ext uri="{FF2B5EF4-FFF2-40B4-BE49-F238E27FC236}">
                <a16:creationId xmlns:a16="http://schemas.microsoft.com/office/drawing/2014/main" id="{29476A74-B532-C5C6-BD60-667DF99AC9D7}"/>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a:extLst>
              <a:ext uri="{FF2B5EF4-FFF2-40B4-BE49-F238E27FC236}">
                <a16:creationId xmlns:a16="http://schemas.microsoft.com/office/drawing/2014/main" id="{37F878B8-E274-CB98-311E-3D15D6C340DE}"/>
              </a:ext>
            </a:extLst>
          </p:cNvPr>
          <p:cNvSpPr>
            <a:spLocks noGrp="1" noChangeArrowheads="1"/>
          </p:cNvSpPr>
          <p:nvPr>
            <p:ph type="sldNum" sz="quarter" idx="12"/>
          </p:nvPr>
        </p:nvSpPr>
        <p:spPr>
          <a:ln/>
        </p:spPr>
        <p:txBody>
          <a:bodyPr/>
          <a:lstStyle>
            <a:lvl1pPr>
              <a:defRPr/>
            </a:lvl1pPr>
          </a:lstStyle>
          <a:p>
            <a:pPr>
              <a:defRPr/>
            </a:pPr>
            <a:fld id="{1ADF1215-EA4D-44A4-96F3-CE31F5D3A5CB}" type="slidenum">
              <a:rPr lang="en-US" altLang="en-US"/>
              <a:pPr>
                <a:defRPr/>
              </a:pPr>
              <a:t>‹#›</a:t>
            </a:fld>
            <a:endParaRPr lang="en-US" altLang="en-US" dirty="0"/>
          </a:p>
        </p:txBody>
      </p:sp>
    </p:spTree>
    <p:extLst>
      <p:ext uri="{BB962C8B-B14F-4D97-AF65-F5344CB8AC3E}">
        <p14:creationId xmlns:p14="http://schemas.microsoft.com/office/powerpoint/2010/main" val="108538488"/>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10438" y="303213"/>
            <a:ext cx="2266950" cy="60690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04825" y="303213"/>
            <a:ext cx="6653213" cy="60690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D77CF4E4-7038-BCA1-4C23-7AA8E5051106}"/>
              </a:ext>
            </a:extLst>
          </p:cNvPr>
          <p:cNvSpPr>
            <a:spLocks noGrp="1" noChangeArrowheads="1"/>
          </p:cNvSpPr>
          <p:nvPr>
            <p:ph type="dt" sz="half" idx="10"/>
          </p:nvPr>
        </p:nvSpPr>
        <p:spPr>
          <a:ln/>
        </p:spPr>
        <p:txBody>
          <a:bodyPr/>
          <a:lstStyle>
            <a:lvl1pPr>
              <a:defRPr/>
            </a:lvl1pPr>
          </a:lstStyle>
          <a:p>
            <a:pPr>
              <a:defRPr/>
            </a:pPr>
            <a:fld id="{1E4E6F81-18A5-4EFE-A084-E57C8CA8BEBB}" type="datetime1">
              <a:rPr lang="en-US"/>
              <a:pPr>
                <a:defRPr/>
              </a:pPr>
              <a:t>3/17/2023</a:t>
            </a:fld>
            <a:r>
              <a:rPr lang="en-US" dirty="0"/>
              <a:t>22 June 2009</a:t>
            </a:r>
          </a:p>
        </p:txBody>
      </p:sp>
      <p:sp>
        <p:nvSpPr>
          <p:cNvPr id="5" name="Rectangle 5">
            <a:extLst>
              <a:ext uri="{FF2B5EF4-FFF2-40B4-BE49-F238E27FC236}">
                <a16:creationId xmlns:a16="http://schemas.microsoft.com/office/drawing/2014/main" id="{2A69C577-356A-AE1D-D04E-9FCC1E52A0F6}"/>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a:extLst>
              <a:ext uri="{FF2B5EF4-FFF2-40B4-BE49-F238E27FC236}">
                <a16:creationId xmlns:a16="http://schemas.microsoft.com/office/drawing/2014/main" id="{47203352-8541-BA56-29B1-2A91478521DC}"/>
              </a:ext>
            </a:extLst>
          </p:cNvPr>
          <p:cNvSpPr>
            <a:spLocks noGrp="1" noChangeArrowheads="1"/>
          </p:cNvSpPr>
          <p:nvPr>
            <p:ph type="sldNum" sz="quarter" idx="12"/>
          </p:nvPr>
        </p:nvSpPr>
        <p:spPr>
          <a:ln/>
        </p:spPr>
        <p:txBody>
          <a:bodyPr/>
          <a:lstStyle>
            <a:lvl1pPr>
              <a:defRPr/>
            </a:lvl1pPr>
          </a:lstStyle>
          <a:p>
            <a:pPr>
              <a:defRPr/>
            </a:pPr>
            <a:fld id="{7E32D1FB-ED72-4AB6-828C-8AC60B5739EB}" type="slidenum">
              <a:rPr lang="en-US" altLang="en-US"/>
              <a:pPr>
                <a:defRPr/>
              </a:pPr>
              <a:t>‹#›</a:t>
            </a:fld>
            <a:endParaRPr lang="en-US" altLang="en-US" dirty="0"/>
          </a:p>
        </p:txBody>
      </p:sp>
    </p:spTree>
    <p:extLst>
      <p:ext uri="{BB962C8B-B14F-4D97-AF65-F5344CB8AC3E}">
        <p14:creationId xmlns:p14="http://schemas.microsoft.com/office/powerpoint/2010/main" val="269539271"/>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0FD04454-1EC8-BA5A-45A9-356928738D64}"/>
              </a:ext>
            </a:extLst>
          </p:cNvPr>
          <p:cNvSpPr>
            <a:spLocks noGrp="1" noChangeArrowheads="1"/>
          </p:cNvSpPr>
          <p:nvPr>
            <p:ph type="dt" sz="half" idx="10"/>
          </p:nvPr>
        </p:nvSpPr>
        <p:spPr>
          <a:ln/>
        </p:spPr>
        <p:txBody>
          <a:bodyPr/>
          <a:lstStyle>
            <a:lvl1pPr>
              <a:defRPr/>
            </a:lvl1pPr>
          </a:lstStyle>
          <a:p>
            <a:pPr>
              <a:defRPr/>
            </a:pPr>
            <a:fld id="{CA01BB57-177B-41A3-A7B6-4AC29EA63EC7}" type="datetime1">
              <a:rPr lang="en-US"/>
              <a:pPr>
                <a:defRPr/>
              </a:pPr>
              <a:t>3/17/2023</a:t>
            </a:fld>
            <a:r>
              <a:rPr lang="en-US" dirty="0"/>
              <a:t>22 June 2009</a:t>
            </a:r>
          </a:p>
        </p:txBody>
      </p:sp>
      <p:sp>
        <p:nvSpPr>
          <p:cNvPr id="3" name="Rectangle 5">
            <a:extLst>
              <a:ext uri="{FF2B5EF4-FFF2-40B4-BE49-F238E27FC236}">
                <a16:creationId xmlns:a16="http://schemas.microsoft.com/office/drawing/2014/main" id="{629B57ED-7FF8-0658-4764-271567DE4EA6}"/>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a:extLst>
              <a:ext uri="{FF2B5EF4-FFF2-40B4-BE49-F238E27FC236}">
                <a16:creationId xmlns:a16="http://schemas.microsoft.com/office/drawing/2014/main" id="{7126EA24-E960-A2D0-99B0-F4D331A8F19B}"/>
              </a:ext>
            </a:extLst>
          </p:cNvPr>
          <p:cNvSpPr>
            <a:spLocks noGrp="1" noChangeArrowheads="1"/>
          </p:cNvSpPr>
          <p:nvPr>
            <p:ph type="sldNum" sz="quarter" idx="12"/>
          </p:nvPr>
        </p:nvSpPr>
        <p:spPr>
          <a:ln/>
        </p:spPr>
        <p:txBody>
          <a:bodyPr/>
          <a:lstStyle>
            <a:lvl1pPr>
              <a:defRPr/>
            </a:lvl1pPr>
          </a:lstStyle>
          <a:p>
            <a:pPr>
              <a:defRPr/>
            </a:pPr>
            <a:fld id="{37041C46-10CA-459F-8948-5C50B013C378}" type="slidenum">
              <a:rPr lang="en-US" altLang="en-US"/>
              <a:pPr>
                <a:defRPr/>
              </a:pPr>
              <a:t>‹#›</a:t>
            </a:fld>
            <a:endParaRPr lang="en-US" altLang="en-US" dirty="0"/>
          </a:p>
        </p:txBody>
      </p:sp>
    </p:spTree>
    <p:extLst>
      <p:ext uri="{BB962C8B-B14F-4D97-AF65-F5344CB8AC3E}">
        <p14:creationId xmlns:p14="http://schemas.microsoft.com/office/powerpoint/2010/main" val="2388223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5675" y="323850"/>
            <a:ext cx="2265363" cy="599281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04825" y="323850"/>
            <a:ext cx="6648450" cy="59928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sldNum" idx="4"/>
          </p:nvPr>
        </p:nvSpPr>
        <p:spPr bwMode="auto">
          <a:xfrm>
            <a:off x="7224713" y="6884988"/>
            <a:ext cx="2351087" cy="522287"/>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eaLnBrk="1">
              <a:lnSpc>
                <a:spcPct val="93000"/>
              </a:lnSpc>
              <a:buClr>
                <a:srgbClr val="000000"/>
              </a:buClr>
              <a:buSzPct val="45000"/>
              <a:buFont typeface="Wingdings" pitchFamily="2" charset="2"/>
              <a:buNone/>
              <a:defRPr sz="1400" b="1">
                <a:solidFill>
                  <a:srgbClr val="000000"/>
                </a:solidFill>
                <a:latin typeface="Century Gothic" panose="020B0502020202020204" pitchFamily="34" charset="0"/>
                <a:ea typeface="MS Gothic" pitchFamily="49" charset="-128"/>
              </a:defRPr>
            </a:lvl1pPr>
          </a:lstStyle>
          <a:p>
            <a:endParaRPr lang="en-GB"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504825" y="323850"/>
            <a:ext cx="9066213" cy="933450"/>
          </a:xfrm>
        </p:spPr>
        <p:txBody>
          <a:bodyPr/>
          <a:lstStyle/>
          <a:p>
            <a:r>
              <a:rPr lang="en-US"/>
              <a:t>Click to edit Master title style</a:t>
            </a:r>
          </a:p>
        </p:txBody>
      </p:sp>
      <p:sp>
        <p:nvSpPr>
          <p:cNvPr id="4" name="Rectangle 5"/>
          <p:cNvSpPr>
            <a:spLocks noGrp="1" noChangeArrowheads="1"/>
          </p:cNvSpPr>
          <p:nvPr>
            <p:ph type="sldNum" idx="4"/>
          </p:nvPr>
        </p:nvSpPr>
        <p:spPr bwMode="auto">
          <a:xfrm>
            <a:off x="7224713" y="6884988"/>
            <a:ext cx="2351087" cy="522287"/>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eaLnBrk="1">
              <a:lnSpc>
                <a:spcPct val="93000"/>
              </a:lnSpc>
              <a:buClr>
                <a:srgbClr val="000000"/>
              </a:buClr>
              <a:buSzPct val="45000"/>
              <a:buFont typeface="Wingdings" pitchFamily="2" charset="2"/>
              <a:buNone/>
              <a:defRPr sz="1400" b="1">
                <a:solidFill>
                  <a:srgbClr val="000000"/>
                </a:solidFill>
                <a:latin typeface="Century Gothic" panose="020B0502020202020204" pitchFamily="34" charset="0"/>
                <a:ea typeface="MS Gothic" pitchFamily="49" charset="-128"/>
              </a:defRPr>
            </a:lvl1pPr>
          </a:lstStyle>
          <a:p>
            <a:endParaRPr lang="en-GB" alt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3" y="2347916"/>
            <a:ext cx="8569325" cy="1620837"/>
          </a:xfrm>
        </p:spPr>
        <p:txBody>
          <a:bodyPr/>
          <a:lstStyle/>
          <a:p>
            <a:r>
              <a:rPr lang="en-US"/>
              <a:t>Click to edit Master title style</a:t>
            </a:r>
          </a:p>
        </p:txBody>
      </p:sp>
      <p:sp>
        <p:nvSpPr>
          <p:cNvPr id="3" name="Subtitle 2"/>
          <p:cNvSpPr>
            <a:spLocks noGrp="1"/>
          </p:cNvSpPr>
          <p:nvPr>
            <p:ph type="subTitle" idx="1"/>
          </p:nvPr>
        </p:nvSpPr>
        <p:spPr>
          <a:xfrm>
            <a:off x="1512889" y="4283075"/>
            <a:ext cx="7056437" cy="1931987"/>
          </a:xfrm>
        </p:spPr>
        <p:txBody>
          <a:bodyPr/>
          <a:lstStyle>
            <a:lvl1pPr marL="0" indent="0" algn="ctr">
              <a:buNone/>
              <a:defRPr/>
            </a:lvl1pPr>
            <a:lvl2pPr marL="342933" indent="0" algn="ctr">
              <a:buNone/>
              <a:defRPr/>
            </a:lvl2pPr>
            <a:lvl3pPr marL="685867" indent="0" algn="ctr">
              <a:buNone/>
              <a:defRPr/>
            </a:lvl3pPr>
            <a:lvl4pPr marL="1028800" indent="0" algn="ctr">
              <a:buNone/>
              <a:defRPr/>
            </a:lvl4pPr>
            <a:lvl5pPr marL="1371733" indent="0" algn="ctr">
              <a:buNone/>
              <a:defRPr/>
            </a:lvl5pPr>
            <a:lvl6pPr marL="1714667" indent="0" algn="ctr">
              <a:buNone/>
              <a:defRPr/>
            </a:lvl6pPr>
            <a:lvl7pPr marL="2057600" indent="0" algn="ctr">
              <a:buNone/>
              <a:defRPr/>
            </a:lvl7pPr>
            <a:lvl8pPr marL="2400534" indent="0" algn="ctr">
              <a:buNone/>
              <a:defRPr/>
            </a:lvl8pPr>
            <a:lvl9pPr marL="2743467" indent="0" algn="ctr">
              <a:buNone/>
              <a:defRPr/>
            </a:lvl9pPr>
          </a:lstStyle>
          <a:p>
            <a:r>
              <a:rPr lang="en-US"/>
              <a:t>Click to edit Master subtitle style</a:t>
            </a:r>
          </a:p>
        </p:txBody>
      </p:sp>
      <p:sp>
        <p:nvSpPr>
          <p:cNvPr id="5" name="Rectangle 5"/>
          <p:cNvSpPr>
            <a:spLocks noGrp="1" noChangeArrowheads="1"/>
          </p:cNvSpPr>
          <p:nvPr>
            <p:ph type="sldNum" idx="4"/>
          </p:nvPr>
        </p:nvSpPr>
        <p:spPr bwMode="auto">
          <a:xfrm>
            <a:off x="7224713" y="6884988"/>
            <a:ext cx="2351087" cy="522287"/>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eaLnBrk="1">
              <a:lnSpc>
                <a:spcPct val="93000"/>
              </a:lnSpc>
              <a:buClr>
                <a:srgbClr val="000000"/>
              </a:buClr>
              <a:buSzPct val="45000"/>
              <a:buFont typeface="Wingdings" pitchFamily="2" charset="2"/>
              <a:buNone/>
              <a:defRPr sz="1400" b="1">
                <a:solidFill>
                  <a:srgbClr val="000000"/>
                </a:solidFill>
                <a:latin typeface="Century Gothic" panose="020B0502020202020204" pitchFamily="34" charset="0"/>
                <a:ea typeface="MS Gothic" pitchFamily="49" charset="-128"/>
              </a:defRPr>
            </a:lvl1pPr>
          </a:lstStyle>
          <a:p>
            <a:endParaRPr lang="en-GB" altLang="en-US" dirty="0"/>
          </a:p>
        </p:txBody>
      </p:sp>
    </p:spTree>
    <p:extLst>
      <p:ext uri="{BB962C8B-B14F-4D97-AF65-F5344CB8AC3E}">
        <p14:creationId xmlns:p14="http://schemas.microsoft.com/office/powerpoint/2010/main" val="2135851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sldNum" idx="4"/>
          </p:nvPr>
        </p:nvSpPr>
        <p:spPr bwMode="auto">
          <a:xfrm>
            <a:off x="7224713" y="6884988"/>
            <a:ext cx="2351087" cy="522287"/>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eaLnBrk="1">
              <a:lnSpc>
                <a:spcPct val="93000"/>
              </a:lnSpc>
              <a:buClr>
                <a:srgbClr val="000000"/>
              </a:buClr>
              <a:buSzPct val="45000"/>
              <a:buFont typeface="Wingdings" pitchFamily="2" charset="2"/>
              <a:buNone/>
              <a:defRPr sz="1400" b="1">
                <a:solidFill>
                  <a:srgbClr val="000000"/>
                </a:solidFill>
                <a:latin typeface="Century Gothic" panose="020B0502020202020204" pitchFamily="34" charset="0"/>
                <a:ea typeface="MS Gothic" pitchFamily="49" charset="-128"/>
              </a:defRPr>
            </a:lvl1pPr>
          </a:lstStyle>
          <a:p>
            <a:endParaRPr lang="en-GB" altLang="en-US" dirty="0"/>
          </a:p>
        </p:txBody>
      </p:sp>
    </p:spTree>
    <p:extLst>
      <p:ext uri="{BB962C8B-B14F-4D97-AF65-F5344CB8AC3E}">
        <p14:creationId xmlns:p14="http://schemas.microsoft.com/office/powerpoint/2010/main" val="39980679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7" y="4857754"/>
            <a:ext cx="8567738" cy="15017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96927" y="3203577"/>
            <a:ext cx="8567738" cy="1654175"/>
          </a:xfrm>
        </p:spPr>
        <p:txBody>
          <a:bodyPr anchor="b"/>
          <a:lstStyle>
            <a:lvl1pPr marL="0" indent="0">
              <a:buNone/>
              <a:defRPr sz="1500"/>
            </a:lvl1pPr>
            <a:lvl2pPr marL="342933" indent="0">
              <a:buNone/>
              <a:defRPr sz="1350"/>
            </a:lvl2pPr>
            <a:lvl3pPr marL="685867" indent="0">
              <a:buNone/>
              <a:defRPr sz="1201"/>
            </a:lvl3pPr>
            <a:lvl4pPr marL="1028800" indent="0">
              <a:buNone/>
              <a:defRPr sz="1050"/>
            </a:lvl4pPr>
            <a:lvl5pPr marL="1371733" indent="0">
              <a:buNone/>
              <a:defRPr sz="1050"/>
            </a:lvl5pPr>
            <a:lvl6pPr marL="1714667" indent="0">
              <a:buNone/>
              <a:defRPr sz="1050"/>
            </a:lvl6pPr>
            <a:lvl7pPr marL="2057600" indent="0">
              <a:buNone/>
              <a:defRPr sz="1050"/>
            </a:lvl7pPr>
            <a:lvl8pPr marL="2400534" indent="0">
              <a:buNone/>
              <a:defRPr sz="1050"/>
            </a:lvl8pPr>
            <a:lvl9pPr marL="2743467" indent="0">
              <a:buNone/>
              <a:defRPr sz="1050"/>
            </a:lvl9pPr>
          </a:lstStyle>
          <a:p>
            <a:pPr lvl="0"/>
            <a:r>
              <a:rPr lang="en-US"/>
              <a:t>Click to edit Master text styles</a:t>
            </a:r>
          </a:p>
        </p:txBody>
      </p:sp>
      <p:sp>
        <p:nvSpPr>
          <p:cNvPr id="5" name="Rectangle 5"/>
          <p:cNvSpPr>
            <a:spLocks noGrp="1" noChangeArrowheads="1"/>
          </p:cNvSpPr>
          <p:nvPr>
            <p:ph type="sldNum" idx="4"/>
          </p:nvPr>
        </p:nvSpPr>
        <p:spPr bwMode="auto">
          <a:xfrm>
            <a:off x="7224713" y="6884988"/>
            <a:ext cx="2351087" cy="522287"/>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eaLnBrk="1">
              <a:lnSpc>
                <a:spcPct val="93000"/>
              </a:lnSpc>
              <a:buClr>
                <a:srgbClr val="000000"/>
              </a:buClr>
              <a:buSzPct val="45000"/>
              <a:buFont typeface="Wingdings" pitchFamily="2" charset="2"/>
              <a:buNone/>
              <a:defRPr sz="1400" b="1">
                <a:solidFill>
                  <a:srgbClr val="000000"/>
                </a:solidFill>
                <a:latin typeface="Century Gothic" panose="020B0502020202020204" pitchFamily="34" charset="0"/>
                <a:ea typeface="MS Gothic" pitchFamily="49" charset="-128"/>
              </a:defRPr>
            </a:lvl1pPr>
          </a:lstStyle>
          <a:p>
            <a:endParaRPr lang="en-GB" altLang="en-US" dirty="0"/>
          </a:p>
        </p:txBody>
      </p:sp>
    </p:spTree>
    <p:extLst>
      <p:ext uri="{BB962C8B-B14F-4D97-AF65-F5344CB8AC3E}">
        <p14:creationId xmlns:p14="http://schemas.microsoft.com/office/powerpoint/2010/main" val="20653158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04826" y="1331914"/>
            <a:ext cx="4456113" cy="498475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13338" y="1331914"/>
            <a:ext cx="4457700" cy="498475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noChangeArrowheads="1"/>
          </p:cNvSpPr>
          <p:nvPr>
            <p:ph type="sldNum" idx="4"/>
          </p:nvPr>
        </p:nvSpPr>
        <p:spPr bwMode="auto">
          <a:xfrm>
            <a:off x="7224713" y="6884988"/>
            <a:ext cx="2351087" cy="522287"/>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eaLnBrk="1">
              <a:lnSpc>
                <a:spcPct val="93000"/>
              </a:lnSpc>
              <a:buClr>
                <a:srgbClr val="000000"/>
              </a:buClr>
              <a:buSzPct val="45000"/>
              <a:buFont typeface="Wingdings" pitchFamily="2" charset="2"/>
              <a:buNone/>
              <a:defRPr sz="1400" b="1">
                <a:solidFill>
                  <a:srgbClr val="000000"/>
                </a:solidFill>
                <a:latin typeface="Century Gothic" panose="020B0502020202020204" pitchFamily="34" charset="0"/>
                <a:ea typeface="MS Gothic" pitchFamily="49" charset="-128"/>
              </a:defRPr>
            </a:lvl1pPr>
          </a:lstStyle>
          <a:p>
            <a:endParaRPr lang="en-GB" altLang="en-US" dirty="0"/>
          </a:p>
        </p:txBody>
      </p:sp>
    </p:spTree>
    <p:extLst>
      <p:ext uri="{BB962C8B-B14F-4D97-AF65-F5344CB8AC3E}">
        <p14:creationId xmlns:p14="http://schemas.microsoft.com/office/powerpoint/2010/main" val="4177180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6" y="303214"/>
            <a:ext cx="9072563" cy="1258887"/>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04827" y="1692275"/>
            <a:ext cx="4452938" cy="704850"/>
          </a:xfrm>
        </p:spPr>
        <p:txBody>
          <a:bodyPr anchor="b"/>
          <a:lstStyle>
            <a:lvl1pPr marL="0" indent="0">
              <a:buNone/>
              <a:defRPr sz="1800" b="1"/>
            </a:lvl1pPr>
            <a:lvl2pPr marL="342933" indent="0">
              <a:buNone/>
              <a:defRPr sz="1500" b="1"/>
            </a:lvl2pPr>
            <a:lvl3pPr marL="685867" indent="0">
              <a:buNone/>
              <a:defRPr sz="1350" b="1"/>
            </a:lvl3pPr>
            <a:lvl4pPr marL="1028800" indent="0">
              <a:buNone/>
              <a:defRPr sz="1201" b="1"/>
            </a:lvl4pPr>
            <a:lvl5pPr marL="1371733" indent="0">
              <a:buNone/>
              <a:defRPr sz="1201" b="1"/>
            </a:lvl5pPr>
            <a:lvl6pPr marL="1714667" indent="0">
              <a:buNone/>
              <a:defRPr sz="1201" b="1"/>
            </a:lvl6pPr>
            <a:lvl7pPr marL="2057600" indent="0">
              <a:buNone/>
              <a:defRPr sz="1201" b="1"/>
            </a:lvl7pPr>
            <a:lvl8pPr marL="2400534" indent="0">
              <a:buNone/>
              <a:defRPr sz="1201" b="1"/>
            </a:lvl8pPr>
            <a:lvl9pPr marL="2743467" indent="0">
              <a:buNone/>
              <a:defRPr sz="1201" b="1"/>
            </a:lvl9pPr>
          </a:lstStyle>
          <a:p>
            <a:pPr lvl="0"/>
            <a:r>
              <a:rPr lang="en-US"/>
              <a:t>Click to edit Master text styles</a:t>
            </a:r>
          </a:p>
        </p:txBody>
      </p:sp>
      <p:sp>
        <p:nvSpPr>
          <p:cNvPr id="4" name="Content Placeholder 3"/>
          <p:cNvSpPr>
            <a:spLocks noGrp="1"/>
          </p:cNvSpPr>
          <p:nvPr>
            <p:ph sz="half" idx="2"/>
          </p:nvPr>
        </p:nvSpPr>
        <p:spPr>
          <a:xfrm>
            <a:off x="504827" y="2397125"/>
            <a:ext cx="4452938" cy="4356100"/>
          </a:xfrm>
        </p:spPr>
        <p:txBody>
          <a:bodyPr/>
          <a:lstStyle>
            <a:lvl1pPr>
              <a:defRPr sz="1800"/>
            </a:lvl1pPr>
            <a:lvl2pPr>
              <a:defRPr sz="1500"/>
            </a:lvl2pPr>
            <a:lvl3pPr>
              <a:defRPr sz="1350"/>
            </a:lvl3pPr>
            <a:lvl4pPr>
              <a:defRPr sz="1201"/>
            </a:lvl4pPr>
            <a:lvl5pPr>
              <a:defRPr sz="1201"/>
            </a:lvl5pPr>
            <a:lvl6pPr>
              <a:defRPr sz="1201"/>
            </a:lvl6pPr>
            <a:lvl7pPr>
              <a:defRPr sz="1201"/>
            </a:lvl7pPr>
            <a:lvl8pPr>
              <a:defRPr sz="1201"/>
            </a:lvl8pPr>
            <a:lvl9pPr>
              <a:defRPr sz="120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121276" y="1692275"/>
            <a:ext cx="4456113" cy="704850"/>
          </a:xfrm>
        </p:spPr>
        <p:txBody>
          <a:bodyPr anchor="b"/>
          <a:lstStyle>
            <a:lvl1pPr marL="0" indent="0">
              <a:buNone/>
              <a:defRPr sz="1800" b="1"/>
            </a:lvl1pPr>
            <a:lvl2pPr marL="342933" indent="0">
              <a:buNone/>
              <a:defRPr sz="1500" b="1"/>
            </a:lvl2pPr>
            <a:lvl3pPr marL="685867" indent="0">
              <a:buNone/>
              <a:defRPr sz="1350" b="1"/>
            </a:lvl3pPr>
            <a:lvl4pPr marL="1028800" indent="0">
              <a:buNone/>
              <a:defRPr sz="1201" b="1"/>
            </a:lvl4pPr>
            <a:lvl5pPr marL="1371733" indent="0">
              <a:buNone/>
              <a:defRPr sz="1201" b="1"/>
            </a:lvl5pPr>
            <a:lvl6pPr marL="1714667" indent="0">
              <a:buNone/>
              <a:defRPr sz="1201" b="1"/>
            </a:lvl6pPr>
            <a:lvl7pPr marL="2057600" indent="0">
              <a:buNone/>
              <a:defRPr sz="1201" b="1"/>
            </a:lvl7pPr>
            <a:lvl8pPr marL="2400534" indent="0">
              <a:buNone/>
              <a:defRPr sz="1201" b="1"/>
            </a:lvl8pPr>
            <a:lvl9pPr marL="2743467" indent="0">
              <a:buNone/>
              <a:defRPr sz="1201" b="1"/>
            </a:lvl9pPr>
          </a:lstStyle>
          <a:p>
            <a:pPr lvl="0"/>
            <a:r>
              <a:rPr lang="en-US"/>
              <a:t>Click to edit Master text styles</a:t>
            </a:r>
          </a:p>
        </p:txBody>
      </p:sp>
      <p:sp>
        <p:nvSpPr>
          <p:cNvPr id="6" name="Content Placeholder 5"/>
          <p:cNvSpPr>
            <a:spLocks noGrp="1"/>
          </p:cNvSpPr>
          <p:nvPr>
            <p:ph sz="quarter" idx="4"/>
          </p:nvPr>
        </p:nvSpPr>
        <p:spPr>
          <a:xfrm>
            <a:off x="5121276" y="2397125"/>
            <a:ext cx="4456113" cy="4356100"/>
          </a:xfrm>
        </p:spPr>
        <p:txBody>
          <a:bodyPr/>
          <a:lstStyle>
            <a:lvl1pPr>
              <a:defRPr sz="1800"/>
            </a:lvl1pPr>
            <a:lvl2pPr>
              <a:defRPr sz="1500"/>
            </a:lvl2pPr>
            <a:lvl3pPr>
              <a:defRPr sz="1350"/>
            </a:lvl3pPr>
            <a:lvl4pPr>
              <a:defRPr sz="1201"/>
            </a:lvl4pPr>
            <a:lvl5pPr>
              <a:defRPr sz="1201"/>
            </a:lvl5pPr>
            <a:lvl6pPr>
              <a:defRPr sz="1201"/>
            </a:lvl6pPr>
            <a:lvl7pPr>
              <a:defRPr sz="1201"/>
            </a:lvl7pPr>
            <a:lvl8pPr>
              <a:defRPr sz="1201"/>
            </a:lvl8pPr>
            <a:lvl9pPr>
              <a:defRPr sz="120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sldNum" idx="10"/>
          </p:nvPr>
        </p:nvSpPr>
        <p:spPr bwMode="auto">
          <a:xfrm>
            <a:off x="7224713" y="6884988"/>
            <a:ext cx="2351087" cy="522287"/>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eaLnBrk="1">
              <a:lnSpc>
                <a:spcPct val="93000"/>
              </a:lnSpc>
              <a:buClr>
                <a:srgbClr val="000000"/>
              </a:buClr>
              <a:buSzPct val="45000"/>
              <a:buFont typeface="Wingdings" pitchFamily="2" charset="2"/>
              <a:buNone/>
              <a:defRPr sz="1400" b="1">
                <a:solidFill>
                  <a:srgbClr val="000000"/>
                </a:solidFill>
                <a:latin typeface="Century Gothic" panose="020B0502020202020204" pitchFamily="34" charset="0"/>
                <a:ea typeface="MS Gothic" pitchFamily="49" charset="-128"/>
              </a:defRPr>
            </a:lvl1pPr>
          </a:lstStyle>
          <a:p>
            <a:endParaRPr lang="en-GB" altLang="en-US" dirty="0"/>
          </a:p>
        </p:txBody>
      </p:sp>
    </p:spTree>
    <p:extLst>
      <p:ext uri="{BB962C8B-B14F-4D97-AF65-F5344CB8AC3E}">
        <p14:creationId xmlns:p14="http://schemas.microsoft.com/office/powerpoint/2010/main" val="27874640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sldNum" idx="4"/>
          </p:nvPr>
        </p:nvSpPr>
        <p:spPr bwMode="auto">
          <a:xfrm>
            <a:off x="7224713" y="6884988"/>
            <a:ext cx="2351087" cy="522287"/>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eaLnBrk="1">
              <a:lnSpc>
                <a:spcPct val="93000"/>
              </a:lnSpc>
              <a:buClr>
                <a:srgbClr val="000000"/>
              </a:buClr>
              <a:buSzPct val="45000"/>
              <a:buFont typeface="Wingdings" pitchFamily="2" charset="2"/>
              <a:buNone/>
              <a:defRPr sz="1400" b="1">
                <a:solidFill>
                  <a:srgbClr val="000000"/>
                </a:solidFill>
                <a:latin typeface="Century Gothic" panose="020B0502020202020204" pitchFamily="34" charset="0"/>
                <a:ea typeface="MS Gothic" pitchFamily="49" charset="-128"/>
              </a:defRPr>
            </a:lvl1pPr>
          </a:lstStyle>
          <a:p>
            <a:endParaRPr lang="en-GB" altLang="en-US" dirty="0"/>
          </a:p>
        </p:txBody>
      </p:sp>
    </p:spTree>
    <p:extLst>
      <p:ext uri="{BB962C8B-B14F-4D97-AF65-F5344CB8AC3E}">
        <p14:creationId xmlns:p14="http://schemas.microsoft.com/office/powerpoint/2010/main" val="22276543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sldNum" idx="4"/>
          </p:nvPr>
        </p:nvSpPr>
        <p:spPr bwMode="auto">
          <a:xfrm>
            <a:off x="7224713" y="6884988"/>
            <a:ext cx="2351087" cy="522287"/>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eaLnBrk="1">
              <a:lnSpc>
                <a:spcPct val="93000"/>
              </a:lnSpc>
              <a:buClr>
                <a:srgbClr val="000000"/>
              </a:buClr>
              <a:buSzPct val="45000"/>
              <a:buFont typeface="Wingdings" pitchFamily="2" charset="2"/>
              <a:buNone/>
              <a:defRPr sz="1400" b="1">
                <a:solidFill>
                  <a:srgbClr val="000000"/>
                </a:solidFill>
                <a:latin typeface="Century Gothic" panose="020B0502020202020204" pitchFamily="34" charset="0"/>
                <a:ea typeface="MS Gothic" pitchFamily="49" charset="-128"/>
              </a:defRPr>
            </a:lvl1pPr>
          </a:lstStyle>
          <a:p>
            <a:endParaRPr lang="en-GB" altLang="en-US" dirty="0"/>
          </a:p>
        </p:txBody>
      </p:sp>
    </p:spTree>
    <p:extLst>
      <p:ext uri="{BB962C8B-B14F-4D97-AF65-F5344CB8AC3E}">
        <p14:creationId xmlns:p14="http://schemas.microsoft.com/office/powerpoint/2010/main" val="1959953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sldNum" idx="4"/>
          </p:nvPr>
        </p:nvSpPr>
        <p:spPr bwMode="auto">
          <a:xfrm>
            <a:off x="7224713" y="6884988"/>
            <a:ext cx="2351087" cy="522287"/>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eaLnBrk="1">
              <a:lnSpc>
                <a:spcPct val="93000"/>
              </a:lnSpc>
              <a:buClr>
                <a:srgbClr val="000000"/>
              </a:buClr>
              <a:buSzPct val="45000"/>
              <a:buFont typeface="Wingdings" pitchFamily="2" charset="2"/>
              <a:buNone/>
              <a:defRPr sz="1400" b="1">
                <a:solidFill>
                  <a:srgbClr val="000000"/>
                </a:solidFill>
                <a:latin typeface="Century Gothic" panose="020B0502020202020204" pitchFamily="34" charset="0"/>
                <a:ea typeface="MS Gothic" pitchFamily="49" charset="-128"/>
              </a:defRPr>
            </a:lvl1pPr>
          </a:lstStyle>
          <a:p>
            <a:endParaRPr lang="en-GB" alt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7" y="301626"/>
            <a:ext cx="3316288" cy="1279525"/>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941767" y="301627"/>
            <a:ext cx="5635625" cy="645159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04827" y="1581151"/>
            <a:ext cx="3316288" cy="5172075"/>
          </a:xfrm>
        </p:spPr>
        <p:txBody>
          <a:bodyPr/>
          <a:lstStyle>
            <a:lvl1pPr marL="0" indent="0">
              <a:buNone/>
              <a:defRPr sz="1050"/>
            </a:lvl1pPr>
            <a:lvl2pPr marL="342933" indent="0">
              <a:buNone/>
              <a:defRPr sz="900"/>
            </a:lvl2pPr>
            <a:lvl3pPr marL="685867" indent="0">
              <a:buNone/>
              <a:defRPr sz="750"/>
            </a:lvl3pPr>
            <a:lvl4pPr marL="1028800" indent="0">
              <a:buNone/>
              <a:defRPr sz="675"/>
            </a:lvl4pPr>
            <a:lvl5pPr marL="1371733" indent="0">
              <a:buNone/>
              <a:defRPr sz="675"/>
            </a:lvl5pPr>
            <a:lvl6pPr marL="1714667" indent="0">
              <a:buNone/>
              <a:defRPr sz="675"/>
            </a:lvl6pPr>
            <a:lvl7pPr marL="2057600" indent="0">
              <a:buNone/>
              <a:defRPr sz="675"/>
            </a:lvl7pPr>
            <a:lvl8pPr marL="2400534" indent="0">
              <a:buNone/>
              <a:defRPr sz="675"/>
            </a:lvl8pPr>
            <a:lvl9pPr marL="2743467" indent="0">
              <a:buNone/>
              <a:defRPr sz="675"/>
            </a:lvl9pPr>
          </a:lstStyle>
          <a:p>
            <a:pPr lvl="0"/>
            <a:r>
              <a:rPr lang="en-US"/>
              <a:t>Click to edit Master text styles</a:t>
            </a:r>
          </a:p>
        </p:txBody>
      </p:sp>
      <p:sp>
        <p:nvSpPr>
          <p:cNvPr id="6" name="Slide Number Placeholder 5"/>
          <p:cNvSpPr>
            <a:spLocks noGrp="1" noChangeArrowheads="1"/>
          </p:cNvSpPr>
          <p:nvPr>
            <p:ph type="sldNum" idx="4"/>
          </p:nvPr>
        </p:nvSpPr>
        <p:spPr bwMode="auto">
          <a:xfrm>
            <a:off x="7224713" y="6884988"/>
            <a:ext cx="2351087" cy="522287"/>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eaLnBrk="1">
              <a:lnSpc>
                <a:spcPct val="93000"/>
              </a:lnSpc>
              <a:buClr>
                <a:srgbClr val="000000"/>
              </a:buClr>
              <a:buSzPct val="45000"/>
              <a:buFont typeface="Wingdings" pitchFamily="2" charset="2"/>
              <a:buNone/>
              <a:defRPr sz="1400" b="1">
                <a:solidFill>
                  <a:srgbClr val="000000"/>
                </a:solidFill>
                <a:latin typeface="Century Gothic" panose="020B0502020202020204" pitchFamily="34" charset="0"/>
                <a:ea typeface="MS Gothic" pitchFamily="49" charset="-128"/>
              </a:defRPr>
            </a:lvl1pPr>
          </a:lstStyle>
          <a:p>
            <a:endParaRPr lang="en-GB" altLang="en-US" dirty="0"/>
          </a:p>
        </p:txBody>
      </p:sp>
    </p:spTree>
    <p:extLst>
      <p:ext uri="{BB962C8B-B14F-4D97-AF65-F5344CB8AC3E}">
        <p14:creationId xmlns:p14="http://schemas.microsoft.com/office/powerpoint/2010/main" val="28991551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42" y="5291139"/>
            <a:ext cx="6048375" cy="625475"/>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976442" y="674692"/>
            <a:ext cx="6048375" cy="4537075"/>
          </a:xfrm>
        </p:spPr>
        <p:txBody>
          <a:bodyPr/>
          <a:lstStyle>
            <a:lvl1pPr marL="0" indent="0">
              <a:buNone/>
              <a:defRPr sz="2400"/>
            </a:lvl1pPr>
            <a:lvl2pPr marL="342933" indent="0">
              <a:buNone/>
              <a:defRPr sz="2100"/>
            </a:lvl2pPr>
            <a:lvl3pPr marL="685867" indent="0">
              <a:buNone/>
              <a:defRPr sz="1800"/>
            </a:lvl3pPr>
            <a:lvl4pPr marL="1028800" indent="0">
              <a:buNone/>
              <a:defRPr sz="1500"/>
            </a:lvl4pPr>
            <a:lvl5pPr marL="1371733" indent="0">
              <a:buNone/>
              <a:defRPr sz="1500"/>
            </a:lvl5pPr>
            <a:lvl6pPr marL="1714667" indent="0">
              <a:buNone/>
              <a:defRPr sz="1500"/>
            </a:lvl6pPr>
            <a:lvl7pPr marL="2057600" indent="0">
              <a:buNone/>
              <a:defRPr sz="1500"/>
            </a:lvl7pPr>
            <a:lvl8pPr marL="2400534" indent="0">
              <a:buNone/>
              <a:defRPr sz="1500"/>
            </a:lvl8pPr>
            <a:lvl9pPr marL="2743467" indent="0">
              <a:buNone/>
              <a:defRPr sz="1500"/>
            </a:lvl9pPr>
          </a:lstStyle>
          <a:p>
            <a:pPr lvl="0"/>
            <a:endParaRPr lang="en-US" noProof="0" dirty="0"/>
          </a:p>
        </p:txBody>
      </p:sp>
      <p:sp>
        <p:nvSpPr>
          <p:cNvPr id="4" name="Text Placeholder 3"/>
          <p:cNvSpPr>
            <a:spLocks noGrp="1"/>
          </p:cNvSpPr>
          <p:nvPr>
            <p:ph type="body" sz="half" idx="2"/>
          </p:nvPr>
        </p:nvSpPr>
        <p:spPr>
          <a:xfrm>
            <a:off x="1976442" y="5916613"/>
            <a:ext cx="6048375" cy="887412"/>
          </a:xfrm>
        </p:spPr>
        <p:txBody>
          <a:bodyPr/>
          <a:lstStyle>
            <a:lvl1pPr marL="0" indent="0">
              <a:buNone/>
              <a:defRPr sz="1050"/>
            </a:lvl1pPr>
            <a:lvl2pPr marL="342933" indent="0">
              <a:buNone/>
              <a:defRPr sz="900"/>
            </a:lvl2pPr>
            <a:lvl3pPr marL="685867" indent="0">
              <a:buNone/>
              <a:defRPr sz="750"/>
            </a:lvl3pPr>
            <a:lvl4pPr marL="1028800" indent="0">
              <a:buNone/>
              <a:defRPr sz="675"/>
            </a:lvl4pPr>
            <a:lvl5pPr marL="1371733" indent="0">
              <a:buNone/>
              <a:defRPr sz="675"/>
            </a:lvl5pPr>
            <a:lvl6pPr marL="1714667" indent="0">
              <a:buNone/>
              <a:defRPr sz="675"/>
            </a:lvl6pPr>
            <a:lvl7pPr marL="2057600" indent="0">
              <a:buNone/>
              <a:defRPr sz="675"/>
            </a:lvl7pPr>
            <a:lvl8pPr marL="2400534" indent="0">
              <a:buNone/>
              <a:defRPr sz="675"/>
            </a:lvl8pPr>
            <a:lvl9pPr marL="2743467" indent="0">
              <a:buNone/>
              <a:defRPr sz="675"/>
            </a:lvl9pPr>
          </a:lstStyle>
          <a:p>
            <a:pPr lvl="0"/>
            <a:r>
              <a:rPr lang="en-US"/>
              <a:t>Click to edit Master text styles</a:t>
            </a:r>
          </a:p>
        </p:txBody>
      </p:sp>
      <p:sp>
        <p:nvSpPr>
          <p:cNvPr id="6" name="Slide Number Placeholder 5"/>
          <p:cNvSpPr>
            <a:spLocks noGrp="1" noChangeArrowheads="1"/>
          </p:cNvSpPr>
          <p:nvPr>
            <p:ph type="sldNum" idx="4"/>
          </p:nvPr>
        </p:nvSpPr>
        <p:spPr bwMode="auto">
          <a:xfrm>
            <a:off x="7224713" y="6884988"/>
            <a:ext cx="2351087" cy="522287"/>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eaLnBrk="1">
              <a:lnSpc>
                <a:spcPct val="93000"/>
              </a:lnSpc>
              <a:buClr>
                <a:srgbClr val="000000"/>
              </a:buClr>
              <a:buSzPct val="45000"/>
              <a:buFont typeface="Wingdings" pitchFamily="2" charset="2"/>
              <a:buNone/>
              <a:defRPr sz="1400" b="1">
                <a:solidFill>
                  <a:srgbClr val="000000"/>
                </a:solidFill>
                <a:latin typeface="Century Gothic" panose="020B0502020202020204" pitchFamily="34" charset="0"/>
                <a:ea typeface="MS Gothic" pitchFamily="49" charset="-128"/>
              </a:defRPr>
            </a:lvl1pPr>
          </a:lstStyle>
          <a:p>
            <a:endParaRPr lang="en-GB" altLang="en-US" dirty="0"/>
          </a:p>
        </p:txBody>
      </p:sp>
    </p:spTree>
    <p:extLst>
      <p:ext uri="{BB962C8B-B14F-4D97-AF65-F5344CB8AC3E}">
        <p14:creationId xmlns:p14="http://schemas.microsoft.com/office/powerpoint/2010/main" val="360665721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sldNum" idx="4"/>
          </p:nvPr>
        </p:nvSpPr>
        <p:spPr bwMode="auto">
          <a:xfrm>
            <a:off x="7224713" y="6884988"/>
            <a:ext cx="2351087" cy="522287"/>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eaLnBrk="1">
              <a:lnSpc>
                <a:spcPct val="93000"/>
              </a:lnSpc>
              <a:buClr>
                <a:srgbClr val="000000"/>
              </a:buClr>
              <a:buSzPct val="45000"/>
              <a:buFont typeface="Wingdings" pitchFamily="2" charset="2"/>
              <a:buNone/>
              <a:defRPr sz="1400" b="1">
                <a:solidFill>
                  <a:srgbClr val="000000"/>
                </a:solidFill>
                <a:latin typeface="Century Gothic" panose="020B0502020202020204" pitchFamily="34" charset="0"/>
                <a:ea typeface="MS Gothic" pitchFamily="49" charset="-128"/>
              </a:defRPr>
            </a:lvl1pPr>
          </a:lstStyle>
          <a:p>
            <a:endParaRPr lang="en-GB" altLang="en-US" dirty="0"/>
          </a:p>
        </p:txBody>
      </p:sp>
    </p:spTree>
    <p:extLst>
      <p:ext uri="{BB962C8B-B14F-4D97-AF65-F5344CB8AC3E}">
        <p14:creationId xmlns:p14="http://schemas.microsoft.com/office/powerpoint/2010/main" val="224383923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5676" y="323851"/>
            <a:ext cx="2265363" cy="599281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04825" y="323851"/>
            <a:ext cx="6648450" cy="59928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sldNum" idx="4"/>
          </p:nvPr>
        </p:nvSpPr>
        <p:spPr bwMode="auto">
          <a:xfrm>
            <a:off x="7224713" y="6884988"/>
            <a:ext cx="2351087" cy="522287"/>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eaLnBrk="1">
              <a:lnSpc>
                <a:spcPct val="93000"/>
              </a:lnSpc>
              <a:buClr>
                <a:srgbClr val="000000"/>
              </a:buClr>
              <a:buSzPct val="45000"/>
              <a:buFont typeface="Wingdings" pitchFamily="2" charset="2"/>
              <a:buNone/>
              <a:defRPr sz="1400" b="1">
                <a:solidFill>
                  <a:srgbClr val="000000"/>
                </a:solidFill>
                <a:latin typeface="Century Gothic" panose="020B0502020202020204" pitchFamily="34" charset="0"/>
                <a:ea typeface="MS Gothic" pitchFamily="49" charset="-128"/>
              </a:defRPr>
            </a:lvl1pPr>
          </a:lstStyle>
          <a:p>
            <a:endParaRPr lang="en-GB" altLang="en-US" dirty="0"/>
          </a:p>
        </p:txBody>
      </p:sp>
    </p:spTree>
    <p:extLst>
      <p:ext uri="{BB962C8B-B14F-4D97-AF65-F5344CB8AC3E}">
        <p14:creationId xmlns:p14="http://schemas.microsoft.com/office/powerpoint/2010/main" val="409392448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504826" y="323851"/>
            <a:ext cx="9066213" cy="933450"/>
          </a:xfrm>
        </p:spPr>
        <p:txBody>
          <a:bodyPr/>
          <a:lstStyle/>
          <a:p>
            <a:r>
              <a:rPr lang="en-US"/>
              <a:t>Click to edit Master title style</a:t>
            </a:r>
          </a:p>
        </p:txBody>
      </p:sp>
      <p:sp>
        <p:nvSpPr>
          <p:cNvPr id="4" name="Rectangle 5"/>
          <p:cNvSpPr>
            <a:spLocks noGrp="1" noChangeArrowheads="1"/>
          </p:cNvSpPr>
          <p:nvPr>
            <p:ph type="sldNum" idx="4"/>
          </p:nvPr>
        </p:nvSpPr>
        <p:spPr bwMode="auto">
          <a:xfrm>
            <a:off x="7224713" y="6884988"/>
            <a:ext cx="2351087" cy="522287"/>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eaLnBrk="1">
              <a:lnSpc>
                <a:spcPct val="93000"/>
              </a:lnSpc>
              <a:buClr>
                <a:srgbClr val="000000"/>
              </a:buClr>
              <a:buSzPct val="45000"/>
              <a:buFont typeface="Wingdings" pitchFamily="2" charset="2"/>
              <a:buNone/>
              <a:defRPr sz="1400" b="1">
                <a:solidFill>
                  <a:srgbClr val="000000"/>
                </a:solidFill>
                <a:latin typeface="Century Gothic" panose="020B0502020202020204" pitchFamily="34" charset="0"/>
                <a:ea typeface="MS Gothic" pitchFamily="49" charset="-128"/>
              </a:defRPr>
            </a:lvl1pPr>
          </a:lstStyle>
          <a:p>
            <a:endParaRPr lang="en-GB" altLang="en-US" dirty="0"/>
          </a:p>
        </p:txBody>
      </p:sp>
    </p:spTree>
    <p:extLst>
      <p:ext uri="{BB962C8B-B14F-4D97-AF65-F5344CB8AC3E}">
        <p14:creationId xmlns:p14="http://schemas.microsoft.com/office/powerpoint/2010/main" val="359920015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60475" y="1236663"/>
            <a:ext cx="7559675" cy="2632075"/>
          </a:xfrm>
        </p:spPr>
        <p:txBody>
          <a:bodyPr anchor="b"/>
          <a:lstStyle>
            <a:lvl1pPr algn="ctr">
              <a:defRPr sz="6000"/>
            </a:lvl1pPr>
          </a:lstStyle>
          <a:p>
            <a:r>
              <a:rPr lang="en-US"/>
              <a:t>Click to edit Master title style</a:t>
            </a:r>
            <a:endParaRPr lang="en-ZA"/>
          </a:p>
        </p:txBody>
      </p:sp>
      <p:sp>
        <p:nvSpPr>
          <p:cNvPr id="3" name="Subtitle 2"/>
          <p:cNvSpPr>
            <a:spLocks noGrp="1"/>
          </p:cNvSpPr>
          <p:nvPr>
            <p:ph type="subTitle" idx="1"/>
          </p:nvPr>
        </p:nvSpPr>
        <p:spPr>
          <a:xfrm>
            <a:off x="1260475" y="3970338"/>
            <a:ext cx="7559675" cy="18256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5" name="Rectangle 5"/>
          <p:cNvSpPr>
            <a:spLocks noGrp="1" noChangeArrowheads="1"/>
          </p:cNvSpPr>
          <p:nvPr>
            <p:ph type="sldNum" idx="4"/>
          </p:nvPr>
        </p:nvSpPr>
        <p:spPr bwMode="auto">
          <a:xfrm>
            <a:off x="7224713" y="6884988"/>
            <a:ext cx="2351087" cy="522287"/>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eaLnBrk="1">
              <a:lnSpc>
                <a:spcPct val="93000"/>
              </a:lnSpc>
              <a:buClr>
                <a:srgbClr val="000000"/>
              </a:buClr>
              <a:buSzPct val="45000"/>
              <a:buFont typeface="Wingdings" pitchFamily="2" charset="2"/>
              <a:buNone/>
              <a:defRPr sz="1400" b="1">
                <a:solidFill>
                  <a:srgbClr val="000000"/>
                </a:solidFill>
                <a:latin typeface="Century Gothic" panose="020B0502020202020204" pitchFamily="34" charset="0"/>
                <a:ea typeface="MS Gothic" pitchFamily="49" charset="-128"/>
              </a:defRPr>
            </a:lvl1pPr>
          </a:lstStyle>
          <a:p>
            <a:endParaRPr lang="en-GB" altLang="en-US" dirty="0"/>
          </a:p>
        </p:txBody>
      </p:sp>
    </p:spTree>
    <p:extLst>
      <p:ext uri="{BB962C8B-B14F-4D97-AF65-F5344CB8AC3E}">
        <p14:creationId xmlns:p14="http://schemas.microsoft.com/office/powerpoint/2010/main" val="16485517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Rectangle 5"/>
          <p:cNvSpPr>
            <a:spLocks noGrp="1" noChangeArrowheads="1"/>
          </p:cNvSpPr>
          <p:nvPr>
            <p:ph type="sldNum" idx="4"/>
          </p:nvPr>
        </p:nvSpPr>
        <p:spPr bwMode="auto">
          <a:xfrm>
            <a:off x="7224713" y="6884988"/>
            <a:ext cx="2351087" cy="522287"/>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eaLnBrk="1">
              <a:lnSpc>
                <a:spcPct val="93000"/>
              </a:lnSpc>
              <a:buClr>
                <a:srgbClr val="000000"/>
              </a:buClr>
              <a:buSzPct val="45000"/>
              <a:buFont typeface="Wingdings" pitchFamily="2" charset="2"/>
              <a:buNone/>
              <a:defRPr sz="1400" b="1">
                <a:solidFill>
                  <a:srgbClr val="000000"/>
                </a:solidFill>
                <a:latin typeface="Century Gothic" panose="020B0502020202020204" pitchFamily="34" charset="0"/>
                <a:ea typeface="MS Gothic" pitchFamily="49" charset="-128"/>
              </a:defRPr>
            </a:lvl1pPr>
          </a:lstStyle>
          <a:p>
            <a:endParaRPr lang="en-GB" altLang="en-US" dirty="0"/>
          </a:p>
        </p:txBody>
      </p:sp>
    </p:spTree>
    <p:extLst>
      <p:ext uri="{BB962C8B-B14F-4D97-AF65-F5344CB8AC3E}">
        <p14:creationId xmlns:p14="http://schemas.microsoft.com/office/powerpoint/2010/main" val="148117111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7388" y="1884363"/>
            <a:ext cx="8694737" cy="3144837"/>
          </a:xfrm>
        </p:spPr>
        <p:txBody>
          <a:bodyPr anchor="b"/>
          <a:lstStyle>
            <a:lvl1pPr>
              <a:defRPr sz="6000"/>
            </a:lvl1pPr>
          </a:lstStyle>
          <a:p>
            <a:r>
              <a:rPr lang="en-US"/>
              <a:t>Click to edit Master title style</a:t>
            </a:r>
            <a:endParaRPr lang="en-ZA"/>
          </a:p>
        </p:txBody>
      </p:sp>
      <p:sp>
        <p:nvSpPr>
          <p:cNvPr id="3" name="Text Placeholder 2"/>
          <p:cNvSpPr>
            <a:spLocks noGrp="1"/>
          </p:cNvSpPr>
          <p:nvPr>
            <p:ph type="body" idx="1"/>
          </p:nvPr>
        </p:nvSpPr>
        <p:spPr>
          <a:xfrm>
            <a:off x="687388" y="5059363"/>
            <a:ext cx="8694737" cy="16525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Rectangle 5"/>
          <p:cNvSpPr>
            <a:spLocks noGrp="1" noChangeArrowheads="1"/>
          </p:cNvSpPr>
          <p:nvPr>
            <p:ph type="sldNum" idx="4"/>
          </p:nvPr>
        </p:nvSpPr>
        <p:spPr bwMode="auto">
          <a:xfrm>
            <a:off x="7224713" y="6884988"/>
            <a:ext cx="2351087" cy="522287"/>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eaLnBrk="1">
              <a:lnSpc>
                <a:spcPct val="93000"/>
              </a:lnSpc>
              <a:buClr>
                <a:srgbClr val="000000"/>
              </a:buClr>
              <a:buSzPct val="45000"/>
              <a:buFont typeface="Wingdings" pitchFamily="2" charset="2"/>
              <a:buNone/>
              <a:defRPr sz="1400" b="1">
                <a:solidFill>
                  <a:srgbClr val="000000"/>
                </a:solidFill>
                <a:latin typeface="Century Gothic" panose="020B0502020202020204" pitchFamily="34" charset="0"/>
                <a:ea typeface="MS Gothic" pitchFamily="49" charset="-128"/>
              </a:defRPr>
            </a:lvl1pPr>
          </a:lstStyle>
          <a:p>
            <a:endParaRPr lang="en-GB" altLang="en-US" dirty="0"/>
          </a:p>
        </p:txBody>
      </p:sp>
    </p:spTree>
    <p:extLst>
      <p:ext uri="{BB962C8B-B14F-4D97-AF65-F5344CB8AC3E}">
        <p14:creationId xmlns:p14="http://schemas.microsoft.com/office/powerpoint/2010/main" val="236235060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504825" y="1331913"/>
            <a:ext cx="4456113" cy="49847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5113338" y="1331913"/>
            <a:ext cx="4457700" cy="49847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Slide Number Placeholder 5"/>
          <p:cNvSpPr>
            <a:spLocks noGrp="1" noChangeArrowheads="1"/>
          </p:cNvSpPr>
          <p:nvPr>
            <p:ph type="sldNum" idx="4"/>
          </p:nvPr>
        </p:nvSpPr>
        <p:spPr bwMode="auto">
          <a:xfrm>
            <a:off x="7224713" y="6884988"/>
            <a:ext cx="2351087" cy="522287"/>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eaLnBrk="1">
              <a:lnSpc>
                <a:spcPct val="93000"/>
              </a:lnSpc>
              <a:buClr>
                <a:srgbClr val="000000"/>
              </a:buClr>
              <a:buSzPct val="45000"/>
              <a:buFont typeface="Wingdings" pitchFamily="2" charset="2"/>
              <a:buNone/>
              <a:defRPr sz="1400" b="1">
                <a:solidFill>
                  <a:srgbClr val="000000"/>
                </a:solidFill>
                <a:latin typeface="Century Gothic" panose="020B0502020202020204" pitchFamily="34" charset="0"/>
                <a:ea typeface="MS Gothic" pitchFamily="49" charset="-128"/>
              </a:defRPr>
            </a:lvl1pPr>
          </a:lstStyle>
          <a:p>
            <a:endParaRPr lang="en-GB" altLang="en-US" dirty="0"/>
          </a:p>
        </p:txBody>
      </p:sp>
    </p:spTree>
    <p:extLst>
      <p:ext uri="{BB962C8B-B14F-4D97-AF65-F5344CB8AC3E}">
        <p14:creationId xmlns:p14="http://schemas.microsoft.com/office/powerpoint/2010/main" val="414823382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3738" y="403225"/>
            <a:ext cx="8694737" cy="1460500"/>
          </a:xfrm>
        </p:spPr>
        <p:txBody>
          <a:bodyPr/>
          <a:lstStyle/>
          <a:p>
            <a:r>
              <a:rPr lang="en-US"/>
              <a:t>Click to edit Master title style</a:t>
            </a:r>
            <a:endParaRPr lang="en-ZA"/>
          </a:p>
        </p:txBody>
      </p:sp>
      <p:sp>
        <p:nvSpPr>
          <p:cNvPr id="3" name="Text Placeholder 2"/>
          <p:cNvSpPr>
            <a:spLocks noGrp="1"/>
          </p:cNvSpPr>
          <p:nvPr>
            <p:ph type="body" idx="1"/>
          </p:nvPr>
        </p:nvSpPr>
        <p:spPr>
          <a:xfrm>
            <a:off x="693738" y="1852613"/>
            <a:ext cx="426561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93738" y="2760663"/>
            <a:ext cx="4265612" cy="40624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5103813" y="1852613"/>
            <a:ext cx="428466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103813" y="2760663"/>
            <a:ext cx="4284662" cy="40624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8" name="Rectangle 5"/>
          <p:cNvSpPr>
            <a:spLocks noGrp="1" noChangeArrowheads="1"/>
          </p:cNvSpPr>
          <p:nvPr>
            <p:ph type="sldNum" idx="10"/>
          </p:nvPr>
        </p:nvSpPr>
        <p:spPr bwMode="auto">
          <a:xfrm>
            <a:off x="7224713" y="6884988"/>
            <a:ext cx="2351087" cy="522287"/>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eaLnBrk="1">
              <a:lnSpc>
                <a:spcPct val="93000"/>
              </a:lnSpc>
              <a:buClr>
                <a:srgbClr val="000000"/>
              </a:buClr>
              <a:buSzPct val="45000"/>
              <a:buFont typeface="Wingdings" pitchFamily="2" charset="2"/>
              <a:buNone/>
              <a:defRPr sz="1400" b="1">
                <a:solidFill>
                  <a:srgbClr val="000000"/>
                </a:solidFill>
                <a:latin typeface="Century Gothic" panose="020B0502020202020204" pitchFamily="34" charset="0"/>
                <a:ea typeface="MS Gothic" pitchFamily="49" charset="-128"/>
              </a:defRPr>
            </a:lvl1pPr>
          </a:lstStyle>
          <a:p>
            <a:endParaRPr lang="en-GB" altLang="en-US" dirty="0"/>
          </a:p>
        </p:txBody>
      </p:sp>
    </p:spTree>
    <p:extLst>
      <p:ext uri="{BB962C8B-B14F-4D97-AF65-F5344CB8AC3E}">
        <p14:creationId xmlns:p14="http://schemas.microsoft.com/office/powerpoint/2010/main" val="1636037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7" y="4857753"/>
            <a:ext cx="8567738" cy="15017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96927" y="3203577"/>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5"/>
          <p:cNvSpPr>
            <a:spLocks noGrp="1" noChangeArrowheads="1"/>
          </p:cNvSpPr>
          <p:nvPr>
            <p:ph type="sldNum" idx="4"/>
          </p:nvPr>
        </p:nvSpPr>
        <p:spPr bwMode="auto">
          <a:xfrm>
            <a:off x="7224713" y="6884988"/>
            <a:ext cx="2351087" cy="522287"/>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eaLnBrk="1">
              <a:lnSpc>
                <a:spcPct val="93000"/>
              </a:lnSpc>
              <a:buClr>
                <a:srgbClr val="000000"/>
              </a:buClr>
              <a:buSzPct val="45000"/>
              <a:buFont typeface="Wingdings" pitchFamily="2" charset="2"/>
              <a:buNone/>
              <a:defRPr sz="1400" b="1">
                <a:solidFill>
                  <a:srgbClr val="000000"/>
                </a:solidFill>
                <a:latin typeface="Century Gothic" panose="020B0502020202020204" pitchFamily="34" charset="0"/>
                <a:ea typeface="MS Gothic" pitchFamily="49" charset="-128"/>
              </a:defRPr>
            </a:lvl1pPr>
          </a:lstStyle>
          <a:p>
            <a:endParaRPr lang="en-GB" alt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4" name="Rectangle 5"/>
          <p:cNvSpPr>
            <a:spLocks noGrp="1" noChangeArrowheads="1"/>
          </p:cNvSpPr>
          <p:nvPr>
            <p:ph type="sldNum" idx="4"/>
          </p:nvPr>
        </p:nvSpPr>
        <p:spPr bwMode="auto">
          <a:xfrm>
            <a:off x="7224713" y="6884988"/>
            <a:ext cx="2351087" cy="522287"/>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eaLnBrk="1">
              <a:lnSpc>
                <a:spcPct val="93000"/>
              </a:lnSpc>
              <a:buClr>
                <a:srgbClr val="000000"/>
              </a:buClr>
              <a:buSzPct val="45000"/>
              <a:buFont typeface="Wingdings" pitchFamily="2" charset="2"/>
              <a:buNone/>
              <a:defRPr sz="1400" b="1">
                <a:solidFill>
                  <a:srgbClr val="000000"/>
                </a:solidFill>
                <a:latin typeface="Century Gothic" panose="020B0502020202020204" pitchFamily="34" charset="0"/>
                <a:ea typeface="MS Gothic" pitchFamily="49" charset="-128"/>
              </a:defRPr>
            </a:lvl1pPr>
          </a:lstStyle>
          <a:p>
            <a:endParaRPr lang="en-GB" altLang="en-US" dirty="0"/>
          </a:p>
        </p:txBody>
      </p:sp>
    </p:spTree>
    <p:extLst>
      <p:ext uri="{BB962C8B-B14F-4D97-AF65-F5344CB8AC3E}">
        <p14:creationId xmlns:p14="http://schemas.microsoft.com/office/powerpoint/2010/main" val="410530843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sldNum" idx="4"/>
          </p:nvPr>
        </p:nvSpPr>
        <p:spPr bwMode="auto">
          <a:xfrm>
            <a:off x="7224713" y="6884988"/>
            <a:ext cx="2351087" cy="522287"/>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eaLnBrk="1">
              <a:lnSpc>
                <a:spcPct val="93000"/>
              </a:lnSpc>
              <a:buClr>
                <a:srgbClr val="000000"/>
              </a:buClr>
              <a:buSzPct val="45000"/>
              <a:buFont typeface="Wingdings" pitchFamily="2" charset="2"/>
              <a:buNone/>
              <a:defRPr sz="1400" b="1">
                <a:solidFill>
                  <a:srgbClr val="000000"/>
                </a:solidFill>
                <a:latin typeface="Century Gothic" panose="020B0502020202020204" pitchFamily="34" charset="0"/>
                <a:ea typeface="MS Gothic" pitchFamily="49" charset="-128"/>
              </a:defRPr>
            </a:lvl1pPr>
          </a:lstStyle>
          <a:p>
            <a:endParaRPr lang="en-GB" altLang="en-US" dirty="0"/>
          </a:p>
        </p:txBody>
      </p:sp>
    </p:spTree>
    <p:extLst>
      <p:ext uri="{BB962C8B-B14F-4D97-AF65-F5344CB8AC3E}">
        <p14:creationId xmlns:p14="http://schemas.microsoft.com/office/powerpoint/2010/main" val="359667645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3738" y="503238"/>
            <a:ext cx="3251200" cy="1765300"/>
          </a:xfrm>
        </p:spPr>
        <p:txBody>
          <a:bodyPr anchor="b"/>
          <a:lstStyle>
            <a:lvl1pPr>
              <a:defRPr sz="3200"/>
            </a:lvl1pPr>
          </a:lstStyle>
          <a:p>
            <a:r>
              <a:rPr lang="en-US"/>
              <a:t>Click to edit Master title style</a:t>
            </a:r>
            <a:endParaRPr lang="en-ZA"/>
          </a:p>
        </p:txBody>
      </p:sp>
      <p:sp>
        <p:nvSpPr>
          <p:cNvPr id="3" name="Content Placeholder 2"/>
          <p:cNvSpPr>
            <a:spLocks noGrp="1"/>
          </p:cNvSpPr>
          <p:nvPr>
            <p:ph idx="1"/>
          </p:nvPr>
        </p:nvSpPr>
        <p:spPr>
          <a:xfrm>
            <a:off x="4286250" y="1089025"/>
            <a:ext cx="5102225" cy="53721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Slide Number Placeholder 5"/>
          <p:cNvSpPr>
            <a:spLocks noGrp="1" noChangeArrowheads="1"/>
          </p:cNvSpPr>
          <p:nvPr>
            <p:ph type="sldNum" idx="4"/>
          </p:nvPr>
        </p:nvSpPr>
        <p:spPr bwMode="auto">
          <a:xfrm>
            <a:off x="7224713" y="6884988"/>
            <a:ext cx="2351087" cy="522287"/>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eaLnBrk="1">
              <a:lnSpc>
                <a:spcPct val="93000"/>
              </a:lnSpc>
              <a:buClr>
                <a:srgbClr val="000000"/>
              </a:buClr>
              <a:buSzPct val="45000"/>
              <a:buFont typeface="Wingdings" pitchFamily="2" charset="2"/>
              <a:buNone/>
              <a:defRPr sz="1400" b="1">
                <a:solidFill>
                  <a:srgbClr val="000000"/>
                </a:solidFill>
                <a:latin typeface="Century Gothic" panose="020B0502020202020204" pitchFamily="34" charset="0"/>
                <a:ea typeface="MS Gothic" pitchFamily="49" charset="-128"/>
              </a:defRPr>
            </a:lvl1pPr>
          </a:lstStyle>
          <a:p>
            <a:endParaRPr lang="en-GB" altLang="en-US" dirty="0"/>
          </a:p>
        </p:txBody>
      </p:sp>
    </p:spTree>
    <p:extLst>
      <p:ext uri="{BB962C8B-B14F-4D97-AF65-F5344CB8AC3E}">
        <p14:creationId xmlns:p14="http://schemas.microsoft.com/office/powerpoint/2010/main" val="63501693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3738" y="503238"/>
            <a:ext cx="3251200" cy="1765300"/>
          </a:xfrm>
        </p:spPr>
        <p:txBody>
          <a:bodyPr anchor="b"/>
          <a:lstStyle>
            <a:lvl1pPr>
              <a:defRPr sz="3200"/>
            </a:lvl1pPr>
          </a:lstStyle>
          <a:p>
            <a:r>
              <a:rPr lang="en-US"/>
              <a:t>Click to edit Master title style</a:t>
            </a:r>
            <a:endParaRPr lang="en-ZA"/>
          </a:p>
        </p:txBody>
      </p:sp>
      <p:sp>
        <p:nvSpPr>
          <p:cNvPr id="3" name="Picture Placeholder 2"/>
          <p:cNvSpPr>
            <a:spLocks noGrp="1"/>
          </p:cNvSpPr>
          <p:nvPr>
            <p:ph type="pic" idx="1"/>
          </p:nvPr>
        </p:nvSpPr>
        <p:spPr>
          <a:xfrm>
            <a:off x="4286250" y="1089025"/>
            <a:ext cx="5102225" cy="5372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dirty="0"/>
          </a:p>
        </p:txBody>
      </p:sp>
      <p:sp>
        <p:nvSpPr>
          <p:cNvPr id="4" name="Text Placeholder 3"/>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Slide Number Placeholder 5"/>
          <p:cNvSpPr>
            <a:spLocks noGrp="1" noChangeArrowheads="1"/>
          </p:cNvSpPr>
          <p:nvPr>
            <p:ph type="sldNum" idx="4"/>
          </p:nvPr>
        </p:nvSpPr>
        <p:spPr bwMode="auto">
          <a:xfrm>
            <a:off x="7224713" y="6884988"/>
            <a:ext cx="2351087" cy="522287"/>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eaLnBrk="1">
              <a:lnSpc>
                <a:spcPct val="93000"/>
              </a:lnSpc>
              <a:buClr>
                <a:srgbClr val="000000"/>
              </a:buClr>
              <a:buSzPct val="45000"/>
              <a:buFont typeface="Wingdings" pitchFamily="2" charset="2"/>
              <a:buNone/>
              <a:defRPr sz="1400" b="1">
                <a:solidFill>
                  <a:srgbClr val="000000"/>
                </a:solidFill>
                <a:latin typeface="Century Gothic" panose="020B0502020202020204" pitchFamily="34" charset="0"/>
                <a:ea typeface="MS Gothic" pitchFamily="49" charset="-128"/>
              </a:defRPr>
            </a:lvl1pPr>
          </a:lstStyle>
          <a:p>
            <a:endParaRPr lang="en-GB" altLang="en-US" dirty="0"/>
          </a:p>
        </p:txBody>
      </p:sp>
    </p:spTree>
    <p:extLst>
      <p:ext uri="{BB962C8B-B14F-4D97-AF65-F5344CB8AC3E}">
        <p14:creationId xmlns:p14="http://schemas.microsoft.com/office/powerpoint/2010/main" val="324470918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Rectangle 5"/>
          <p:cNvSpPr>
            <a:spLocks noGrp="1" noChangeArrowheads="1"/>
          </p:cNvSpPr>
          <p:nvPr>
            <p:ph type="sldNum" idx="4"/>
          </p:nvPr>
        </p:nvSpPr>
        <p:spPr bwMode="auto">
          <a:xfrm>
            <a:off x="7224713" y="6884988"/>
            <a:ext cx="2351087" cy="522287"/>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eaLnBrk="1">
              <a:lnSpc>
                <a:spcPct val="93000"/>
              </a:lnSpc>
              <a:buClr>
                <a:srgbClr val="000000"/>
              </a:buClr>
              <a:buSzPct val="45000"/>
              <a:buFont typeface="Wingdings" pitchFamily="2" charset="2"/>
              <a:buNone/>
              <a:defRPr sz="1400" b="1">
                <a:solidFill>
                  <a:srgbClr val="000000"/>
                </a:solidFill>
                <a:latin typeface="Century Gothic" panose="020B0502020202020204" pitchFamily="34" charset="0"/>
                <a:ea typeface="MS Gothic" pitchFamily="49" charset="-128"/>
              </a:defRPr>
            </a:lvl1pPr>
          </a:lstStyle>
          <a:p>
            <a:endParaRPr lang="en-GB" altLang="en-US" dirty="0"/>
          </a:p>
        </p:txBody>
      </p:sp>
    </p:spTree>
    <p:extLst>
      <p:ext uri="{BB962C8B-B14F-4D97-AF65-F5344CB8AC3E}">
        <p14:creationId xmlns:p14="http://schemas.microsoft.com/office/powerpoint/2010/main" val="265168093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5675" y="323850"/>
            <a:ext cx="2265363" cy="5992813"/>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504825" y="323850"/>
            <a:ext cx="6648450" cy="59928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Rectangle 5"/>
          <p:cNvSpPr>
            <a:spLocks noGrp="1" noChangeArrowheads="1"/>
          </p:cNvSpPr>
          <p:nvPr>
            <p:ph type="sldNum" idx="4"/>
          </p:nvPr>
        </p:nvSpPr>
        <p:spPr bwMode="auto">
          <a:xfrm>
            <a:off x="7224713" y="6884988"/>
            <a:ext cx="2351087" cy="522287"/>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eaLnBrk="1">
              <a:lnSpc>
                <a:spcPct val="93000"/>
              </a:lnSpc>
              <a:buClr>
                <a:srgbClr val="000000"/>
              </a:buClr>
              <a:buSzPct val="45000"/>
              <a:buFont typeface="Wingdings" pitchFamily="2" charset="2"/>
              <a:buNone/>
              <a:defRPr sz="1400" b="1">
                <a:solidFill>
                  <a:srgbClr val="000000"/>
                </a:solidFill>
                <a:latin typeface="Century Gothic" panose="020B0502020202020204" pitchFamily="34" charset="0"/>
                <a:ea typeface="MS Gothic" pitchFamily="49" charset="-128"/>
              </a:defRPr>
            </a:lvl1pPr>
          </a:lstStyle>
          <a:p>
            <a:endParaRPr lang="en-GB" altLang="en-US" dirty="0"/>
          </a:p>
        </p:txBody>
      </p:sp>
    </p:spTree>
    <p:extLst>
      <p:ext uri="{BB962C8B-B14F-4D97-AF65-F5344CB8AC3E}">
        <p14:creationId xmlns:p14="http://schemas.microsoft.com/office/powerpoint/2010/main" val="281974093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504825" y="323850"/>
            <a:ext cx="9066213" cy="933450"/>
          </a:xfrm>
        </p:spPr>
        <p:txBody>
          <a:bodyPr/>
          <a:lstStyle/>
          <a:p>
            <a:r>
              <a:rPr lang="en-US"/>
              <a:t>Click to edit Master title style</a:t>
            </a:r>
            <a:endParaRPr lang="en-ZA"/>
          </a:p>
        </p:txBody>
      </p:sp>
      <p:sp>
        <p:nvSpPr>
          <p:cNvPr id="4" name="Rectangle 5"/>
          <p:cNvSpPr>
            <a:spLocks noGrp="1" noChangeArrowheads="1"/>
          </p:cNvSpPr>
          <p:nvPr>
            <p:ph type="sldNum" idx="4"/>
          </p:nvPr>
        </p:nvSpPr>
        <p:spPr bwMode="auto">
          <a:xfrm>
            <a:off x="7224713" y="6884988"/>
            <a:ext cx="2351087" cy="522287"/>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eaLnBrk="1">
              <a:lnSpc>
                <a:spcPct val="93000"/>
              </a:lnSpc>
              <a:buClr>
                <a:srgbClr val="000000"/>
              </a:buClr>
              <a:buSzPct val="45000"/>
              <a:buFont typeface="Wingdings" pitchFamily="2" charset="2"/>
              <a:buNone/>
              <a:defRPr sz="1400" b="1">
                <a:solidFill>
                  <a:srgbClr val="000000"/>
                </a:solidFill>
                <a:latin typeface="Century Gothic" panose="020B0502020202020204" pitchFamily="34" charset="0"/>
                <a:ea typeface="MS Gothic" pitchFamily="49" charset="-128"/>
              </a:defRPr>
            </a:lvl1pPr>
          </a:lstStyle>
          <a:p>
            <a:endParaRPr lang="en-GB" altLang="en-US" dirty="0"/>
          </a:p>
        </p:txBody>
      </p:sp>
    </p:spTree>
    <p:extLst>
      <p:ext uri="{BB962C8B-B14F-4D97-AF65-F5344CB8AC3E}">
        <p14:creationId xmlns:p14="http://schemas.microsoft.com/office/powerpoint/2010/main" val="162545234"/>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a:t>Click to edit Master title style</a:t>
            </a:r>
          </a:p>
        </p:txBody>
      </p:sp>
      <p:sp>
        <p:nvSpPr>
          <p:cNvPr id="3" name="Subtitle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Slide Number Placeholder 1"/>
          <p:cNvSpPr>
            <a:spLocks noGrp="1"/>
          </p:cNvSpPr>
          <p:nvPr>
            <p:ph type="sldNum" sz="quarter" idx="10"/>
          </p:nvPr>
        </p:nvSpPr>
        <p:spPr/>
        <p:txBody>
          <a:bodyPr/>
          <a:lstStyle>
            <a:lvl1pPr>
              <a:defRPr/>
            </a:lvl1pPr>
          </a:lstStyle>
          <a:p>
            <a:pPr>
              <a:defRPr/>
            </a:pPr>
            <a:fld id="{3A11B71F-A5B4-4AF4-A327-47A8366318EA}" type="slidenum">
              <a:rPr lang="en-ZA"/>
              <a:pPr>
                <a:defRPr/>
              </a:pPr>
              <a:t>‹#›</a:t>
            </a:fld>
            <a:endParaRPr lang="en-ZA" dirty="0"/>
          </a:p>
        </p:txBody>
      </p:sp>
    </p:spTree>
    <p:extLst>
      <p:ext uri="{BB962C8B-B14F-4D97-AF65-F5344CB8AC3E}">
        <p14:creationId xmlns:p14="http://schemas.microsoft.com/office/powerpoint/2010/main" val="195869840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1"/>
          <p:cNvSpPr>
            <a:spLocks noGrp="1"/>
          </p:cNvSpPr>
          <p:nvPr>
            <p:ph type="sldNum" sz="quarter" idx="10"/>
          </p:nvPr>
        </p:nvSpPr>
        <p:spPr/>
        <p:txBody>
          <a:bodyPr/>
          <a:lstStyle>
            <a:lvl1pPr>
              <a:defRPr/>
            </a:lvl1pPr>
          </a:lstStyle>
          <a:p>
            <a:pPr>
              <a:defRPr/>
            </a:pPr>
            <a:fld id="{6E752065-9866-40C6-BD87-6268BE28AB23}" type="slidenum">
              <a:rPr lang="en-ZA"/>
              <a:pPr>
                <a:defRPr/>
              </a:pPr>
              <a:t>‹#›</a:t>
            </a:fld>
            <a:endParaRPr lang="en-ZA" dirty="0"/>
          </a:p>
        </p:txBody>
      </p:sp>
    </p:spTree>
    <p:extLst>
      <p:ext uri="{BB962C8B-B14F-4D97-AF65-F5344CB8AC3E}">
        <p14:creationId xmlns:p14="http://schemas.microsoft.com/office/powerpoint/2010/main" val="395943361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1"/>
          <p:cNvSpPr>
            <a:spLocks noGrp="1"/>
          </p:cNvSpPr>
          <p:nvPr>
            <p:ph type="sldNum" sz="quarter" idx="10"/>
          </p:nvPr>
        </p:nvSpPr>
        <p:spPr/>
        <p:txBody>
          <a:bodyPr/>
          <a:lstStyle>
            <a:lvl1pPr>
              <a:defRPr/>
            </a:lvl1pPr>
          </a:lstStyle>
          <a:p>
            <a:pPr>
              <a:defRPr/>
            </a:pPr>
            <a:fld id="{DEAA5E5D-1933-47C1-AA52-7EE07A1D9622}" type="slidenum">
              <a:rPr lang="en-ZA"/>
              <a:pPr>
                <a:defRPr/>
              </a:pPr>
              <a:t>‹#›</a:t>
            </a:fld>
            <a:endParaRPr lang="en-ZA" dirty="0"/>
          </a:p>
        </p:txBody>
      </p:sp>
    </p:spTree>
    <p:extLst>
      <p:ext uri="{BB962C8B-B14F-4D97-AF65-F5344CB8AC3E}">
        <p14:creationId xmlns:p14="http://schemas.microsoft.com/office/powerpoint/2010/main" val="1480854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04825" y="1331914"/>
            <a:ext cx="4456113" cy="4984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13338" y="1331914"/>
            <a:ext cx="4457700" cy="4984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noChangeArrowheads="1"/>
          </p:cNvSpPr>
          <p:nvPr>
            <p:ph type="sldNum" idx="4"/>
          </p:nvPr>
        </p:nvSpPr>
        <p:spPr bwMode="auto">
          <a:xfrm>
            <a:off x="7224713" y="6884988"/>
            <a:ext cx="2351087" cy="522287"/>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eaLnBrk="1">
              <a:lnSpc>
                <a:spcPct val="93000"/>
              </a:lnSpc>
              <a:buClr>
                <a:srgbClr val="000000"/>
              </a:buClr>
              <a:buSzPct val="45000"/>
              <a:buFont typeface="Wingdings" pitchFamily="2" charset="2"/>
              <a:buNone/>
              <a:defRPr sz="1400" b="1">
                <a:solidFill>
                  <a:srgbClr val="000000"/>
                </a:solidFill>
                <a:latin typeface="Century Gothic" panose="020B0502020202020204" pitchFamily="34" charset="0"/>
                <a:ea typeface="MS Gothic" pitchFamily="49" charset="-128"/>
              </a:defRPr>
            </a:lvl1pPr>
          </a:lstStyle>
          <a:p>
            <a:endParaRPr lang="en-GB" alt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04825" y="1331913"/>
            <a:ext cx="4456113" cy="4984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13338" y="1331913"/>
            <a:ext cx="4457700" cy="4984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1"/>
          <p:cNvSpPr>
            <a:spLocks noGrp="1"/>
          </p:cNvSpPr>
          <p:nvPr>
            <p:ph type="sldNum" sz="quarter" idx="10"/>
          </p:nvPr>
        </p:nvSpPr>
        <p:spPr/>
        <p:txBody>
          <a:bodyPr/>
          <a:lstStyle>
            <a:lvl1pPr>
              <a:defRPr/>
            </a:lvl1pPr>
          </a:lstStyle>
          <a:p>
            <a:pPr>
              <a:defRPr/>
            </a:pPr>
            <a:fld id="{262827A5-1A67-4549-8017-B4F46FF94FE3}" type="slidenum">
              <a:rPr lang="en-ZA"/>
              <a:pPr>
                <a:defRPr/>
              </a:pPr>
              <a:t>‹#›</a:t>
            </a:fld>
            <a:endParaRPr lang="en-ZA" dirty="0"/>
          </a:p>
        </p:txBody>
      </p:sp>
    </p:spTree>
    <p:extLst>
      <p:ext uri="{BB962C8B-B14F-4D97-AF65-F5344CB8AC3E}">
        <p14:creationId xmlns:p14="http://schemas.microsoft.com/office/powerpoint/2010/main" val="209038198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
          <p:cNvSpPr>
            <a:spLocks noGrp="1"/>
          </p:cNvSpPr>
          <p:nvPr>
            <p:ph type="sldNum" sz="quarter" idx="10"/>
          </p:nvPr>
        </p:nvSpPr>
        <p:spPr/>
        <p:txBody>
          <a:bodyPr/>
          <a:lstStyle>
            <a:lvl1pPr>
              <a:defRPr/>
            </a:lvl1pPr>
          </a:lstStyle>
          <a:p>
            <a:pPr>
              <a:defRPr/>
            </a:pPr>
            <a:fld id="{8E2FE45B-4545-4F25-8F9F-0F4D11112D00}" type="slidenum">
              <a:rPr lang="en-ZA"/>
              <a:pPr>
                <a:defRPr/>
              </a:pPr>
              <a:t>‹#›</a:t>
            </a:fld>
            <a:endParaRPr lang="en-ZA" dirty="0"/>
          </a:p>
        </p:txBody>
      </p:sp>
    </p:spTree>
    <p:extLst>
      <p:ext uri="{BB962C8B-B14F-4D97-AF65-F5344CB8AC3E}">
        <p14:creationId xmlns:p14="http://schemas.microsoft.com/office/powerpoint/2010/main" val="310979562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1"/>
          <p:cNvSpPr>
            <a:spLocks noGrp="1"/>
          </p:cNvSpPr>
          <p:nvPr>
            <p:ph type="sldNum" sz="quarter" idx="10"/>
          </p:nvPr>
        </p:nvSpPr>
        <p:spPr/>
        <p:txBody>
          <a:bodyPr/>
          <a:lstStyle>
            <a:lvl1pPr>
              <a:defRPr/>
            </a:lvl1pPr>
          </a:lstStyle>
          <a:p>
            <a:pPr>
              <a:defRPr/>
            </a:pPr>
            <a:fld id="{F262626F-D799-43C1-9A2A-B994F62B073A}" type="slidenum">
              <a:rPr lang="en-ZA"/>
              <a:pPr>
                <a:defRPr/>
              </a:pPr>
              <a:t>‹#›</a:t>
            </a:fld>
            <a:endParaRPr lang="en-ZA" dirty="0"/>
          </a:p>
        </p:txBody>
      </p:sp>
    </p:spTree>
    <p:extLst>
      <p:ext uri="{BB962C8B-B14F-4D97-AF65-F5344CB8AC3E}">
        <p14:creationId xmlns:p14="http://schemas.microsoft.com/office/powerpoint/2010/main" val="205093755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pPr>
              <a:defRPr/>
            </a:pPr>
            <a:fld id="{BDA06D4E-9DB3-4C96-A49B-D721C4AB2960}" type="slidenum">
              <a:rPr lang="en-ZA"/>
              <a:pPr>
                <a:defRPr/>
              </a:pPr>
              <a:t>‹#›</a:t>
            </a:fld>
            <a:endParaRPr lang="en-ZA" dirty="0"/>
          </a:p>
        </p:txBody>
      </p:sp>
    </p:spTree>
    <p:extLst>
      <p:ext uri="{BB962C8B-B14F-4D97-AF65-F5344CB8AC3E}">
        <p14:creationId xmlns:p14="http://schemas.microsoft.com/office/powerpoint/2010/main" val="325705258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1"/>
          <p:cNvSpPr>
            <a:spLocks noGrp="1"/>
          </p:cNvSpPr>
          <p:nvPr>
            <p:ph type="sldNum" sz="quarter" idx="10"/>
          </p:nvPr>
        </p:nvSpPr>
        <p:spPr/>
        <p:txBody>
          <a:bodyPr/>
          <a:lstStyle>
            <a:lvl1pPr>
              <a:defRPr/>
            </a:lvl1pPr>
          </a:lstStyle>
          <a:p>
            <a:pPr>
              <a:defRPr/>
            </a:pPr>
            <a:fld id="{B48A51C8-9C46-43C2-B4F9-BFE90D049DAA}" type="slidenum">
              <a:rPr lang="en-ZA"/>
              <a:pPr>
                <a:defRPr/>
              </a:pPr>
              <a:t>‹#›</a:t>
            </a:fld>
            <a:endParaRPr lang="en-ZA" dirty="0"/>
          </a:p>
        </p:txBody>
      </p:sp>
    </p:spTree>
    <p:extLst>
      <p:ext uri="{BB962C8B-B14F-4D97-AF65-F5344CB8AC3E}">
        <p14:creationId xmlns:p14="http://schemas.microsoft.com/office/powerpoint/2010/main" val="164248355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1"/>
          <p:cNvSpPr>
            <a:spLocks noGrp="1"/>
          </p:cNvSpPr>
          <p:nvPr>
            <p:ph type="sldNum" sz="quarter" idx="10"/>
          </p:nvPr>
        </p:nvSpPr>
        <p:spPr/>
        <p:txBody>
          <a:bodyPr/>
          <a:lstStyle>
            <a:lvl1pPr>
              <a:defRPr/>
            </a:lvl1pPr>
          </a:lstStyle>
          <a:p>
            <a:pPr>
              <a:defRPr/>
            </a:pPr>
            <a:fld id="{44F31E1C-2802-4DFF-BB07-9CE9B390F7AE}" type="slidenum">
              <a:rPr lang="en-ZA"/>
              <a:pPr>
                <a:defRPr/>
              </a:pPr>
              <a:t>‹#›</a:t>
            </a:fld>
            <a:endParaRPr lang="en-ZA" dirty="0"/>
          </a:p>
        </p:txBody>
      </p:sp>
    </p:spTree>
    <p:extLst>
      <p:ext uri="{BB962C8B-B14F-4D97-AF65-F5344CB8AC3E}">
        <p14:creationId xmlns:p14="http://schemas.microsoft.com/office/powerpoint/2010/main" val="240449583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1"/>
          <p:cNvSpPr>
            <a:spLocks noGrp="1"/>
          </p:cNvSpPr>
          <p:nvPr>
            <p:ph type="sldNum" sz="quarter" idx="10"/>
          </p:nvPr>
        </p:nvSpPr>
        <p:spPr/>
        <p:txBody>
          <a:bodyPr/>
          <a:lstStyle>
            <a:lvl1pPr>
              <a:defRPr/>
            </a:lvl1pPr>
          </a:lstStyle>
          <a:p>
            <a:pPr>
              <a:defRPr/>
            </a:pPr>
            <a:fld id="{B72D59E5-079E-423E-B9C7-9A355595DC22}" type="slidenum">
              <a:rPr lang="en-ZA"/>
              <a:pPr>
                <a:defRPr/>
              </a:pPr>
              <a:t>‹#›</a:t>
            </a:fld>
            <a:endParaRPr lang="en-ZA" dirty="0"/>
          </a:p>
        </p:txBody>
      </p:sp>
    </p:spTree>
    <p:extLst>
      <p:ext uri="{BB962C8B-B14F-4D97-AF65-F5344CB8AC3E}">
        <p14:creationId xmlns:p14="http://schemas.microsoft.com/office/powerpoint/2010/main" val="264049802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5675" y="323850"/>
            <a:ext cx="2265363" cy="599281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04825" y="323850"/>
            <a:ext cx="6648450" cy="59928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1"/>
          <p:cNvSpPr>
            <a:spLocks noGrp="1"/>
          </p:cNvSpPr>
          <p:nvPr>
            <p:ph type="sldNum" sz="quarter" idx="10"/>
          </p:nvPr>
        </p:nvSpPr>
        <p:spPr/>
        <p:txBody>
          <a:bodyPr/>
          <a:lstStyle>
            <a:lvl1pPr>
              <a:defRPr/>
            </a:lvl1pPr>
          </a:lstStyle>
          <a:p>
            <a:pPr>
              <a:defRPr/>
            </a:pPr>
            <a:fld id="{665EF00E-CD55-4F4F-B865-391B795004B4}" type="slidenum">
              <a:rPr lang="en-ZA"/>
              <a:pPr>
                <a:defRPr/>
              </a:pPr>
              <a:t>‹#›</a:t>
            </a:fld>
            <a:endParaRPr lang="en-ZA" dirty="0"/>
          </a:p>
        </p:txBody>
      </p:sp>
    </p:spTree>
    <p:extLst>
      <p:ext uri="{BB962C8B-B14F-4D97-AF65-F5344CB8AC3E}">
        <p14:creationId xmlns:p14="http://schemas.microsoft.com/office/powerpoint/2010/main" val="303779031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504825" y="323850"/>
            <a:ext cx="9066213" cy="933450"/>
          </a:xfrm>
        </p:spPr>
        <p:txBody>
          <a:bodyPr/>
          <a:lstStyle/>
          <a:p>
            <a:r>
              <a:rPr lang="en-US"/>
              <a:t>Click to edit Master title style</a:t>
            </a:r>
          </a:p>
        </p:txBody>
      </p:sp>
      <p:sp>
        <p:nvSpPr>
          <p:cNvPr id="3" name="Slide Number Placeholder 1"/>
          <p:cNvSpPr>
            <a:spLocks noGrp="1"/>
          </p:cNvSpPr>
          <p:nvPr>
            <p:ph type="sldNum" sz="quarter" idx="10"/>
          </p:nvPr>
        </p:nvSpPr>
        <p:spPr/>
        <p:txBody>
          <a:bodyPr/>
          <a:lstStyle>
            <a:lvl1pPr>
              <a:defRPr/>
            </a:lvl1pPr>
          </a:lstStyle>
          <a:p>
            <a:pPr>
              <a:defRPr/>
            </a:pPr>
            <a:fld id="{4D97F3F4-10AB-4207-AB94-2BA7D52D2BDF}" type="slidenum">
              <a:rPr lang="en-ZA"/>
              <a:pPr>
                <a:defRPr/>
              </a:pPr>
              <a:t>‹#›</a:t>
            </a:fld>
            <a:endParaRPr lang="en-ZA" dirty="0"/>
          </a:p>
        </p:txBody>
      </p:sp>
    </p:spTree>
    <p:extLst>
      <p:ext uri="{BB962C8B-B14F-4D97-AF65-F5344CB8AC3E}">
        <p14:creationId xmlns:p14="http://schemas.microsoft.com/office/powerpoint/2010/main" val="183881861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60475" y="1236663"/>
            <a:ext cx="7559675" cy="2632075"/>
          </a:xfrm>
        </p:spPr>
        <p:txBody>
          <a:bodyPr anchor="b"/>
          <a:lstStyle>
            <a:lvl1pPr algn="ctr">
              <a:defRPr sz="6000"/>
            </a:lvl1pPr>
          </a:lstStyle>
          <a:p>
            <a:r>
              <a:rPr lang="en-US"/>
              <a:t>Click to edit Master title style</a:t>
            </a:r>
            <a:endParaRPr lang="en-ZA"/>
          </a:p>
        </p:txBody>
      </p:sp>
      <p:sp>
        <p:nvSpPr>
          <p:cNvPr id="3" name="Subtitle 2"/>
          <p:cNvSpPr>
            <a:spLocks noGrp="1"/>
          </p:cNvSpPr>
          <p:nvPr>
            <p:ph type="subTitle" idx="1"/>
          </p:nvPr>
        </p:nvSpPr>
        <p:spPr>
          <a:xfrm>
            <a:off x="1260475" y="3970338"/>
            <a:ext cx="7559675" cy="18256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Tree>
    <p:extLst>
      <p:ext uri="{BB962C8B-B14F-4D97-AF65-F5344CB8AC3E}">
        <p14:creationId xmlns:p14="http://schemas.microsoft.com/office/powerpoint/2010/main" val="1972302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04827"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04827"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sldNum" idx="10"/>
          </p:nvPr>
        </p:nvSpPr>
        <p:spPr bwMode="auto">
          <a:xfrm>
            <a:off x="7224713" y="6884988"/>
            <a:ext cx="2351087" cy="522287"/>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eaLnBrk="1">
              <a:lnSpc>
                <a:spcPct val="93000"/>
              </a:lnSpc>
              <a:buClr>
                <a:srgbClr val="000000"/>
              </a:buClr>
              <a:buSzPct val="45000"/>
              <a:buFont typeface="Wingdings" pitchFamily="2" charset="2"/>
              <a:buNone/>
              <a:defRPr sz="1400" b="1">
                <a:solidFill>
                  <a:srgbClr val="000000"/>
                </a:solidFill>
                <a:latin typeface="Century Gothic" panose="020B0502020202020204" pitchFamily="34" charset="0"/>
                <a:ea typeface="MS Gothic" pitchFamily="49" charset="-128"/>
              </a:defRPr>
            </a:lvl1pPr>
          </a:lstStyle>
          <a:p>
            <a:endParaRPr lang="en-GB" altLang="en-US"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Tree>
    <p:extLst>
      <p:ext uri="{BB962C8B-B14F-4D97-AF65-F5344CB8AC3E}">
        <p14:creationId xmlns:p14="http://schemas.microsoft.com/office/powerpoint/2010/main" val="401780578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7388" y="1884363"/>
            <a:ext cx="8694737" cy="3144837"/>
          </a:xfrm>
        </p:spPr>
        <p:txBody>
          <a:bodyPr anchor="b"/>
          <a:lstStyle>
            <a:lvl1pPr>
              <a:defRPr sz="6000"/>
            </a:lvl1pPr>
          </a:lstStyle>
          <a:p>
            <a:r>
              <a:rPr lang="en-US"/>
              <a:t>Click to edit Master title style</a:t>
            </a:r>
            <a:endParaRPr lang="en-ZA"/>
          </a:p>
        </p:txBody>
      </p:sp>
      <p:sp>
        <p:nvSpPr>
          <p:cNvPr id="3" name="Text Placeholder 2"/>
          <p:cNvSpPr>
            <a:spLocks noGrp="1"/>
          </p:cNvSpPr>
          <p:nvPr>
            <p:ph type="body" idx="1"/>
          </p:nvPr>
        </p:nvSpPr>
        <p:spPr>
          <a:xfrm>
            <a:off x="687388" y="5059363"/>
            <a:ext cx="8694737" cy="16525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Tree>
    <p:extLst>
      <p:ext uri="{BB962C8B-B14F-4D97-AF65-F5344CB8AC3E}">
        <p14:creationId xmlns:p14="http://schemas.microsoft.com/office/powerpoint/2010/main" val="25471302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504825" y="1331913"/>
            <a:ext cx="4456113" cy="49847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5113338" y="1331913"/>
            <a:ext cx="4457700" cy="49847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Tree>
    <p:extLst>
      <p:ext uri="{BB962C8B-B14F-4D97-AF65-F5344CB8AC3E}">
        <p14:creationId xmlns:p14="http://schemas.microsoft.com/office/powerpoint/2010/main" val="414234277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3738" y="403225"/>
            <a:ext cx="8694737" cy="1460500"/>
          </a:xfrm>
        </p:spPr>
        <p:txBody>
          <a:bodyPr/>
          <a:lstStyle/>
          <a:p>
            <a:r>
              <a:rPr lang="en-US"/>
              <a:t>Click to edit Master title style</a:t>
            </a:r>
            <a:endParaRPr lang="en-ZA"/>
          </a:p>
        </p:txBody>
      </p:sp>
      <p:sp>
        <p:nvSpPr>
          <p:cNvPr id="3" name="Text Placeholder 2"/>
          <p:cNvSpPr>
            <a:spLocks noGrp="1"/>
          </p:cNvSpPr>
          <p:nvPr>
            <p:ph type="body" idx="1"/>
          </p:nvPr>
        </p:nvSpPr>
        <p:spPr>
          <a:xfrm>
            <a:off x="693738" y="1852613"/>
            <a:ext cx="426561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93738" y="2760663"/>
            <a:ext cx="4265612" cy="40624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5103813" y="1852613"/>
            <a:ext cx="4284662" cy="9080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103813" y="2760663"/>
            <a:ext cx="4284662" cy="40624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Tree>
    <p:extLst>
      <p:ext uri="{BB962C8B-B14F-4D97-AF65-F5344CB8AC3E}">
        <p14:creationId xmlns:p14="http://schemas.microsoft.com/office/powerpoint/2010/main" val="378786040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Tree>
    <p:extLst>
      <p:ext uri="{BB962C8B-B14F-4D97-AF65-F5344CB8AC3E}">
        <p14:creationId xmlns:p14="http://schemas.microsoft.com/office/powerpoint/2010/main" val="114299732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7464806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3738" y="503238"/>
            <a:ext cx="3251200" cy="1765300"/>
          </a:xfrm>
        </p:spPr>
        <p:txBody>
          <a:bodyPr anchor="b"/>
          <a:lstStyle>
            <a:lvl1pPr>
              <a:defRPr sz="3200"/>
            </a:lvl1pPr>
          </a:lstStyle>
          <a:p>
            <a:r>
              <a:rPr lang="en-US"/>
              <a:t>Click to edit Master title style</a:t>
            </a:r>
            <a:endParaRPr lang="en-ZA"/>
          </a:p>
        </p:txBody>
      </p:sp>
      <p:sp>
        <p:nvSpPr>
          <p:cNvPr id="3" name="Content Placeholder 2"/>
          <p:cNvSpPr>
            <a:spLocks noGrp="1"/>
          </p:cNvSpPr>
          <p:nvPr>
            <p:ph idx="1"/>
          </p:nvPr>
        </p:nvSpPr>
        <p:spPr>
          <a:xfrm>
            <a:off x="4286250" y="1089025"/>
            <a:ext cx="5102225" cy="53721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414133897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3738" y="503238"/>
            <a:ext cx="3251200" cy="1765300"/>
          </a:xfrm>
        </p:spPr>
        <p:txBody>
          <a:bodyPr anchor="b"/>
          <a:lstStyle>
            <a:lvl1pPr>
              <a:defRPr sz="3200"/>
            </a:lvl1pPr>
          </a:lstStyle>
          <a:p>
            <a:r>
              <a:rPr lang="en-US"/>
              <a:t>Click to edit Master title style</a:t>
            </a:r>
            <a:endParaRPr lang="en-ZA"/>
          </a:p>
        </p:txBody>
      </p:sp>
      <p:sp>
        <p:nvSpPr>
          <p:cNvPr id="3" name="Picture Placeholder 2"/>
          <p:cNvSpPr>
            <a:spLocks noGrp="1"/>
          </p:cNvSpPr>
          <p:nvPr>
            <p:ph type="pic" idx="1"/>
          </p:nvPr>
        </p:nvSpPr>
        <p:spPr>
          <a:xfrm>
            <a:off x="4286250" y="1089025"/>
            <a:ext cx="5102225" cy="5372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a:p>
        </p:txBody>
      </p:sp>
      <p:sp>
        <p:nvSpPr>
          <p:cNvPr id="4" name="Text Placeholder 3"/>
          <p:cNvSpPr>
            <a:spLocks noGrp="1"/>
          </p:cNvSpPr>
          <p:nvPr>
            <p:ph type="body" sz="half" idx="2"/>
          </p:nvPr>
        </p:nvSpPr>
        <p:spPr>
          <a:xfrm>
            <a:off x="693738" y="2268538"/>
            <a:ext cx="3251200" cy="420052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88523560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Tree>
    <p:extLst>
      <p:ext uri="{BB962C8B-B14F-4D97-AF65-F5344CB8AC3E}">
        <p14:creationId xmlns:p14="http://schemas.microsoft.com/office/powerpoint/2010/main" val="704270304"/>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5675" y="323850"/>
            <a:ext cx="2265363" cy="5992813"/>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504825" y="323850"/>
            <a:ext cx="6648450" cy="59928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Tree>
    <p:extLst>
      <p:ext uri="{BB962C8B-B14F-4D97-AF65-F5344CB8AC3E}">
        <p14:creationId xmlns:p14="http://schemas.microsoft.com/office/powerpoint/2010/main" val="159342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sldNum" idx="4"/>
          </p:nvPr>
        </p:nvSpPr>
        <p:spPr bwMode="auto">
          <a:xfrm>
            <a:off x="7224713" y="6884988"/>
            <a:ext cx="2351087" cy="522287"/>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eaLnBrk="1">
              <a:lnSpc>
                <a:spcPct val="93000"/>
              </a:lnSpc>
              <a:buClr>
                <a:srgbClr val="000000"/>
              </a:buClr>
              <a:buSzPct val="45000"/>
              <a:buFont typeface="Wingdings" pitchFamily="2" charset="2"/>
              <a:buNone/>
              <a:defRPr sz="1400" b="1">
                <a:solidFill>
                  <a:srgbClr val="000000"/>
                </a:solidFill>
                <a:latin typeface="Century Gothic" panose="020B0502020202020204" pitchFamily="34" charset="0"/>
                <a:ea typeface="MS Gothic" pitchFamily="49" charset="-128"/>
              </a:defRPr>
            </a:lvl1pPr>
          </a:lstStyle>
          <a:p>
            <a:endParaRPr lang="en-GB" altLang="en-US" dirty="0"/>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504825" y="323850"/>
            <a:ext cx="9066213" cy="933450"/>
          </a:xfrm>
        </p:spPr>
        <p:txBody>
          <a:bodyPr/>
          <a:lstStyle/>
          <a:p>
            <a:r>
              <a:rPr lang="en-US"/>
              <a:t>Click to edit Master title style</a:t>
            </a:r>
            <a:endParaRPr lang="en-ZA"/>
          </a:p>
        </p:txBody>
      </p:sp>
    </p:spTree>
    <p:extLst>
      <p:ext uri="{BB962C8B-B14F-4D97-AF65-F5344CB8AC3E}">
        <p14:creationId xmlns:p14="http://schemas.microsoft.com/office/powerpoint/2010/main" val="2201822485"/>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3" y="2347916"/>
            <a:ext cx="8569325" cy="1620837"/>
          </a:xfrm>
        </p:spPr>
        <p:txBody>
          <a:bodyPr/>
          <a:lstStyle/>
          <a:p>
            <a:r>
              <a:rPr lang="en-US"/>
              <a:t>Click to edit Master title style</a:t>
            </a:r>
          </a:p>
        </p:txBody>
      </p:sp>
      <p:sp>
        <p:nvSpPr>
          <p:cNvPr id="3" name="Subtitle 2"/>
          <p:cNvSpPr>
            <a:spLocks noGrp="1"/>
          </p:cNvSpPr>
          <p:nvPr>
            <p:ph type="subTitle" idx="1"/>
          </p:nvPr>
        </p:nvSpPr>
        <p:spPr>
          <a:xfrm>
            <a:off x="1512889" y="4283075"/>
            <a:ext cx="7056437" cy="1931987"/>
          </a:xfrm>
        </p:spPr>
        <p:txBody>
          <a:bodyPr/>
          <a:lstStyle>
            <a:lvl1pPr marL="0" indent="0" algn="ctr">
              <a:buNone/>
              <a:defRPr/>
            </a:lvl1pPr>
            <a:lvl2pPr marL="342933" indent="0" algn="ctr">
              <a:buNone/>
              <a:defRPr/>
            </a:lvl2pPr>
            <a:lvl3pPr marL="685867" indent="0" algn="ctr">
              <a:buNone/>
              <a:defRPr/>
            </a:lvl3pPr>
            <a:lvl4pPr marL="1028800" indent="0" algn="ctr">
              <a:buNone/>
              <a:defRPr/>
            </a:lvl4pPr>
            <a:lvl5pPr marL="1371733" indent="0" algn="ctr">
              <a:buNone/>
              <a:defRPr/>
            </a:lvl5pPr>
            <a:lvl6pPr marL="1714667" indent="0" algn="ctr">
              <a:buNone/>
              <a:defRPr/>
            </a:lvl6pPr>
            <a:lvl7pPr marL="2057600" indent="0" algn="ctr">
              <a:buNone/>
              <a:defRPr/>
            </a:lvl7pPr>
            <a:lvl8pPr marL="2400534" indent="0" algn="ctr">
              <a:buNone/>
              <a:defRPr/>
            </a:lvl8pPr>
            <a:lvl9pPr marL="2743467" indent="0" algn="ctr">
              <a:buNone/>
              <a:defRPr/>
            </a:lvl9pPr>
          </a:lstStyle>
          <a:p>
            <a:r>
              <a:rPr lang="en-US"/>
              <a:t>Click to edit Master subtitle style</a:t>
            </a:r>
          </a:p>
        </p:txBody>
      </p:sp>
    </p:spTree>
    <p:extLst>
      <p:ext uri="{BB962C8B-B14F-4D97-AF65-F5344CB8AC3E}">
        <p14:creationId xmlns:p14="http://schemas.microsoft.com/office/powerpoint/2010/main" val="65674841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19465393"/>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7" y="4857754"/>
            <a:ext cx="8567738" cy="15017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96927" y="3203577"/>
            <a:ext cx="8567738" cy="1654175"/>
          </a:xfrm>
        </p:spPr>
        <p:txBody>
          <a:bodyPr anchor="b"/>
          <a:lstStyle>
            <a:lvl1pPr marL="0" indent="0">
              <a:buNone/>
              <a:defRPr sz="1500"/>
            </a:lvl1pPr>
            <a:lvl2pPr marL="342933" indent="0">
              <a:buNone/>
              <a:defRPr sz="1350"/>
            </a:lvl2pPr>
            <a:lvl3pPr marL="685867" indent="0">
              <a:buNone/>
              <a:defRPr sz="1201"/>
            </a:lvl3pPr>
            <a:lvl4pPr marL="1028800" indent="0">
              <a:buNone/>
              <a:defRPr sz="1050"/>
            </a:lvl4pPr>
            <a:lvl5pPr marL="1371733" indent="0">
              <a:buNone/>
              <a:defRPr sz="1050"/>
            </a:lvl5pPr>
            <a:lvl6pPr marL="1714667" indent="0">
              <a:buNone/>
              <a:defRPr sz="1050"/>
            </a:lvl6pPr>
            <a:lvl7pPr marL="2057600" indent="0">
              <a:buNone/>
              <a:defRPr sz="1050"/>
            </a:lvl7pPr>
            <a:lvl8pPr marL="2400534" indent="0">
              <a:buNone/>
              <a:defRPr sz="1050"/>
            </a:lvl8pPr>
            <a:lvl9pPr marL="2743467" indent="0">
              <a:buNone/>
              <a:defRPr sz="1050"/>
            </a:lvl9pPr>
          </a:lstStyle>
          <a:p>
            <a:pPr lvl="0"/>
            <a:r>
              <a:rPr lang="en-US"/>
              <a:t>Click to edit Master text styles</a:t>
            </a:r>
          </a:p>
        </p:txBody>
      </p:sp>
    </p:spTree>
    <p:extLst>
      <p:ext uri="{BB962C8B-B14F-4D97-AF65-F5344CB8AC3E}">
        <p14:creationId xmlns:p14="http://schemas.microsoft.com/office/powerpoint/2010/main" val="386566580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04826" y="1331914"/>
            <a:ext cx="4456113" cy="498475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13338" y="1331914"/>
            <a:ext cx="4457700" cy="498475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13055002"/>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6" y="303214"/>
            <a:ext cx="9072563" cy="1258887"/>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04827" y="1692275"/>
            <a:ext cx="4452938" cy="704850"/>
          </a:xfrm>
        </p:spPr>
        <p:txBody>
          <a:bodyPr anchor="b"/>
          <a:lstStyle>
            <a:lvl1pPr marL="0" indent="0">
              <a:buNone/>
              <a:defRPr sz="1800" b="1"/>
            </a:lvl1pPr>
            <a:lvl2pPr marL="342933" indent="0">
              <a:buNone/>
              <a:defRPr sz="1500" b="1"/>
            </a:lvl2pPr>
            <a:lvl3pPr marL="685867" indent="0">
              <a:buNone/>
              <a:defRPr sz="1350" b="1"/>
            </a:lvl3pPr>
            <a:lvl4pPr marL="1028800" indent="0">
              <a:buNone/>
              <a:defRPr sz="1201" b="1"/>
            </a:lvl4pPr>
            <a:lvl5pPr marL="1371733" indent="0">
              <a:buNone/>
              <a:defRPr sz="1201" b="1"/>
            </a:lvl5pPr>
            <a:lvl6pPr marL="1714667" indent="0">
              <a:buNone/>
              <a:defRPr sz="1201" b="1"/>
            </a:lvl6pPr>
            <a:lvl7pPr marL="2057600" indent="0">
              <a:buNone/>
              <a:defRPr sz="1201" b="1"/>
            </a:lvl7pPr>
            <a:lvl8pPr marL="2400534" indent="0">
              <a:buNone/>
              <a:defRPr sz="1201" b="1"/>
            </a:lvl8pPr>
            <a:lvl9pPr marL="2743467" indent="0">
              <a:buNone/>
              <a:defRPr sz="1201" b="1"/>
            </a:lvl9pPr>
          </a:lstStyle>
          <a:p>
            <a:pPr lvl="0"/>
            <a:r>
              <a:rPr lang="en-US"/>
              <a:t>Click to edit Master text styles</a:t>
            </a:r>
          </a:p>
        </p:txBody>
      </p:sp>
      <p:sp>
        <p:nvSpPr>
          <p:cNvPr id="4" name="Content Placeholder 3"/>
          <p:cNvSpPr>
            <a:spLocks noGrp="1"/>
          </p:cNvSpPr>
          <p:nvPr>
            <p:ph sz="half" idx="2"/>
          </p:nvPr>
        </p:nvSpPr>
        <p:spPr>
          <a:xfrm>
            <a:off x="504827" y="2397125"/>
            <a:ext cx="4452938" cy="4356100"/>
          </a:xfrm>
        </p:spPr>
        <p:txBody>
          <a:bodyPr/>
          <a:lstStyle>
            <a:lvl1pPr>
              <a:defRPr sz="1800"/>
            </a:lvl1pPr>
            <a:lvl2pPr>
              <a:defRPr sz="1500"/>
            </a:lvl2pPr>
            <a:lvl3pPr>
              <a:defRPr sz="1350"/>
            </a:lvl3pPr>
            <a:lvl4pPr>
              <a:defRPr sz="1201"/>
            </a:lvl4pPr>
            <a:lvl5pPr>
              <a:defRPr sz="1201"/>
            </a:lvl5pPr>
            <a:lvl6pPr>
              <a:defRPr sz="1201"/>
            </a:lvl6pPr>
            <a:lvl7pPr>
              <a:defRPr sz="1201"/>
            </a:lvl7pPr>
            <a:lvl8pPr>
              <a:defRPr sz="1201"/>
            </a:lvl8pPr>
            <a:lvl9pPr>
              <a:defRPr sz="120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121276" y="1692275"/>
            <a:ext cx="4456113" cy="704850"/>
          </a:xfrm>
        </p:spPr>
        <p:txBody>
          <a:bodyPr anchor="b"/>
          <a:lstStyle>
            <a:lvl1pPr marL="0" indent="0">
              <a:buNone/>
              <a:defRPr sz="1800" b="1"/>
            </a:lvl1pPr>
            <a:lvl2pPr marL="342933" indent="0">
              <a:buNone/>
              <a:defRPr sz="1500" b="1"/>
            </a:lvl2pPr>
            <a:lvl3pPr marL="685867" indent="0">
              <a:buNone/>
              <a:defRPr sz="1350" b="1"/>
            </a:lvl3pPr>
            <a:lvl4pPr marL="1028800" indent="0">
              <a:buNone/>
              <a:defRPr sz="1201" b="1"/>
            </a:lvl4pPr>
            <a:lvl5pPr marL="1371733" indent="0">
              <a:buNone/>
              <a:defRPr sz="1201" b="1"/>
            </a:lvl5pPr>
            <a:lvl6pPr marL="1714667" indent="0">
              <a:buNone/>
              <a:defRPr sz="1201" b="1"/>
            </a:lvl6pPr>
            <a:lvl7pPr marL="2057600" indent="0">
              <a:buNone/>
              <a:defRPr sz="1201" b="1"/>
            </a:lvl7pPr>
            <a:lvl8pPr marL="2400534" indent="0">
              <a:buNone/>
              <a:defRPr sz="1201" b="1"/>
            </a:lvl8pPr>
            <a:lvl9pPr marL="2743467" indent="0">
              <a:buNone/>
              <a:defRPr sz="1201" b="1"/>
            </a:lvl9pPr>
          </a:lstStyle>
          <a:p>
            <a:pPr lvl="0"/>
            <a:r>
              <a:rPr lang="en-US"/>
              <a:t>Click to edit Master text styles</a:t>
            </a:r>
          </a:p>
        </p:txBody>
      </p:sp>
      <p:sp>
        <p:nvSpPr>
          <p:cNvPr id="6" name="Content Placeholder 5"/>
          <p:cNvSpPr>
            <a:spLocks noGrp="1"/>
          </p:cNvSpPr>
          <p:nvPr>
            <p:ph sz="quarter" idx="4"/>
          </p:nvPr>
        </p:nvSpPr>
        <p:spPr>
          <a:xfrm>
            <a:off x="5121276" y="2397125"/>
            <a:ext cx="4456113" cy="4356100"/>
          </a:xfrm>
        </p:spPr>
        <p:txBody>
          <a:bodyPr/>
          <a:lstStyle>
            <a:lvl1pPr>
              <a:defRPr sz="1800"/>
            </a:lvl1pPr>
            <a:lvl2pPr>
              <a:defRPr sz="1500"/>
            </a:lvl2pPr>
            <a:lvl3pPr>
              <a:defRPr sz="1350"/>
            </a:lvl3pPr>
            <a:lvl4pPr>
              <a:defRPr sz="1201"/>
            </a:lvl4pPr>
            <a:lvl5pPr>
              <a:defRPr sz="1201"/>
            </a:lvl5pPr>
            <a:lvl6pPr>
              <a:defRPr sz="1201"/>
            </a:lvl6pPr>
            <a:lvl7pPr>
              <a:defRPr sz="1201"/>
            </a:lvl7pPr>
            <a:lvl8pPr>
              <a:defRPr sz="1201"/>
            </a:lvl8pPr>
            <a:lvl9pPr>
              <a:defRPr sz="120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20150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12129095"/>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47698428"/>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7" y="301626"/>
            <a:ext cx="3316288" cy="1279525"/>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941767" y="301627"/>
            <a:ext cx="5635625" cy="645159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04827" y="1581151"/>
            <a:ext cx="3316288" cy="5172075"/>
          </a:xfrm>
        </p:spPr>
        <p:txBody>
          <a:bodyPr/>
          <a:lstStyle>
            <a:lvl1pPr marL="0" indent="0">
              <a:buNone/>
              <a:defRPr sz="1050"/>
            </a:lvl1pPr>
            <a:lvl2pPr marL="342933" indent="0">
              <a:buNone/>
              <a:defRPr sz="900"/>
            </a:lvl2pPr>
            <a:lvl3pPr marL="685867" indent="0">
              <a:buNone/>
              <a:defRPr sz="750"/>
            </a:lvl3pPr>
            <a:lvl4pPr marL="1028800" indent="0">
              <a:buNone/>
              <a:defRPr sz="675"/>
            </a:lvl4pPr>
            <a:lvl5pPr marL="1371733" indent="0">
              <a:buNone/>
              <a:defRPr sz="675"/>
            </a:lvl5pPr>
            <a:lvl6pPr marL="1714667" indent="0">
              <a:buNone/>
              <a:defRPr sz="675"/>
            </a:lvl6pPr>
            <a:lvl7pPr marL="2057600" indent="0">
              <a:buNone/>
              <a:defRPr sz="675"/>
            </a:lvl7pPr>
            <a:lvl8pPr marL="2400534" indent="0">
              <a:buNone/>
              <a:defRPr sz="675"/>
            </a:lvl8pPr>
            <a:lvl9pPr marL="2743467" indent="0">
              <a:buNone/>
              <a:defRPr sz="675"/>
            </a:lvl9pPr>
          </a:lstStyle>
          <a:p>
            <a:pPr lvl="0"/>
            <a:r>
              <a:rPr lang="en-US"/>
              <a:t>Click to edit Master text styles</a:t>
            </a:r>
          </a:p>
        </p:txBody>
      </p:sp>
    </p:spTree>
    <p:extLst>
      <p:ext uri="{BB962C8B-B14F-4D97-AF65-F5344CB8AC3E}">
        <p14:creationId xmlns:p14="http://schemas.microsoft.com/office/powerpoint/2010/main" val="2799959969"/>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42" y="5291139"/>
            <a:ext cx="6048375" cy="625475"/>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976442" y="674692"/>
            <a:ext cx="6048375" cy="4537075"/>
          </a:xfrm>
        </p:spPr>
        <p:txBody>
          <a:bodyPr/>
          <a:lstStyle>
            <a:lvl1pPr marL="0" indent="0">
              <a:buNone/>
              <a:defRPr sz="2400"/>
            </a:lvl1pPr>
            <a:lvl2pPr marL="342933" indent="0">
              <a:buNone/>
              <a:defRPr sz="2100"/>
            </a:lvl2pPr>
            <a:lvl3pPr marL="685867" indent="0">
              <a:buNone/>
              <a:defRPr sz="1800"/>
            </a:lvl3pPr>
            <a:lvl4pPr marL="1028800" indent="0">
              <a:buNone/>
              <a:defRPr sz="1500"/>
            </a:lvl4pPr>
            <a:lvl5pPr marL="1371733" indent="0">
              <a:buNone/>
              <a:defRPr sz="1500"/>
            </a:lvl5pPr>
            <a:lvl6pPr marL="1714667" indent="0">
              <a:buNone/>
              <a:defRPr sz="1500"/>
            </a:lvl6pPr>
            <a:lvl7pPr marL="2057600" indent="0">
              <a:buNone/>
              <a:defRPr sz="1500"/>
            </a:lvl7pPr>
            <a:lvl8pPr marL="2400534" indent="0">
              <a:buNone/>
              <a:defRPr sz="1500"/>
            </a:lvl8pPr>
            <a:lvl9pPr marL="2743467" indent="0">
              <a:buNone/>
              <a:defRPr sz="1500"/>
            </a:lvl9pPr>
          </a:lstStyle>
          <a:p>
            <a:pPr lvl="0"/>
            <a:endParaRPr lang="en-US" noProof="0" dirty="0"/>
          </a:p>
        </p:txBody>
      </p:sp>
      <p:sp>
        <p:nvSpPr>
          <p:cNvPr id="4" name="Text Placeholder 3"/>
          <p:cNvSpPr>
            <a:spLocks noGrp="1"/>
          </p:cNvSpPr>
          <p:nvPr>
            <p:ph type="body" sz="half" idx="2"/>
          </p:nvPr>
        </p:nvSpPr>
        <p:spPr>
          <a:xfrm>
            <a:off x="1976442" y="5916613"/>
            <a:ext cx="6048375" cy="887412"/>
          </a:xfrm>
        </p:spPr>
        <p:txBody>
          <a:bodyPr/>
          <a:lstStyle>
            <a:lvl1pPr marL="0" indent="0">
              <a:buNone/>
              <a:defRPr sz="1050"/>
            </a:lvl1pPr>
            <a:lvl2pPr marL="342933" indent="0">
              <a:buNone/>
              <a:defRPr sz="900"/>
            </a:lvl2pPr>
            <a:lvl3pPr marL="685867" indent="0">
              <a:buNone/>
              <a:defRPr sz="750"/>
            </a:lvl3pPr>
            <a:lvl4pPr marL="1028800" indent="0">
              <a:buNone/>
              <a:defRPr sz="675"/>
            </a:lvl4pPr>
            <a:lvl5pPr marL="1371733" indent="0">
              <a:buNone/>
              <a:defRPr sz="675"/>
            </a:lvl5pPr>
            <a:lvl6pPr marL="1714667" indent="0">
              <a:buNone/>
              <a:defRPr sz="675"/>
            </a:lvl6pPr>
            <a:lvl7pPr marL="2057600" indent="0">
              <a:buNone/>
              <a:defRPr sz="675"/>
            </a:lvl7pPr>
            <a:lvl8pPr marL="2400534" indent="0">
              <a:buNone/>
              <a:defRPr sz="675"/>
            </a:lvl8pPr>
            <a:lvl9pPr marL="2743467" indent="0">
              <a:buNone/>
              <a:defRPr sz="675"/>
            </a:lvl9pPr>
          </a:lstStyle>
          <a:p>
            <a:pPr lvl="0"/>
            <a:r>
              <a:rPr lang="en-US"/>
              <a:t>Click to edit Master text styles</a:t>
            </a:r>
          </a:p>
        </p:txBody>
      </p:sp>
    </p:spTree>
    <p:extLst>
      <p:ext uri="{BB962C8B-B14F-4D97-AF65-F5344CB8AC3E}">
        <p14:creationId xmlns:p14="http://schemas.microsoft.com/office/powerpoint/2010/main" val="3828460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sldNum" idx="4"/>
          </p:nvPr>
        </p:nvSpPr>
        <p:spPr bwMode="auto">
          <a:xfrm>
            <a:off x="7224713" y="6884988"/>
            <a:ext cx="2351087" cy="522287"/>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eaLnBrk="1">
              <a:lnSpc>
                <a:spcPct val="93000"/>
              </a:lnSpc>
              <a:buClr>
                <a:srgbClr val="000000"/>
              </a:buClr>
              <a:buSzPct val="45000"/>
              <a:buFont typeface="Wingdings" pitchFamily="2" charset="2"/>
              <a:buNone/>
              <a:defRPr sz="1400" b="1">
                <a:solidFill>
                  <a:srgbClr val="000000"/>
                </a:solidFill>
                <a:latin typeface="Century Gothic" panose="020B0502020202020204" pitchFamily="34" charset="0"/>
                <a:ea typeface="MS Gothic" pitchFamily="49" charset="-128"/>
              </a:defRPr>
            </a:lvl1pPr>
          </a:lstStyle>
          <a:p>
            <a:endParaRPr lang="en-GB" altLang="en-US" dirty="0"/>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15193476"/>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5676" y="323851"/>
            <a:ext cx="2265363" cy="599281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04825" y="323851"/>
            <a:ext cx="6648450" cy="59928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31012912"/>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504826" y="323851"/>
            <a:ext cx="9066213" cy="933450"/>
          </a:xfrm>
        </p:spPr>
        <p:txBody>
          <a:bodyPr/>
          <a:lstStyle/>
          <a:p>
            <a:r>
              <a:rPr lang="en-US"/>
              <a:t>Click to edit Master title style</a:t>
            </a:r>
          </a:p>
        </p:txBody>
      </p:sp>
    </p:spTree>
    <p:extLst>
      <p:ext uri="{BB962C8B-B14F-4D97-AF65-F5344CB8AC3E}">
        <p14:creationId xmlns:p14="http://schemas.microsoft.com/office/powerpoint/2010/main" val="1711363525"/>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3" y="2347916"/>
            <a:ext cx="8569325" cy="1620837"/>
          </a:xfrm>
        </p:spPr>
        <p:txBody>
          <a:bodyPr/>
          <a:lstStyle/>
          <a:p>
            <a:r>
              <a:rPr lang="en-US"/>
              <a:t>Click to edit Master title style</a:t>
            </a:r>
          </a:p>
        </p:txBody>
      </p:sp>
      <p:sp>
        <p:nvSpPr>
          <p:cNvPr id="3" name="Subtitle 2"/>
          <p:cNvSpPr>
            <a:spLocks noGrp="1"/>
          </p:cNvSpPr>
          <p:nvPr>
            <p:ph type="subTitle" idx="1"/>
          </p:nvPr>
        </p:nvSpPr>
        <p:spPr>
          <a:xfrm>
            <a:off x="1512889" y="4283075"/>
            <a:ext cx="7056437" cy="1931987"/>
          </a:xfrm>
        </p:spPr>
        <p:txBody>
          <a:bodyPr/>
          <a:lstStyle>
            <a:lvl1pPr marL="0" indent="0" algn="ctr">
              <a:buNone/>
              <a:defRPr/>
            </a:lvl1pPr>
            <a:lvl2pPr marL="342933" indent="0" algn="ctr">
              <a:buNone/>
              <a:defRPr/>
            </a:lvl2pPr>
            <a:lvl3pPr marL="685867" indent="0" algn="ctr">
              <a:buNone/>
              <a:defRPr/>
            </a:lvl3pPr>
            <a:lvl4pPr marL="1028800" indent="0" algn="ctr">
              <a:buNone/>
              <a:defRPr/>
            </a:lvl4pPr>
            <a:lvl5pPr marL="1371733" indent="0" algn="ctr">
              <a:buNone/>
              <a:defRPr/>
            </a:lvl5pPr>
            <a:lvl6pPr marL="1714667" indent="0" algn="ctr">
              <a:buNone/>
              <a:defRPr/>
            </a:lvl6pPr>
            <a:lvl7pPr marL="2057600" indent="0" algn="ctr">
              <a:buNone/>
              <a:defRPr/>
            </a:lvl7pPr>
            <a:lvl8pPr marL="2400534" indent="0" algn="ctr">
              <a:buNone/>
              <a:defRPr/>
            </a:lvl8pPr>
            <a:lvl9pPr marL="2743467" indent="0" algn="ctr">
              <a:buNone/>
              <a:defRPr/>
            </a:lvl9pPr>
          </a:lstStyle>
          <a:p>
            <a:r>
              <a:rPr lang="en-US"/>
              <a:t>Click to edit Master subtitle style</a:t>
            </a:r>
          </a:p>
        </p:txBody>
      </p:sp>
    </p:spTree>
    <p:extLst>
      <p:ext uri="{BB962C8B-B14F-4D97-AF65-F5344CB8AC3E}">
        <p14:creationId xmlns:p14="http://schemas.microsoft.com/office/powerpoint/2010/main" val="523061553"/>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13026548"/>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7" y="4857754"/>
            <a:ext cx="8567738" cy="15017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96927" y="3203577"/>
            <a:ext cx="8567738" cy="1654175"/>
          </a:xfrm>
        </p:spPr>
        <p:txBody>
          <a:bodyPr anchor="b"/>
          <a:lstStyle>
            <a:lvl1pPr marL="0" indent="0">
              <a:buNone/>
              <a:defRPr sz="1500"/>
            </a:lvl1pPr>
            <a:lvl2pPr marL="342933" indent="0">
              <a:buNone/>
              <a:defRPr sz="1350"/>
            </a:lvl2pPr>
            <a:lvl3pPr marL="685867" indent="0">
              <a:buNone/>
              <a:defRPr sz="1201"/>
            </a:lvl3pPr>
            <a:lvl4pPr marL="1028800" indent="0">
              <a:buNone/>
              <a:defRPr sz="1050"/>
            </a:lvl4pPr>
            <a:lvl5pPr marL="1371733" indent="0">
              <a:buNone/>
              <a:defRPr sz="1050"/>
            </a:lvl5pPr>
            <a:lvl6pPr marL="1714667" indent="0">
              <a:buNone/>
              <a:defRPr sz="1050"/>
            </a:lvl6pPr>
            <a:lvl7pPr marL="2057600" indent="0">
              <a:buNone/>
              <a:defRPr sz="1050"/>
            </a:lvl7pPr>
            <a:lvl8pPr marL="2400534" indent="0">
              <a:buNone/>
              <a:defRPr sz="1050"/>
            </a:lvl8pPr>
            <a:lvl9pPr marL="2743467" indent="0">
              <a:buNone/>
              <a:defRPr sz="1050"/>
            </a:lvl9pPr>
          </a:lstStyle>
          <a:p>
            <a:pPr lvl="0"/>
            <a:r>
              <a:rPr lang="en-US"/>
              <a:t>Click to edit Master text styles</a:t>
            </a:r>
          </a:p>
        </p:txBody>
      </p:sp>
    </p:spTree>
    <p:extLst>
      <p:ext uri="{BB962C8B-B14F-4D97-AF65-F5344CB8AC3E}">
        <p14:creationId xmlns:p14="http://schemas.microsoft.com/office/powerpoint/2010/main" val="1280020762"/>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04826" y="1331914"/>
            <a:ext cx="4456113" cy="498475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13338" y="1331914"/>
            <a:ext cx="4457700" cy="498475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41590907"/>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6" y="303214"/>
            <a:ext cx="9072563" cy="1258887"/>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04827" y="1692275"/>
            <a:ext cx="4452938" cy="704850"/>
          </a:xfrm>
        </p:spPr>
        <p:txBody>
          <a:bodyPr anchor="b"/>
          <a:lstStyle>
            <a:lvl1pPr marL="0" indent="0">
              <a:buNone/>
              <a:defRPr sz="1800" b="1"/>
            </a:lvl1pPr>
            <a:lvl2pPr marL="342933" indent="0">
              <a:buNone/>
              <a:defRPr sz="1500" b="1"/>
            </a:lvl2pPr>
            <a:lvl3pPr marL="685867" indent="0">
              <a:buNone/>
              <a:defRPr sz="1350" b="1"/>
            </a:lvl3pPr>
            <a:lvl4pPr marL="1028800" indent="0">
              <a:buNone/>
              <a:defRPr sz="1201" b="1"/>
            </a:lvl4pPr>
            <a:lvl5pPr marL="1371733" indent="0">
              <a:buNone/>
              <a:defRPr sz="1201" b="1"/>
            </a:lvl5pPr>
            <a:lvl6pPr marL="1714667" indent="0">
              <a:buNone/>
              <a:defRPr sz="1201" b="1"/>
            </a:lvl6pPr>
            <a:lvl7pPr marL="2057600" indent="0">
              <a:buNone/>
              <a:defRPr sz="1201" b="1"/>
            </a:lvl7pPr>
            <a:lvl8pPr marL="2400534" indent="0">
              <a:buNone/>
              <a:defRPr sz="1201" b="1"/>
            </a:lvl8pPr>
            <a:lvl9pPr marL="2743467" indent="0">
              <a:buNone/>
              <a:defRPr sz="1201" b="1"/>
            </a:lvl9pPr>
          </a:lstStyle>
          <a:p>
            <a:pPr lvl="0"/>
            <a:r>
              <a:rPr lang="en-US"/>
              <a:t>Click to edit Master text styles</a:t>
            </a:r>
          </a:p>
        </p:txBody>
      </p:sp>
      <p:sp>
        <p:nvSpPr>
          <p:cNvPr id="4" name="Content Placeholder 3"/>
          <p:cNvSpPr>
            <a:spLocks noGrp="1"/>
          </p:cNvSpPr>
          <p:nvPr>
            <p:ph sz="half" idx="2"/>
          </p:nvPr>
        </p:nvSpPr>
        <p:spPr>
          <a:xfrm>
            <a:off x="504827" y="2397125"/>
            <a:ext cx="4452938" cy="4356100"/>
          </a:xfrm>
        </p:spPr>
        <p:txBody>
          <a:bodyPr/>
          <a:lstStyle>
            <a:lvl1pPr>
              <a:defRPr sz="1800"/>
            </a:lvl1pPr>
            <a:lvl2pPr>
              <a:defRPr sz="1500"/>
            </a:lvl2pPr>
            <a:lvl3pPr>
              <a:defRPr sz="1350"/>
            </a:lvl3pPr>
            <a:lvl4pPr>
              <a:defRPr sz="1201"/>
            </a:lvl4pPr>
            <a:lvl5pPr>
              <a:defRPr sz="1201"/>
            </a:lvl5pPr>
            <a:lvl6pPr>
              <a:defRPr sz="1201"/>
            </a:lvl6pPr>
            <a:lvl7pPr>
              <a:defRPr sz="1201"/>
            </a:lvl7pPr>
            <a:lvl8pPr>
              <a:defRPr sz="1201"/>
            </a:lvl8pPr>
            <a:lvl9pPr>
              <a:defRPr sz="120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121276" y="1692275"/>
            <a:ext cx="4456113" cy="704850"/>
          </a:xfrm>
        </p:spPr>
        <p:txBody>
          <a:bodyPr anchor="b"/>
          <a:lstStyle>
            <a:lvl1pPr marL="0" indent="0">
              <a:buNone/>
              <a:defRPr sz="1800" b="1"/>
            </a:lvl1pPr>
            <a:lvl2pPr marL="342933" indent="0">
              <a:buNone/>
              <a:defRPr sz="1500" b="1"/>
            </a:lvl2pPr>
            <a:lvl3pPr marL="685867" indent="0">
              <a:buNone/>
              <a:defRPr sz="1350" b="1"/>
            </a:lvl3pPr>
            <a:lvl4pPr marL="1028800" indent="0">
              <a:buNone/>
              <a:defRPr sz="1201" b="1"/>
            </a:lvl4pPr>
            <a:lvl5pPr marL="1371733" indent="0">
              <a:buNone/>
              <a:defRPr sz="1201" b="1"/>
            </a:lvl5pPr>
            <a:lvl6pPr marL="1714667" indent="0">
              <a:buNone/>
              <a:defRPr sz="1201" b="1"/>
            </a:lvl6pPr>
            <a:lvl7pPr marL="2057600" indent="0">
              <a:buNone/>
              <a:defRPr sz="1201" b="1"/>
            </a:lvl7pPr>
            <a:lvl8pPr marL="2400534" indent="0">
              <a:buNone/>
              <a:defRPr sz="1201" b="1"/>
            </a:lvl8pPr>
            <a:lvl9pPr marL="2743467" indent="0">
              <a:buNone/>
              <a:defRPr sz="1201" b="1"/>
            </a:lvl9pPr>
          </a:lstStyle>
          <a:p>
            <a:pPr lvl="0"/>
            <a:r>
              <a:rPr lang="en-US"/>
              <a:t>Click to edit Master text styles</a:t>
            </a:r>
          </a:p>
        </p:txBody>
      </p:sp>
      <p:sp>
        <p:nvSpPr>
          <p:cNvPr id="6" name="Content Placeholder 5"/>
          <p:cNvSpPr>
            <a:spLocks noGrp="1"/>
          </p:cNvSpPr>
          <p:nvPr>
            <p:ph sz="quarter" idx="4"/>
          </p:nvPr>
        </p:nvSpPr>
        <p:spPr>
          <a:xfrm>
            <a:off x="5121276" y="2397125"/>
            <a:ext cx="4456113" cy="4356100"/>
          </a:xfrm>
        </p:spPr>
        <p:txBody>
          <a:bodyPr/>
          <a:lstStyle>
            <a:lvl1pPr>
              <a:defRPr sz="1800"/>
            </a:lvl1pPr>
            <a:lvl2pPr>
              <a:defRPr sz="1500"/>
            </a:lvl2pPr>
            <a:lvl3pPr>
              <a:defRPr sz="1350"/>
            </a:lvl3pPr>
            <a:lvl4pPr>
              <a:defRPr sz="1201"/>
            </a:lvl4pPr>
            <a:lvl5pPr>
              <a:defRPr sz="1201"/>
            </a:lvl5pPr>
            <a:lvl6pPr>
              <a:defRPr sz="1201"/>
            </a:lvl6pPr>
            <a:lvl7pPr>
              <a:defRPr sz="1201"/>
            </a:lvl7pPr>
            <a:lvl8pPr>
              <a:defRPr sz="1201"/>
            </a:lvl8pPr>
            <a:lvl9pPr>
              <a:defRPr sz="120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49414940"/>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05077382"/>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205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7" y="301626"/>
            <a:ext cx="3316288" cy="127952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941767" y="301626"/>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04827"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Slide Number Placeholder 5"/>
          <p:cNvSpPr>
            <a:spLocks noGrp="1" noChangeArrowheads="1"/>
          </p:cNvSpPr>
          <p:nvPr>
            <p:ph type="sldNum" idx="4"/>
          </p:nvPr>
        </p:nvSpPr>
        <p:spPr bwMode="auto">
          <a:xfrm>
            <a:off x="7224713" y="6884988"/>
            <a:ext cx="2351087" cy="522287"/>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eaLnBrk="1">
              <a:lnSpc>
                <a:spcPct val="93000"/>
              </a:lnSpc>
              <a:buClr>
                <a:srgbClr val="000000"/>
              </a:buClr>
              <a:buSzPct val="45000"/>
              <a:buFont typeface="Wingdings" pitchFamily="2" charset="2"/>
              <a:buNone/>
              <a:defRPr sz="1400" b="1">
                <a:solidFill>
                  <a:srgbClr val="000000"/>
                </a:solidFill>
                <a:latin typeface="Century Gothic" panose="020B0502020202020204" pitchFamily="34" charset="0"/>
                <a:ea typeface="MS Gothic" pitchFamily="49" charset="-128"/>
              </a:defRPr>
            </a:lvl1pPr>
          </a:lstStyle>
          <a:p>
            <a:endParaRPr lang="en-GB" altLang="en-US" dirty="0"/>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7" y="301626"/>
            <a:ext cx="3316288" cy="1279525"/>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941767" y="301627"/>
            <a:ext cx="5635625" cy="645159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04827" y="1581151"/>
            <a:ext cx="3316288" cy="5172075"/>
          </a:xfrm>
        </p:spPr>
        <p:txBody>
          <a:bodyPr/>
          <a:lstStyle>
            <a:lvl1pPr marL="0" indent="0">
              <a:buNone/>
              <a:defRPr sz="1050"/>
            </a:lvl1pPr>
            <a:lvl2pPr marL="342933" indent="0">
              <a:buNone/>
              <a:defRPr sz="900"/>
            </a:lvl2pPr>
            <a:lvl3pPr marL="685867" indent="0">
              <a:buNone/>
              <a:defRPr sz="750"/>
            </a:lvl3pPr>
            <a:lvl4pPr marL="1028800" indent="0">
              <a:buNone/>
              <a:defRPr sz="675"/>
            </a:lvl4pPr>
            <a:lvl5pPr marL="1371733" indent="0">
              <a:buNone/>
              <a:defRPr sz="675"/>
            </a:lvl5pPr>
            <a:lvl6pPr marL="1714667" indent="0">
              <a:buNone/>
              <a:defRPr sz="675"/>
            </a:lvl6pPr>
            <a:lvl7pPr marL="2057600" indent="0">
              <a:buNone/>
              <a:defRPr sz="675"/>
            </a:lvl7pPr>
            <a:lvl8pPr marL="2400534" indent="0">
              <a:buNone/>
              <a:defRPr sz="675"/>
            </a:lvl8pPr>
            <a:lvl9pPr marL="2743467" indent="0">
              <a:buNone/>
              <a:defRPr sz="675"/>
            </a:lvl9pPr>
          </a:lstStyle>
          <a:p>
            <a:pPr lvl="0"/>
            <a:r>
              <a:rPr lang="en-US"/>
              <a:t>Click to edit Master text styles</a:t>
            </a:r>
          </a:p>
        </p:txBody>
      </p:sp>
    </p:spTree>
    <p:extLst>
      <p:ext uri="{BB962C8B-B14F-4D97-AF65-F5344CB8AC3E}">
        <p14:creationId xmlns:p14="http://schemas.microsoft.com/office/powerpoint/2010/main" val="2070342610"/>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42" y="5291139"/>
            <a:ext cx="6048375" cy="625475"/>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976442" y="674692"/>
            <a:ext cx="6048375" cy="4537075"/>
          </a:xfrm>
        </p:spPr>
        <p:txBody>
          <a:bodyPr/>
          <a:lstStyle>
            <a:lvl1pPr marL="0" indent="0">
              <a:buNone/>
              <a:defRPr sz="2400"/>
            </a:lvl1pPr>
            <a:lvl2pPr marL="342933" indent="0">
              <a:buNone/>
              <a:defRPr sz="2100"/>
            </a:lvl2pPr>
            <a:lvl3pPr marL="685867" indent="0">
              <a:buNone/>
              <a:defRPr sz="1800"/>
            </a:lvl3pPr>
            <a:lvl4pPr marL="1028800" indent="0">
              <a:buNone/>
              <a:defRPr sz="1500"/>
            </a:lvl4pPr>
            <a:lvl5pPr marL="1371733" indent="0">
              <a:buNone/>
              <a:defRPr sz="1500"/>
            </a:lvl5pPr>
            <a:lvl6pPr marL="1714667" indent="0">
              <a:buNone/>
              <a:defRPr sz="1500"/>
            </a:lvl6pPr>
            <a:lvl7pPr marL="2057600" indent="0">
              <a:buNone/>
              <a:defRPr sz="1500"/>
            </a:lvl7pPr>
            <a:lvl8pPr marL="2400534" indent="0">
              <a:buNone/>
              <a:defRPr sz="1500"/>
            </a:lvl8pPr>
            <a:lvl9pPr marL="2743467" indent="0">
              <a:buNone/>
              <a:defRPr sz="1500"/>
            </a:lvl9pPr>
          </a:lstStyle>
          <a:p>
            <a:pPr lvl="0"/>
            <a:endParaRPr lang="en-US" noProof="0" dirty="0"/>
          </a:p>
        </p:txBody>
      </p:sp>
      <p:sp>
        <p:nvSpPr>
          <p:cNvPr id="4" name="Text Placeholder 3"/>
          <p:cNvSpPr>
            <a:spLocks noGrp="1"/>
          </p:cNvSpPr>
          <p:nvPr>
            <p:ph type="body" sz="half" idx="2"/>
          </p:nvPr>
        </p:nvSpPr>
        <p:spPr>
          <a:xfrm>
            <a:off x="1976442" y="5916613"/>
            <a:ext cx="6048375" cy="887412"/>
          </a:xfrm>
        </p:spPr>
        <p:txBody>
          <a:bodyPr/>
          <a:lstStyle>
            <a:lvl1pPr marL="0" indent="0">
              <a:buNone/>
              <a:defRPr sz="1050"/>
            </a:lvl1pPr>
            <a:lvl2pPr marL="342933" indent="0">
              <a:buNone/>
              <a:defRPr sz="900"/>
            </a:lvl2pPr>
            <a:lvl3pPr marL="685867" indent="0">
              <a:buNone/>
              <a:defRPr sz="750"/>
            </a:lvl3pPr>
            <a:lvl4pPr marL="1028800" indent="0">
              <a:buNone/>
              <a:defRPr sz="675"/>
            </a:lvl4pPr>
            <a:lvl5pPr marL="1371733" indent="0">
              <a:buNone/>
              <a:defRPr sz="675"/>
            </a:lvl5pPr>
            <a:lvl6pPr marL="1714667" indent="0">
              <a:buNone/>
              <a:defRPr sz="675"/>
            </a:lvl6pPr>
            <a:lvl7pPr marL="2057600" indent="0">
              <a:buNone/>
              <a:defRPr sz="675"/>
            </a:lvl7pPr>
            <a:lvl8pPr marL="2400534" indent="0">
              <a:buNone/>
              <a:defRPr sz="675"/>
            </a:lvl8pPr>
            <a:lvl9pPr marL="2743467" indent="0">
              <a:buNone/>
              <a:defRPr sz="675"/>
            </a:lvl9pPr>
          </a:lstStyle>
          <a:p>
            <a:pPr lvl="0"/>
            <a:r>
              <a:rPr lang="en-US"/>
              <a:t>Click to edit Master text styles</a:t>
            </a:r>
          </a:p>
        </p:txBody>
      </p:sp>
    </p:spTree>
    <p:extLst>
      <p:ext uri="{BB962C8B-B14F-4D97-AF65-F5344CB8AC3E}">
        <p14:creationId xmlns:p14="http://schemas.microsoft.com/office/powerpoint/2010/main" val="1935477920"/>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66783962"/>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5676" y="323851"/>
            <a:ext cx="2265363" cy="599281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04825" y="323851"/>
            <a:ext cx="6648450" cy="59928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30952150"/>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504826" y="323851"/>
            <a:ext cx="9066213" cy="933450"/>
          </a:xfrm>
        </p:spPr>
        <p:txBody>
          <a:bodyPr/>
          <a:lstStyle/>
          <a:p>
            <a:r>
              <a:rPr lang="en-US"/>
              <a:t>Click to edit Master title style</a:t>
            </a:r>
          </a:p>
        </p:txBody>
      </p:sp>
    </p:spTree>
    <p:extLst>
      <p:ext uri="{BB962C8B-B14F-4D97-AF65-F5344CB8AC3E}">
        <p14:creationId xmlns:p14="http://schemas.microsoft.com/office/powerpoint/2010/main" val="2843428571"/>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3" y="2347916"/>
            <a:ext cx="8569325" cy="1620837"/>
          </a:xfrm>
        </p:spPr>
        <p:txBody>
          <a:bodyPr/>
          <a:lstStyle/>
          <a:p>
            <a:r>
              <a:rPr lang="en-US"/>
              <a:t>Click to edit Master title style</a:t>
            </a:r>
          </a:p>
        </p:txBody>
      </p:sp>
      <p:sp>
        <p:nvSpPr>
          <p:cNvPr id="3" name="Subtitle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4116557841"/>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8178405"/>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7" y="4857753"/>
            <a:ext cx="8567738" cy="15017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96927" y="3203577"/>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068331071"/>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04825" y="1331914"/>
            <a:ext cx="4456113" cy="4984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13338" y="1331914"/>
            <a:ext cx="4457700" cy="4984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54863176"/>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04827"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04827"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3747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42" y="5291138"/>
            <a:ext cx="6048375" cy="625475"/>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976442" y="674691"/>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976442"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Slide Number Placeholder 5"/>
          <p:cNvSpPr>
            <a:spLocks noGrp="1" noChangeArrowheads="1"/>
          </p:cNvSpPr>
          <p:nvPr>
            <p:ph type="sldNum" idx="4"/>
          </p:nvPr>
        </p:nvSpPr>
        <p:spPr bwMode="auto">
          <a:xfrm>
            <a:off x="7224713" y="6884988"/>
            <a:ext cx="2351087" cy="522287"/>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eaLnBrk="1">
              <a:lnSpc>
                <a:spcPct val="93000"/>
              </a:lnSpc>
              <a:buClr>
                <a:srgbClr val="000000"/>
              </a:buClr>
              <a:buSzPct val="45000"/>
              <a:buFont typeface="Wingdings" pitchFamily="2" charset="2"/>
              <a:buNone/>
              <a:defRPr sz="1400" b="1">
                <a:solidFill>
                  <a:srgbClr val="000000"/>
                </a:solidFill>
                <a:latin typeface="Century Gothic" panose="020B0502020202020204" pitchFamily="34" charset="0"/>
                <a:ea typeface="MS Gothic" pitchFamily="49" charset="-128"/>
              </a:defRPr>
            </a:lvl1pPr>
          </a:lstStyle>
          <a:p>
            <a:endParaRPr lang="en-GB" altLang="en-US" dirty="0"/>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770574161"/>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09858057"/>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7" y="301626"/>
            <a:ext cx="3316288" cy="127952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941767" y="301626"/>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04827"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233083046"/>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42" y="5291138"/>
            <a:ext cx="6048375" cy="625475"/>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976442" y="674691"/>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976442"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14498368"/>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06433497"/>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5675" y="323850"/>
            <a:ext cx="2265363" cy="599281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04825" y="323850"/>
            <a:ext cx="6648450" cy="59928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64235119"/>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504825" y="323850"/>
            <a:ext cx="9066213" cy="933450"/>
          </a:xfrm>
        </p:spPr>
        <p:txBody>
          <a:bodyPr/>
          <a:lstStyle/>
          <a:p>
            <a:r>
              <a:rPr lang="en-US"/>
              <a:t>Click to edit Master title style</a:t>
            </a:r>
          </a:p>
        </p:txBody>
      </p:sp>
    </p:spTree>
    <p:extLst>
      <p:ext uri="{BB962C8B-B14F-4D97-AF65-F5344CB8AC3E}">
        <p14:creationId xmlns:p14="http://schemas.microsoft.com/office/powerpoint/2010/main" val="2176201507"/>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2" name="Picture 8">
            <a:extLst>
              <a:ext uri="{FF2B5EF4-FFF2-40B4-BE49-F238E27FC236}">
                <a16:creationId xmlns:a16="http://schemas.microsoft.com/office/drawing/2014/main" id="{DF7D2260-D13E-7178-A83E-D40571D8BD1B}"/>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7019925"/>
            <a:ext cx="10079038" cy="39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3" name="Picture 7">
            <a:extLst>
              <a:ext uri="{FF2B5EF4-FFF2-40B4-BE49-F238E27FC236}">
                <a16:creationId xmlns:a16="http://schemas.microsoft.com/office/drawing/2014/main" id="{5BEB3E7B-5C9D-AA8B-8B21-5CDCA646829B}"/>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0"/>
            <a:ext cx="10079038" cy="2078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2290" name="Rectangle 2"/>
          <p:cNvSpPr>
            <a:spLocks noGrp="1" noChangeArrowheads="1"/>
          </p:cNvSpPr>
          <p:nvPr>
            <p:ph type="ctrTitle"/>
          </p:nvPr>
        </p:nvSpPr>
        <p:spPr>
          <a:xfrm>
            <a:off x="755650" y="2347913"/>
            <a:ext cx="8569325" cy="1620837"/>
          </a:xfrm>
        </p:spPr>
        <p:txBody>
          <a:bodyPr/>
          <a:lstStyle>
            <a:lvl1pPr algn="ctr">
              <a:defRPr>
                <a:solidFill>
                  <a:srgbClr val="003366"/>
                </a:solidFill>
                <a:effectLst>
                  <a:outerShdw blurRad="38100" dist="38100" dir="2700000" algn="tl">
                    <a:srgbClr val="C0C0C0"/>
                  </a:outerShdw>
                </a:effectLst>
              </a:defRPr>
            </a:lvl1pPr>
          </a:lstStyle>
          <a:p>
            <a:r>
              <a:rPr lang="en-US" dirty="0"/>
              <a:t>Click to edit Master title style</a:t>
            </a:r>
          </a:p>
        </p:txBody>
      </p:sp>
      <p:sp>
        <p:nvSpPr>
          <p:cNvPr id="12291" name="Rectangle 3"/>
          <p:cNvSpPr>
            <a:spLocks noGrp="1" noChangeArrowheads="1"/>
          </p:cNvSpPr>
          <p:nvPr>
            <p:ph type="subTitle" idx="1"/>
          </p:nvPr>
        </p:nvSpPr>
        <p:spPr>
          <a:xfrm>
            <a:off x="1512888" y="4283075"/>
            <a:ext cx="7056437" cy="1931988"/>
          </a:xfrm>
        </p:spPr>
        <p:txBody>
          <a:bodyPr/>
          <a:lstStyle>
            <a:lvl1pPr marL="0" indent="0" algn="ctr">
              <a:buFontTx/>
              <a:buNone/>
              <a:defRPr b="1">
                <a:solidFill>
                  <a:srgbClr val="CC9900"/>
                </a:solidFill>
                <a:effectLst>
                  <a:outerShdw blurRad="38100" dist="38100" dir="2700000" algn="tl">
                    <a:srgbClr val="C0C0C0"/>
                  </a:outerShdw>
                </a:effectLst>
              </a:defRPr>
            </a:lvl1pPr>
          </a:lstStyle>
          <a:p>
            <a:r>
              <a:rPr lang="en-US" dirty="0"/>
              <a:t>Click to edit Master subtitle style</a:t>
            </a:r>
          </a:p>
        </p:txBody>
      </p:sp>
      <p:sp>
        <p:nvSpPr>
          <p:cNvPr id="4" name="Rectangle 4">
            <a:extLst>
              <a:ext uri="{FF2B5EF4-FFF2-40B4-BE49-F238E27FC236}">
                <a16:creationId xmlns:a16="http://schemas.microsoft.com/office/drawing/2014/main" id="{7738BD92-EE27-F3B9-9196-83AE0FBB1047}"/>
              </a:ext>
            </a:extLst>
          </p:cNvPr>
          <p:cNvSpPr>
            <a:spLocks noGrp="1" noChangeArrowheads="1"/>
          </p:cNvSpPr>
          <p:nvPr>
            <p:ph type="dt" sz="half" idx="10"/>
          </p:nvPr>
        </p:nvSpPr>
        <p:spPr>
          <a:xfrm>
            <a:off x="504825" y="6884988"/>
            <a:ext cx="2351088" cy="523875"/>
          </a:xfrm>
        </p:spPr>
        <p:txBody>
          <a:bodyPr/>
          <a:lstStyle>
            <a:lvl1pPr>
              <a:defRPr/>
            </a:lvl1pPr>
          </a:lstStyle>
          <a:p>
            <a:pPr>
              <a:defRPr/>
            </a:pPr>
            <a:fld id="{40BD848D-7990-489A-88DF-4EC9730D4119}" type="datetime1">
              <a:rPr lang="en-US"/>
              <a:pPr>
                <a:defRPr/>
              </a:pPr>
              <a:t>3/17/2023</a:t>
            </a:fld>
            <a:r>
              <a:rPr lang="en-US" dirty="0"/>
              <a:t>22 June 2009</a:t>
            </a:r>
          </a:p>
        </p:txBody>
      </p:sp>
      <p:sp>
        <p:nvSpPr>
          <p:cNvPr id="5" name="Rectangle 5">
            <a:extLst>
              <a:ext uri="{FF2B5EF4-FFF2-40B4-BE49-F238E27FC236}">
                <a16:creationId xmlns:a16="http://schemas.microsoft.com/office/drawing/2014/main" id="{9ABC7A45-4EBB-07B4-52AC-FCD16E9DA405}"/>
              </a:ext>
            </a:extLst>
          </p:cNvPr>
          <p:cNvSpPr>
            <a:spLocks noGrp="1" noChangeArrowheads="1"/>
          </p:cNvSpPr>
          <p:nvPr>
            <p:ph type="ftr" sz="quarter" idx="11"/>
          </p:nvPr>
        </p:nvSpPr>
        <p:spPr>
          <a:xfrm>
            <a:off x="3444875" y="6884988"/>
            <a:ext cx="3190875" cy="523875"/>
          </a:xfrm>
        </p:spPr>
        <p:txBody>
          <a:bodyPr/>
          <a:lstStyle>
            <a:lvl1pPr>
              <a:defRPr/>
            </a:lvl1pPr>
          </a:lstStyle>
          <a:p>
            <a:pPr>
              <a:defRPr/>
            </a:pPr>
            <a:endParaRPr lang="en-US" dirty="0"/>
          </a:p>
        </p:txBody>
      </p:sp>
      <p:sp>
        <p:nvSpPr>
          <p:cNvPr id="6" name="Rectangle 6">
            <a:extLst>
              <a:ext uri="{FF2B5EF4-FFF2-40B4-BE49-F238E27FC236}">
                <a16:creationId xmlns:a16="http://schemas.microsoft.com/office/drawing/2014/main" id="{A6567412-3016-3BC5-42E3-74DE31FF156D}"/>
              </a:ext>
            </a:extLst>
          </p:cNvPr>
          <p:cNvSpPr>
            <a:spLocks noGrp="1" noChangeArrowheads="1"/>
          </p:cNvSpPr>
          <p:nvPr>
            <p:ph type="sldNum" sz="quarter" idx="12"/>
          </p:nvPr>
        </p:nvSpPr>
        <p:spPr>
          <a:xfrm>
            <a:off x="7224713" y="6884988"/>
            <a:ext cx="2352675" cy="523875"/>
          </a:xfrm>
        </p:spPr>
        <p:txBody>
          <a:bodyPr/>
          <a:lstStyle>
            <a:lvl1pPr>
              <a:defRPr/>
            </a:lvl1pPr>
          </a:lstStyle>
          <a:p>
            <a:pPr>
              <a:defRPr/>
            </a:pPr>
            <a:fld id="{B088A19F-0FE9-450F-B250-3E9D05AE23E6}" type="slidenum">
              <a:rPr lang="en-US" altLang="en-US"/>
              <a:pPr>
                <a:defRPr/>
              </a:pPr>
              <a:t>‹#›</a:t>
            </a:fld>
            <a:endParaRPr lang="en-US" altLang="en-US" dirty="0"/>
          </a:p>
        </p:txBody>
      </p:sp>
    </p:spTree>
    <p:extLst>
      <p:ext uri="{BB962C8B-B14F-4D97-AF65-F5344CB8AC3E}">
        <p14:creationId xmlns:p14="http://schemas.microsoft.com/office/powerpoint/2010/main" val="1818833699"/>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a:extLst>
              <a:ext uri="{FF2B5EF4-FFF2-40B4-BE49-F238E27FC236}">
                <a16:creationId xmlns:a16="http://schemas.microsoft.com/office/drawing/2014/main" id="{246149DA-05B2-2A4B-2996-33B09541353B}"/>
              </a:ext>
            </a:extLst>
          </p:cNvPr>
          <p:cNvSpPr>
            <a:spLocks noGrp="1" noChangeArrowheads="1"/>
          </p:cNvSpPr>
          <p:nvPr>
            <p:ph type="dt" sz="half" idx="10"/>
          </p:nvPr>
        </p:nvSpPr>
        <p:spPr>
          <a:ln/>
        </p:spPr>
        <p:txBody>
          <a:bodyPr/>
          <a:lstStyle>
            <a:lvl1pPr>
              <a:defRPr/>
            </a:lvl1pPr>
          </a:lstStyle>
          <a:p>
            <a:pPr>
              <a:defRPr/>
            </a:pPr>
            <a:fld id="{2EFF2F25-31B5-4248-A65C-48644500AB00}" type="datetime1">
              <a:rPr lang="en-US"/>
              <a:pPr>
                <a:defRPr/>
              </a:pPr>
              <a:t>3/17/2023</a:t>
            </a:fld>
            <a:r>
              <a:rPr lang="en-US" dirty="0"/>
              <a:t>22 June 2009</a:t>
            </a:r>
          </a:p>
        </p:txBody>
      </p:sp>
      <p:sp>
        <p:nvSpPr>
          <p:cNvPr id="5" name="Rectangle 5">
            <a:extLst>
              <a:ext uri="{FF2B5EF4-FFF2-40B4-BE49-F238E27FC236}">
                <a16:creationId xmlns:a16="http://schemas.microsoft.com/office/drawing/2014/main" id="{E9AEF21F-9580-9514-BA1A-D2EF9D58F64F}"/>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a:extLst>
              <a:ext uri="{FF2B5EF4-FFF2-40B4-BE49-F238E27FC236}">
                <a16:creationId xmlns:a16="http://schemas.microsoft.com/office/drawing/2014/main" id="{3DB58C89-1ECF-642B-D44F-29E87DCB83F1}"/>
              </a:ext>
            </a:extLst>
          </p:cNvPr>
          <p:cNvSpPr>
            <a:spLocks noGrp="1" noChangeArrowheads="1"/>
          </p:cNvSpPr>
          <p:nvPr>
            <p:ph type="sldNum" sz="quarter" idx="12"/>
          </p:nvPr>
        </p:nvSpPr>
        <p:spPr>
          <a:ln/>
        </p:spPr>
        <p:txBody>
          <a:bodyPr/>
          <a:lstStyle>
            <a:lvl1pPr>
              <a:defRPr/>
            </a:lvl1pPr>
          </a:lstStyle>
          <a:p>
            <a:pPr>
              <a:defRPr/>
            </a:pPr>
            <a:fld id="{C3524B50-B673-4712-86C3-16234538CBD6}" type="slidenum">
              <a:rPr lang="en-US" altLang="en-US"/>
              <a:pPr>
                <a:defRPr/>
              </a:pPr>
              <a:t>‹#›</a:t>
            </a:fld>
            <a:endParaRPr lang="en-US" altLang="en-US" dirty="0"/>
          </a:p>
        </p:txBody>
      </p:sp>
    </p:spTree>
    <p:extLst>
      <p:ext uri="{BB962C8B-B14F-4D97-AF65-F5344CB8AC3E}">
        <p14:creationId xmlns:p14="http://schemas.microsoft.com/office/powerpoint/2010/main" val="1623598268"/>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7412EC33-C6E9-30F8-D719-E515AC8770AC}"/>
              </a:ext>
            </a:extLst>
          </p:cNvPr>
          <p:cNvSpPr>
            <a:spLocks noGrp="1" noChangeArrowheads="1"/>
          </p:cNvSpPr>
          <p:nvPr>
            <p:ph type="dt" sz="half" idx="10"/>
          </p:nvPr>
        </p:nvSpPr>
        <p:spPr>
          <a:ln/>
        </p:spPr>
        <p:txBody>
          <a:bodyPr/>
          <a:lstStyle>
            <a:lvl1pPr>
              <a:defRPr/>
            </a:lvl1pPr>
          </a:lstStyle>
          <a:p>
            <a:pPr>
              <a:defRPr/>
            </a:pPr>
            <a:fld id="{6CF740A6-A450-4194-8066-5B5AAFD5EFE4}" type="datetime1">
              <a:rPr lang="en-US"/>
              <a:pPr>
                <a:defRPr/>
              </a:pPr>
              <a:t>3/17/2023</a:t>
            </a:fld>
            <a:r>
              <a:rPr lang="en-US" dirty="0"/>
              <a:t>22 June 2009</a:t>
            </a:r>
          </a:p>
        </p:txBody>
      </p:sp>
      <p:sp>
        <p:nvSpPr>
          <p:cNvPr id="5" name="Rectangle 5">
            <a:extLst>
              <a:ext uri="{FF2B5EF4-FFF2-40B4-BE49-F238E27FC236}">
                <a16:creationId xmlns:a16="http://schemas.microsoft.com/office/drawing/2014/main" id="{43781246-3EC5-8E5C-E938-1D7E3015D69A}"/>
              </a:ext>
            </a:extLst>
          </p:cNvPr>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a:extLst>
              <a:ext uri="{FF2B5EF4-FFF2-40B4-BE49-F238E27FC236}">
                <a16:creationId xmlns:a16="http://schemas.microsoft.com/office/drawing/2014/main" id="{7EF2F5B9-7297-2979-117E-06F7F3533B17}"/>
              </a:ext>
            </a:extLst>
          </p:cNvPr>
          <p:cNvSpPr>
            <a:spLocks noGrp="1" noChangeArrowheads="1"/>
          </p:cNvSpPr>
          <p:nvPr>
            <p:ph type="sldNum" sz="quarter" idx="12"/>
          </p:nvPr>
        </p:nvSpPr>
        <p:spPr>
          <a:ln/>
        </p:spPr>
        <p:txBody>
          <a:bodyPr/>
          <a:lstStyle>
            <a:lvl1pPr>
              <a:defRPr/>
            </a:lvl1pPr>
          </a:lstStyle>
          <a:p>
            <a:pPr>
              <a:defRPr/>
            </a:pPr>
            <a:fld id="{A96E6790-6967-4C9C-932D-CBEA8F515A07}" type="slidenum">
              <a:rPr lang="en-US" altLang="en-US"/>
              <a:pPr>
                <a:defRPr/>
              </a:pPr>
              <a:t>‹#›</a:t>
            </a:fld>
            <a:endParaRPr lang="en-US" altLang="en-US" dirty="0"/>
          </a:p>
        </p:txBody>
      </p:sp>
    </p:spTree>
    <p:extLst>
      <p:ext uri="{BB962C8B-B14F-4D97-AF65-F5344CB8AC3E}">
        <p14:creationId xmlns:p14="http://schemas.microsoft.com/office/powerpoint/2010/main" val="1567386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2.jpe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image" Target="../media/image4.jpeg"/><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3.jpe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5" Type="http://schemas.openxmlformats.org/officeDocument/2006/relationships/image" Target="../media/image2.jpeg"/><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image" Target="../media/image1.jpe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theme" Target="../theme/theme5.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5" Type="http://schemas.openxmlformats.org/officeDocument/2006/relationships/image" Target="../media/image4.jpeg"/><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 Id="rId14" Type="http://schemas.openxmlformats.org/officeDocument/2006/relationships/image" Target="../media/image3.jpe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8.xml"/><Relationship Id="rId13" Type="http://schemas.openxmlformats.org/officeDocument/2006/relationships/theme" Target="../theme/theme6.xml"/><Relationship Id="rId3" Type="http://schemas.openxmlformats.org/officeDocument/2006/relationships/slideLayout" Target="../slideLayouts/slideLayout63.xml"/><Relationship Id="rId7" Type="http://schemas.openxmlformats.org/officeDocument/2006/relationships/slideLayout" Target="../slideLayouts/slideLayout67.xml"/><Relationship Id="rId12" Type="http://schemas.openxmlformats.org/officeDocument/2006/relationships/slideLayout" Target="../slideLayouts/slideLayout72.xml"/><Relationship Id="rId2" Type="http://schemas.openxmlformats.org/officeDocument/2006/relationships/slideLayout" Target="../slideLayouts/slideLayout62.xml"/><Relationship Id="rId1" Type="http://schemas.openxmlformats.org/officeDocument/2006/relationships/slideLayout" Target="../slideLayouts/slideLayout61.xml"/><Relationship Id="rId6" Type="http://schemas.openxmlformats.org/officeDocument/2006/relationships/slideLayout" Target="../slideLayouts/slideLayout66.xml"/><Relationship Id="rId11" Type="http://schemas.openxmlformats.org/officeDocument/2006/relationships/slideLayout" Target="../slideLayouts/slideLayout71.xml"/><Relationship Id="rId5" Type="http://schemas.openxmlformats.org/officeDocument/2006/relationships/slideLayout" Target="../slideLayouts/slideLayout65.xml"/><Relationship Id="rId15" Type="http://schemas.openxmlformats.org/officeDocument/2006/relationships/image" Target="../media/image2.jpeg"/><Relationship Id="rId10" Type="http://schemas.openxmlformats.org/officeDocument/2006/relationships/slideLayout" Target="../slideLayouts/slideLayout70.xml"/><Relationship Id="rId4" Type="http://schemas.openxmlformats.org/officeDocument/2006/relationships/slideLayout" Target="../slideLayouts/slideLayout64.xml"/><Relationship Id="rId9" Type="http://schemas.openxmlformats.org/officeDocument/2006/relationships/slideLayout" Target="../slideLayouts/slideLayout69.xml"/><Relationship Id="rId14" Type="http://schemas.openxmlformats.org/officeDocument/2006/relationships/image" Target="../media/image1.jpeg"/></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0.xml"/><Relationship Id="rId13" Type="http://schemas.openxmlformats.org/officeDocument/2006/relationships/theme" Target="../theme/theme7.xml"/><Relationship Id="rId3" Type="http://schemas.openxmlformats.org/officeDocument/2006/relationships/slideLayout" Target="../slideLayouts/slideLayout75.xml"/><Relationship Id="rId7" Type="http://schemas.openxmlformats.org/officeDocument/2006/relationships/slideLayout" Target="../slideLayouts/slideLayout79.xml"/><Relationship Id="rId12" Type="http://schemas.openxmlformats.org/officeDocument/2006/relationships/slideLayout" Target="../slideLayouts/slideLayout84.xml"/><Relationship Id="rId2" Type="http://schemas.openxmlformats.org/officeDocument/2006/relationships/slideLayout" Target="../slideLayouts/slideLayout74.xml"/><Relationship Id="rId1" Type="http://schemas.openxmlformats.org/officeDocument/2006/relationships/slideLayout" Target="../slideLayouts/slideLayout73.xml"/><Relationship Id="rId6" Type="http://schemas.openxmlformats.org/officeDocument/2006/relationships/slideLayout" Target="../slideLayouts/slideLayout78.xml"/><Relationship Id="rId11" Type="http://schemas.openxmlformats.org/officeDocument/2006/relationships/slideLayout" Target="../slideLayouts/slideLayout83.xml"/><Relationship Id="rId5" Type="http://schemas.openxmlformats.org/officeDocument/2006/relationships/slideLayout" Target="../slideLayouts/slideLayout77.xml"/><Relationship Id="rId15" Type="http://schemas.openxmlformats.org/officeDocument/2006/relationships/image" Target="../media/image2.jpeg"/><Relationship Id="rId10" Type="http://schemas.openxmlformats.org/officeDocument/2006/relationships/slideLayout" Target="../slideLayouts/slideLayout82.xml"/><Relationship Id="rId4" Type="http://schemas.openxmlformats.org/officeDocument/2006/relationships/slideLayout" Target="../slideLayouts/slideLayout76.xml"/><Relationship Id="rId9" Type="http://schemas.openxmlformats.org/officeDocument/2006/relationships/slideLayout" Target="../slideLayouts/slideLayout81.xml"/><Relationship Id="rId14" Type="http://schemas.openxmlformats.org/officeDocument/2006/relationships/image" Target="../media/image1.jpeg"/></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2.xml"/><Relationship Id="rId13" Type="http://schemas.openxmlformats.org/officeDocument/2006/relationships/theme" Target="../theme/theme8.xml"/><Relationship Id="rId3" Type="http://schemas.openxmlformats.org/officeDocument/2006/relationships/slideLayout" Target="../slideLayouts/slideLayout87.xml"/><Relationship Id="rId7" Type="http://schemas.openxmlformats.org/officeDocument/2006/relationships/slideLayout" Target="../slideLayouts/slideLayout91.xml"/><Relationship Id="rId12" Type="http://schemas.openxmlformats.org/officeDocument/2006/relationships/slideLayout" Target="../slideLayouts/slideLayout96.xml"/><Relationship Id="rId2" Type="http://schemas.openxmlformats.org/officeDocument/2006/relationships/slideLayout" Target="../slideLayouts/slideLayout86.xml"/><Relationship Id="rId1" Type="http://schemas.openxmlformats.org/officeDocument/2006/relationships/slideLayout" Target="../slideLayouts/slideLayout85.xml"/><Relationship Id="rId6" Type="http://schemas.openxmlformats.org/officeDocument/2006/relationships/slideLayout" Target="../slideLayouts/slideLayout90.xml"/><Relationship Id="rId11" Type="http://schemas.openxmlformats.org/officeDocument/2006/relationships/slideLayout" Target="../slideLayouts/slideLayout95.xml"/><Relationship Id="rId5" Type="http://schemas.openxmlformats.org/officeDocument/2006/relationships/slideLayout" Target="../slideLayouts/slideLayout89.xml"/><Relationship Id="rId15" Type="http://schemas.openxmlformats.org/officeDocument/2006/relationships/image" Target="../media/image2.jpeg"/><Relationship Id="rId10" Type="http://schemas.openxmlformats.org/officeDocument/2006/relationships/slideLayout" Target="../slideLayouts/slideLayout94.xml"/><Relationship Id="rId4" Type="http://schemas.openxmlformats.org/officeDocument/2006/relationships/slideLayout" Target="../slideLayouts/slideLayout88.xml"/><Relationship Id="rId9" Type="http://schemas.openxmlformats.org/officeDocument/2006/relationships/slideLayout" Target="../slideLayouts/slideLayout93.xml"/><Relationship Id="rId14" Type="http://schemas.openxmlformats.org/officeDocument/2006/relationships/image" Target="../media/image1.jpeg"/></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04.xml"/><Relationship Id="rId13" Type="http://schemas.openxmlformats.org/officeDocument/2006/relationships/theme" Target="../theme/theme9.xml"/><Relationship Id="rId3" Type="http://schemas.openxmlformats.org/officeDocument/2006/relationships/slideLayout" Target="../slideLayouts/slideLayout99.xml"/><Relationship Id="rId7" Type="http://schemas.openxmlformats.org/officeDocument/2006/relationships/slideLayout" Target="../slideLayouts/slideLayout103.xml"/><Relationship Id="rId12" Type="http://schemas.openxmlformats.org/officeDocument/2006/relationships/slideLayout" Target="../slideLayouts/slideLayout108.xml"/><Relationship Id="rId2" Type="http://schemas.openxmlformats.org/officeDocument/2006/relationships/slideLayout" Target="../slideLayouts/slideLayout98.xml"/><Relationship Id="rId1" Type="http://schemas.openxmlformats.org/officeDocument/2006/relationships/slideLayout" Target="../slideLayouts/slideLayout97.xml"/><Relationship Id="rId6" Type="http://schemas.openxmlformats.org/officeDocument/2006/relationships/slideLayout" Target="../slideLayouts/slideLayout102.xml"/><Relationship Id="rId11" Type="http://schemas.openxmlformats.org/officeDocument/2006/relationships/slideLayout" Target="../slideLayouts/slideLayout107.xml"/><Relationship Id="rId5" Type="http://schemas.openxmlformats.org/officeDocument/2006/relationships/slideLayout" Target="../slideLayouts/slideLayout101.xml"/><Relationship Id="rId15" Type="http://schemas.openxmlformats.org/officeDocument/2006/relationships/image" Target="../media/image1.jpeg"/><Relationship Id="rId10" Type="http://schemas.openxmlformats.org/officeDocument/2006/relationships/slideLayout" Target="../slideLayouts/slideLayout106.xml"/><Relationship Id="rId4" Type="http://schemas.openxmlformats.org/officeDocument/2006/relationships/slideLayout" Target="../slideLayouts/slideLayout100.xml"/><Relationship Id="rId9" Type="http://schemas.openxmlformats.org/officeDocument/2006/relationships/slideLayout" Target="../slideLayouts/slideLayout105.xml"/><Relationship Id="rId14" Type="http://schemas.openxmlformats.org/officeDocument/2006/relationships/image" Target="../media/image5.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050" name="Picture 1"/>
          <p:cNvPicPr>
            <a:picLocks noChangeAspect="1" noChangeArrowheads="1"/>
          </p:cNvPicPr>
          <p:nvPr/>
        </p:nvPicPr>
        <p:blipFill>
          <a:blip r:embed="rId14" cstate="print"/>
          <a:srcRect/>
          <a:stretch>
            <a:fillRect/>
          </a:stretch>
        </p:blipFill>
        <p:spPr bwMode="auto">
          <a:xfrm>
            <a:off x="0" y="0"/>
            <a:ext cx="10079038" cy="935038"/>
          </a:xfrm>
          <a:prstGeom prst="rect">
            <a:avLst/>
          </a:prstGeom>
          <a:noFill/>
          <a:ln w="9525">
            <a:noFill/>
            <a:round/>
            <a:headEnd/>
            <a:tailEnd/>
          </a:ln>
        </p:spPr>
      </p:pic>
      <p:sp>
        <p:nvSpPr>
          <p:cNvPr id="2051" name="Rectangle 2"/>
          <p:cNvSpPr>
            <a:spLocks noGrp="1" noChangeArrowheads="1"/>
          </p:cNvSpPr>
          <p:nvPr>
            <p:ph type="title"/>
          </p:nvPr>
        </p:nvSpPr>
        <p:spPr bwMode="auto">
          <a:xfrm>
            <a:off x="504825" y="323850"/>
            <a:ext cx="9066213" cy="933450"/>
          </a:xfrm>
          <a:prstGeom prst="rect">
            <a:avLst/>
          </a:prstGeom>
          <a:noFill/>
          <a:ln w="9525">
            <a:noFill/>
            <a:round/>
            <a:headEnd/>
            <a:tailEnd/>
          </a:ln>
        </p:spPr>
        <p:txBody>
          <a:bodyPr vert="horz" wrap="square" lIns="0" tIns="0" rIns="0" bIns="0" numCol="1" anchor="ctr" anchorCtr="0" compatLnSpc="1">
            <a:prstTxWarp prst="textNoShape">
              <a:avLst/>
            </a:prstTxWarp>
          </a:bodyPr>
          <a:lstStyle/>
          <a:p>
            <a:pPr lvl="0"/>
            <a:r>
              <a:rPr lang="en-GB" altLang="en-US"/>
              <a:t>Click to edit the title text format</a:t>
            </a:r>
          </a:p>
        </p:txBody>
      </p:sp>
      <p:pic>
        <p:nvPicPr>
          <p:cNvPr id="2053" name="Picture 4"/>
          <p:cNvPicPr>
            <a:picLocks noChangeAspect="1" noChangeArrowheads="1"/>
          </p:cNvPicPr>
          <p:nvPr/>
        </p:nvPicPr>
        <p:blipFill>
          <a:blip r:embed="rId15" cstate="print"/>
          <a:srcRect/>
          <a:stretch>
            <a:fillRect/>
          </a:stretch>
        </p:blipFill>
        <p:spPr bwMode="auto">
          <a:xfrm>
            <a:off x="0" y="5794375"/>
            <a:ext cx="10080625" cy="1657350"/>
          </a:xfrm>
          <a:prstGeom prst="rect">
            <a:avLst/>
          </a:prstGeom>
          <a:noFill/>
          <a:ln w="9525">
            <a:noFill/>
            <a:round/>
            <a:headEnd/>
            <a:tailEnd/>
          </a:ln>
        </p:spPr>
      </p:pic>
      <p:sp>
        <p:nvSpPr>
          <p:cNvPr id="2052" name="Rectangle 3"/>
          <p:cNvSpPr>
            <a:spLocks noGrp="1" noChangeArrowheads="1"/>
          </p:cNvSpPr>
          <p:nvPr>
            <p:ph type="body" idx="1"/>
          </p:nvPr>
        </p:nvSpPr>
        <p:spPr bwMode="auto">
          <a:xfrm>
            <a:off x="504825" y="1331913"/>
            <a:ext cx="9066213" cy="4984750"/>
          </a:xfrm>
          <a:prstGeom prst="rect">
            <a:avLst/>
          </a:prstGeom>
          <a:noFill/>
          <a:ln w="9525">
            <a:noFill/>
            <a:round/>
            <a:headEnd/>
            <a:tailEnd/>
          </a:ln>
        </p:spPr>
        <p:txBody>
          <a:bodyPr vert="horz" wrap="square" lIns="0" tIns="0" rIns="0" bIns="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12" name="Rectangle 5"/>
          <p:cNvSpPr>
            <a:spLocks noGrp="1" noChangeArrowheads="1"/>
          </p:cNvSpPr>
          <p:nvPr>
            <p:ph type="sldNum" idx="4"/>
          </p:nvPr>
        </p:nvSpPr>
        <p:spPr bwMode="auto">
          <a:xfrm>
            <a:off x="7224713" y="6884988"/>
            <a:ext cx="2351087" cy="522287"/>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eaLnBrk="1">
              <a:lnSpc>
                <a:spcPct val="93000"/>
              </a:lnSpc>
              <a:buClr>
                <a:srgbClr val="000000"/>
              </a:buClr>
              <a:buSzPct val="45000"/>
              <a:buFont typeface="Wingdings" pitchFamily="2" charset="2"/>
              <a:buNone/>
              <a:defRPr sz="1400" b="1">
                <a:solidFill>
                  <a:srgbClr val="000000"/>
                </a:solidFill>
                <a:latin typeface="Century Gothic" panose="020B0502020202020204" pitchFamily="34" charset="0"/>
                <a:ea typeface="MS Gothic" pitchFamily="49" charset="-128"/>
              </a:defRPr>
            </a:lvl1pPr>
          </a:lstStyle>
          <a:p>
            <a:endParaRPr lang="en-GB" alt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ctr" defTabSz="449263" rtl="0" eaLnBrk="0" fontAlgn="base" hangingPunct="0">
        <a:lnSpc>
          <a:spcPct val="93000"/>
        </a:lnSpc>
        <a:spcBef>
          <a:spcPct val="0"/>
        </a:spcBef>
        <a:spcAft>
          <a:spcPct val="0"/>
        </a:spcAft>
        <a:buClr>
          <a:srgbClr val="000000"/>
        </a:buClr>
        <a:buSzPct val="45000"/>
        <a:buFont typeface="Wingdings" pitchFamily="2" charset="2"/>
        <a:defRPr sz="4400">
          <a:solidFill>
            <a:srgbClr val="000000"/>
          </a:solidFill>
          <a:latin typeface="+mj-lt"/>
          <a:ea typeface="+mj-ea"/>
          <a:cs typeface="+mj-cs"/>
        </a:defRPr>
      </a:lvl1pPr>
      <a:lvl2pPr algn="ctr" defTabSz="449263" rtl="0" eaLnBrk="0" fontAlgn="base" hangingPunct="0">
        <a:lnSpc>
          <a:spcPct val="93000"/>
        </a:lnSpc>
        <a:spcBef>
          <a:spcPct val="0"/>
        </a:spcBef>
        <a:spcAft>
          <a:spcPct val="0"/>
        </a:spcAft>
        <a:buClr>
          <a:srgbClr val="000000"/>
        </a:buClr>
        <a:buSzPct val="45000"/>
        <a:buFont typeface="Wingdings" pitchFamily="2" charset="2"/>
        <a:defRPr sz="4400">
          <a:solidFill>
            <a:srgbClr val="000000"/>
          </a:solidFill>
          <a:latin typeface="Arial" charset="0"/>
          <a:ea typeface="MS Gothic" pitchFamily="49" charset="0"/>
          <a:cs typeface="MS Gothic" pitchFamily="49" charset="0"/>
        </a:defRPr>
      </a:lvl2pPr>
      <a:lvl3pPr algn="ctr" defTabSz="449263" rtl="0" eaLnBrk="0" fontAlgn="base" hangingPunct="0">
        <a:lnSpc>
          <a:spcPct val="93000"/>
        </a:lnSpc>
        <a:spcBef>
          <a:spcPct val="0"/>
        </a:spcBef>
        <a:spcAft>
          <a:spcPct val="0"/>
        </a:spcAft>
        <a:buClr>
          <a:srgbClr val="000000"/>
        </a:buClr>
        <a:buSzPct val="45000"/>
        <a:buFont typeface="Wingdings" pitchFamily="2" charset="2"/>
        <a:defRPr sz="4400">
          <a:solidFill>
            <a:srgbClr val="000000"/>
          </a:solidFill>
          <a:latin typeface="Arial" charset="0"/>
          <a:ea typeface="MS Gothic" pitchFamily="49" charset="0"/>
          <a:cs typeface="MS Gothic" pitchFamily="49" charset="0"/>
        </a:defRPr>
      </a:lvl3pPr>
      <a:lvl4pPr algn="ctr" defTabSz="449263" rtl="0" eaLnBrk="0" fontAlgn="base" hangingPunct="0">
        <a:lnSpc>
          <a:spcPct val="93000"/>
        </a:lnSpc>
        <a:spcBef>
          <a:spcPct val="0"/>
        </a:spcBef>
        <a:spcAft>
          <a:spcPct val="0"/>
        </a:spcAft>
        <a:buClr>
          <a:srgbClr val="000000"/>
        </a:buClr>
        <a:buSzPct val="45000"/>
        <a:buFont typeface="Wingdings" pitchFamily="2" charset="2"/>
        <a:defRPr sz="4400">
          <a:solidFill>
            <a:srgbClr val="000000"/>
          </a:solidFill>
          <a:latin typeface="Arial" charset="0"/>
          <a:ea typeface="MS Gothic" pitchFamily="49" charset="0"/>
          <a:cs typeface="MS Gothic" pitchFamily="49" charset="0"/>
        </a:defRPr>
      </a:lvl4pPr>
      <a:lvl5pPr algn="ctr" defTabSz="449263" rtl="0" eaLnBrk="0" fontAlgn="base" hangingPunct="0">
        <a:lnSpc>
          <a:spcPct val="93000"/>
        </a:lnSpc>
        <a:spcBef>
          <a:spcPct val="0"/>
        </a:spcBef>
        <a:spcAft>
          <a:spcPct val="0"/>
        </a:spcAft>
        <a:buClr>
          <a:srgbClr val="000000"/>
        </a:buClr>
        <a:buSzPct val="45000"/>
        <a:buFont typeface="Wingdings" pitchFamily="2" charset="2"/>
        <a:defRPr sz="4400">
          <a:solidFill>
            <a:srgbClr val="000000"/>
          </a:solidFill>
          <a:latin typeface="Arial" charset="0"/>
          <a:ea typeface="MS Gothic" pitchFamily="49" charset="0"/>
          <a:cs typeface="MS Gothic" pitchFamily="49" charset="0"/>
        </a:defRPr>
      </a:lvl5pPr>
      <a:lvl6pPr marL="457200" algn="ctr" defTabSz="449263" rtl="0" fontAlgn="base" hangingPunct="0">
        <a:lnSpc>
          <a:spcPct val="93000"/>
        </a:lnSpc>
        <a:spcBef>
          <a:spcPct val="0"/>
        </a:spcBef>
        <a:spcAft>
          <a:spcPct val="0"/>
        </a:spcAft>
        <a:buClr>
          <a:srgbClr val="000000"/>
        </a:buClr>
        <a:buSzPct val="45000"/>
        <a:buFont typeface="Wingdings" charset="2"/>
        <a:defRPr sz="4400">
          <a:solidFill>
            <a:srgbClr val="000000"/>
          </a:solidFill>
          <a:latin typeface="Arial" charset="0"/>
          <a:ea typeface="MS Gothic" pitchFamily="49" charset="0"/>
          <a:cs typeface="MS Gothic" pitchFamily="49" charset="0"/>
        </a:defRPr>
      </a:lvl6pPr>
      <a:lvl7pPr marL="914400" algn="ctr" defTabSz="449263" rtl="0" fontAlgn="base" hangingPunct="0">
        <a:lnSpc>
          <a:spcPct val="93000"/>
        </a:lnSpc>
        <a:spcBef>
          <a:spcPct val="0"/>
        </a:spcBef>
        <a:spcAft>
          <a:spcPct val="0"/>
        </a:spcAft>
        <a:buClr>
          <a:srgbClr val="000000"/>
        </a:buClr>
        <a:buSzPct val="45000"/>
        <a:buFont typeface="Wingdings" charset="2"/>
        <a:defRPr sz="4400">
          <a:solidFill>
            <a:srgbClr val="000000"/>
          </a:solidFill>
          <a:latin typeface="Arial" charset="0"/>
          <a:ea typeface="MS Gothic" pitchFamily="49" charset="0"/>
          <a:cs typeface="MS Gothic" pitchFamily="49" charset="0"/>
        </a:defRPr>
      </a:lvl7pPr>
      <a:lvl8pPr marL="1371600" algn="ctr" defTabSz="449263" rtl="0" fontAlgn="base" hangingPunct="0">
        <a:lnSpc>
          <a:spcPct val="93000"/>
        </a:lnSpc>
        <a:spcBef>
          <a:spcPct val="0"/>
        </a:spcBef>
        <a:spcAft>
          <a:spcPct val="0"/>
        </a:spcAft>
        <a:buClr>
          <a:srgbClr val="000000"/>
        </a:buClr>
        <a:buSzPct val="45000"/>
        <a:buFont typeface="Wingdings" charset="2"/>
        <a:defRPr sz="4400">
          <a:solidFill>
            <a:srgbClr val="000000"/>
          </a:solidFill>
          <a:latin typeface="Arial" charset="0"/>
          <a:ea typeface="MS Gothic" pitchFamily="49" charset="0"/>
          <a:cs typeface="MS Gothic" pitchFamily="49" charset="0"/>
        </a:defRPr>
      </a:lvl8pPr>
      <a:lvl9pPr marL="1828800" algn="ctr" defTabSz="449263" rtl="0" fontAlgn="base" hangingPunct="0">
        <a:lnSpc>
          <a:spcPct val="93000"/>
        </a:lnSpc>
        <a:spcBef>
          <a:spcPct val="0"/>
        </a:spcBef>
        <a:spcAft>
          <a:spcPct val="0"/>
        </a:spcAft>
        <a:buClr>
          <a:srgbClr val="000000"/>
        </a:buClr>
        <a:buSzPct val="45000"/>
        <a:buFont typeface="Wingdings" charset="2"/>
        <a:defRPr sz="4400">
          <a:solidFill>
            <a:srgbClr val="000000"/>
          </a:solidFill>
          <a:latin typeface="Arial" charset="0"/>
          <a:ea typeface="MS Gothic" pitchFamily="49" charset="0"/>
          <a:cs typeface="MS Gothic" pitchFamily="49" charset="0"/>
        </a:defRPr>
      </a:lvl9pPr>
    </p:titleStyle>
    <p:bodyStyle>
      <a:lvl1pPr marL="430213" indent="-323850" algn="l" defTabSz="449263" rtl="0" eaLnBrk="0" fontAlgn="base" hangingPunct="0">
        <a:lnSpc>
          <a:spcPct val="93000"/>
        </a:lnSpc>
        <a:spcBef>
          <a:spcPct val="0"/>
        </a:spcBef>
        <a:spcAft>
          <a:spcPts val="1425"/>
        </a:spcAft>
        <a:buClr>
          <a:srgbClr val="000000"/>
        </a:buClr>
        <a:buSzPct val="45000"/>
        <a:buFont typeface="Wingdings" pitchFamily="2" charset="2"/>
        <a:buChar char=""/>
        <a:defRPr sz="3200">
          <a:solidFill>
            <a:srgbClr val="000000"/>
          </a:solidFill>
          <a:latin typeface="+mn-lt"/>
          <a:ea typeface="+mn-ea"/>
          <a:cs typeface="+mn-cs"/>
        </a:defRPr>
      </a:lvl1pPr>
      <a:lvl2pPr marL="860425" indent="-285750" algn="l" defTabSz="449263" rtl="0" eaLnBrk="0" fontAlgn="base" hangingPunct="0">
        <a:lnSpc>
          <a:spcPct val="93000"/>
        </a:lnSpc>
        <a:spcBef>
          <a:spcPct val="0"/>
        </a:spcBef>
        <a:spcAft>
          <a:spcPts val="1138"/>
        </a:spcAft>
        <a:buClr>
          <a:srgbClr val="000000"/>
        </a:buClr>
        <a:buSzPct val="75000"/>
        <a:buFont typeface="Symbol" pitchFamily="18" charset="2"/>
        <a:buChar char=""/>
        <a:defRPr sz="2800">
          <a:solidFill>
            <a:srgbClr val="000000"/>
          </a:solidFill>
          <a:latin typeface="+mn-lt"/>
          <a:ea typeface="+mn-ea"/>
          <a:cs typeface="+mn-cs"/>
        </a:defRPr>
      </a:lvl2pPr>
      <a:lvl3pPr marL="1293813" indent="-215900" algn="l" defTabSz="449263" rtl="0" eaLnBrk="0" fontAlgn="base" hangingPunct="0">
        <a:lnSpc>
          <a:spcPct val="93000"/>
        </a:lnSpc>
        <a:spcBef>
          <a:spcPct val="0"/>
        </a:spcBef>
        <a:spcAft>
          <a:spcPts val="850"/>
        </a:spcAft>
        <a:buClr>
          <a:srgbClr val="000000"/>
        </a:buClr>
        <a:buSzPct val="45000"/>
        <a:buFont typeface="Wingdings" pitchFamily="2" charset="2"/>
        <a:buChar char=""/>
        <a:defRPr sz="2400">
          <a:solidFill>
            <a:srgbClr val="000000"/>
          </a:solidFill>
          <a:latin typeface="+mn-lt"/>
          <a:ea typeface="+mn-ea"/>
          <a:cs typeface="+mn-cs"/>
        </a:defRPr>
      </a:lvl3pPr>
      <a:lvl4pPr marL="1725613" indent="-214313" algn="l" defTabSz="449263" rtl="0" eaLnBrk="0" fontAlgn="base" hangingPunct="0">
        <a:lnSpc>
          <a:spcPct val="93000"/>
        </a:lnSpc>
        <a:spcBef>
          <a:spcPct val="0"/>
        </a:spcBef>
        <a:spcAft>
          <a:spcPts val="575"/>
        </a:spcAft>
        <a:buClr>
          <a:srgbClr val="000000"/>
        </a:buClr>
        <a:buSzPct val="75000"/>
        <a:buFont typeface="Symbol" pitchFamily="18" charset="2"/>
        <a:buChar char=""/>
        <a:defRPr sz="2000">
          <a:solidFill>
            <a:srgbClr val="000000"/>
          </a:solidFill>
          <a:latin typeface="+mn-lt"/>
          <a:ea typeface="+mn-ea"/>
          <a:cs typeface="+mn-cs"/>
        </a:defRPr>
      </a:lvl4pPr>
      <a:lvl5pPr marL="2157413" indent="-215900" algn="l" defTabSz="449263" rtl="0" eaLnBrk="0" fontAlgn="base" hangingPunct="0">
        <a:lnSpc>
          <a:spcPct val="93000"/>
        </a:lnSpc>
        <a:spcBef>
          <a:spcPct val="0"/>
        </a:spcBef>
        <a:spcAft>
          <a:spcPts val="288"/>
        </a:spcAft>
        <a:buClr>
          <a:srgbClr val="000000"/>
        </a:buClr>
        <a:buSzPct val="45000"/>
        <a:buFont typeface="Wingdings" pitchFamily="2" charset="2"/>
        <a:buChar char=""/>
        <a:defRPr sz="2000">
          <a:solidFill>
            <a:srgbClr val="000000"/>
          </a:solidFill>
          <a:latin typeface="+mn-lt"/>
          <a:ea typeface="+mn-ea"/>
          <a:cs typeface="+mn-cs"/>
        </a:defRPr>
      </a:lvl5pPr>
      <a:lvl6pPr marL="2614613" indent="-215900" algn="l" defTabSz="449263" rtl="0" fontAlgn="base" hangingPunct="0">
        <a:lnSpc>
          <a:spcPct val="93000"/>
        </a:lnSpc>
        <a:spcBef>
          <a:spcPct val="0"/>
        </a:spcBef>
        <a:spcAft>
          <a:spcPts val="288"/>
        </a:spcAft>
        <a:buClr>
          <a:srgbClr val="000000"/>
        </a:buClr>
        <a:buSzPct val="45000"/>
        <a:buFont typeface="Wingdings" charset="2"/>
        <a:buChar char=""/>
        <a:defRPr sz="2000">
          <a:solidFill>
            <a:srgbClr val="000000"/>
          </a:solidFill>
          <a:latin typeface="+mn-lt"/>
          <a:ea typeface="+mn-ea"/>
          <a:cs typeface="+mn-cs"/>
        </a:defRPr>
      </a:lvl6pPr>
      <a:lvl7pPr marL="3071813" indent="-215900" algn="l" defTabSz="449263" rtl="0" fontAlgn="base" hangingPunct="0">
        <a:lnSpc>
          <a:spcPct val="93000"/>
        </a:lnSpc>
        <a:spcBef>
          <a:spcPct val="0"/>
        </a:spcBef>
        <a:spcAft>
          <a:spcPts val="288"/>
        </a:spcAft>
        <a:buClr>
          <a:srgbClr val="000000"/>
        </a:buClr>
        <a:buSzPct val="45000"/>
        <a:buFont typeface="Wingdings" charset="2"/>
        <a:buChar char=""/>
        <a:defRPr sz="2000">
          <a:solidFill>
            <a:srgbClr val="000000"/>
          </a:solidFill>
          <a:latin typeface="+mn-lt"/>
          <a:ea typeface="+mn-ea"/>
          <a:cs typeface="+mn-cs"/>
        </a:defRPr>
      </a:lvl7pPr>
      <a:lvl8pPr marL="3529013" indent="-215900" algn="l" defTabSz="449263" rtl="0" fontAlgn="base" hangingPunct="0">
        <a:lnSpc>
          <a:spcPct val="93000"/>
        </a:lnSpc>
        <a:spcBef>
          <a:spcPct val="0"/>
        </a:spcBef>
        <a:spcAft>
          <a:spcPts val="288"/>
        </a:spcAft>
        <a:buClr>
          <a:srgbClr val="000000"/>
        </a:buClr>
        <a:buSzPct val="45000"/>
        <a:buFont typeface="Wingdings" charset="2"/>
        <a:buChar char=""/>
        <a:defRPr sz="2000">
          <a:solidFill>
            <a:srgbClr val="000000"/>
          </a:solidFill>
          <a:latin typeface="+mn-lt"/>
          <a:ea typeface="+mn-ea"/>
          <a:cs typeface="+mn-cs"/>
        </a:defRPr>
      </a:lvl8pPr>
      <a:lvl9pPr marL="3986213" indent="-215900" algn="l" defTabSz="449263" rtl="0" fontAlgn="base" hangingPunct="0">
        <a:lnSpc>
          <a:spcPct val="93000"/>
        </a:lnSpc>
        <a:spcBef>
          <a:spcPct val="0"/>
        </a:spcBef>
        <a:spcAft>
          <a:spcPts val="288"/>
        </a:spcAft>
        <a:buClr>
          <a:srgbClr val="000000"/>
        </a:buClr>
        <a:buSzPct val="45000"/>
        <a:buFont typeface="Wingdings" charset="2"/>
        <a:buChar char=""/>
        <a:defRPr sz="2000">
          <a:solidFill>
            <a:srgbClr val="000000"/>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050" name="Picture 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10079038" cy="935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051" name="Rectangle 2"/>
          <p:cNvSpPr>
            <a:spLocks noGrp="1" noChangeArrowheads="1"/>
          </p:cNvSpPr>
          <p:nvPr>
            <p:ph type="title"/>
          </p:nvPr>
        </p:nvSpPr>
        <p:spPr bwMode="auto">
          <a:xfrm>
            <a:off x="504825" y="323850"/>
            <a:ext cx="9066213"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ctr" anchorCtr="0" compatLnSpc="1">
            <a:prstTxWarp prst="textNoShape">
              <a:avLst/>
            </a:prstTxWarp>
          </a:bodyPr>
          <a:lstStyle/>
          <a:p>
            <a:pPr lvl="0"/>
            <a:r>
              <a:rPr lang="en-GB" altLang="en-US"/>
              <a:t>Click to edit the title text format</a:t>
            </a:r>
          </a:p>
        </p:txBody>
      </p:sp>
      <p:sp>
        <p:nvSpPr>
          <p:cNvPr id="2052" name="Rectangle 3"/>
          <p:cNvSpPr>
            <a:spLocks noGrp="1" noChangeArrowheads="1"/>
          </p:cNvSpPr>
          <p:nvPr>
            <p:ph type="body" idx="1"/>
          </p:nvPr>
        </p:nvSpPr>
        <p:spPr bwMode="auto">
          <a:xfrm>
            <a:off x="504825" y="1331913"/>
            <a:ext cx="9066213" cy="498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a:p>
            <a:pPr lvl="4"/>
            <a:r>
              <a:rPr lang="en-GB" altLang="en-US"/>
              <a:t>Eighth Outline Level</a:t>
            </a:r>
          </a:p>
          <a:p>
            <a:pPr lvl="4"/>
            <a:r>
              <a:rPr lang="en-GB" altLang="en-US"/>
              <a:t>Ninth Outline Level</a:t>
            </a:r>
          </a:p>
        </p:txBody>
      </p:sp>
      <p:pic>
        <p:nvPicPr>
          <p:cNvPr id="2053" name="Picture 4"/>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5794375"/>
            <a:ext cx="10080625"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7" name="Rectangle 5"/>
          <p:cNvSpPr>
            <a:spLocks noGrp="1" noChangeArrowheads="1"/>
          </p:cNvSpPr>
          <p:nvPr>
            <p:ph type="sldNum" idx="4"/>
          </p:nvPr>
        </p:nvSpPr>
        <p:spPr bwMode="auto">
          <a:xfrm>
            <a:off x="7224713" y="6884988"/>
            <a:ext cx="2351087" cy="522287"/>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eaLnBrk="1">
              <a:lnSpc>
                <a:spcPct val="93000"/>
              </a:lnSpc>
              <a:buClr>
                <a:srgbClr val="000000"/>
              </a:buClr>
              <a:buSzPct val="45000"/>
              <a:buFont typeface="Wingdings" pitchFamily="2" charset="2"/>
              <a:buNone/>
              <a:defRPr sz="1400" b="1">
                <a:solidFill>
                  <a:srgbClr val="000000"/>
                </a:solidFill>
                <a:latin typeface="Century Gothic" panose="020B0502020202020204" pitchFamily="34" charset="0"/>
                <a:ea typeface="MS Gothic" pitchFamily="49" charset="-128"/>
              </a:defRPr>
            </a:lvl1pPr>
          </a:lstStyle>
          <a:p>
            <a:endParaRPr lang="en-GB" altLang="en-US" dirty="0"/>
          </a:p>
        </p:txBody>
      </p:sp>
    </p:spTree>
    <p:extLst>
      <p:ext uri="{BB962C8B-B14F-4D97-AF65-F5344CB8AC3E}">
        <p14:creationId xmlns:p14="http://schemas.microsoft.com/office/powerpoint/2010/main" val="392543836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hf hdr="0" ftr="0" dt="0"/>
  <p:txStyles>
    <p:titleStyle>
      <a:lvl1pPr algn="ctr" defTabSz="336550" rtl="0" eaLnBrk="0" fontAlgn="base" hangingPunct="0">
        <a:lnSpc>
          <a:spcPct val="93000"/>
        </a:lnSpc>
        <a:spcBef>
          <a:spcPct val="0"/>
        </a:spcBef>
        <a:spcAft>
          <a:spcPct val="0"/>
        </a:spcAft>
        <a:buClr>
          <a:srgbClr val="000000"/>
        </a:buClr>
        <a:buSzPct val="45000"/>
        <a:buFont typeface="Wingdings" panose="05000000000000000000" pitchFamily="2" charset="2"/>
        <a:defRPr sz="3300">
          <a:solidFill>
            <a:srgbClr val="000000"/>
          </a:solidFill>
          <a:latin typeface="+mj-lt"/>
          <a:ea typeface="+mj-ea"/>
          <a:cs typeface="+mj-cs"/>
        </a:defRPr>
      </a:lvl1pPr>
      <a:lvl2pPr algn="ctr" defTabSz="336550" rtl="0" eaLnBrk="0" fontAlgn="base" hangingPunct="0">
        <a:lnSpc>
          <a:spcPct val="93000"/>
        </a:lnSpc>
        <a:spcBef>
          <a:spcPct val="0"/>
        </a:spcBef>
        <a:spcAft>
          <a:spcPct val="0"/>
        </a:spcAft>
        <a:buClr>
          <a:srgbClr val="000000"/>
        </a:buClr>
        <a:buSzPct val="45000"/>
        <a:buFont typeface="Wingdings" panose="05000000000000000000" pitchFamily="2" charset="2"/>
        <a:defRPr sz="3300">
          <a:solidFill>
            <a:srgbClr val="000000"/>
          </a:solidFill>
          <a:latin typeface="Arial" charset="0"/>
          <a:ea typeface="MS Gothic" pitchFamily="49" charset="0"/>
          <a:cs typeface="MS Gothic" pitchFamily="49" charset="0"/>
        </a:defRPr>
      </a:lvl2pPr>
      <a:lvl3pPr algn="ctr" defTabSz="336550" rtl="0" eaLnBrk="0" fontAlgn="base" hangingPunct="0">
        <a:lnSpc>
          <a:spcPct val="93000"/>
        </a:lnSpc>
        <a:spcBef>
          <a:spcPct val="0"/>
        </a:spcBef>
        <a:spcAft>
          <a:spcPct val="0"/>
        </a:spcAft>
        <a:buClr>
          <a:srgbClr val="000000"/>
        </a:buClr>
        <a:buSzPct val="45000"/>
        <a:buFont typeface="Wingdings" panose="05000000000000000000" pitchFamily="2" charset="2"/>
        <a:defRPr sz="3300">
          <a:solidFill>
            <a:srgbClr val="000000"/>
          </a:solidFill>
          <a:latin typeface="Arial" charset="0"/>
          <a:ea typeface="MS Gothic" pitchFamily="49" charset="0"/>
          <a:cs typeface="MS Gothic" pitchFamily="49" charset="0"/>
        </a:defRPr>
      </a:lvl3pPr>
      <a:lvl4pPr algn="ctr" defTabSz="336550" rtl="0" eaLnBrk="0" fontAlgn="base" hangingPunct="0">
        <a:lnSpc>
          <a:spcPct val="93000"/>
        </a:lnSpc>
        <a:spcBef>
          <a:spcPct val="0"/>
        </a:spcBef>
        <a:spcAft>
          <a:spcPct val="0"/>
        </a:spcAft>
        <a:buClr>
          <a:srgbClr val="000000"/>
        </a:buClr>
        <a:buSzPct val="45000"/>
        <a:buFont typeface="Wingdings" panose="05000000000000000000" pitchFamily="2" charset="2"/>
        <a:defRPr sz="3300">
          <a:solidFill>
            <a:srgbClr val="000000"/>
          </a:solidFill>
          <a:latin typeface="Arial" charset="0"/>
          <a:ea typeface="MS Gothic" pitchFamily="49" charset="0"/>
          <a:cs typeface="MS Gothic" pitchFamily="49" charset="0"/>
        </a:defRPr>
      </a:lvl4pPr>
      <a:lvl5pPr algn="ctr" defTabSz="336550" rtl="0" eaLnBrk="0" fontAlgn="base" hangingPunct="0">
        <a:lnSpc>
          <a:spcPct val="93000"/>
        </a:lnSpc>
        <a:spcBef>
          <a:spcPct val="0"/>
        </a:spcBef>
        <a:spcAft>
          <a:spcPct val="0"/>
        </a:spcAft>
        <a:buClr>
          <a:srgbClr val="000000"/>
        </a:buClr>
        <a:buSzPct val="45000"/>
        <a:buFont typeface="Wingdings" panose="05000000000000000000" pitchFamily="2" charset="2"/>
        <a:defRPr sz="3300">
          <a:solidFill>
            <a:srgbClr val="000000"/>
          </a:solidFill>
          <a:latin typeface="Arial" charset="0"/>
          <a:ea typeface="MS Gothic" pitchFamily="49" charset="0"/>
          <a:cs typeface="MS Gothic" pitchFamily="49" charset="0"/>
        </a:defRPr>
      </a:lvl5pPr>
      <a:lvl6pPr marL="342933" algn="ctr" defTabSz="336980" rtl="0" fontAlgn="base" hangingPunct="0">
        <a:lnSpc>
          <a:spcPct val="93000"/>
        </a:lnSpc>
        <a:spcBef>
          <a:spcPct val="0"/>
        </a:spcBef>
        <a:spcAft>
          <a:spcPct val="0"/>
        </a:spcAft>
        <a:buClr>
          <a:srgbClr val="000000"/>
        </a:buClr>
        <a:buSzPct val="45000"/>
        <a:buFont typeface="Wingdings" charset="2"/>
        <a:defRPr sz="3301">
          <a:solidFill>
            <a:srgbClr val="000000"/>
          </a:solidFill>
          <a:latin typeface="Arial" charset="0"/>
          <a:ea typeface="MS Gothic" pitchFamily="49" charset="0"/>
          <a:cs typeface="MS Gothic" pitchFamily="49" charset="0"/>
        </a:defRPr>
      </a:lvl6pPr>
      <a:lvl7pPr marL="685867" algn="ctr" defTabSz="336980" rtl="0" fontAlgn="base" hangingPunct="0">
        <a:lnSpc>
          <a:spcPct val="93000"/>
        </a:lnSpc>
        <a:spcBef>
          <a:spcPct val="0"/>
        </a:spcBef>
        <a:spcAft>
          <a:spcPct val="0"/>
        </a:spcAft>
        <a:buClr>
          <a:srgbClr val="000000"/>
        </a:buClr>
        <a:buSzPct val="45000"/>
        <a:buFont typeface="Wingdings" charset="2"/>
        <a:defRPr sz="3301">
          <a:solidFill>
            <a:srgbClr val="000000"/>
          </a:solidFill>
          <a:latin typeface="Arial" charset="0"/>
          <a:ea typeface="MS Gothic" pitchFamily="49" charset="0"/>
          <a:cs typeface="MS Gothic" pitchFamily="49" charset="0"/>
        </a:defRPr>
      </a:lvl7pPr>
      <a:lvl8pPr marL="1028800" algn="ctr" defTabSz="336980" rtl="0" fontAlgn="base" hangingPunct="0">
        <a:lnSpc>
          <a:spcPct val="93000"/>
        </a:lnSpc>
        <a:spcBef>
          <a:spcPct val="0"/>
        </a:spcBef>
        <a:spcAft>
          <a:spcPct val="0"/>
        </a:spcAft>
        <a:buClr>
          <a:srgbClr val="000000"/>
        </a:buClr>
        <a:buSzPct val="45000"/>
        <a:buFont typeface="Wingdings" charset="2"/>
        <a:defRPr sz="3301">
          <a:solidFill>
            <a:srgbClr val="000000"/>
          </a:solidFill>
          <a:latin typeface="Arial" charset="0"/>
          <a:ea typeface="MS Gothic" pitchFamily="49" charset="0"/>
          <a:cs typeface="MS Gothic" pitchFamily="49" charset="0"/>
        </a:defRPr>
      </a:lvl8pPr>
      <a:lvl9pPr marL="1371733" algn="ctr" defTabSz="336980" rtl="0" fontAlgn="base" hangingPunct="0">
        <a:lnSpc>
          <a:spcPct val="93000"/>
        </a:lnSpc>
        <a:spcBef>
          <a:spcPct val="0"/>
        </a:spcBef>
        <a:spcAft>
          <a:spcPct val="0"/>
        </a:spcAft>
        <a:buClr>
          <a:srgbClr val="000000"/>
        </a:buClr>
        <a:buSzPct val="45000"/>
        <a:buFont typeface="Wingdings" charset="2"/>
        <a:defRPr sz="3301">
          <a:solidFill>
            <a:srgbClr val="000000"/>
          </a:solidFill>
          <a:latin typeface="Arial" charset="0"/>
          <a:ea typeface="MS Gothic" pitchFamily="49" charset="0"/>
          <a:cs typeface="MS Gothic" pitchFamily="49" charset="0"/>
        </a:defRPr>
      </a:lvl9pPr>
    </p:titleStyle>
    <p:bodyStyle>
      <a:lvl1pPr marL="322263" indent="-242888" algn="l" defTabSz="336550" rtl="0" eaLnBrk="0" fontAlgn="base" hangingPunct="0">
        <a:lnSpc>
          <a:spcPct val="93000"/>
        </a:lnSpc>
        <a:spcBef>
          <a:spcPct val="0"/>
        </a:spcBef>
        <a:spcAft>
          <a:spcPts val="1075"/>
        </a:spcAft>
        <a:buClr>
          <a:srgbClr val="000000"/>
        </a:buClr>
        <a:buSzPct val="45000"/>
        <a:buFont typeface="Wingdings" panose="05000000000000000000" pitchFamily="2" charset="2"/>
        <a:buChar char=""/>
        <a:defRPr sz="2400">
          <a:solidFill>
            <a:srgbClr val="000000"/>
          </a:solidFill>
          <a:latin typeface="+mn-lt"/>
          <a:ea typeface="+mn-ea"/>
          <a:cs typeface="+mn-cs"/>
        </a:defRPr>
      </a:lvl1pPr>
      <a:lvl2pPr marL="644525" indent="-214313" algn="l" defTabSz="336550" rtl="0" eaLnBrk="0" fontAlgn="base" hangingPunct="0">
        <a:lnSpc>
          <a:spcPct val="93000"/>
        </a:lnSpc>
        <a:spcBef>
          <a:spcPct val="0"/>
        </a:spcBef>
        <a:spcAft>
          <a:spcPts val="850"/>
        </a:spcAft>
        <a:buClr>
          <a:srgbClr val="000000"/>
        </a:buClr>
        <a:buSzPct val="75000"/>
        <a:buFont typeface="Symbol" panose="05050102010706020507" pitchFamily="18" charset="2"/>
        <a:buChar char=""/>
        <a:defRPr sz="2100">
          <a:solidFill>
            <a:srgbClr val="000000"/>
          </a:solidFill>
          <a:latin typeface="+mn-lt"/>
          <a:ea typeface="+mn-ea"/>
          <a:cs typeface="+mn-cs"/>
        </a:defRPr>
      </a:lvl2pPr>
      <a:lvl3pPr marL="969963" indent="-161925" algn="l" defTabSz="336550" rtl="0" eaLnBrk="0" fontAlgn="base" hangingPunct="0">
        <a:lnSpc>
          <a:spcPct val="93000"/>
        </a:lnSpc>
        <a:spcBef>
          <a:spcPct val="0"/>
        </a:spcBef>
        <a:spcAft>
          <a:spcPts val="638"/>
        </a:spcAft>
        <a:buClr>
          <a:srgbClr val="000000"/>
        </a:buClr>
        <a:buSzPct val="45000"/>
        <a:buFont typeface="Wingdings" panose="05000000000000000000" pitchFamily="2" charset="2"/>
        <a:buChar char=""/>
        <a:defRPr>
          <a:solidFill>
            <a:srgbClr val="000000"/>
          </a:solidFill>
          <a:latin typeface="+mn-lt"/>
          <a:ea typeface="+mn-ea"/>
          <a:cs typeface="+mn-cs"/>
        </a:defRPr>
      </a:lvl3pPr>
      <a:lvl4pPr marL="1293813" indent="-160338" algn="l" defTabSz="336550" rtl="0" eaLnBrk="0" fontAlgn="base" hangingPunct="0">
        <a:lnSpc>
          <a:spcPct val="93000"/>
        </a:lnSpc>
        <a:spcBef>
          <a:spcPct val="0"/>
        </a:spcBef>
        <a:spcAft>
          <a:spcPts val="438"/>
        </a:spcAft>
        <a:buClr>
          <a:srgbClr val="000000"/>
        </a:buClr>
        <a:buSzPct val="75000"/>
        <a:buFont typeface="Symbol" panose="05050102010706020507" pitchFamily="18" charset="2"/>
        <a:buChar char=""/>
        <a:defRPr sz="1500">
          <a:solidFill>
            <a:srgbClr val="000000"/>
          </a:solidFill>
          <a:latin typeface="+mn-lt"/>
          <a:ea typeface="+mn-ea"/>
          <a:cs typeface="+mn-cs"/>
        </a:defRPr>
      </a:lvl4pPr>
      <a:lvl5pPr marL="1617663" indent="-161925" algn="l" defTabSz="336550" rtl="0" eaLnBrk="0" fontAlgn="base" hangingPunct="0">
        <a:lnSpc>
          <a:spcPct val="93000"/>
        </a:lnSpc>
        <a:spcBef>
          <a:spcPct val="0"/>
        </a:spcBef>
        <a:spcAft>
          <a:spcPts val="213"/>
        </a:spcAft>
        <a:buClr>
          <a:srgbClr val="000000"/>
        </a:buClr>
        <a:buSzPct val="45000"/>
        <a:buFont typeface="Wingdings" panose="05000000000000000000" pitchFamily="2" charset="2"/>
        <a:buChar char=""/>
        <a:defRPr sz="1500">
          <a:solidFill>
            <a:srgbClr val="000000"/>
          </a:solidFill>
          <a:latin typeface="+mn-lt"/>
          <a:ea typeface="+mn-ea"/>
          <a:cs typeface="+mn-cs"/>
        </a:defRPr>
      </a:lvl5pPr>
      <a:lvl6pPr marL="1961151" indent="-161940" algn="l" defTabSz="336980" rtl="0" fontAlgn="base" hangingPunct="0">
        <a:lnSpc>
          <a:spcPct val="93000"/>
        </a:lnSpc>
        <a:spcBef>
          <a:spcPct val="0"/>
        </a:spcBef>
        <a:spcAft>
          <a:spcPts val="216"/>
        </a:spcAft>
        <a:buClr>
          <a:srgbClr val="000000"/>
        </a:buClr>
        <a:buSzPct val="45000"/>
        <a:buFont typeface="Wingdings" charset="2"/>
        <a:buChar char=""/>
        <a:defRPr sz="1500">
          <a:solidFill>
            <a:srgbClr val="000000"/>
          </a:solidFill>
          <a:latin typeface="+mn-lt"/>
          <a:ea typeface="+mn-ea"/>
          <a:cs typeface="+mn-cs"/>
        </a:defRPr>
      </a:lvl6pPr>
      <a:lvl7pPr marL="2304084" indent="-161940" algn="l" defTabSz="336980" rtl="0" fontAlgn="base" hangingPunct="0">
        <a:lnSpc>
          <a:spcPct val="93000"/>
        </a:lnSpc>
        <a:spcBef>
          <a:spcPct val="0"/>
        </a:spcBef>
        <a:spcAft>
          <a:spcPts val="216"/>
        </a:spcAft>
        <a:buClr>
          <a:srgbClr val="000000"/>
        </a:buClr>
        <a:buSzPct val="45000"/>
        <a:buFont typeface="Wingdings" charset="2"/>
        <a:buChar char=""/>
        <a:defRPr sz="1500">
          <a:solidFill>
            <a:srgbClr val="000000"/>
          </a:solidFill>
          <a:latin typeface="+mn-lt"/>
          <a:ea typeface="+mn-ea"/>
          <a:cs typeface="+mn-cs"/>
        </a:defRPr>
      </a:lvl7pPr>
      <a:lvl8pPr marL="2647018" indent="-161940" algn="l" defTabSz="336980" rtl="0" fontAlgn="base" hangingPunct="0">
        <a:lnSpc>
          <a:spcPct val="93000"/>
        </a:lnSpc>
        <a:spcBef>
          <a:spcPct val="0"/>
        </a:spcBef>
        <a:spcAft>
          <a:spcPts val="216"/>
        </a:spcAft>
        <a:buClr>
          <a:srgbClr val="000000"/>
        </a:buClr>
        <a:buSzPct val="45000"/>
        <a:buFont typeface="Wingdings" charset="2"/>
        <a:buChar char=""/>
        <a:defRPr sz="1500">
          <a:solidFill>
            <a:srgbClr val="000000"/>
          </a:solidFill>
          <a:latin typeface="+mn-lt"/>
          <a:ea typeface="+mn-ea"/>
          <a:cs typeface="+mn-cs"/>
        </a:defRPr>
      </a:lvl8pPr>
      <a:lvl9pPr marL="2989950" indent="-161940" algn="l" defTabSz="336980" rtl="0" fontAlgn="base" hangingPunct="0">
        <a:lnSpc>
          <a:spcPct val="93000"/>
        </a:lnSpc>
        <a:spcBef>
          <a:spcPct val="0"/>
        </a:spcBef>
        <a:spcAft>
          <a:spcPts val="216"/>
        </a:spcAft>
        <a:buClr>
          <a:srgbClr val="000000"/>
        </a:buClr>
        <a:buSzPct val="45000"/>
        <a:buFont typeface="Wingdings" charset="2"/>
        <a:buChar char=""/>
        <a:defRPr sz="1500">
          <a:solidFill>
            <a:srgbClr val="000000"/>
          </a:solidFill>
          <a:latin typeface="+mn-lt"/>
          <a:ea typeface="+mn-ea"/>
          <a:cs typeface="+mn-cs"/>
        </a:defRPr>
      </a:lvl9pPr>
    </p:bodyStyle>
    <p:otherStyle>
      <a:defPPr>
        <a:defRPr lang="en-US"/>
      </a:defPPr>
      <a:lvl1pPr marL="0" algn="l" defTabSz="685867" rtl="0" eaLnBrk="1" latinLnBrk="0" hangingPunct="1">
        <a:defRPr sz="1350" kern="1200">
          <a:solidFill>
            <a:schemeClr val="tx1"/>
          </a:solidFill>
          <a:latin typeface="+mn-lt"/>
          <a:ea typeface="+mn-ea"/>
          <a:cs typeface="+mn-cs"/>
        </a:defRPr>
      </a:lvl1pPr>
      <a:lvl2pPr marL="342933" algn="l" defTabSz="685867" rtl="0" eaLnBrk="1" latinLnBrk="0" hangingPunct="1">
        <a:defRPr sz="1350" kern="1200">
          <a:solidFill>
            <a:schemeClr val="tx1"/>
          </a:solidFill>
          <a:latin typeface="+mn-lt"/>
          <a:ea typeface="+mn-ea"/>
          <a:cs typeface="+mn-cs"/>
        </a:defRPr>
      </a:lvl2pPr>
      <a:lvl3pPr marL="685867" algn="l" defTabSz="685867" rtl="0" eaLnBrk="1" latinLnBrk="0" hangingPunct="1">
        <a:defRPr sz="1350" kern="1200">
          <a:solidFill>
            <a:schemeClr val="tx1"/>
          </a:solidFill>
          <a:latin typeface="+mn-lt"/>
          <a:ea typeface="+mn-ea"/>
          <a:cs typeface="+mn-cs"/>
        </a:defRPr>
      </a:lvl3pPr>
      <a:lvl4pPr marL="1028800" algn="l" defTabSz="685867" rtl="0" eaLnBrk="1" latinLnBrk="0" hangingPunct="1">
        <a:defRPr sz="1350" kern="1200">
          <a:solidFill>
            <a:schemeClr val="tx1"/>
          </a:solidFill>
          <a:latin typeface="+mn-lt"/>
          <a:ea typeface="+mn-ea"/>
          <a:cs typeface="+mn-cs"/>
        </a:defRPr>
      </a:lvl4pPr>
      <a:lvl5pPr marL="1371733" algn="l" defTabSz="685867" rtl="0" eaLnBrk="1" latinLnBrk="0" hangingPunct="1">
        <a:defRPr sz="1350" kern="1200">
          <a:solidFill>
            <a:schemeClr val="tx1"/>
          </a:solidFill>
          <a:latin typeface="+mn-lt"/>
          <a:ea typeface="+mn-ea"/>
          <a:cs typeface="+mn-cs"/>
        </a:defRPr>
      </a:lvl5pPr>
      <a:lvl6pPr marL="1714667" algn="l" defTabSz="685867" rtl="0" eaLnBrk="1" latinLnBrk="0" hangingPunct="1">
        <a:defRPr sz="1350" kern="1200">
          <a:solidFill>
            <a:schemeClr val="tx1"/>
          </a:solidFill>
          <a:latin typeface="+mn-lt"/>
          <a:ea typeface="+mn-ea"/>
          <a:cs typeface="+mn-cs"/>
        </a:defRPr>
      </a:lvl6pPr>
      <a:lvl7pPr marL="2057600" algn="l" defTabSz="685867" rtl="0" eaLnBrk="1" latinLnBrk="0" hangingPunct="1">
        <a:defRPr sz="1350" kern="1200">
          <a:solidFill>
            <a:schemeClr val="tx1"/>
          </a:solidFill>
          <a:latin typeface="+mn-lt"/>
          <a:ea typeface="+mn-ea"/>
          <a:cs typeface="+mn-cs"/>
        </a:defRPr>
      </a:lvl7pPr>
      <a:lvl8pPr marL="2400534" algn="l" defTabSz="685867" rtl="0" eaLnBrk="1" latinLnBrk="0" hangingPunct="1">
        <a:defRPr sz="1350" kern="1200">
          <a:solidFill>
            <a:schemeClr val="tx1"/>
          </a:solidFill>
          <a:latin typeface="+mn-lt"/>
          <a:ea typeface="+mn-ea"/>
          <a:cs typeface="+mn-cs"/>
        </a:defRPr>
      </a:lvl8pPr>
      <a:lvl9pPr marL="2743467" algn="l" defTabSz="685867"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26" name="Picture 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10079038" cy="9350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027" name="Rectangle 2"/>
          <p:cNvSpPr>
            <a:spLocks noGrp="1" noChangeArrowheads="1"/>
          </p:cNvSpPr>
          <p:nvPr>
            <p:ph type="title"/>
          </p:nvPr>
        </p:nvSpPr>
        <p:spPr bwMode="auto">
          <a:xfrm>
            <a:off x="504825" y="323850"/>
            <a:ext cx="9066213" cy="933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ltLang="en-US"/>
              <a:t>Click to edit the title text format</a:t>
            </a:r>
          </a:p>
        </p:txBody>
      </p:sp>
      <p:sp>
        <p:nvSpPr>
          <p:cNvPr id="1028" name="Rectangle 3"/>
          <p:cNvSpPr>
            <a:spLocks noGrp="1" noChangeArrowheads="1"/>
          </p:cNvSpPr>
          <p:nvPr>
            <p:ph type="body" idx="1"/>
          </p:nvPr>
        </p:nvSpPr>
        <p:spPr bwMode="auto">
          <a:xfrm>
            <a:off x="504825" y="1331913"/>
            <a:ext cx="9066213" cy="4984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a:p>
            <a:pPr lvl="4"/>
            <a:r>
              <a:rPr lang="en-GB" altLang="en-US"/>
              <a:t>Eighth Outline Level</a:t>
            </a:r>
          </a:p>
          <a:p>
            <a:pPr lvl="4"/>
            <a:r>
              <a:rPr lang="en-GB" altLang="en-US"/>
              <a:t>Ninth Outline Level</a:t>
            </a:r>
          </a:p>
        </p:txBody>
      </p:sp>
      <p:pic>
        <p:nvPicPr>
          <p:cNvPr id="1029" name="Picture 4"/>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5794375"/>
            <a:ext cx="10080625" cy="16573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 name="Rectangle 5"/>
          <p:cNvSpPr>
            <a:spLocks noGrp="1" noChangeArrowheads="1"/>
          </p:cNvSpPr>
          <p:nvPr>
            <p:ph type="sldNum" idx="4"/>
          </p:nvPr>
        </p:nvSpPr>
        <p:spPr bwMode="auto">
          <a:xfrm>
            <a:off x="7224713" y="6884988"/>
            <a:ext cx="2351087" cy="522287"/>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eaLnBrk="1">
              <a:lnSpc>
                <a:spcPct val="93000"/>
              </a:lnSpc>
              <a:buClr>
                <a:srgbClr val="000000"/>
              </a:buClr>
              <a:buSzPct val="45000"/>
              <a:buFont typeface="Wingdings" pitchFamily="2" charset="2"/>
              <a:buNone/>
              <a:defRPr sz="1400" b="1">
                <a:solidFill>
                  <a:srgbClr val="000000"/>
                </a:solidFill>
                <a:latin typeface="Century Gothic" panose="020B0502020202020204" pitchFamily="34" charset="0"/>
                <a:ea typeface="MS Gothic" pitchFamily="49" charset="-128"/>
              </a:defRPr>
            </a:lvl1pPr>
          </a:lstStyle>
          <a:p>
            <a:endParaRPr lang="en-GB" altLang="en-US" dirty="0"/>
          </a:p>
        </p:txBody>
      </p:sp>
    </p:spTree>
    <p:extLst>
      <p:ext uri="{BB962C8B-B14F-4D97-AF65-F5344CB8AC3E}">
        <p14:creationId xmlns:p14="http://schemas.microsoft.com/office/powerpoint/2010/main" val="449541951"/>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hf hdr="0" ftr="0" dt="0"/>
  <p:txStyles>
    <p:titleStyle>
      <a:lvl1pPr algn="ctr" defTabSz="449263" rtl="0" eaLnBrk="0" fontAlgn="base" hangingPunct="0">
        <a:lnSpc>
          <a:spcPct val="93000"/>
        </a:lnSpc>
        <a:spcBef>
          <a:spcPct val="0"/>
        </a:spcBef>
        <a:spcAft>
          <a:spcPct val="0"/>
        </a:spcAft>
        <a:buClr>
          <a:srgbClr val="000000"/>
        </a:buClr>
        <a:buSzPct val="45000"/>
        <a:buFont typeface="Wingdings" panose="05000000000000000000" pitchFamily="2" charset="2"/>
        <a:defRPr sz="4400" kern="1200">
          <a:solidFill>
            <a:srgbClr val="000000"/>
          </a:solidFill>
          <a:latin typeface="+mj-lt"/>
          <a:ea typeface="+mj-ea"/>
          <a:cs typeface="+mj-cs"/>
        </a:defRPr>
      </a:lvl1pPr>
      <a:lvl2pPr algn="ctr" defTabSz="449263" rtl="0" eaLnBrk="0" fontAlgn="base" hangingPunct="0">
        <a:lnSpc>
          <a:spcPct val="93000"/>
        </a:lnSpc>
        <a:spcBef>
          <a:spcPct val="0"/>
        </a:spcBef>
        <a:spcAft>
          <a:spcPct val="0"/>
        </a:spcAft>
        <a:buClr>
          <a:srgbClr val="000000"/>
        </a:buClr>
        <a:buSzPct val="45000"/>
        <a:buFont typeface="Wingdings" panose="05000000000000000000" pitchFamily="2" charset="2"/>
        <a:defRPr sz="4400">
          <a:solidFill>
            <a:srgbClr val="000000"/>
          </a:solidFill>
          <a:latin typeface="Arial" panose="020B0604020202020204" pitchFamily="34" charset="0"/>
          <a:ea typeface="MS Gothic" panose="020B0609070205080204" pitchFamily="49" charset="-128"/>
        </a:defRPr>
      </a:lvl2pPr>
      <a:lvl3pPr algn="ctr" defTabSz="449263" rtl="0" eaLnBrk="0" fontAlgn="base" hangingPunct="0">
        <a:lnSpc>
          <a:spcPct val="93000"/>
        </a:lnSpc>
        <a:spcBef>
          <a:spcPct val="0"/>
        </a:spcBef>
        <a:spcAft>
          <a:spcPct val="0"/>
        </a:spcAft>
        <a:buClr>
          <a:srgbClr val="000000"/>
        </a:buClr>
        <a:buSzPct val="45000"/>
        <a:buFont typeface="Wingdings" panose="05000000000000000000" pitchFamily="2" charset="2"/>
        <a:defRPr sz="4400">
          <a:solidFill>
            <a:srgbClr val="000000"/>
          </a:solidFill>
          <a:latin typeface="Arial" panose="020B0604020202020204" pitchFamily="34" charset="0"/>
          <a:ea typeface="MS Gothic" panose="020B0609070205080204" pitchFamily="49" charset="-128"/>
        </a:defRPr>
      </a:lvl3pPr>
      <a:lvl4pPr algn="ctr" defTabSz="449263" rtl="0" eaLnBrk="0" fontAlgn="base" hangingPunct="0">
        <a:lnSpc>
          <a:spcPct val="93000"/>
        </a:lnSpc>
        <a:spcBef>
          <a:spcPct val="0"/>
        </a:spcBef>
        <a:spcAft>
          <a:spcPct val="0"/>
        </a:spcAft>
        <a:buClr>
          <a:srgbClr val="000000"/>
        </a:buClr>
        <a:buSzPct val="45000"/>
        <a:buFont typeface="Wingdings" panose="05000000000000000000" pitchFamily="2" charset="2"/>
        <a:defRPr sz="4400">
          <a:solidFill>
            <a:srgbClr val="000000"/>
          </a:solidFill>
          <a:latin typeface="Arial" panose="020B0604020202020204" pitchFamily="34" charset="0"/>
          <a:ea typeface="MS Gothic" panose="020B0609070205080204" pitchFamily="49" charset="-128"/>
        </a:defRPr>
      </a:lvl4pPr>
      <a:lvl5pPr algn="ctr" defTabSz="449263" rtl="0" eaLnBrk="0" fontAlgn="base" hangingPunct="0">
        <a:lnSpc>
          <a:spcPct val="93000"/>
        </a:lnSpc>
        <a:spcBef>
          <a:spcPct val="0"/>
        </a:spcBef>
        <a:spcAft>
          <a:spcPct val="0"/>
        </a:spcAft>
        <a:buClr>
          <a:srgbClr val="000000"/>
        </a:buClr>
        <a:buSzPct val="45000"/>
        <a:buFont typeface="Wingdings" panose="05000000000000000000" pitchFamily="2" charset="2"/>
        <a:defRPr sz="4400">
          <a:solidFill>
            <a:srgbClr val="000000"/>
          </a:solidFill>
          <a:latin typeface="Arial" panose="020B0604020202020204" pitchFamily="34" charset="0"/>
          <a:ea typeface="MS Gothic" panose="020B0609070205080204" pitchFamily="49" charset="-128"/>
        </a:defRPr>
      </a:lvl5pPr>
      <a:lvl6pPr marL="457200" algn="ctr" defTabSz="449263" rtl="0" fontAlgn="base" hangingPunct="0">
        <a:lnSpc>
          <a:spcPct val="93000"/>
        </a:lnSpc>
        <a:spcBef>
          <a:spcPct val="0"/>
        </a:spcBef>
        <a:spcAft>
          <a:spcPct val="0"/>
        </a:spcAft>
        <a:buClr>
          <a:srgbClr val="000000"/>
        </a:buClr>
        <a:buSzPct val="45000"/>
        <a:buFont typeface="Wingdings" panose="05000000000000000000" pitchFamily="2" charset="2"/>
        <a:defRPr sz="4400">
          <a:solidFill>
            <a:srgbClr val="000000"/>
          </a:solidFill>
          <a:latin typeface="Arial" panose="020B0604020202020204" pitchFamily="34" charset="0"/>
          <a:ea typeface="MS Gothic" panose="020B0609070205080204" pitchFamily="49" charset="-128"/>
        </a:defRPr>
      </a:lvl6pPr>
      <a:lvl7pPr marL="914400" algn="ctr" defTabSz="449263" rtl="0" fontAlgn="base" hangingPunct="0">
        <a:lnSpc>
          <a:spcPct val="93000"/>
        </a:lnSpc>
        <a:spcBef>
          <a:spcPct val="0"/>
        </a:spcBef>
        <a:spcAft>
          <a:spcPct val="0"/>
        </a:spcAft>
        <a:buClr>
          <a:srgbClr val="000000"/>
        </a:buClr>
        <a:buSzPct val="45000"/>
        <a:buFont typeface="Wingdings" panose="05000000000000000000" pitchFamily="2" charset="2"/>
        <a:defRPr sz="4400">
          <a:solidFill>
            <a:srgbClr val="000000"/>
          </a:solidFill>
          <a:latin typeface="Arial" panose="020B0604020202020204" pitchFamily="34" charset="0"/>
          <a:ea typeface="MS Gothic" panose="020B0609070205080204" pitchFamily="49" charset="-128"/>
        </a:defRPr>
      </a:lvl7pPr>
      <a:lvl8pPr marL="1371600" algn="ctr" defTabSz="449263" rtl="0" fontAlgn="base" hangingPunct="0">
        <a:lnSpc>
          <a:spcPct val="93000"/>
        </a:lnSpc>
        <a:spcBef>
          <a:spcPct val="0"/>
        </a:spcBef>
        <a:spcAft>
          <a:spcPct val="0"/>
        </a:spcAft>
        <a:buClr>
          <a:srgbClr val="000000"/>
        </a:buClr>
        <a:buSzPct val="45000"/>
        <a:buFont typeface="Wingdings" panose="05000000000000000000" pitchFamily="2" charset="2"/>
        <a:defRPr sz="4400">
          <a:solidFill>
            <a:srgbClr val="000000"/>
          </a:solidFill>
          <a:latin typeface="Arial" panose="020B0604020202020204" pitchFamily="34" charset="0"/>
          <a:ea typeface="MS Gothic" panose="020B0609070205080204" pitchFamily="49" charset="-128"/>
        </a:defRPr>
      </a:lvl8pPr>
      <a:lvl9pPr marL="1828800" algn="ctr" defTabSz="449263" rtl="0" fontAlgn="base" hangingPunct="0">
        <a:lnSpc>
          <a:spcPct val="93000"/>
        </a:lnSpc>
        <a:spcBef>
          <a:spcPct val="0"/>
        </a:spcBef>
        <a:spcAft>
          <a:spcPct val="0"/>
        </a:spcAft>
        <a:buClr>
          <a:srgbClr val="000000"/>
        </a:buClr>
        <a:buSzPct val="45000"/>
        <a:buFont typeface="Wingdings" panose="05000000000000000000" pitchFamily="2" charset="2"/>
        <a:defRPr sz="4400">
          <a:solidFill>
            <a:srgbClr val="000000"/>
          </a:solidFill>
          <a:latin typeface="Arial" panose="020B0604020202020204" pitchFamily="34" charset="0"/>
          <a:ea typeface="MS Gothic" panose="020B0609070205080204" pitchFamily="49" charset="-128"/>
        </a:defRPr>
      </a:lvl9pPr>
    </p:titleStyle>
    <p:bodyStyle>
      <a:lvl1pPr marL="430213" indent="-323850" algn="l" defTabSz="449263" rtl="0" eaLnBrk="0" fontAlgn="base" hangingPunct="0">
        <a:lnSpc>
          <a:spcPct val="93000"/>
        </a:lnSpc>
        <a:spcBef>
          <a:spcPct val="0"/>
        </a:spcBef>
        <a:spcAft>
          <a:spcPts val="1425"/>
        </a:spcAft>
        <a:buClr>
          <a:srgbClr val="000000"/>
        </a:buClr>
        <a:buSzPct val="45000"/>
        <a:buFont typeface="Wingdings" panose="05000000000000000000" pitchFamily="2" charset="2"/>
        <a:buChar char=""/>
        <a:defRPr sz="3200" kern="1200">
          <a:solidFill>
            <a:srgbClr val="000000"/>
          </a:solidFill>
          <a:latin typeface="+mn-lt"/>
          <a:ea typeface="+mn-ea"/>
          <a:cs typeface="+mn-cs"/>
        </a:defRPr>
      </a:lvl1pPr>
      <a:lvl2pPr marL="860425" indent="-285750" algn="l" defTabSz="449263" rtl="0" eaLnBrk="0" fontAlgn="base" hangingPunct="0">
        <a:lnSpc>
          <a:spcPct val="93000"/>
        </a:lnSpc>
        <a:spcBef>
          <a:spcPct val="0"/>
        </a:spcBef>
        <a:spcAft>
          <a:spcPts val="1138"/>
        </a:spcAft>
        <a:buClr>
          <a:srgbClr val="000000"/>
        </a:buClr>
        <a:buSzPct val="75000"/>
        <a:buFont typeface="Symbol" panose="05050102010706020507" pitchFamily="18" charset="2"/>
        <a:buChar char=""/>
        <a:defRPr sz="2800" kern="1200">
          <a:solidFill>
            <a:srgbClr val="000000"/>
          </a:solidFill>
          <a:latin typeface="+mn-lt"/>
          <a:ea typeface="+mn-ea"/>
          <a:cs typeface="+mn-cs"/>
        </a:defRPr>
      </a:lvl2pPr>
      <a:lvl3pPr marL="1293813" indent="-215900" algn="l" defTabSz="449263" rtl="0" eaLnBrk="0" fontAlgn="base" hangingPunct="0">
        <a:lnSpc>
          <a:spcPct val="93000"/>
        </a:lnSpc>
        <a:spcBef>
          <a:spcPct val="0"/>
        </a:spcBef>
        <a:spcAft>
          <a:spcPts val="850"/>
        </a:spcAft>
        <a:buClr>
          <a:srgbClr val="000000"/>
        </a:buClr>
        <a:buSzPct val="45000"/>
        <a:buFont typeface="Wingdings" panose="05000000000000000000" pitchFamily="2" charset="2"/>
        <a:buChar char=""/>
        <a:defRPr sz="2400" kern="1200">
          <a:solidFill>
            <a:srgbClr val="000000"/>
          </a:solidFill>
          <a:latin typeface="+mn-lt"/>
          <a:ea typeface="+mn-ea"/>
          <a:cs typeface="+mn-cs"/>
        </a:defRPr>
      </a:lvl3pPr>
      <a:lvl4pPr marL="1725613" indent="-214313" algn="l" defTabSz="449263" rtl="0" eaLnBrk="0" fontAlgn="base" hangingPunct="0">
        <a:lnSpc>
          <a:spcPct val="93000"/>
        </a:lnSpc>
        <a:spcBef>
          <a:spcPct val="0"/>
        </a:spcBef>
        <a:spcAft>
          <a:spcPts val="575"/>
        </a:spcAft>
        <a:buClr>
          <a:srgbClr val="000000"/>
        </a:buClr>
        <a:buSzPct val="75000"/>
        <a:buFont typeface="Symbol" panose="05050102010706020507" pitchFamily="18" charset="2"/>
        <a:buChar char=""/>
        <a:defRPr sz="2000" kern="1200">
          <a:solidFill>
            <a:srgbClr val="000000"/>
          </a:solidFill>
          <a:latin typeface="+mn-lt"/>
          <a:ea typeface="+mn-ea"/>
          <a:cs typeface="+mn-cs"/>
        </a:defRPr>
      </a:lvl4pPr>
      <a:lvl5pPr marL="2157413" indent="-215900" algn="l" defTabSz="449263" rtl="0"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26" name="Picture 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10079038" cy="935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027" name="Rectangle 2"/>
          <p:cNvSpPr>
            <a:spLocks noGrp="1" noChangeArrowheads="1"/>
          </p:cNvSpPr>
          <p:nvPr>
            <p:ph type="title"/>
          </p:nvPr>
        </p:nvSpPr>
        <p:spPr bwMode="auto">
          <a:xfrm>
            <a:off x="504825" y="323850"/>
            <a:ext cx="9066213"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ctr" anchorCtr="0" compatLnSpc="1">
            <a:prstTxWarp prst="textNoShape">
              <a:avLst/>
            </a:prstTxWarp>
          </a:bodyPr>
          <a:lstStyle/>
          <a:p>
            <a:pPr lvl="0"/>
            <a:r>
              <a:rPr lang="en-GB" altLang="en-US"/>
              <a:t>Click to edit the title text format</a:t>
            </a:r>
          </a:p>
        </p:txBody>
      </p:sp>
      <p:pic>
        <p:nvPicPr>
          <p:cNvPr id="1028" name="Picture 4"/>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5794375"/>
            <a:ext cx="10080625"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029" name="Rectangle 3"/>
          <p:cNvSpPr>
            <a:spLocks noGrp="1" noChangeArrowheads="1"/>
          </p:cNvSpPr>
          <p:nvPr>
            <p:ph type="body" idx="1"/>
          </p:nvPr>
        </p:nvSpPr>
        <p:spPr bwMode="auto">
          <a:xfrm>
            <a:off x="504825" y="1331913"/>
            <a:ext cx="9066213" cy="498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a:p>
            <a:pPr lvl="4"/>
            <a:r>
              <a:rPr lang="en-GB" altLang="en-US"/>
              <a:t>Eighth Outline Level</a:t>
            </a:r>
          </a:p>
          <a:p>
            <a:pPr lvl="4"/>
            <a:r>
              <a:rPr lang="en-GB" altLang="en-US"/>
              <a:t>Ninth Outline Level</a:t>
            </a:r>
          </a:p>
        </p:txBody>
      </p:sp>
      <p:sp>
        <p:nvSpPr>
          <p:cNvPr id="2" name="Slide Number Placeholder 1"/>
          <p:cNvSpPr>
            <a:spLocks noGrp="1"/>
          </p:cNvSpPr>
          <p:nvPr>
            <p:ph type="sldNum" sz="quarter" idx="4"/>
          </p:nvPr>
        </p:nvSpPr>
        <p:spPr>
          <a:xfrm>
            <a:off x="7119938" y="7007225"/>
            <a:ext cx="2266950" cy="401638"/>
          </a:xfrm>
          <a:prstGeom prst="rect">
            <a:avLst/>
          </a:prstGeom>
        </p:spPr>
        <p:txBody>
          <a:bodyPr vert="horz" lIns="91440" tIns="45720" rIns="91440" bIns="45720" rtlCol="0" anchor="ctr"/>
          <a:lstStyle>
            <a:lvl1pPr algn="r">
              <a:defRPr sz="1200" b="1">
                <a:solidFill>
                  <a:schemeClr val="tx1">
                    <a:tint val="75000"/>
                  </a:schemeClr>
                </a:solidFill>
                <a:latin typeface="Century Gothic" panose="020B0502020202020204" pitchFamily="34" charset="0"/>
              </a:defRPr>
            </a:lvl1pPr>
          </a:lstStyle>
          <a:p>
            <a:pPr>
              <a:defRPr/>
            </a:pPr>
            <a:fld id="{2A52D12D-713C-4FD3-A1AD-A84A70E7EB47}" type="slidenum">
              <a:rPr lang="en-ZA"/>
              <a:pPr>
                <a:defRPr/>
              </a:pPr>
              <a:t>‹#›</a:t>
            </a:fld>
            <a:endParaRPr lang="en-ZA" dirty="0"/>
          </a:p>
        </p:txBody>
      </p:sp>
    </p:spTree>
    <p:extLst>
      <p:ext uri="{BB962C8B-B14F-4D97-AF65-F5344CB8AC3E}">
        <p14:creationId xmlns:p14="http://schemas.microsoft.com/office/powerpoint/2010/main" val="3460989287"/>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Lst>
  <p:hf hdr="0" ftr="0" dt="0"/>
  <p:txStyles>
    <p:titleStyle>
      <a:lvl1pPr algn="ctr" defTabSz="449263" rtl="0" eaLnBrk="0" fontAlgn="base" hangingPunct="0">
        <a:lnSpc>
          <a:spcPct val="93000"/>
        </a:lnSpc>
        <a:spcBef>
          <a:spcPct val="0"/>
        </a:spcBef>
        <a:spcAft>
          <a:spcPct val="0"/>
        </a:spcAft>
        <a:buClr>
          <a:srgbClr val="000000"/>
        </a:buClr>
        <a:buSzPct val="45000"/>
        <a:buFont typeface="Wingdings" panose="05000000000000000000" pitchFamily="2" charset="2"/>
        <a:defRPr sz="4400">
          <a:solidFill>
            <a:srgbClr val="000000"/>
          </a:solidFill>
          <a:latin typeface="+mj-lt"/>
          <a:ea typeface="+mj-ea"/>
          <a:cs typeface="+mj-cs"/>
        </a:defRPr>
      </a:lvl1pPr>
      <a:lvl2pPr algn="ctr" defTabSz="449263" rtl="0" eaLnBrk="0" fontAlgn="base" hangingPunct="0">
        <a:lnSpc>
          <a:spcPct val="93000"/>
        </a:lnSpc>
        <a:spcBef>
          <a:spcPct val="0"/>
        </a:spcBef>
        <a:spcAft>
          <a:spcPct val="0"/>
        </a:spcAft>
        <a:buClr>
          <a:srgbClr val="000000"/>
        </a:buClr>
        <a:buSzPct val="45000"/>
        <a:buFont typeface="Wingdings" panose="05000000000000000000" pitchFamily="2" charset="2"/>
        <a:defRPr sz="4400">
          <a:solidFill>
            <a:srgbClr val="000000"/>
          </a:solidFill>
          <a:latin typeface="Arial" charset="0"/>
          <a:ea typeface="MS Gothic" pitchFamily="49" charset="0"/>
          <a:cs typeface="MS Gothic" pitchFamily="49" charset="0"/>
        </a:defRPr>
      </a:lvl2pPr>
      <a:lvl3pPr algn="ctr" defTabSz="449263" rtl="0" eaLnBrk="0" fontAlgn="base" hangingPunct="0">
        <a:lnSpc>
          <a:spcPct val="93000"/>
        </a:lnSpc>
        <a:spcBef>
          <a:spcPct val="0"/>
        </a:spcBef>
        <a:spcAft>
          <a:spcPct val="0"/>
        </a:spcAft>
        <a:buClr>
          <a:srgbClr val="000000"/>
        </a:buClr>
        <a:buSzPct val="45000"/>
        <a:buFont typeface="Wingdings" panose="05000000000000000000" pitchFamily="2" charset="2"/>
        <a:defRPr sz="4400">
          <a:solidFill>
            <a:srgbClr val="000000"/>
          </a:solidFill>
          <a:latin typeface="Arial" charset="0"/>
          <a:ea typeface="MS Gothic" pitchFamily="49" charset="0"/>
          <a:cs typeface="MS Gothic" pitchFamily="49" charset="0"/>
        </a:defRPr>
      </a:lvl3pPr>
      <a:lvl4pPr algn="ctr" defTabSz="449263" rtl="0" eaLnBrk="0" fontAlgn="base" hangingPunct="0">
        <a:lnSpc>
          <a:spcPct val="93000"/>
        </a:lnSpc>
        <a:spcBef>
          <a:spcPct val="0"/>
        </a:spcBef>
        <a:spcAft>
          <a:spcPct val="0"/>
        </a:spcAft>
        <a:buClr>
          <a:srgbClr val="000000"/>
        </a:buClr>
        <a:buSzPct val="45000"/>
        <a:buFont typeface="Wingdings" panose="05000000000000000000" pitchFamily="2" charset="2"/>
        <a:defRPr sz="4400">
          <a:solidFill>
            <a:srgbClr val="000000"/>
          </a:solidFill>
          <a:latin typeface="Arial" charset="0"/>
          <a:ea typeface="MS Gothic" pitchFamily="49" charset="0"/>
          <a:cs typeface="MS Gothic" pitchFamily="49" charset="0"/>
        </a:defRPr>
      </a:lvl4pPr>
      <a:lvl5pPr algn="ctr" defTabSz="449263" rtl="0" eaLnBrk="0" fontAlgn="base" hangingPunct="0">
        <a:lnSpc>
          <a:spcPct val="93000"/>
        </a:lnSpc>
        <a:spcBef>
          <a:spcPct val="0"/>
        </a:spcBef>
        <a:spcAft>
          <a:spcPct val="0"/>
        </a:spcAft>
        <a:buClr>
          <a:srgbClr val="000000"/>
        </a:buClr>
        <a:buSzPct val="45000"/>
        <a:buFont typeface="Wingdings" panose="05000000000000000000" pitchFamily="2" charset="2"/>
        <a:defRPr sz="4400">
          <a:solidFill>
            <a:srgbClr val="000000"/>
          </a:solidFill>
          <a:latin typeface="Arial" charset="0"/>
          <a:ea typeface="MS Gothic" pitchFamily="49" charset="0"/>
          <a:cs typeface="MS Gothic" pitchFamily="49" charset="0"/>
        </a:defRPr>
      </a:lvl5pPr>
      <a:lvl6pPr marL="457200" algn="ctr" defTabSz="449263" rtl="0" fontAlgn="base" hangingPunct="0">
        <a:lnSpc>
          <a:spcPct val="93000"/>
        </a:lnSpc>
        <a:spcBef>
          <a:spcPct val="0"/>
        </a:spcBef>
        <a:spcAft>
          <a:spcPct val="0"/>
        </a:spcAft>
        <a:buClr>
          <a:srgbClr val="000000"/>
        </a:buClr>
        <a:buSzPct val="45000"/>
        <a:buFont typeface="Wingdings" charset="2"/>
        <a:defRPr sz="4400">
          <a:solidFill>
            <a:srgbClr val="000000"/>
          </a:solidFill>
          <a:latin typeface="Arial" charset="0"/>
          <a:ea typeface="MS Gothic" pitchFamily="49" charset="0"/>
          <a:cs typeface="MS Gothic" pitchFamily="49" charset="0"/>
        </a:defRPr>
      </a:lvl6pPr>
      <a:lvl7pPr marL="914400" algn="ctr" defTabSz="449263" rtl="0" fontAlgn="base" hangingPunct="0">
        <a:lnSpc>
          <a:spcPct val="93000"/>
        </a:lnSpc>
        <a:spcBef>
          <a:spcPct val="0"/>
        </a:spcBef>
        <a:spcAft>
          <a:spcPct val="0"/>
        </a:spcAft>
        <a:buClr>
          <a:srgbClr val="000000"/>
        </a:buClr>
        <a:buSzPct val="45000"/>
        <a:buFont typeface="Wingdings" charset="2"/>
        <a:defRPr sz="4400">
          <a:solidFill>
            <a:srgbClr val="000000"/>
          </a:solidFill>
          <a:latin typeface="Arial" charset="0"/>
          <a:ea typeface="MS Gothic" pitchFamily="49" charset="0"/>
          <a:cs typeface="MS Gothic" pitchFamily="49" charset="0"/>
        </a:defRPr>
      </a:lvl7pPr>
      <a:lvl8pPr marL="1371600" algn="ctr" defTabSz="449263" rtl="0" fontAlgn="base" hangingPunct="0">
        <a:lnSpc>
          <a:spcPct val="93000"/>
        </a:lnSpc>
        <a:spcBef>
          <a:spcPct val="0"/>
        </a:spcBef>
        <a:spcAft>
          <a:spcPct val="0"/>
        </a:spcAft>
        <a:buClr>
          <a:srgbClr val="000000"/>
        </a:buClr>
        <a:buSzPct val="45000"/>
        <a:buFont typeface="Wingdings" charset="2"/>
        <a:defRPr sz="4400">
          <a:solidFill>
            <a:srgbClr val="000000"/>
          </a:solidFill>
          <a:latin typeface="Arial" charset="0"/>
          <a:ea typeface="MS Gothic" pitchFamily="49" charset="0"/>
          <a:cs typeface="MS Gothic" pitchFamily="49" charset="0"/>
        </a:defRPr>
      </a:lvl8pPr>
      <a:lvl9pPr marL="1828800" algn="ctr" defTabSz="449263" rtl="0" fontAlgn="base" hangingPunct="0">
        <a:lnSpc>
          <a:spcPct val="93000"/>
        </a:lnSpc>
        <a:spcBef>
          <a:spcPct val="0"/>
        </a:spcBef>
        <a:spcAft>
          <a:spcPct val="0"/>
        </a:spcAft>
        <a:buClr>
          <a:srgbClr val="000000"/>
        </a:buClr>
        <a:buSzPct val="45000"/>
        <a:buFont typeface="Wingdings" charset="2"/>
        <a:defRPr sz="4400">
          <a:solidFill>
            <a:srgbClr val="000000"/>
          </a:solidFill>
          <a:latin typeface="Arial" charset="0"/>
          <a:ea typeface="MS Gothic" pitchFamily="49" charset="0"/>
          <a:cs typeface="MS Gothic" pitchFamily="49" charset="0"/>
        </a:defRPr>
      </a:lvl9pPr>
    </p:titleStyle>
    <p:bodyStyle>
      <a:lvl1pPr marL="430213" indent="-323850" algn="l" defTabSz="449263" rtl="0" eaLnBrk="0" fontAlgn="base" hangingPunct="0">
        <a:lnSpc>
          <a:spcPct val="93000"/>
        </a:lnSpc>
        <a:spcBef>
          <a:spcPct val="0"/>
        </a:spcBef>
        <a:spcAft>
          <a:spcPts val="1425"/>
        </a:spcAft>
        <a:buClr>
          <a:srgbClr val="000000"/>
        </a:buClr>
        <a:buSzPct val="45000"/>
        <a:buFont typeface="Wingdings" panose="05000000000000000000" pitchFamily="2" charset="2"/>
        <a:buChar char=""/>
        <a:defRPr sz="3200">
          <a:solidFill>
            <a:srgbClr val="000000"/>
          </a:solidFill>
          <a:latin typeface="+mn-lt"/>
          <a:ea typeface="+mn-ea"/>
          <a:cs typeface="+mn-cs"/>
        </a:defRPr>
      </a:lvl1pPr>
      <a:lvl2pPr marL="860425" indent="-285750" algn="l" defTabSz="449263" rtl="0" eaLnBrk="0" fontAlgn="base" hangingPunct="0">
        <a:lnSpc>
          <a:spcPct val="93000"/>
        </a:lnSpc>
        <a:spcBef>
          <a:spcPct val="0"/>
        </a:spcBef>
        <a:spcAft>
          <a:spcPts val="1138"/>
        </a:spcAft>
        <a:buClr>
          <a:srgbClr val="000000"/>
        </a:buClr>
        <a:buSzPct val="75000"/>
        <a:buFont typeface="Symbol" panose="05050102010706020507" pitchFamily="18" charset="2"/>
        <a:buChar char=""/>
        <a:defRPr sz="2800">
          <a:solidFill>
            <a:srgbClr val="000000"/>
          </a:solidFill>
          <a:latin typeface="+mn-lt"/>
          <a:ea typeface="+mn-ea"/>
          <a:cs typeface="+mn-cs"/>
        </a:defRPr>
      </a:lvl2pPr>
      <a:lvl3pPr marL="1293813" indent="-215900" algn="l" defTabSz="449263" rtl="0" eaLnBrk="0" fontAlgn="base" hangingPunct="0">
        <a:lnSpc>
          <a:spcPct val="93000"/>
        </a:lnSpc>
        <a:spcBef>
          <a:spcPct val="0"/>
        </a:spcBef>
        <a:spcAft>
          <a:spcPts val="850"/>
        </a:spcAft>
        <a:buClr>
          <a:srgbClr val="000000"/>
        </a:buClr>
        <a:buSzPct val="45000"/>
        <a:buFont typeface="Wingdings" panose="05000000000000000000" pitchFamily="2" charset="2"/>
        <a:buChar char=""/>
        <a:defRPr sz="2400">
          <a:solidFill>
            <a:srgbClr val="000000"/>
          </a:solidFill>
          <a:latin typeface="+mn-lt"/>
          <a:ea typeface="+mn-ea"/>
          <a:cs typeface="+mn-cs"/>
        </a:defRPr>
      </a:lvl3pPr>
      <a:lvl4pPr marL="1725613" indent="-214313" algn="l" defTabSz="449263" rtl="0" eaLnBrk="0" fontAlgn="base" hangingPunct="0">
        <a:lnSpc>
          <a:spcPct val="93000"/>
        </a:lnSpc>
        <a:spcBef>
          <a:spcPct val="0"/>
        </a:spcBef>
        <a:spcAft>
          <a:spcPts val="575"/>
        </a:spcAft>
        <a:buClr>
          <a:srgbClr val="000000"/>
        </a:buClr>
        <a:buSzPct val="75000"/>
        <a:buFont typeface="Symbol" panose="05050102010706020507" pitchFamily="18" charset="2"/>
        <a:buChar char=""/>
        <a:defRPr sz="2000">
          <a:solidFill>
            <a:srgbClr val="000000"/>
          </a:solidFill>
          <a:latin typeface="+mn-lt"/>
          <a:ea typeface="+mn-ea"/>
          <a:cs typeface="+mn-cs"/>
        </a:defRPr>
      </a:lvl4pPr>
      <a:lvl5pPr marL="2157413" indent="-215900" algn="l" defTabSz="449263" rtl="0"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mn-lt"/>
          <a:ea typeface="+mn-ea"/>
          <a:cs typeface="+mn-cs"/>
        </a:defRPr>
      </a:lvl5pPr>
      <a:lvl6pPr marL="2614613" indent="-215900" algn="l" defTabSz="449263" rtl="0" fontAlgn="base" hangingPunct="0">
        <a:lnSpc>
          <a:spcPct val="93000"/>
        </a:lnSpc>
        <a:spcBef>
          <a:spcPct val="0"/>
        </a:spcBef>
        <a:spcAft>
          <a:spcPts val="288"/>
        </a:spcAft>
        <a:buClr>
          <a:srgbClr val="000000"/>
        </a:buClr>
        <a:buSzPct val="45000"/>
        <a:buFont typeface="Wingdings" charset="2"/>
        <a:buChar char=""/>
        <a:defRPr sz="2000">
          <a:solidFill>
            <a:srgbClr val="000000"/>
          </a:solidFill>
          <a:latin typeface="+mn-lt"/>
          <a:ea typeface="+mn-ea"/>
          <a:cs typeface="+mn-cs"/>
        </a:defRPr>
      </a:lvl6pPr>
      <a:lvl7pPr marL="3071813" indent="-215900" algn="l" defTabSz="449263" rtl="0" fontAlgn="base" hangingPunct="0">
        <a:lnSpc>
          <a:spcPct val="93000"/>
        </a:lnSpc>
        <a:spcBef>
          <a:spcPct val="0"/>
        </a:spcBef>
        <a:spcAft>
          <a:spcPts val="288"/>
        </a:spcAft>
        <a:buClr>
          <a:srgbClr val="000000"/>
        </a:buClr>
        <a:buSzPct val="45000"/>
        <a:buFont typeface="Wingdings" charset="2"/>
        <a:buChar char=""/>
        <a:defRPr sz="2000">
          <a:solidFill>
            <a:srgbClr val="000000"/>
          </a:solidFill>
          <a:latin typeface="+mn-lt"/>
          <a:ea typeface="+mn-ea"/>
          <a:cs typeface="+mn-cs"/>
        </a:defRPr>
      </a:lvl7pPr>
      <a:lvl8pPr marL="3529013" indent="-215900" algn="l" defTabSz="449263" rtl="0" fontAlgn="base" hangingPunct="0">
        <a:lnSpc>
          <a:spcPct val="93000"/>
        </a:lnSpc>
        <a:spcBef>
          <a:spcPct val="0"/>
        </a:spcBef>
        <a:spcAft>
          <a:spcPts val="288"/>
        </a:spcAft>
        <a:buClr>
          <a:srgbClr val="000000"/>
        </a:buClr>
        <a:buSzPct val="45000"/>
        <a:buFont typeface="Wingdings" charset="2"/>
        <a:buChar char=""/>
        <a:defRPr sz="2000">
          <a:solidFill>
            <a:srgbClr val="000000"/>
          </a:solidFill>
          <a:latin typeface="+mn-lt"/>
          <a:ea typeface="+mn-ea"/>
          <a:cs typeface="+mn-cs"/>
        </a:defRPr>
      </a:lvl8pPr>
      <a:lvl9pPr marL="3986213" indent="-215900" algn="l" defTabSz="449263" rtl="0" fontAlgn="base" hangingPunct="0">
        <a:lnSpc>
          <a:spcPct val="93000"/>
        </a:lnSpc>
        <a:spcBef>
          <a:spcPct val="0"/>
        </a:spcBef>
        <a:spcAft>
          <a:spcPts val="288"/>
        </a:spcAft>
        <a:buClr>
          <a:srgbClr val="000000"/>
        </a:buClr>
        <a:buSzPct val="45000"/>
        <a:buFont typeface="Wingdings" charset="2"/>
        <a:buChar char=""/>
        <a:defRPr sz="2000">
          <a:solidFill>
            <a:srgbClr val="000000"/>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26" name="Picture 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10079038" cy="9350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027" name="Rectangle 2"/>
          <p:cNvSpPr>
            <a:spLocks noGrp="1" noChangeArrowheads="1"/>
          </p:cNvSpPr>
          <p:nvPr>
            <p:ph type="title"/>
          </p:nvPr>
        </p:nvSpPr>
        <p:spPr bwMode="auto">
          <a:xfrm>
            <a:off x="504825" y="323850"/>
            <a:ext cx="9066213" cy="9334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ltLang="en-US"/>
              <a:t>Click to edit the title text format</a:t>
            </a:r>
          </a:p>
        </p:txBody>
      </p:sp>
      <p:sp>
        <p:nvSpPr>
          <p:cNvPr id="1028" name="Rectangle 3"/>
          <p:cNvSpPr>
            <a:spLocks noGrp="1" noChangeArrowheads="1"/>
          </p:cNvSpPr>
          <p:nvPr>
            <p:ph type="body" idx="1"/>
          </p:nvPr>
        </p:nvSpPr>
        <p:spPr bwMode="auto">
          <a:xfrm>
            <a:off x="504825" y="1331913"/>
            <a:ext cx="9066213" cy="4984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a:p>
            <a:pPr lvl="4"/>
            <a:r>
              <a:rPr lang="en-GB" altLang="en-US"/>
              <a:t>Eighth Outline Level</a:t>
            </a:r>
          </a:p>
          <a:p>
            <a:pPr lvl="4"/>
            <a:r>
              <a:rPr lang="en-GB" altLang="en-US"/>
              <a:t>Ninth Outline Level</a:t>
            </a:r>
          </a:p>
        </p:txBody>
      </p:sp>
      <p:pic>
        <p:nvPicPr>
          <p:cNvPr id="1029" name="Picture 4"/>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5794375"/>
            <a:ext cx="10080625" cy="165735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067916973"/>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Lst>
  <p:hf hdr="0" ftr="0" dt="0"/>
  <p:txStyles>
    <p:titleStyle>
      <a:lvl1pPr algn="ctr" defTabSz="449263" rtl="0" eaLnBrk="0" fontAlgn="base" hangingPunct="0">
        <a:lnSpc>
          <a:spcPct val="93000"/>
        </a:lnSpc>
        <a:spcBef>
          <a:spcPct val="0"/>
        </a:spcBef>
        <a:spcAft>
          <a:spcPct val="0"/>
        </a:spcAft>
        <a:buClr>
          <a:srgbClr val="000000"/>
        </a:buClr>
        <a:buSzPct val="45000"/>
        <a:buFont typeface="Wingdings" panose="05000000000000000000" pitchFamily="2" charset="2"/>
        <a:defRPr sz="4400" kern="1200">
          <a:solidFill>
            <a:srgbClr val="000000"/>
          </a:solidFill>
          <a:latin typeface="+mj-lt"/>
          <a:ea typeface="+mj-ea"/>
          <a:cs typeface="+mj-cs"/>
        </a:defRPr>
      </a:lvl1pPr>
      <a:lvl2pPr algn="ctr" defTabSz="449263" rtl="0" eaLnBrk="0" fontAlgn="base" hangingPunct="0">
        <a:lnSpc>
          <a:spcPct val="93000"/>
        </a:lnSpc>
        <a:spcBef>
          <a:spcPct val="0"/>
        </a:spcBef>
        <a:spcAft>
          <a:spcPct val="0"/>
        </a:spcAft>
        <a:buClr>
          <a:srgbClr val="000000"/>
        </a:buClr>
        <a:buSzPct val="45000"/>
        <a:buFont typeface="Wingdings" panose="05000000000000000000" pitchFamily="2" charset="2"/>
        <a:defRPr sz="4400">
          <a:solidFill>
            <a:srgbClr val="000000"/>
          </a:solidFill>
          <a:latin typeface="Arial" panose="020B0604020202020204" pitchFamily="34" charset="0"/>
          <a:ea typeface="MS Gothic" panose="020B0609070205080204" pitchFamily="49" charset="-128"/>
        </a:defRPr>
      </a:lvl2pPr>
      <a:lvl3pPr algn="ctr" defTabSz="449263" rtl="0" eaLnBrk="0" fontAlgn="base" hangingPunct="0">
        <a:lnSpc>
          <a:spcPct val="93000"/>
        </a:lnSpc>
        <a:spcBef>
          <a:spcPct val="0"/>
        </a:spcBef>
        <a:spcAft>
          <a:spcPct val="0"/>
        </a:spcAft>
        <a:buClr>
          <a:srgbClr val="000000"/>
        </a:buClr>
        <a:buSzPct val="45000"/>
        <a:buFont typeface="Wingdings" panose="05000000000000000000" pitchFamily="2" charset="2"/>
        <a:defRPr sz="4400">
          <a:solidFill>
            <a:srgbClr val="000000"/>
          </a:solidFill>
          <a:latin typeface="Arial" panose="020B0604020202020204" pitchFamily="34" charset="0"/>
          <a:ea typeface="MS Gothic" panose="020B0609070205080204" pitchFamily="49" charset="-128"/>
        </a:defRPr>
      </a:lvl3pPr>
      <a:lvl4pPr algn="ctr" defTabSz="449263" rtl="0" eaLnBrk="0" fontAlgn="base" hangingPunct="0">
        <a:lnSpc>
          <a:spcPct val="93000"/>
        </a:lnSpc>
        <a:spcBef>
          <a:spcPct val="0"/>
        </a:spcBef>
        <a:spcAft>
          <a:spcPct val="0"/>
        </a:spcAft>
        <a:buClr>
          <a:srgbClr val="000000"/>
        </a:buClr>
        <a:buSzPct val="45000"/>
        <a:buFont typeface="Wingdings" panose="05000000000000000000" pitchFamily="2" charset="2"/>
        <a:defRPr sz="4400">
          <a:solidFill>
            <a:srgbClr val="000000"/>
          </a:solidFill>
          <a:latin typeface="Arial" panose="020B0604020202020204" pitchFamily="34" charset="0"/>
          <a:ea typeface="MS Gothic" panose="020B0609070205080204" pitchFamily="49" charset="-128"/>
        </a:defRPr>
      </a:lvl4pPr>
      <a:lvl5pPr algn="ctr" defTabSz="449263" rtl="0" eaLnBrk="0" fontAlgn="base" hangingPunct="0">
        <a:lnSpc>
          <a:spcPct val="93000"/>
        </a:lnSpc>
        <a:spcBef>
          <a:spcPct val="0"/>
        </a:spcBef>
        <a:spcAft>
          <a:spcPct val="0"/>
        </a:spcAft>
        <a:buClr>
          <a:srgbClr val="000000"/>
        </a:buClr>
        <a:buSzPct val="45000"/>
        <a:buFont typeface="Wingdings" panose="05000000000000000000" pitchFamily="2" charset="2"/>
        <a:defRPr sz="4400">
          <a:solidFill>
            <a:srgbClr val="000000"/>
          </a:solidFill>
          <a:latin typeface="Arial" panose="020B0604020202020204" pitchFamily="34" charset="0"/>
          <a:ea typeface="MS Gothic" panose="020B0609070205080204" pitchFamily="49" charset="-128"/>
        </a:defRPr>
      </a:lvl5pPr>
      <a:lvl6pPr marL="457200" algn="ctr" defTabSz="449263" rtl="0" fontAlgn="base" hangingPunct="0">
        <a:lnSpc>
          <a:spcPct val="93000"/>
        </a:lnSpc>
        <a:spcBef>
          <a:spcPct val="0"/>
        </a:spcBef>
        <a:spcAft>
          <a:spcPct val="0"/>
        </a:spcAft>
        <a:buClr>
          <a:srgbClr val="000000"/>
        </a:buClr>
        <a:buSzPct val="45000"/>
        <a:buFont typeface="Wingdings" panose="05000000000000000000" pitchFamily="2" charset="2"/>
        <a:defRPr sz="4400">
          <a:solidFill>
            <a:srgbClr val="000000"/>
          </a:solidFill>
          <a:latin typeface="Arial" panose="020B0604020202020204" pitchFamily="34" charset="0"/>
          <a:ea typeface="MS Gothic" panose="020B0609070205080204" pitchFamily="49" charset="-128"/>
        </a:defRPr>
      </a:lvl6pPr>
      <a:lvl7pPr marL="914400" algn="ctr" defTabSz="449263" rtl="0" fontAlgn="base" hangingPunct="0">
        <a:lnSpc>
          <a:spcPct val="93000"/>
        </a:lnSpc>
        <a:spcBef>
          <a:spcPct val="0"/>
        </a:spcBef>
        <a:spcAft>
          <a:spcPct val="0"/>
        </a:spcAft>
        <a:buClr>
          <a:srgbClr val="000000"/>
        </a:buClr>
        <a:buSzPct val="45000"/>
        <a:buFont typeface="Wingdings" panose="05000000000000000000" pitchFamily="2" charset="2"/>
        <a:defRPr sz="4400">
          <a:solidFill>
            <a:srgbClr val="000000"/>
          </a:solidFill>
          <a:latin typeface="Arial" panose="020B0604020202020204" pitchFamily="34" charset="0"/>
          <a:ea typeface="MS Gothic" panose="020B0609070205080204" pitchFamily="49" charset="-128"/>
        </a:defRPr>
      </a:lvl7pPr>
      <a:lvl8pPr marL="1371600" algn="ctr" defTabSz="449263" rtl="0" fontAlgn="base" hangingPunct="0">
        <a:lnSpc>
          <a:spcPct val="93000"/>
        </a:lnSpc>
        <a:spcBef>
          <a:spcPct val="0"/>
        </a:spcBef>
        <a:spcAft>
          <a:spcPct val="0"/>
        </a:spcAft>
        <a:buClr>
          <a:srgbClr val="000000"/>
        </a:buClr>
        <a:buSzPct val="45000"/>
        <a:buFont typeface="Wingdings" panose="05000000000000000000" pitchFamily="2" charset="2"/>
        <a:defRPr sz="4400">
          <a:solidFill>
            <a:srgbClr val="000000"/>
          </a:solidFill>
          <a:latin typeface="Arial" panose="020B0604020202020204" pitchFamily="34" charset="0"/>
          <a:ea typeface="MS Gothic" panose="020B0609070205080204" pitchFamily="49" charset="-128"/>
        </a:defRPr>
      </a:lvl8pPr>
      <a:lvl9pPr marL="1828800" algn="ctr" defTabSz="449263" rtl="0" fontAlgn="base" hangingPunct="0">
        <a:lnSpc>
          <a:spcPct val="93000"/>
        </a:lnSpc>
        <a:spcBef>
          <a:spcPct val="0"/>
        </a:spcBef>
        <a:spcAft>
          <a:spcPct val="0"/>
        </a:spcAft>
        <a:buClr>
          <a:srgbClr val="000000"/>
        </a:buClr>
        <a:buSzPct val="45000"/>
        <a:buFont typeface="Wingdings" panose="05000000000000000000" pitchFamily="2" charset="2"/>
        <a:defRPr sz="4400">
          <a:solidFill>
            <a:srgbClr val="000000"/>
          </a:solidFill>
          <a:latin typeface="Arial" panose="020B0604020202020204" pitchFamily="34" charset="0"/>
          <a:ea typeface="MS Gothic" panose="020B0609070205080204" pitchFamily="49" charset="-128"/>
        </a:defRPr>
      </a:lvl9pPr>
    </p:titleStyle>
    <p:bodyStyle>
      <a:lvl1pPr marL="430213" indent="-323850" algn="l" defTabSz="449263" rtl="0" eaLnBrk="0" fontAlgn="base" hangingPunct="0">
        <a:lnSpc>
          <a:spcPct val="93000"/>
        </a:lnSpc>
        <a:spcBef>
          <a:spcPct val="0"/>
        </a:spcBef>
        <a:spcAft>
          <a:spcPts val="1425"/>
        </a:spcAft>
        <a:buClr>
          <a:srgbClr val="000000"/>
        </a:buClr>
        <a:buSzPct val="45000"/>
        <a:buFont typeface="Wingdings" panose="05000000000000000000" pitchFamily="2" charset="2"/>
        <a:buChar char=""/>
        <a:defRPr sz="3200" kern="1200">
          <a:solidFill>
            <a:srgbClr val="000000"/>
          </a:solidFill>
          <a:latin typeface="+mn-lt"/>
          <a:ea typeface="+mn-ea"/>
          <a:cs typeface="+mn-cs"/>
        </a:defRPr>
      </a:lvl1pPr>
      <a:lvl2pPr marL="860425" indent="-285750" algn="l" defTabSz="449263" rtl="0" eaLnBrk="0" fontAlgn="base" hangingPunct="0">
        <a:lnSpc>
          <a:spcPct val="93000"/>
        </a:lnSpc>
        <a:spcBef>
          <a:spcPct val="0"/>
        </a:spcBef>
        <a:spcAft>
          <a:spcPts val="1138"/>
        </a:spcAft>
        <a:buClr>
          <a:srgbClr val="000000"/>
        </a:buClr>
        <a:buSzPct val="75000"/>
        <a:buFont typeface="Symbol" panose="05050102010706020507" pitchFamily="18" charset="2"/>
        <a:buChar char=""/>
        <a:defRPr sz="2800" kern="1200">
          <a:solidFill>
            <a:srgbClr val="000000"/>
          </a:solidFill>
          <a:latin typeface="+mn-lt"/>
          <a:ea typeface="+mn-ea"/>
          <a:cs typeface="+mn-cs"/>
        </a:defRPr>
      </a:lvl2pPr>
      <a:lvl3pPr marL="1293813" indent="-215900" algn="l" defTabSz="449263" rtl="0" eaLnBrk="0" fontAlgn="base" hangingPunct="0">
        <a:lnSpc>
          <a:spcPct val="93000"/>
        </a:lnSpc>
        <a:spcBef>
          <a:spcPct val="0"/>
        </a:spcBef>
        <a:spcAft>
          <a:spcPts val="850"/>
        </a:spcAft>
        <a:buClr>
          <a:srgbClr val="000000"/>
        </a:buClr>
        <a:buSzPct val="45000"/>
        <a:buFont typeface="Wingdings" panose="05000000000000000000" pitchFamily="2" charset="2"/>
        <a:buChar char=""/>
        <a:defRPr sz="2400" kern="1200">
          <a:solidFill>
            <a:srgbClr val="000000"/>
          </a:solidFill>
          <a:latin typeface="+mn-lt"/>
          <a:ea typeface="+mn-ea"/>
          <a:cs typeface="+mn-cs"/>
        </a:defRPr>
      </a:lvl3pPr>
      <a:lvl4pPr marL="1725613" indent="-214313" algn="l" defTabSz="449263" rtl="0" eaLnBrk="0" fontAlgn="base" hangingPunct="0">
        <a:lnSpc>
          <a:spcPct val="93000"/>
        </a:lnSpc>
        <a:spcBef>
          <a:spcPct val="0"/>
        </a:spcBef>
        <a:spcAft>
          <a:spcPts val="575"/>
        </a:spcAft>
        <a:buClr>
          <a:srgbClr val="000000"/>
        </a:buClr>
        <a:buSzPct val="75000"/>
        <a:buFont typeface="Symbol" panose="05050102010706020507" pitchFamily="18" charset="2"/>
        <a:buChar char=""/>
        <a:defRPr sz="2000" kern="1200">
          <a:solidFill>
            <a:srgbClr val="000000"/>
          </a:solidFill>
          <a:latin typeface="+mn-lt"/>
          <a:ea typeface="+mn-ea"/>
          <a:cs typeface="+mn-cs"/>
        </a:defRPr>
      </a:lvl4pPr>
      <a:lvl5pPr marL="2157413" indent="-215900" algn="l" defTabSz="449263" rtl="0"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074" name="Picture 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10079038" cy="935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3075" name="Rectangle 2"/>
          <p:cNvSpPr>
            <a:spLocks noGrp="1" noChangeArrowheads="1"/>
          </p:cNvSpPr>
          <p:nvPr>
            <p:ph type="title"/>
          </p:nvPr>
        </p:nvSpPr>
        <p:spPr bwMode="auto">
          <a:xfrm>
            <a:off x="504825" y="323850"/>
            <a:ext cx="9066213"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ctr" anchorCtr="0" compatLnSpc="1">
            <a:prstTxWarp prst="textNoShape">
              <a:avLst/>
            </a:prstTxWarp>
          </a:bodyPr>
          <a:lstStyle/>
          <a:p>
            <a:pPr lvl="0"/>
            <a:r>
              <a:rPr lang="en-GB" altLang="en-US"/>
              <a:t>Click to edit the title text format</a:t>
            </a:r>
          </a:p>
        </p:txBody>
      </p:sp>
      <p:sp>
        <p:nvSpPr>
          <p:cNvPr id="3076" name="Rectangle 3"/>
          <p:cNvSpPr>
            <a:spLocks noGrp="1" noChangeArrowheads="1"/>
          </p:cNvSpPr>
          <p:nvPr>
            <p:ph type="body" idx="1"/>
          </p:nvPr>
        </p:nvSpPr>
        <p:spPr bwMode="auto">
          <a:xfrm>
            <a:off x="504825" y="1331913"/>
            <a:ext cx="9066213" cy="498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a:p>
            <a:pPr lvl="4"/>
            <a:r>
              <a:rPr lang="en-GB" altLang="en-US"/>
              <a:t>Eighth Outline Level</a:t>
            </a:r>
          </a:p>
          <a:p>
            <a:pPr lvl="4"/>
            <a:r>
              <a:rPr lang="en-GB" altLang="en-US"/>
              <a:t>Ninth Outline Level</a:t>
            </a:r>
          </a:p>
        </p:txBody>
      </p:sp>
      <p:pic>
        <p:nvPicPr>
          <p:cNvPr id="3077" name="Picture 4"/>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5794375"/>
            <a:ext cx="10080625"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extLst>
      <p:ext uri="{BB962C8B-B14F-4D97-AF65-F5344CB8AC3E}">
        <p14:creationId xmlns:p14="http://schemas.microsoft.com/office/powerpoint/2010/main" val="3172973427"/>
      </p:ext>
    </p:extLst>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 id="2147483763" r:id="rId12"/>
  </p:sldLayoutIdLst>
  <p:hf hdr="0" ftr="0" dt="0"/>
  <p:txStyles>
    <p:titleStyle>
      <a:lvl1pPr algn="ctr" defTabSz="336550" rtl="0" eaLnBrk="0" fontAlgn="base" hangingPunct="0">
        <a:lnSpc>
          <a:spcPct val="93000"/>
        </a:lnSpc>
        <a:spcBef>
          <a:spcPct val="0"/>
        </a:spcBef>
        <a:spcAft>
          <a:spcPct val="0"/>
        </a:spcAft>
        <a:buClr>
          <a:srgbClr val="000000"/>
        </a:buClr>
        <a:buSzPct val="45000"/>
        <a:buFont typeface="Wingdings" panose="05000000000000000000" pitchFamily="2" charset="2"/>
        <a:defRPr sz="3300">
          <a:solidFill>
            <a:srgbClr val="000000"/>
          </a:solidFill>
          <a:latin typeface="+mj-lt"/>
          <a:ea typeface="+mj-ea"/>
          <a:cs typeface="+mj-cs"/>
        </a:defRPr>
      </a:lvl1pPr>
      <a:lvl2pPr algn="ctr" defTabSz="336550" rtl="0" eaLnBrk="0" fontAlgn="base" hangingPunct="0">
        <a:lnSpc>
          <a:spcPct val="93000"/>
        </a:lnSpc>
        <a:spcBef>
          <a:spcPct val="0"/>
        </a:spcBef>
        <a:spcAft>
          <a:spcPct val="0"/>
        </a:spcAft>
        <a:buClr>
          <a:srgbClr val="000000"/>
        </a:buClr>
        <a:buSzPct val="45000"/>
        <a:buFont typeface="Wingdings" panose="05000000000000000000" pitchFamily="2" charset="2"/>
        <a:defRPr sz="3300">
          <a:solidFill>
            <a:srgbClr val="000000"/>
          </a:solidFill>
          <a:latin typeface="Arial" charset="0"/>
          <a:ea typeface="MS Gothic" pitchFamily="49" charset="0"/>
          <a:cs typeface="MS Gothic" pitchFamily="49" charset="0"/>
        </a:defRPr>
      </a:lvl2pPr>
      <a:lvl3pPr algn="ctr" defTabSz="336550" rtl="0" eaLnBrk="0" fontAlgn="base" hangingPunct="0">
        <a:lnSpc>
          <a:spcPct val="93000"/>
        </a:lnSpc>
        <a:spcBef>
          <a:spcPct val="0"/>
        </a:spcBef>
        <a:spcAft>
          <a:spcPct val="0"/>
        </a:spcAft>
        <a:buClr>
          <a:srgbClr val="000000"/>
        </a:buClr>
        <a:buSzPct val="45000"/>
        <a:buFont typeface="Wingdings" panose="05000000000000000000" pitchFamily="2" charset="2"/>
        <a:defRPr sz="3300">
          <a:solidFill>
            <a:srgbClr val="000000"/>
          </a:solidFill>
          <a:latin typeface="Arial" charset="0"/>
          <a:ea typeface="MS Gothic" pitchFamily="49" charset="0"/>
          <a:cs typeface="MS Gothic" pitchFamily="49" charset="0"/>
        </a:defRPr>
      </a:lvl3pPr>
      <a:lvl4pPr algn="ctr" defTabSz="336550" rtl="0" eaLnBrk="0" fontAlgn="base" hangingPunct="0">
        <a:lnSpc>
          <a:spcPct val="93000"/>
        </a:lnSpc>
        <a:spcBef>
          <a:spcPct val="0"/>
        </a:spcBef>
        <a:spcAft>
          <a:spcPct val="0"/>
        </a:spcAft>
        <a:buClr>
          <a:srgbClr val="000000"/>
        </a:buClr>
        <a:buSzPct val="45000"/>
        <a:buFont typeface="Wingdings" panose="05000000000000000000" pitchFamily="2" charset="2"/>
        <a:defRPr sz="3300">
          <a:solidFill>
            <a:srgbClr val="000000"/>
          </a:solidFill>
          <a:latin typeface="Arial" charset="0"/>
          <a:ea typeface="MS Gothic" pitchFamily="49" charset="0"/>
          <a:cs typeface="MS Gothic" pitchFamily="49" charset="0"/>
        </a:defRPr>
      </a:lvl4pPr>
      <a:lvl5pPr algn="ctr" defTabSz="336550" rtl="0" eaLnBrk="0" fontAlgn="base" hangingPunct="0">
        <a:lnSpc>
          <a:spcPct val="93000"/>
        </a:lnSpc>
        <a:spcBef>
          <a:spcPct val="0"/>
        </a:spcBef>
        <a:spcAft>
          <a:spcPct val="0"/>
        </a:spcAft>
        <a:buClr>
          <a:srgbClr val="000000"/>
        </a:buClr>
        <a:buSzPct val="45000"/>
        <a:buFont typeface="Wingdings" panose="05000000000000000000" pitchFamily="2" charset="2"/>
        <a:defRPr sz="3300">
          <a:solidFill>
            <a:srgbClr val="000000"/>
          </a:solidFill>
          <a:latin typeface="Arial" charset="0"/>
          <a:ea typeface="MS Gothic" pitchFamily="49" charset="0"/>
          <a:cs typeface="MS Gothic" pitchFamily="49" charset="0"/>
        </a:defRPr>
      </a:lvl5pPr>
      <a:lvl6pPr marL="342933" algn="ctr" defTabSz="336980" rtl="0" fontAlgn="base" hangingPunct="0">
        <a:lnSpc>
          <a:spcPct val="93000"/>
        </a:lnSpc>
        <a:spcBef>
          <a:spcPct val="0"/>
        </a:spcBef>
        <a:spcAft>
          <a:spcPct val="0"/>
        </a:spcAft>
        <a:buClr>
          <a:srgbClr val="000000"/>
        </a:buClr>
        <a:buSzPct val="45000"/>
        <a:buFont typeface="Wingdings" charset="2"/>
        <a:defRPr sz="3301">
          <a:solidFill>
            <a:srgbClr val="000000"/>
          </a:solidFill>
          <a:latin typeface="Arial" charset="0"/>
          <a:ea typeface="MS Gothic" pitchFamily="49" charset="0"/>
          <a:cs typeface="MS Gothic" pitchFamily="49" charset="0"/>
        </a:defRPr>
      </a:lvl6pPr>
      <a:lvl7pPr marL="685867" algn="ctr" defTabSz="336980" rtl="0" fontAlgn="base" hangingPunct="0">
        <a:lnSpc>
          <a:spcPct val="93000"/>
        </a:lnSpc>
        <a:spcBef>
          <a:spcPct val="0"/>
        </a:spcBef>
        <a:spcAft>
          <a:spcPct val="0"/>
        </a:spcAft>
        <a:buClr>
          <a:srgbClr val="000000"/>
        </a:buClr>
        <a:buSzPct val="45000"/>
        <a:buFont typeface="Wingdings" charset="2"/>
        <a:defRPr sz="3301">
          <a:solidFill>
            <a:srgbClr val="000000"/>
          </a:solidFill>
          <a:latin typeface="Arial" charset="0"/>
          <a:ea typeface="MS Gothic" pitchFamily="49" charset="0"/>
          <a:cs typeface="MS Gothic" pitchFamily="49" charset="0"/>
        </a:defRPr>
      </a:lvl7pPr>
      <a:lvl8pPr marL="1028800" algn="ctr" defTabSz="336980" rtl="0" fontAlgn="base" hangingPunct="0">
        <a:lnSpc>
          <a:spcPct val="93000"/>
        </a:lnSpc>
        <a:spcBef>
          <a:spcPct val="0"/>
        </a:spcBef>
        <a:spcAft>
          <a:spcPct val="0"/>
        </a:spcAft>
        <a:buClr>
          <a:srgbClr val="000000"/>
        </a:buClr>
        <a:buSzPct val="45000"/>
        <a:buFont typeface="Wingdings" charset="2"/>
        <a:defRPr sz="3301">
          <a:solidFill>
            <a:srgbClr val="000000"/>
          </a:solidFill>
          <a:latin typeface="Arial" charset="0"/>
          <a:ea typeface="MS Gothic" pitchFamily="49" charset="0"/>
          <a:cs typeface="MS Gothic" pitchFamily="49" charset="0"/>
        </a:defRPr>
      </a:lvl8pPr>
      <a:lvl9pPr marL="1371733" algn="ctr" defTabSz="336980" rtl="0" fontAlgn="base" hangingPunct="0">
        <a:lnSpc>
          <a:spcPct val="93000"/>
        </a:lnSpc>
        <a:spcBef>
          <a:spcPct val="0"/>
        </a:spcBef>
        <a:spcAft>
          <a:spcPct val="0"/>
        </a:spcAft>
        <a:buClr>
          <a:srgbClr val="000000"/>
        </a:buClr>
        <a:buSzPct val="45000"/>
        <a:buFont typeface="Wingdings" charset="2"/>
        <a:defRPr sz="3301">
          <a:solidFill>
            <a:srgbClr val="000000"/>
          </a:solidFill>
          <a:latin typeface="Arial" charset="0"/>
          <a:ea typeface="MS Gothic" pitchFamily="49" charset="0"/>
          <a:cs typeface="MS Gothic" pitchFamily="49" charset="0"/>
        </a:defRPr>
      </a:lvl9pPr>
    </p:titleStyle>
    <p:bodyStyle>
      <a:lvl1pPr marL="322263" indent="-242888" algn="l" defTabSz="336550" rtl="0" eaLnBrk="0" fontAlgn="base" hangingPunct="0">
        <a:lnSpc>
          <a:spcPct val="93000"/>
        </a:lnSpc>
        <a:spcBef>
          <a:spcPct val="0"/>
        </a:spcBef>
        <a:spcAft>
          <a:spcPts val="1075"/>
        </a:spcAft>
        <a:buClr>
          <a:srgbClr val="000000"/>
        </a:buClr>
        <a:buSzPct val="45000"/>
        <a:buFont typeface="Wingdings" panose="05000000000000000000" pitchFamily="2" charset="2"/>
        <a:buChar char=""/>
        <a:defRPr sz="2400">
          <a:solidFill>
            <a:srgbClr val="000000"/>
          </a:solidFill>
          <a:latin typeface="+mn-lt"/>
          <a:ea typeface="+mn-ea"/>
          <a:cs typeface="+mn-cs"/>
        </a:defRPr>
      </a:lvl1pPr>
      <a:lvl2pPr marL="644525" indent="-214313" algn="l" defTabSz="336550" rtl="0" eaLnBrk="0" fontAlgn="base" hangingPunct="0">
        <a:lnSpc>
          <a:spcPct val="93000"/>
        </a:lnSpc>
        <a:spcBef>
          <a:spcPct val="0"/>
        </a:spcBef>
        <a:spcAft>
          <a:spcPts val="850"/>
        </a:spcAft>
        <a:buClr>
          <a:srgbClr val="000000"/>
        </a:buClr>
        <a:buSzPct val="75000"/>
        <a:buFont typeface="Symbol" panose="05050102010706020507" pitchFamily="18" charset="2"/>
        <a:buChar char=""/>
        <a:defRPr sz="2100">
          <a:solidFill>
            <a:srgbClr val="000000"/>
          </a:solidFill>
          <a:latin typeface="+mn-lt"/>
          <a:ea typeface="+mn-ea"/>
          <a:cs typeface="+mn-cs"/>
        </a:defRPr>
      </a:lvl2pPr>
      <a:lvl3pPr marL="969963" indent="-161925" algn="l" defTabSz="336550" rtl="0" eaLnBrk="0" fontAlgn="base" hangingPunct="0">
        <a:lnSpc>
          <a:spcPct val="93000"/>
        </a:lnSpc>
        <a:spcBef>
          <a:spcPct val="0"/>
        </a:spcBef>
        <a:spcAft>
          <a:spcPts val="638"/>
        </a:spcAft>
        <a:buClr>
          <a:srgbClr val="000000"/>
        </a:buClr>
        <a:buSzPct val="45000"/>
        <a:buFont typeface="Wingdings" panose="05000000000000000000" pitchFamily="2" charset="2"/>
        <a:buChar char=""/>
        <a:defRPr>
          <a:solidFill>
            <a:srgbClr val="000000"/>
          </a:solidFill>
          <a:latin typeface="+mn-lt"/>
          <a:ea typeface="+mn-ea"/>
          <a:cs typeface="+mn-cs"/>
        </a:defRPr>
      </a:lvl3pPr>
      <a:lvl4pPr marL="1293813" indent="-160338" algn="l" defTabSz="336550" rtl="0" eaLnBrk="0" fontAlgn="base" hangingPunct="0">
        <a:lnSpc>
          <a:spcPct val="93000"/>
        </a:lnSpc>
        <a:spcBef>
          <a:spcPct val="0"/>
        </a:spcBef>
        <a:spcAft>
          <a:spcPts val="438"/>
        </a:spcAft>
        <a:buClr>
          <a:srgbClr val="000000"/>
        </a:buClr>
        <a:buSzPct val="75000"/>
        <a:buFont typeface="Symbol" panose="05050102010706020507" pitchFamily="18" charset="2"/>
        <a:buChar char=""/>
        <a:defRPr sz="1500">
          <a:solidFill>
            <a:srgbClr val="000000"/>
          </a:solidFill>
          <a:latin typeface="+mn-lt"/>
          <a:ea typeface="+mn-ea"/>
          <a:cs typeface="+mn-cs"/>
        </a:defRPr>
      </a:lvl4pPr>
      <a:lvl5pPr marL="1617663" indent="-161925" algn="l" defTabSz="336550" rtl="0" eaLnBrk="0" fontAlgn="base" hangingPunct="0">
        <a:lnSpc>
          <a:spcPct val="93000"/>
        </a:lnSpc>
        <a:spcBef>
          <a:spcPct val="0"/>
        </a:spcBef>
        <a:spcAft>
          <a:spcPts val="213"/>
        </a:spcAft>
        <a:buClr>
          <a:srgbClr val="000000"/>
        </a:buClr>
        <a:buSzPct val="45000"/>
        <a:buFont typeface="Wingdings" panose="05000000000000000000" pitchFamily="2" charset="2"/>
        <a:buChar char=""/>
        <a:defRPr sz="1500">
          <a:solidFill>
            <a:srgbClr val="000000"/>
          </a:solidFill>
          <a:latin typeface="+mn-lt"/>
          <a:ea typeface="+mn-ea"/>
          <a:cs typeface="+mn-cs"/>
        </a:defRPr>
      </a:lvl5pPr>
      <a:lvl6pPr marL="1961151" indent="-161940" algn="l" defTabSz="336980" rtl="0" fontAlgn="base" hangingPunct="0">
        <a:lnSpc>
          <a:spcPct val="93000"/>
        </a:lnSpc>
        <a:spcBef>
          <a:spcPct val="0"/>
        </a:spcBef>
        <a:spcAft>
          <a:spcPts val="216"/>
        </a:spcAft>
        <a:buClr>
          <a:srgbClr val="000000"/>
        </a:buClr>
        <a:buSzPct val="45000"/>
        <a:buFont typeface="Wingdings" charset="2"/>
        <a:buChar char=""/>
        <a:defRPr sz="1500">
          <a:solidFill>
            <a:srgbClr val="000000"/>
          </a:solidFill>
          <a:latin typeface="+mn-lt"/>
          <a:ea typeface="+mn-ea"/>
          <a:cs typeface="+mn-cs"/>
        </a:defRPr>
      </a:lvl6pPr>
      <a:lvl7pPr marL="2304084" indent="-161940" algn="l" defTabSz="336980" rtl="0" fontAlgn="base" hangingPunct="0">
        <a:lnSpc>
          <a:spcPct val="93000"/>
        </a:lnSpc>
        <a:spcBef>
          <a:spcPct val="0"/>
        </a:spcBef>
        <a:spcAft>
          <a:spcPts val="216"/>
        </a:spcAft>
        <a:buClr>
          <a:srgbClr val="000000"/>
        </a:buClr>
        <a:buSzPct val="45000"/>
        <a:buFont typeface="Wingdings" charset="2"/>
        <a:buChar char=""/>
        <a:defRPr sz="1500">
          <a:solidFill>
            <a:srgbClr val="000000"/>
          </a:solidFill>
          <a:latin typeface="+mn-lt"/>
          <a:ea typeface="+mn-ea"/>
          <a:cs typeface="+mn-cs"/>
        </a:defRPr>
      </a:lvl7pPr>
      <a:lvl8pPr marL="2647018" indent="-161940" algn="l" defTabSz="336980" rtl="0" fontAlgn="base" hangingPunct="0">
        <a:lnSpc>
          <a:spcPct val="93000"/>
        </a:lnSpc>
        <a:spcBef>
          <a:spcPct val="0"/>
        </a:spcBef>
        <a:spcAft>
          <a:spcPts val="216"/>
        </a:spcAft>
        <a:buClr>
          <a:srgbClr val="000000"/>
        </a:buClr>
        <a:buSzPct val="45000"/>
        <a:buFont typeface="Wingdings" charset="2"/>
        <a:buChar char=""/>
        <a:defRPr sz="1500">
          <a:solidFill>
            <a:srgbClr val="000000"/>
          </a:solidFill>
          <a:latin typeface="+mn-lt"/>
          <a:ea typeface="+mn-ea"/>
          <a:cs typeface="+mn-cs"/>
        </a:defRPr>
      </a:lvl8pPr>
      <a:lvl9pPr marL="2989950" indent="-161940" algn="l" defTabSz="336980" rtl="0" fontAlgn="base" hangingPunct="0">
        <a:lnSpc>
          <a:spcPct val="93000"/>
        </a:lnSpc>
        <a:spcBef>
          <a:spcPct val="0"/>
        </a:spcBef>
        <a:spcAft>
          <a:spcPts val="216"/>
        </a:spcAft>
        <a:buClr>
          <a:srgbClr val="000000"/>
        </a:buClr>
        <a:buSzPct val="45000"/>
        <a:buFont typeface="Wingdings" charset="2"/>
        <a:buChar char=""/>
        <a:defRPr sz="1500">
          <a:solidFill>
            <a:srgbClr val="000000"/>
          </a:solidFill>
          <a:latin typeface="+mn-lt"/>
          <a:ea typeface="+mn-ea"/>
          <a:cs typeface="+mn-cs"/>
        </a:defRPr>
      </a:lvl9pPr>
    </p:bodyStyle>
    <p:otherStyle>
      <a:defPPr>
        <a:defRPr lang="en-US"/>
      </a:defPPr>
      <a:lvl1pPr marL="0" algn="l" defTabSz="685867" rtl="0" eaLnBrk="1" latinLnBrk="0" hangingPunct="1">
        <a:defRPr sz="1350" kern="1200">
          <a:solidFill>
            <a:schemeClr val="tx1"/>
          </a:solidFill>
          <a:latin typeface="+mn-lt"/>
          <a:ea typeface="+mn-ea"/>
          <a:cs typeface="+mn-cs"/>
        </a:defRPr>
      </a:lvl1pPr>
      <a:lvl2pPr marL="342933" algn="l" defTabSz="685867" rtl="0" eaLnBrk="1" latinLnBrk="0" hangingPunct="1">
        <a:defRPr sz="1350" kern="1200">
          <a:solidFill>
            <a:schemeClr val="tx1"/>
          </a:solidFill>
          <a:latin typeface="+mn-lt"/>
          <a:ea typeface="+mn-ea"/>
          <a:cs typeface="+mn-cs"/>
        </a:defRPr>
      </a:lvl2pPr>
      <a:lvl3pPr marL="685867" algn="l" defTabSz="685867" rtl="0" eaLnBrk="1" latinLnBrk="0" hangingPunct="1">
        <a:defRPr sz="1350" kern="1200">
          <a:solidFill>
            <a:schemeClr val="tx1"/>
          </a:solidFill>
          <a:latin typeface="+mn-lt"/>
          <a:ea typeface="+mn-ea"/>
          <a:cs typeface="+mn-cs"/>
        </a:defRPr>
      </a:lvl3pPr>
      <a:lvl4pPr marL="1028800" algn="l" defTabSz="685867" rtl="0" eaLnBrk="1" latinLnBrk="0" hangingPunct="1">
        <a:defRPr sz="1350" kern="1200">
          <a:solidFill>
            <a:schemeClr val="tx1"/>
          </a:solidFill>
          <a:latin typeface="+mn-lt"/>
          <a:ea typeface="+mn-ea"/>
          <a:cs typeface="+mn-cs"/>
        </a:defRPr>
      </a:lvl4pPr>
      <a:lvl5pPr marL="1371733" algn="l" defTabSz="685867" rtl="0" eaLnBrk="1" latinLnBrk="0" hangingPunct="1">
        <a:defRPr sz="1350" kern="1200">
          <a:solidFill>
            <a:schemeClr val="tx1"/>
          </a:solidFill>
          <a:latin typeface="+mn-lt"/>
          <a:ea typeface="+mn-ea"/>
          <a:cs typeface="+mn-cs"/>
        </a:defRPr>
      </a:lvl5pPr>
      <a:lvl6pPr marL="1714667" algn="l" defTabSz="685867" rtl="0" eaLnBrk="1" latinLnBrk="0" hangingPunct="1">
        <a:defRPr sz="1350" kern="1200">
          <a:solidFill>
            <a:schemeClr val="tx1"/>
          </a:solidFill>
          <a:latin typeface="+mn-lt"/>
          <a:ea typeface="+mn-ea"/>
          <a:cs typeface="+mn-cs"/>
        </a:defRPr>
      </a:lvl6pPr>
      <a:lvl7pPr marL="2057600" algn="l" defTabSz="685867" rtl="0" eaLnBrk="1" latinLnBrk="0" hangingPunct="1">
        <a:defRPr sz="1350" kern="1200">
          <a:solidFill>
            <a:schemeClr val="tx1"/>
          </a:solidFill>
          <a:latin typeface="+mn-lt"/>
          <a:ea typeface="+mn-ea"/>
          <a:cs typeface="+mn-cs"/>
        </a:defRPr>
      </a:lvl7pPr>
      <a:lvl8pPr marL="2400534" algn="l" defTabSz="685867" rtl="0" eaLnBrk="1" latinLnBrk="0" hangingPunct="1">
        <a:defRPr sz="1350" kern="1200">
          <a:solidFill>
            <a:schemeClr val="tx1"/>
          </a:solidFill>
          <a:latin typeface="+mn-lt"/>
          <a:ea typeface="+mn-ea"/>
          <a:cs typeface="+mn-cs"/>
        </a:defRPr>
      </a:lvl8pPr>
      <a:lvl9pPr marL="2743467" algn="l" defTabSz="685867" rtl="0" eaLnBrk="1" latinLnBrk="0" hangingPunct="1">
        <a:defRPr sz="135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050" name="Picture 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10079038" cy="935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051" name="Rectangle 2"/>
          <p:cNvSpPr>
            <a:spLocks noGrp="1" noChangeArrowheads="1"/>
          </p:cNvSpPr>
          <p:nvPr>
            <p:ph type="title"/>
          </p:nvPr>
        </p:nvSpPr>
        <p:spPr bwMode="auto">
          <a:xfrm>
            <a:off x="504825" y="323850"/>
            <a:ext cx="9066213"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ctr" anchorCtr="0" compatLnSpc="1">
            <a:prstTxWarp prst="textNoShape">
              <a:avLst/>
            </a:prstTxWarp>
          </a:bodyPr>
          <a:lstStyle/>
          <a:p>
            <a:pPr lvl="0"/>
            <a:r>
              <a:rPr lang="en-GB" altLang="en-US"/>
              <a:t>Click to edit the title text format</a:t>
            </a:r>
          </a:p>
        </p:txBody>
      </p:sp>
      <p:sp>
        <p:nvSpPr>
          <p:cNvPr id="2052" name="Rectangle 3"/>
          <p:cNvSpPr>
            <a:spLocks noGrp="1" noChangeArrowheads="1"/>
          </p:cNvSpPr>
          <p:nvPr>
            <p:ph type="body" idx="1"/>
          </p:nvPr>
        </p:nvSpPr>
        <p:spPr bwMode="auto">
          <a:xfrm>
            <a:off x="504825" y="1331913"/>
            <a:ext cx="9066213" cy="498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a:p>
            <a:pPr lvl="4"/>
            <a:r>
              <a:rPr lang="en-GB" altLang="en-US"/>
              <a:t>Eighth Outline Level</a:t>
            </a:r>
          </a:p>
          <a:p>
            <a:pPr lvl="4"/>
            <a:r>
              <a:rPr lang="en-GB" altLang="en-US"/>
              <a:t>Ninth Outline Level</a:t>
            </a:r>
          </a:p>
        </p:txBody>
      </p:sp>
      <p:pic>
        <p:nvPicPr>
          <p:cNvPr id="2053" name="Picture 4"/>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5794375"/>
            <a:ext cx="10080625"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extLst>
      <p:ext uri="{BB962C8B-B14F-4D97-AF65-F5344CB8AC3E}">
        <p14:creationId xmlns:p14="http://schemas.microsoft.com/office/powerpoint/2010/main" val="938192281"/>
      </p:ext>
    </p:extLst>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 id="2147483776" r:id="rId12"/>
  </p:sldLayoutIdLst>
  <p:hf hdr="0" ftr="0" dt="0"/>
  <p:txStyles>
    <p:titleStyle>
      <a:lvl1pPr algn="ctr" defTabSz="336550" rtl="0" eaLnBrk="0" fontAlgn="base" hangingPunct="0">
        <a:lnSpc>
          <a:spcPct val="93000"/>
        </a:lnSpc>
        <a:spcBef>
          <a:spcPct val="0"/>
        </a:spcBef>
        <a:spcAft>
          <a:spcPct val="0"/>
        </a:spcAft>
        <a:buClr>
          <a:srgbClr val="000000"/>
        </a:buClr>
        <a:buSzPct val="45000"/>
        <a:buFont typeface="Wingdings" panose="05000000000000000000" pitchFamily="2" charset="2"/>
        <a:defRPr sz="3300">
          <a:solidFill>
            <a:srgbClr val="000000"/>
          </a:solidFill>
          <a:latin typeface="+mj-lt"/>
          <a:ea typeface="+mj-ea"/>
          <a:cs typeface="+mj-cs"/>
        </a:defRPr>
      </a:lvl1pPr>
      <a:lvl2pPr algn="ctr" defTabSz="336550" rtl="0" eaLnBrk="0" fontAlgn="base" hangingPunct="0">
        <a:lnSpc>
          <a:spcPct val="93000"/>
        </a:lnSpc>
        <a:spcBef>
          <a:spcPct val="0"/>
        </a:spcBef>
        <a:spcAft>
          <a:spcPct val="0"/>
        </a:spcAft>
        <a:buClr>
          <a:srgbClr val="000000"/>
        </a:buClr>
        <a:buSzPct val="45000"/>
        <a:buFont typeface="Wingdings" panose="05000000000000000000" pitchFamily="2" charset="2"/>
        <a:defRPr sz="3300">
          <a:solidFill>
            <a:srgbClr val="000000"/>
          </a:solidFill>
          <a:latin typeface="Arial" charset="0"/>
          <a:ea typeface="MS Gothic" pitchFamily="49" charset="0"/>
          <a:cs typeface="MS Gothic" pitchFamily="49" charset="0"/>
        </a:defRPr>
      </a:lvl2pPr>
      <a:lvl3pPr algn="ctr" defTabSz="336550" rtl="0" eaLnBrk="0" fontAlgn="base" hangingPunct="0">
        <a:lnSpc>
          <a:spcPct val="93000"/>
        </a:lnSpc>
        <a:spcBef>
          <a:spcPct val="0"/>
        </a:spcBef>
        <a:spcAft>
          <a:spcPct val="0"/>
        </a:spcAft>
        <a:buClr>
          <a:srgbClr val="000000"/>
        </a:buClr>
        <a:buSzPct val="45000"/>
        <a:buFont typeface="Wingdings" panose="05000000000000000000" pitchFamily="2" charset="2"/>
        <a:defRPr sz="3300">
          <a:solidFill>
            <a:srgbClr val="000000"/>
          </a:solidFill>
          <a:latin typeface="Arial" charset="0"/>
          <a:ea typeface="MS Gothic" pitchFamily="49" charset="0"/>
          <a:cs typeface="MS Gothic" pitchFamily="49" charset="0"/>
        </a:defRPr>
      </a:lvl3pPr>
      <a:lvl4pPr algn="ctr" defTabSz="336550" rtl="0" eaLnBrk="0" fontAlgn="base" hangingPunct="0">
        <a:lnSpc>
          <a:spcPct val="93000"/>
        </a:lnSpc>
        <a:spcBef>
          <a:spcPct val="0"/>
        </a:spcBef>
        <a:spcAft>
          <a:spcPct val="0"/>
        </a:spcAft>
        <a:buClr>
          <a:srgbClr val="000000"/>
        </a:buClr>
        <a:buSzPct val="45000"/>
        <a:buFont typeface="Wingdings" panose="05000000000000000000" pitchFamily="2" charset="2"/>
        <a:defRPr sz="3300">
          <a:solidFill>
            <a:srgbClr val="000000"/>
          </a:solidFill>
          <a:latin typeface="Arial" charset="0"/>
          <a:ea typeface="MS Gothic" pitchFamily="49" charset="0"/>
          <a:cs typeface="MS Gothic" pitchFamily="49" charset="0"/>
        </a:defRPr>
      </a:lvl4pPr>
      <a:lvl5pPr algn="ctr" defTabSz="336550" rtl="0" eaLnBrk="0" fontAlgn="base" hangingPunct="0">
        <a:lnSpc>
          <a:spcPct val="93000"/>
        </a:lnSpc>
        <a:spcBef>
          <a:spcPct val="0"/>
        </a:spcBef>
        <a:spcAft>
          <a:spcPct val="0"/>
        </a:spcAft>
        <a:buClr>
          <a:srgbClr val="000000"/>
        </a:buClr>
        <a:buSzPct val="45000"/>
        <a:buFont typeface="Wingdings" panose="05000000000000000000" pitchFamily="2" charset="2"/>
        <a:defRPr sz="3300">
          <a:solidFill>
            <a:srgbClr val="000000"/>
          </a:solidFill>
          <a:latin typeface="Arial" charset="0"/>
          <a:ea typeface="MS Gothic" pitchFamily="49" charset="0"/>
          <a:cs typeface="MS Gothic" pitchFamily="49" charset="0"/>
        </a:defRPr>
      </a:lvl5pPr>
      <a:lvl6pPr marL="342933" algn="ctr" defTabSz="336980" rtl="0" fontAlgn="base" hangingPunct="0">
        <a:lnSpc>
          <a:spcPct val="93000"/>
        </a:lnSpc>
        <a:spcBef>
          <a:spcPct val="0"/>
        </a:spcBef>
        <a:spcAft>
          <a:spcPct val="0"/>
        </a:spcAft>
        <a:buClr>
          <a:srgbClr val="000000"/>
        </a:buClr>
        <a:buSzPct val="45000"/>
        <a:buFont typeface="Wingdings" charset="2"/>
        <a:defRPr sz="3301">
          <a:solidFill>
            <a:srgbClr val="000000"/>
          </a:solidFill>
          <a:latin typeface="Arial" charset="0"/>
          <a:ea typeface="MS Gothic" pitchFamily="49" charset="0"/>
          <a:cs typeface="MS Gothic" pitchFamily="49" charset="0"/>
        </a:defRPr>
      </a:lvl6pPr>
      <a:lvl7pPr marL="685867" algn="ctr" defTabSz="336980" rtl="0" fontAlgn="base" hangingPunct="0">
        <a:lnSpc>
          <a:spcPct val="93000"/>
        </a:lnSpc>
        <a:spcBef>
          <a:spcPct val="0"/>
        </a:spcBef>
        <a:spcAft>
          <a:spcPct val="0"/>
        </a:spcAft>
        <a:buClr>
          <a:srgbClr val="000000"/>
        </a:buClr>
        <a:buSzPct val="45000"/>
        <a:buFont typeface="Wingdings" charset="2"/>
        <a:defRPr sz="3301">
          <a:solidFill>
            <a:srgbClr val="000000"/>
          </a:solidFill>
          <a:latin typeface="Arial" charset="0"/>
          <a:ea typeface="MS Gothic" pitchFamily="49" charset="0"/>
          <a:cs typeface="MS Gothic" pitchFamily="49" charset="0"/>
        </a:defRPr>
      </a:lvl7pPr>
      <a:lvl8pPr marL="1028800" algn="ctr" defTabSz="336980" rtl="0" fontAlgn="base" hangingPunct="0">
        <a:lnSpc>
          <a:spcPct val="93000"/>
        </a:lnSpc>
        <a:spcBef>
          <a:spcPct val="0"/>
        </a:spcBef>
        <a:spcAft>
          <a:spcPct val="0"/>
        </a:spcAft>
        <a:buClr>
          <a:srgbClr val="000000"/>
        </a:buClr>
        <a:buSzPct val="45000"/>
        <a:buFont typeface="Wingdings" charset="2"/>
        <a:defRPr sz="3301">
          <a:solidFill>
            <a:srgbClr val="000000"/>
          </a:solidFill>
          <a:latin typeface="Arial" charset="0"/>
          <a:ea typeface="MS Gothic" pitchFamily="49" charset="0"/>
          <a:cs typeface="MS Gothic" pitchFamily="49" charset="0"/>
        </a:defRPr>
      </a:lvl8pPr>
      <a:lvl9pPr marL="1371733" algn="ctr" defTabSz="336980" rtl="0" fontAlgn="base" hangingPunct="0">
        <a:lnSpc>
          <a:spcPct val="93000"/>
        </a:lnSpc>
        <a:spcBef>
          <a:spcPct val="0"/>
        </a:spcBef>
        <a:spcAft>
          <a:spcPct val="0"/>
        </a:spcAft>
        <a:buClr>
          <a:srgbClr val="000000"/>
        </a:buClr>
        <a:buSzPct val="45000"/>
        <a:buFont typeface="Wingdings" charset="2"/>
        <a:defRPr sz="3301">
          <a:solidFill>
            <a:srgbClr val="000000"/>
          </a:solidFill>
          <a:latin typeface="Arial" charset="0"/>
          <a:ea typeface="MS Gothic" pitchFamily="49" charset="0"/>
          <a:cs typeface="MS Gothic" pitchFamily="49" charset="0"/>
        </a:defRPr>
      </a:lvl9pPr>
    </p:titleStyle>
    <p:bodyStyle>
      <a:lvl1pPr marL="322263" indent="-242888" algn="l" defTabSz="336550" rtl="0" eaLnBrk="0" fontAlgn="base" hangingPunct="0">
        <a:lnSpc>
          <a:spcPct val="93000"/>
        </a:lnSpc>
        <a:spcBef>
          <a:spcPct val="0"/>
        </a:spcBef>
        <a:spcAft>
          <a:spcPts val="1075"/>
        </a:spcAft>
        <a:buClr>
          <a:srgbClr val="000000"/>
        </a:buClr>
        <a:buSzPct val="45000"/>
        <a:buFont typeface="Wingdings" panose="05000000000000000000" pitchFamily="2" charset="2"/>
        <a:buChar char=""/>
        <a:defRPr sz="2400">
          <a:solidFill>
            <a:srgbClr val="000000"/>
          </a:solidFill>
          <a:latin typeface="+mn-lt"/>
          <a:ea typeface="+mn-ea"/>
          <a:cs typeface="+mn-cs"/>
        </a:defRPr>
      </a:lvl1pPr>
      <a:lvl2pPr marL="644525" indent="-214313" algn="l" defTabSz="336550" rtl="0" eaLnBrk="0" fontAlgn="base" hangingPunct="0">
        <a:lnSpc>
          <a:spcPct val="93000"/>
        </a:lnSpc>
        <a:spcBef>
          <a:spcPct val="0"/>
        </a:spcBef>
        <a:spcAft>
          <a:spcPts val="850"/>
        </a:spcAft>
        <a:buClr>
          <a:srgbClr val="000000"/>
        </a:buClr>
        <a:buSzPct val="75000"/>
        <a:buFont typeface="Symbol" panose="05050102010706020507" pitchFamily="18" charset="2"/>
        <a:buChar char=""/>
        <a:defRPr sz="2100">
          <a:solidFill>
            <a:srgbClr val="000000"/>
          </a:solidFill>
          <a:latin typeface="+mn-lt"/>
          <a:ea typeface="+mn-ea"/>
          <a:cs typeface="+mn-cs"/>
        </a:defRPr>
      </a:lvl2pPr>
      <a:lvl3pPr marL="969963" indent="-161925" algn="l" defTabSz="336550" rtl="0" eaLnBrk="0" fontAlgn="base" hangingPunct="0">
        <a:lnSpc>
          <a:spcPct val="93000"/>
        </a:lnSpc>
        <a:spcBef>
          <a:spcPct val="0"/>
        </a:spcBef>
        <a:spcAft>
          <a:spcPts val="638"/>
        </a:spcAft>
        <a:buClr>
          <a:srgbClr val="000000"/>
        </a:buClr>
        <a:buSzPct val="45000"/>
        <a:buFont typeface="Wingdings" panose="05000000000000000000" pitchFamily="2" charset="2"/>
        <a:buChar char=""/>
        <a:defRPr>
          <a:solidFill>
            <a:srgbClr val="000000"/>
          </a:solidFill>
          <a:latin typeface="+mn-lt"/>
          <a:ea typeface="+mn-ea"/>
          <a:cs typeface="+mn-cs"/>
        </a:defRPr>
      </a:lvl3pPr>
      <a:lvl4pPr marL="1293813" indent="-160338" algn="l" defTabSz="336550" rtl="0" eaLnBrk="0" fontAlgn="base" hangingPunct="0">
        <a:lnSpc>
          <a:spcPct val="93000"/>
        </a:lnSpc>
        <a:spcBef>
          <a:spcPct val="0"/>
        </a:spcBef>
        <a:spcAft>
          <a:spcPts val="438"/>
        </a:spcAft>
        <a:buClr>
          <a:srgbClr val="000000"/>
        </a:buClr>
        <a:buSzPct val="75000"/>
        <a:buFont typeface="Symbol" panose="05050102010706020507" pitchFamily="18" charset="2"/>
        <a:buChar char=""/>
        <a:defRPr sz="1500">
          <a:solidFill>
            <a:srgbClr val="000000"/>
          </a:solidFill>
          <a:latin typeface="+mn-lt"/>
          <a:ea typeface="+mn-ea"/>
          <a:cs typeface="+mn-cs"/>
        </a:defRPr>
      </a:lvl4pPr>
      <a:lvl5pPr marL="1617663" indent="-161925" algn="l" defTabSz="336550" rtl="0" eaLnBrk="0" fontAlgn="base" hangingPunct="0">
        <a:lnSpc>
          <a:spcPct val="93000"/>
        </a:lnSpc>
        <a:spcBef>
          <a:spcPct val="0"/>
        </a:spcBef>
        <a:spcAft>
          <a:spcPts val="213"/>
        </a:spcAft>
        <a:buClr>
          <a:srgbClr val="000000"/>
        </a:buClr>
        <a:buSzPct val="45000"/>
        <a:buFont typeface="Wingdings" panose="05000000000000000000" pitchFamily="2" charset="2"/>
        <a:buChar char=""/>
        <a:defRPr sz="1500">
          <a:solidFill>
            <a:srgbClr val="000000"/>
          </a:solidFill>
          <a:latin typeface="+mn-lt"/>
          <a:ea typeface="+mn-ea"/>
          <a:cs typeface="+mn-cs"/>
        </a:defRPr>
      </a:lvl5pPr>
      <a:lvl6pPr marL="1961151" indent="-161940" algn="l" defTabSz="336980" rtl="0" fontAlgn="base" hangingPunct="0">
        <a:lnSpc>
          <a:spcPct val="93000"/>
        </a:lnSpc>
        <a:spcBef>
          <a:spcPct val="0"/>
        </a:spcBef>
        <a:spcAft>
          <a:spcPts val="216"/>
        </a:spcAft>
        <a:buClr>
          <a:srgbClr val="000000"/>
        </a:buClr>
        <a:buSzPct val="45000"/>
        <a:buFont typeface="Wingdings" charset="2"/>
        <a:buChar char=""/>
        <a:defRPr sz="1500">
          <a:solidFill>
            <a:srgbClr val="000000"/>
          </a:solidFill>
          <a:latin typeface="+mn-lt"/>
          <a:ea typeface="+mn-ea"/>
          <a:cs typeface="+mn-cs"/>
        </a:defRPr>
      </a:lvl6pPr>
      <a:lvl7pPr marL="2304084" indent="-161940" algn="l" defTabSz="336980" rtl="0" fontAlgn="base" hangingPunct="0">
        <a:lnSpc>
          <a:spcPct val="93000"/>
        </a:lnSpc>
        <a:spcBef>
          <a:spcPct val="0"/>
        </a:spcBef>
        <a:spcAft>
          <a:spcPts val="216"/>
        </a:spcAft>
        <a:buClr>
          <a:srgbClr val="000000"/>
        </a:buClr>
        <a:buSzPct val="45000"/>
        <a:buFont typeface="Wingdings" charset="2"/>
        <a:buChar char=""/>
        <a:defRPr sz="1500">
          <a:solidFill>
            <a:srgbClr val="000000"/>
          </a:solidFill>
          <a:latin typeface="+mn-lt"/>
          <a:ea typeface="+mn-ea"/>
          <a:cs typeface="+mn-cs"/>
        </a:defRPr>
      </a:lvl7pPr>
      <a:lvl8pPr marL="2647018" indent="-161940" algn="l" defTabSz="336980" rtl="0" fontAlgn="base" hangingPunct="0">
        <a:lnSpc>
          <a:spcPct val="93000"/>
        </a:lnSpc>
        <a:spcBef>
          <a:spcPct val="0"/>
        </a:spcBef>
        <a:spcAft>
          <a:spcPts val="216"/>
        </a:spcAft>
        <a:buClr>
          <a:srgbClr val="000000"/>
        </a:buClr>
        <a:buSzPct val="45000"/>
        <a:buFont typeface="Wingdings" charset="2"/>
        <a:buChar char=""/>
        <a:defRPr sz="1500">
          <a:solidFill>
            <a:srgbClr val="000000"/>
          </a:solidFill>
          <a:latin typeface="+mn-lt"/>
          <a:ea typeface="+mn-ea"/>
          <a:cs typeface="+mn-cs"/>
        </a:defRPr>
      </a:lvl8pPr>
      <a:lvl9pPr marL="2989950" indent="-161940" algn="l" defTabSz="336980" rtl="0" fontAlgn="base" hangingPunct="0">
        <a:lnSpc>
          <a:spcPct val="93000"/>
        </a:lnSpc>
        <a:spcBef>
          <a:spcPct val="0"/>
        </a:spcBef>
        <a:spcAft>
          <a:spcPts val="216"/>
        </a:spcAft>
        <a:buClr>
          <a:srgbClr val="000000"/>
        </a:buClr>
        <a:buSzPct val="45000"/>
        <a:buFont typeface="Wingdings" charset="2"/>
        <a:buChar char=""/>
        <a:defRPr sz="1500">
          <a:solidFill>
            <a:srgbClr val="000000"/>
          </a:solidFill>
          <a:latin typeface="+mn-lt"/>
          <a:ea typeface="+mn-ea"/>
          <a:cs typeface="+mn-cs"/>
        </a:defRPr>
      </a:lvl9pPr>
    </p:bodyStyle>
    <p:otherStyle>
      <a:defPPr>
        <a:defRPr lang="en-US"/>
      </a:defPPr>
      <a:lvl1pPr marL="0" algn="l" defTabSz="685867" rtl="0" eaLnBrk="1" latinLnBrk="0" hangingPunct="1">
        <a:defRPr sz="1350" kern="1200">
          <a:solidFill>
            <a:schemeClr val="tx1"/>
          </a:solidFill>
          <a:latin typeface="+mn-lt"/>
          <a:ea typeface="+mn-ea"/>
          <a:cs typeface="+mn-cs"/>
        </a:defRPr>
      </a:lvl1pPr>
      <a:lvl2pPr marL="342933" algn="l" defTabSz="685867" rtl="0" eaLnBrk="1" latinLnBrk="0" hangingPunct="1">
        <a:defRPr sz="1350" kern="1200">
          <a:solidFill>
            <a:schemeClr val="tx1"/>
          </a:solidFill>
          <a:latin typeface="+mn-lt"/>
          <a:ea typeface="+mn-ea"/>
          <a:cs typeface="+mn-cs"/>
        </a:defRPr>
      </a:lvl2pPr>
      <a:lvl3pPr marL="685867" algn="l" defTabSz="685867" rtl="0" eaLnBrk="1" latinLnBrk="0" hangingPunct="1">
        <a:defRPr sz="1350" kern="1200">
          <a:solidFill>
            <a:schemeClr val="tx1"/>
          </a:solidFill>
          <a:latin typeface="+mn-lt"/>
          <a:ea typeface="+mn-ea"/>
          <a:cs typeface="+mn-cs"/>
        </a:defRPr>
      </a:lvl3pPr>
      <a:lvl4pPr marL="1028800" algn="l" defTabSz="685867" rtl="0" eaLnBrk="1" latinLnBrk="0" hangingPunct="1">
        <a:defRPr sz="1350" kern="1200">
          <a:solidFill>
            <a:schemeClr val="tx1"/>
          </a:solidFill>
          <a:latin typeface="+mn-lt"/>
          <a:ea typeface="+mn-ea"/>
          <a:cs typeface="+mn-cs"/>
        </a:defRPr>
      </a:lvl4pPr>
      <a:lvl5pPr marL="1371733" algn="l" defTabSz="685867" rtl="0" eaLnBrk="1" latinLnBrk="0" hangingPunct="1">
        <a:defRPr sz="1350" kern="1200">
          <a:solidFill>
            <a:schemeClr val="tx1"/>
          </a:solidFill>
          <a:latin typeface="+mn-lt"/>
          <a:ea typeface="+mn-ea"/>
          <a:cs typeface="+mn-cs"/>
        </a:defRPr>
      </a:lvl5pPr>
      <a:lvl6pPr marL="1714667" algn="l" defTabSz="685867" rtl="0" eaLnBrk="1" latinLnBrk="0" hangingPunct="1">
        <a:defRPr sz="1350" kern="1200">
          <a:solidFill>
            <a:schemeClr val="tx1"/>
          </a:solidFill>
          <a:latin typeface="+mn-lt"/>
          <a:ea typeface="+mn-ea"/>
          <a:cs typeface="+mn-cs"/>
        </a:defRPr>
      </a:lvl6pPr>
      <a:lvl7pPr marL="2057600" algn="l" defTabSz="685867" rtl="0" eaLnBrk="1" latinLnBrk="0" hangingPunct="1">
        <a:defRPr sz="1350" kern="1200">
          <a:solidFill>
            <a:schemeClr val="tx1"/>
          </a:solidFill>
          <a:latin typeface="+mn-lt"/>
          <a:ea typeface="+mn-ea"/>
          <a:cs typeface="+mn-cs"/>
        </a:defRPr>
      </a:lvl7pPr>
      <a:lvl8pPr marL="2400534" algn="l" defTabSz="685867" rtl="0" eaLnBrk="1" latinLnBrk="0" hangingPunct="1">
        <a:defRPr sz="1350" kern="1200">
          <a:solidFill>
            <a:schemeClr val="tx1"/>
          </a:solidFill>
          <a:latin typeface="+mn-lt"/>
          <a:ea typeface="+mn-ea"/>
          <a:cs typeface="+mn-cs"/>
        </a:defRPr>
      </a:lvl8pPr>
      <a:lvl9pPr marL="2743467" algn="l" defTabSz="685867" rtl="0" eaLnBrk="1" latinLnBrk="0" hangingPunct="1">
        <a:defRPr sz="135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6146" name="Picture 1">
            <a:extLst>
              <a:ext uri="{FF2B5EF4-FFF2-40B4-BE49-F238E27FC236}">
                <a16:creationId xmlns:a16="http://schemas.microsoft.com/office/drawing/2014/main" id="{3173B146-FC3A-4CD1-AC4F-1979F9579007}"/>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10079038" cy="935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6147" name="Rectangle 2">
            <a:extLst>
              <a:ext uri="{FF2B5EF4-FFF2-40B4-BE49-F238E27FC236}">
                <a16:creationId xmlns:a16="http://schemas.microsoft.com/office/drawing/2014/main" id="{7AC16CC8-61C1-4DAE-BB84-4D317946B06C}"/>
              </a:ext>
            </a:extLst>
          </p:cNvPr>
          <p:cNvSpPr>
            <a:spLocks noGrp="1" noChangeArrowheads="1"/>
          </p:cNvSpPr>
          <p:nvPr>
            <p:ph type="title"/>
          </p:nvPr>
        </p:nvSpPr>
        <p:spPr bwMode="auto">
          <a:xfrm>
            <a:off x="504825" y="323850"/>
            <a:ext cx="9066213" cy="93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ctr" anchorCtr="0" compatLnSpc="1">
            <a:prstTxWarp prst="textNoShape">
              <a:avLst/>
            </a:prstTxWarp>
          </a:bodyPr>
          <a:lstStyle/>
          <a:p>
            <a:pPr lvl="0"/>
            <a:r>
              <a:rPr lang="en-GB" altLang="en-US"/>
              <a:t>Click to edit the title text format</a:t>
            </a:r>
          </a:p>
        </p:txBody>
      </p:sp>
      <p:sp>
        <p:nvSpPr>
          <p:cNvPr id="6148" name="Rectangle 3">
            <a:extLst>
              <a:ext uri="{FF2B5EF4-FFF2-40B4-BE49-F238E27FC236}">
                <a16:creationId xmlns:a16="http://schemas.microsoft.com/office/drawing/2014/main" id="{9C81A7DC-66A6-4433-8A9F-4C0EFF5B50E3}"/>
              </a:ext>
            </a:extLst>
          </p:cNvPr>
          <p:cNvSpPr>
            <a:spLocks noGrp="1" noChangeArrowheads="1"/>
          </p:cNvSpPr>
          <p:nvPr>
            <p:ph type="body" idx="1"/>
          </p:nvPr>
        </p:nvSpPr>
        <p:spPr bwMode="auto">
          <a:xfrm>
            <a:off x="504825" y="1331913"/>
            <a:ext cx="9066213" cy="498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a:p>
            <a:pPr lvl="4"/>
            <a:r>
              <a:rPr lang="en-GB" altLang="en-US"/>
              <a:t>Eighth Outline Level</a:t>
            </a:r>
          </a:p>
          <a:p>
            <a:pPr lvl="4"/>
            <a:r>
              <a:rPr lang="en-GB" altLang="en-US"/>
              <a:t>Ninth Outline Level</a:t>
            </a:r>
          </a:p>
        </p:txBody>
      </p:sp>
      <p:pic>
        <p:nvPicPr>
          <p:cNvPr id="6149" name="Picture 4">
            <a:extLst>
              <a:ext uri="{FF2B5EF4-FFF2-40B4-BE49-F238E27FC236}">
                <a16:creationId xmlns:a16="http://schemas.microsoft.com/office/drawing/2014/main" id="{473C8E96-876F-4C26-955E-0A45E9E6F79D}"/>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5794375"/>
            <a:ext cx="10080625"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Tree>
    <p:extLst>
      <p:ext uri="{BB962C8B-B14F-4D97-AF65-F5344CB8AC3E}">
        <p14:creationId xmlns:p14="http://schemas.microsoft.com/office/powerpoint/2010/main" val="2118981003"/>
      </p:ext>
    </p:extLst>
  </p:cSld>
  <p:clrMap bg1="lt1" tx1="dk1" bg2="lt2" tx2="dk2" accent1="accent1" accent2="accent2" accent3="accent3" accent4="accent4" accent5="accent5" accent6="accent6" hlink="hlink" folHlink="folHlink"/>
  <p:sldLayoutIdLst>
    <p:sldLayoutId id="2147483778"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87" r:id="rId10"/>
    <p:sldLayoutId id="2147483788" r:id="rId11"/>
    <p:sldLayoutId id="2147483789" r:id="rId12"/>
  </p:sldLayoutIdLst>
  <p:hf hdr="0" ftr="0" dt="0"/>
  <p:txStyles>
    <p:titleStyle>
      <a:lvl1pPr algn="ctr" defTabSz="449263" rtl="0" eaLnBrk="0" fontAlgn="base" hangingPunct="0">
        <a:lnSpc>
          <a:spcPct val="93000"/>
        </a:lnSpc>
        <a:spcBef>
          <a:spcPct val="0"/>
        </a:spcBef>
        <a:spcAft>
          <a:spcPct val="0"/>
        </a:spcAft>
        <a:buClr>
          <a:srgbClr val="000000"/>
        </a:buClr>
        <a:buSzPct val="45000"/>
        <a:buFont typeface="Wingdings" panose="05000000000000000000" pitchFamily="2" charset="2"/>
        <a:defRPr sz="4400">
          <a:solidFill>
            <a:srgbClr val="000000"/>
          </a:solidFill>
          <a:latin typeface="+mj-lt"/>
          <a:ea typeface="+mj-ea"/>
          <a:cs typeface="+mj-cs"/>
        </a:defRPr>
      </a:lvl1pPr>
      <a:lvl2pPr algn="ctr" defTabSz="449263" rtl="0" eaLnBrk="0" fontAlgn="base" hangingPunct="0">
        <a:lnSpc>
          <a:spcPct val="93000"/>
        </a:lnSpc>
        <a:spcBef>
          <a:spcPct val="0"/>
        </a:spcBef>
        <a:spcAft>
          <a:spcPct val="0"/>
        </a:spcAft>
        <a:buClr>
          <a:srgbClr val="000000"/>
        </a:buClr>
        <a:buSzPct val="45000"/>
        <a:buFont typeface="Wingdings" panose="05000000000000000000" pitchFamily="2" charset="2"/>
        <a:defRPr sz="4400">
          <a:solidFill>
            <a:srgbClr val="000000"/>
          </a:solidFill>
          <a:latin typeface="Arial" charset="0"/>
          <a:ea typeface="MS Gothic" pitchFamily="49" charset="0"/>
          <a:cs typeface="MS Gothic" pitchFamily="49" charset="0"/>
        </a:defRPr>
      </a:lvl2pPr>
      <a:lvl3pPr algn="ctr" defTabSz="449263" rtl="0" eaLnBrk="0" fontAlgn="base" hangingPunct="0">
        <a:lnSpc>
          <a:spcPct val="93000"/>
        </a:lnSpc>
        <a:spcBef>
          <a:spcPct val="0"/>
        </a:spcBef>
        <a:spcAft>
          <a:spcPct val="0"/>
        </a:spcAft>
        <a:buClr>
          <a:srgbClr val="000000"/>
        </a:buClr>
        <a:buSzPct val="45000"/>
        <a:buFont typeface="Wingdings" panose="05000000000000000000" pitchFamily="2" charset="2"/>
        <a:defRPr sz="4400">
          <a:solidFill>
            <a:srgbClr val="000000"/>
          </a:solidFill>
          <a:latin typeface="Arial" charset="0"/>
          <a:ea typeface="MS Gothic" pitchFamily="49" charset="0"/>
          <a:cs typeface="MS Gothic" pitchFamily="49" charset="0"/>
        </a:defRPr>
      </a:lvl3pPr>
      <a:lvl4pPr algn="ctr" defTabSz="449263" rtl="0" eaLnBrk="0" fontAlgn="base" hangingPunct="0">
        <a:lnSpc>
          <a:spcPct val="93000"/>
        </a:lnSpc>
        <a:spcBef>
          <a:spcPct val="0"/>
        </a:spcBef>
        <a:spcAft>
          <a:spcPct val="0"/>
        </a:spcAft>
        <a:buClr>
          <a:srgbClr val="000000"/>
        </a:buClr>
        <a:buSzPct val="45000"/>
        <a:buFont typeface="Wingdings" panose="05000000000000000000" pitchFamily="2" charset="2"/>
        <a:defRPr sz="4400">
          <a:solidFill>
            <a:srgbClr val="000000"/>
          </a:solidFill>
          <a:latin typeface="Arial" charset="0"/>
          <a:ea typeface="MS Gothic" pitchFamily="49" charset="0"/>
          <a:cs typeface="MS Gothic" pitchFamily="49" charset="0"/>
        </a:defRPr>
      </a:lvl4pPr>
      <a:lvl5pPr algn="ctr" defTabSz="449263" rtl="0" eaLnBrk="0" fontAlgn="base" hangingPunct="0">
        <a:lnSpc>
          <a:spcPct val="93000"/>
        </a:lnSpc>
        <a:spcBef>
          <a:spcPct val="0"/>
        </a:spcBef>
        <a:spcAft>
          <a:spcPct val="0"/>
        </a:spcAft>
        <a:buClr>
          <a:srgbClr val="000000"/>
        </a:buClr>
        <a:buSzPct val="45000"/>
        <a:buFont typeface="Wingdings" panose="05000000000000000000" pitchFamily="2" charset="2"/>
        <a:defRPr sz="4400">
          <a:solidFill>
            <a:srgbClr val="000000"/>
          </a:solidFill>
          <a:latin typeface="Arial" charset="0"/>
          <a:ea typeface="MS Gothic" pitchFamily="49" charset="0"/>
          <a:cs typeface="MS Gothic" pitchFamily="49" charset="0"/>
        </a:defRPr>
      </a:lvl5pPr>
      <a:lvl6pPr marL="457200" algn="ctr" defTabSz="449263" rtl="0" fontAlgn="base" hangingPunct="0">
        <a:lnSpc>
          <a:spcPct val="93000"/>
        </a:lnSpc>
        <a:spcBef>
          <a:spcPct val="0"/>
        </a:spcBef>
        <a:spcAft>
          <a:spcPct val="0"/>
        </a:spcAft>
        <a:buClr>
          <a:srgbClr val="000000"/>
        </a:buClr>
        <a:buSzPct val="45000"/>
        <a:buFont typeface="Wingdings" charset="2"/>
        <a:defRPr sz="4400">
          <a:solidFill>
            <a:srgbClr val="000000"/>
          </a:solidFill>
          <a:latin typeface="Arial" charset="0"/>
          <a:ea typeface="MS Gothic" pitchFamily="49" charset="0"/>
          <a:cs typeface="MS Gothic" pitchFamily="49" charset="0"/>
        </a:defRPr>
      </a:lvl6pPr>
      <a:lvl7pPr marL="914400" algn="ctr" defTabSz="449263" rtl="0" fontAlgn="base" hangingPunct="0">
        <a:lnSpc>
          <a:spcPct val="93000"/>
        </a:lnSpc>
        <a:spcBef>
          <a:spcPct val="0"/>
        </a:spcBef>
        <a:spcAft>
          <a:spcPct val="0"/>
        </a:spcAft>
        <a:buClr>
          <a:srgbClr val="000000"/>
        </a:buClr>
        <a:buSzPct val="45000"/>
        <a:buFont typeface="Wingdings" charset="2"/>
        <a:defRPr sz="4400">
          <a:solidFill>
            <a:srgbClr val="000000"/>
          </a:solidFill>
          <a:latin typeface="Arial" charset="0"/>
          <a:ea typeface="MS Gothic" pitchFamily="49" charset="0"/>
          <a:cs typeface="MS Gothic" pitchFamily="49" charset="0"/>
        </a:defRPr>
      </a:lvl7pPr>
      <a:lvl8pPr marL="1371600" algn="ctr" defTabSz="449263" rtl="0" fontAlgn="base" hangingPunct="0">
        <a:lnSpc>
          <a:spcPct val="93000"/>
        </a:lnSpc>
        <a:spcBef>
          <a:spcPct val="0"/>
        </a:spcBef>
        <a:spcAft>
          <a:spcPct val="0"/>
        </a:spcAft>
        <a:buClr>
          <a:srgbClr val="000000"/>
        </a:buClr>
        <a:buSzPct val="45000"/>
        <a:buFont typeface="Wingdings" charset="2"/>
        <a:defRPr sz="4400">
          <a:solidFill>
            <a:srgbClr val="000000"/>
          </a:solidFill>
          <a:latin typeface="Arial" charset="0"/>
          <a:ea typeface="MS Gothic" pitchFamily="49" charset="0"/>
          <a:cs typeface="MS Gothic" pitchFamily="49" charset="0"/>
        </a:defRPr>
      </a:lvl8pPr>
      <a:lvl9pPr marL="1828800" algn="ctr" defTabSz="449263" rtl="0" fontAlgn="base" hangingPunct="0">
        <a:lnSpc>
          <a:spcPct val="93000"/>
        </a:lnSpc>
        <a:spcBef>
          <a:spcPct val="0"/>
        </a:spcBef>
        <a:spcAft>
          <a:spcPct val="0"/>
        </a:spcAft>
        <a:buClr>
          <a:srgbClr val="000000"/>
        </a:buClr>
        <a:buSzPct val="45000"/>
        <a:buFont typeface="Wingdings" charset="2"/>
        <a:defRPr sz="4400">
          <a:solidFill>
            <a:srgbClr val="000000"/>
          </a:solidFill>
          <a:latin typeface="Arial" charset="0"/>
          <a:ea typeface="MS Gothic" pitchFamily="49" charset="0"/>
          <a:cs typeface="MS Gothic" pitchFamily="49" charset="0"/>
        </a:defRPr>
      </a:lvl9pPr>
    </p:titleStyle>
    <p:bodyStyle>
      <a:lvl1pPr marL="430213" indent="-323850" algn="l" defTabSz="449263" rtl="0" eaLnBrk="0" fontAlgn="base" hangingPunct="0">
        <a:lnSpc>
          <a:spcPct val="93000"/>
        </a:lnSpc>
        <a:spcBef>
          <a:spcPct val="0"/>
        </a:spcBef>
        <a:spcAft>
          <a:spcPts val="1425"/>
        </a:spcAft>
        <a:buClr>
          <a:srgbClr val="000000"/>
        </a:buClr>
        <a:buSzPct val="45000"/>
        <a:buFont typeface="Wingdings" panose="05000000000000000000" pitchFamily="2" charset="2"/>
        <a:buChar char=""/>
        <a:defRPr sz="3200">
          <a:solidFill>
            <a:srgbClr val="000000"/>
          </a:solidFill>
          <a:latin typeface="+mn-lt"/>
          <a:ea typeface="+mn-ea"/>
          <a:cs typeface="+mn-cs"/>
        </a:defRPr>
      </a:lvl1pPr>
      <a:lvl2pPr marL="860425" indent="-285750" algn="l" defTabSz="449263" rtl="0" eaLnBrk="0" fontAlgn="base" hangingPunct="0">
        <a:lnSpc>
          <a:spcPct val="93000"/>
        </a:lnSpc>
        <a:spcBef>
          <a:spcPct val="0"/>
        </a:spcBef>
        <a:spcAft>
          <a:spcPts val="1138"/>
        </a:spcAft>
        <a:buClr>
          <a:srgbClr val="000000"/>
        </a:buClr>
        <a:buSzPct val="75000"/>
        <a:buFont typeface="Symbol" panose="05050102010706020507" pitchFamily="18" charset="2"/>
        <a:buChar char=""/>
        <a:defRPr sz="2800">
          <a:solidFill>
            <a:srgbClr val="000000"/>
          </a:solidFill>
          <a:latin typeface="+mn-lt"/>
          <a:ea typeface="+mn-ea"/>
          <a:cs typeface="+mn-cs"/>
        </a:defRPr>
      </a:lvl2pPr>
      <a:lvl3pPr marL="1293813" indent="-215900" algn="l" defTabSz="449263" rtl="0" eaLnBrk="0" fontAlgn="base" hangingPunct="0">
        <a:lnSpc>
          <a:spcPct val="93000"/>
        </a:lnSpc>
        <a:spcBef>
          <a:spcPct val="0"/>
        </a:spcBef>
        <a:spcAft>
          <a:spcPts val="850"/>
        </a:spcAft>
        <a:buClr>
          <a:srgbClr val="000000"/>
        </a:buClr>
        <a:buSzPct val="45000"/>
        <a:buFont typeface="Wingdings" panose="05000000000000000000" pitchFamily="2" charset="2"/>
        <a:buChar char=""/>
        <a:defRPr sz="2400">
          <a:solidFill>
            <a:srgbClr val="000000"/>
          </a:solidFill>
          <a:latin typeface="+mn-lt"/>
          <a:ea typeface="+mn-ea"/>
          <a:cs typeface="+mn-cs"/>
        </a:defRPr>
      </a:lvl3pPr>
      <a:lvl4pPr marL="1725613" indent="-214313" algn="l" defTabSz="449263" rtl="0" eaLnBrk="0" fontAlgn="base" hangingPunct="0">
        <a:lnSpc>
          <a:spcPct val="93000"/>
        </a:lnSpc>
        <a:spcBef>
          <a:spcPct val="0"/>
        </a:spcBef>
        <a:spcAft>
          <a:spcPts val="575"/>
        </a:spcAft>
        <a:buClr>
          <a:srgbClr val="000000"/>
        </a:buClr>
        <a:buSzPct val="75000"/>
        <a:buFont typeface="Symbol" panose="05050102010706020507" pitchFamily="18" charset="2"/>
        <a:buChar char=""/>
        <a:defRPr sz="2000">
          <a:solidFill>
            <a:srgbClr val="000000"/>
          </a:solidFill>
          <a:latin typeface="+mn-lt"/>
          <a:ea typeface="+mn-ea"/>
          <a:cs typeface="+mn-cs"/>
        </a:defRPr>
      </a:lvl4pPr>
      <a:lvl5pPr marL="2157413" indent="-215900" algn="l" defTabSz="449263" rtl="0"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mn-lt"/>
          <a:ea typeface="+mn-ea"/>
          <a:cs typeface="+mn-cs"/>
        </a:defRPr>
      </a:lvl5pPr>
      <a:lvl6pPr marL="2614613" indent="-215900" algn="l" defTabSz="449263" rtl="0" fontAlgn="base" hangingPunct="0">
        <a:lnSpc>
          <a:spcPct val="93000"/>
        </a:lnSpc>
        <a:spcBef>
          <a:spcPct val="0"/>
        </a:spcBef>
        <a:spcAft>
          <a:spcPts val="288"/>
        </a:spcAft>
        <a:buClr>
          <a:srgbClr val="000000"/>
        </a:buClr>
        <a:buSzPct val="45000"/>
        <a:buFont typeface="Wingdings" charset="2"/>
        <a:buChar char=""/>
        <a:defRPr sz="2000">
          <a:solidFill>
            <a:srgbClr val="000000"/>
          </a:solidFill>
          <a:latin typeface="+mn-lt"/>
          <a:ea typeface="+mn-ea"/>
          <a:cs typeface="+mn-cs"/>
        </a:defRPr>
      </a:lvl6pPr>
      <a:lvl7pPr marL="3071813" indent="-215900" algn="l" defTabSz="449263" rtl="0" fontAlgn="base" hangingPunct="0">
        <a:lnSpc>
          <a:spcPct val="93000"/>
        </a:lnSpc>
        <a:spcBef>
          <a:spcPct val="0"/>
        </a:spcBef>
        <a:spcAft>
          <a:spcPts val="288"/>
        </a:spcAft>
        <a:buClr>
          <a:srgbClr val="000000"/>
        </a:buClr>
        <a:buSzPct val="45000"/>
        <a:buFont typeface="Wingdings" charset="2"/>
        <a:buChar char=""/>
        <a:defRPr sz="2000">
          <a:solidFill>
            <a:srgbClr val="000000"/>
          </a:solidFill>
          <a:latin typeface="+mn-lt"/>
          <a:ea typeface="+mn-ea"/>
          <a:cs typeface="+mn-cs"/>
        </a:defRPr>
      </a:lvl7pPr>
      <a:lvl8pPr marL="3529013" indent="-215900" algn="l" defTabSz="449263" rtl="0" fontAlgn="base" hangingPunct="0">
        <a:lnSpc>
          <a:spcPct val="93000"/>
        </a:lnSpc>
        <a:spcBef>
          <a:spcPct val="0"/>
        </a:spcBef>
        <a:spcAft>
          <a:spcPts val="288"/>
        </a:spcAft>
        <a:buClr>
          <a:srgbClr val="000000"/>
        </a:buClr>
        <a:buSzPct val="45000"/>
        <a:buFont typeface="Wingdings" charset="2"/>
        <a:buChar char=""/>
        <a:defRPr sz="2000">
          <a:solidFill>
            <a:srgbClr val="000000"/>
          </a:solidFill>
          <a:latin typeface="+mn-lt"/>
          <a:ea typeface="+mn-ea"/>
          <a:cs typeface="+mn-cs"/>
        </a:defRPr>
      </a:lvl8pPr>
      <a:lvl9pPr marL="3986213" indent="-215900" algn="l" defTabSz="449263" rtl="0" fontAlgn="base" hangingPunct="0">
        <a:lnSpc>
          <a:spcPct val="93000"/>
        </a:lnSpc>
        <a:spcBef>
          <a:spcPct val="0"/>
        </a:spcBef>
        <a:spcAft>
          <a:spcPts val="288"/>
        </a:spcAft>
        <a:buClr>
          <a:srgbClr val="000000"/>
        </a:buClr>
        <a:buSzPct val="45000"/>
        <a:buFont typeface="Wingdings" charset="2"/>
        <a:buChar char=""/>
        <a:defRPr sz="2000">
          <a:solidFill>
            <a:srgbClr val="000000"/>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8">
            <a:extLst>
              <a:ext uri="{FF2B5EF4-FFF2-40B4-BE49-F238E27FC236}">
                <a16:creationId xmlns:a16="http://schemas.microsoft.com/office/drawing/2014/main" id="{EFCCBC37-27E3-6771-7741-44ED852B63F1}"/>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5691188"/>
            <a:ext cx="10079038"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pic>
        <p:nvPicPr>
          <p:cNvPr id="1027" name="Picture 7">
            <a:extLst>
              <a:ext uri="{FF2B5EF4-FFF2-40B4-BE49-F238E27FC236}">
                <a16:creationId xmlns:a16="http://schemas.microsoft.com/office/drawing/2014/main" id="{D3980B62-B723-B657-2E7C-9A990AF3A368}"/>
              </a:ext>
            </a:extLst>
          </p:cNvPr>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0"/>
            <a:ext cx="10079038" cy="935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028" name="Rectangle 2">
            <a:extLst>
              <a:ext uri="{FF2B5EF4-FFF2-40B4-BE49-F238E27FC236}">
                <a16:creationId xmlns:a16="http://schemas.microsoft.com/office/drawing/2014/main" id="{9E66B29D-CA40-79DA-3659-A2A52F616CE3}"/>
              </a:ext>
            </a:extLst>
          </p:cNvPr>
          <p:cNvSpPr>
            <a:spLocks noGrp="1" noChangeArrowheads="1"/>
          </p:cNvSpPr>
          <p:nvPr>
            <p:ph type="title"/>
          </p:nvPr>
        </p:nvSpPr>
        <p:spPr bwMode="auto">
          <a:xfrm>
            <a:off x="504825" y="303213"/>
            <a:ext cx="9072563" cy="1258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9" name="Rectangle 3">
            <a:extLst>
              <a:ext uri="{FF2B5EF4-FFF2-40B4-BE49-F238E27FC236}">
                <a16:creationId xmlns:a16="http://schemas.microsoft.com/office/drawing/2014/main" id="{59DA9C5A-8F02-8E61-2512-EE392D75B878}"/>
              </a:ext>
            </a:extLst>
          </p:cNvPr>
          <p:cNvSpPr>
            <a:spLocks noGrp="1" noChangeArrowheads="1"/>
          </p:cNvSpPr>
          <p:nvPr>
            <p:ph type="body" idx="1"/>
          </p:nvPr>
        </p:nvSpPr>
        <p:spPr bwMode="auto">
          <a:xfrm>
            <a:off x="504825" y="1763713"/>
            <a:ext cx="9072563" cy="460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268" name="Rectangle 4">
            <a:extLst>
              <a:ext uri="{FF2B5EF4-FFF2-40B4-BE49-F238E27FC236}">
                <a16:creationId xmlns:a16="http://schemas.microsoft.com/office/drawing/2014/main" id="{528A6DA3-28BC-2447-7927-973D607C08DE}"/>
              </a:ext>
            </a:extLst>
          </p:cNvPr>
          <p:cNvSpPr>
            <a:spLocks noGrp="1" noChangeArrowheads="1"/>
          </p:cNvSpPr>
          <p:nvPr>
            <p:ph type="dt" sz="half" idx="2"/>
          </p:nvPr>
        </p:nvSpPr>
        <p:spPr bwMode="auto">
          <a:xfrm>
            <a:off x="503238" y="7035800"/>
            <a:ext cx="2351087" cy="523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0">
              <a:lnSpc>
                <a:spcPct val="93000"/>
              </a:lnSpc>
              <a:spcBef>
                <a:spcPct val="0"/>
              </a:spcBef>
              <a:buClr>
                <a:srgbClr val="000000"/>
              </a:buClr>
              <a:buSzPct val="45000"/>
              <a:buFont typeface="Wingdings" pitchFamily="2" charset="2"/>
              <a:buNone/>
              <a:defRPr sz="1400">
                <a:solidFill>
                  <a:srgbClr val="000000"/>
                </a:solidFill>
              </a:defRPr>
            </a:lvl1pPr>
          </a:lstStyle>
          <a:p>
            <a:pPr>
              <a:defRPr/>
            </a:pPr>
            <a:fld id="{DCA92F4D-21BA-4DA2-9EA1-AE8E3FB761B8}" type="datetime1">
              <a:rPr lang="en-US"/>
              <a:pPr>
                <a:defRPr/>
              </a:pPr>
              <a:t>3/17/2023</a:t>
            </a:fld>
            <a:r>
              <a:rPr lang="en-US" dirty="0"/>
              <a:t>22 June 2009</a:t>
            </a:r>
          </a:p>
        </p:txBody>
      </p:sp>
      <p:sp>
        <p:nvSpPr>
          <p:cNvPr id="11269" name="Rectangle 5">
            <a:extLst>
              <a:ext uri="{FF2B5EF4-FFF2-40B4-BE49-F238E27FC236}">
                <a16:creationId xmlns:a16="http://schemas.microsoft.com/office/drawing/2014/main" id="{0F1E6906-24B6-717E-9D44-BE3523611032}"/>
              </a:ext>
            </a:extLst>
          </p:cNvPr>
          <p:cNvSpPr>
            <a:spLocks noGrp="1" noChangeArrowheads="1"/>
          </p:cNvSpPr>
          <p:nvPr>
            <p:ph type="ftr" sz="quarter" idx="3"/>
          </p:nvPr>
        </p:nvSpPr>
        <p:spPr bwMode="auto">
          <a:xfrm>
            <a:off x="3455988" y="7035800"/>
            <a:ext cx="3190875" cy="523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0">
              <a:lnSpc>
                <a:spcPct val="93000"/>
              </a:lnSpc>
              <a:spcBef>
                <a:spcPct val="0"/>
              </a:spcBef>
              <a:buClr>
                <a:srgbClr val="000000"/>
              </a:buClr>
              <a:buSzPct val="45000"/>
              <a:buFont typeface="Wingdings" pitchFamily="2" charset="2"/>
              <a:buNone/>
              <a:defRPr sz="1400">
                <a:solidFill>
                  <a:srgbClr val="000000"/>
                </a:solidFill>
              </a:defRPr>
            </a:lvl1pPr>
          </a:lstStyle>
          <a:p>
            <a:pPr>
              <a:defRPr/>
            </a:pPr>
            <a:endParaRPr lang="en-US" dirty="0"/>
          </a:p>
        </p:txBody>
      </p:sp>
      <p:sp>
        <p:nvSpPr>
          <p:cNvPr id="11270" name="Rectangle 6">
            <a:extLst>
              <a:ext uri="{FF2B5EF4-FFF2-40B4-BE49-F238E27FC236}">
                <a16:creationId xmlns:a16="http://schemas.microsoft.com/office/drawing/2014/main" id="{00591AE5-6458-92BD-BA69-960978905790}"/>
              </a:ext>
            </a:extLst>
          </p:cNvPr>
          <p:cNvSpPr>
            <a:spLocks noGrp="1" noChangeArrowheads="1"/>
          </p:cNvSpPr>
          <p:nvPr>
            <p:ph type="sldNum" sz="quarter" idx="4"/>
          </p:nvPr>
        </p:nvSpPr>
        <p:spPr bwMode="auto">
          <a:xfrm>
            <a:off x="7200900" y="7035800"/>
            <a:ext cx="2352675" cy="523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a:lnSpc>
                <a:spcPct val="93000"/>
              </a:lnSpc>
              <a:buClr>
                <a:srgbClr val="000000"/>
              </a:buClr>
              <a:buSzPct val="45000"/>
              <a:buFont typeface="Wingdings" panose="05000000000000000000" pitchFamily="2" charset="2"/>
              <a:buNone/>
              <a:defRPr sz="1400">
                <a:solidFill>
                  <a:srgbClr val="000000"/>
                </a:solidFill>
              </a:defRPr>
            </a:lvl1pPr>
          </a:lstStyle>
          <a:p>
            <a:pPr>
              <a:defRPr/>
            </a:pPr>
            <a:fld id="{1F43A63D-AB15-4155-8A5E-2EEF6BA93108}" type="slidenum">
              <a:rPr lang="en-US" altLang="en-US"/>
              <a:pPr>
                <a:defRPr/>
              </a:pPr>
              <a:t>‹#›</a:t>
            </a:fld>
            <a:endParaRPr lang="en-US" altLang="en-US" dirty="0"/>
          </a:p>
        </p:txBody>
      </p:sp>
    </p:spTree>
    <p:extLst>
      <p:ext uri="{BB962C8B-B14F-4D97-AF65-F5344CB8AC3E}">
        <p14:creationId xmlns:p14="http://schemas.microsoft.com/office/powerpoint/2010/main" val="878529697"/>
      </p:ext>
    </p:extLst>
  </p:cSld>
  <p:clrMap bg1="lt1" tx1="dk1" bg2="lt2" tx2="dk2" accent1="accent1" accent2="accent2" accent3="accent3" accent4="accent4" accent5="accent5" accent6="accent6" hlink="hlink" folHlink="folHlink"/>
  <p:sldLayoutIdLst>
    <p:sldLayoutId id="2147483791" r:id="rId1"/>
    <p:sldLayoutId id="2147483792" r:id="rId2"/>
    <p:sldLayoutId id="2147483793" r:id="rId3"/>
    <p:sldLayoutId id="2147483794" r:id="rId4"/>
    <p:sldLayoutId id="2147483795" r:id="rId5"/>
    <p:sldLayoutId id="2147483796" r:id="rId6"/>
    <p:sldLayoutId id="2147483797" r:id="rId7"/>
    <p:sldLayoutId id="2147483798" r:id="rId8"/>
    <p:sldLayoutId id="2147483799" r:id="rId9"/>
    <p:sldLayoutId id="2147483800" r:id="rId10"/>
    <p:sldLayoutId id="2147483801" r:id="rId11"/>
    <p:sldLayoutId id="2147483802" r:id="rId12"/>
  </p:sldLayoutIdLst>
  <p:hf hdr="0" ftr="0" dt="0"/>
  <p:txStyles>
    <p:titleStyle>
      <a:lvl1pPr algn="l" rtl="0" eaLnBrk="0" fontAlgn="base" hangingPunct="0">
        <a:spcBef>
          <a:spcPct val="0"/>
        </a:spcBef>
        <a:spcAft>
          <a:spcPct val="0"/>
        </a:spcAft>
        <a:defRPr sz="3200" b="1">
          <a:solidFill>
            <a:srgbClr val="336699"/>
          </a:solidFill>
          <a:latin typeface="+mj-lt"/>
          <a:ea typeface="+mj-ea"/>
          <a:cs typeface="+mj-cs"/>
        </a:defRPr>
      </a:lvl1pPr>
      <a:lvl2pPr algn="l" rtl="0" eaLnBrk="0" fontAlgn="base" hangingPunct="0">
        <a:spcBef>
          <a:spcPct val="0"/>
        </a:spcBef>
        <a:spcAft>
          <a:spcPct val="0"/>
        </a:spcAft>
        <a:defRPr sz="3200" b="1">
          <a:solidFill>
            <a:srgbClr val="336699"/>
          </a:solidFill>
          <a:latin typeface="Century Gothic" pitchFamily="34" charset="0"/>
        </a:defRPr>
      </a:lvl2pPr>
      <a:lvl3pPr algn="l" rtl="0" eaLnBrk="0" fontAlgn="base" hangingPunct="0">
        <a:spcBef>
          <a:spcPct val="0"/>
        </a:spcBef>
        <a:spcAft>
          <a:spcPct val="0"/>
        </a:spcAft>
        <a:defRPr sz="3200" b="1">
          <a:solidFill>
            <a:srgbClr val="336699"/>
          </a:solidFill>
          <a:latin typeface="Century Gothic" pitchFamily="34" charset="0"/>
        </a:defRPr>
      </a:lvl3pPr>
      <a:lvl4pPr algn="l" rtl="0" eaLnBrk="0" fontAlgn="base" hangingPunct="0">
        <a:spcBef>
          <a:spcPct val="0"/>
        </a:spcBef>
        <a:spcAft>
          <a:spcPct val="0"/>
        </a:spcAft>
        <a:defRPr sz="3200" b="1">
          <a:solidFill>
            <a:srgbClr val="336699"/>
          </a:solidFill>
          <a:latin typeface="Century Gothic" pitchFamily="34" charset="0"/>
        </a:defRPr>
      </a:lvl4pPr>
      <a:lvl5pPr algn="l" rtl="0" eaLnBrk="0" fontAlgn="base" hangingPunct="0">
        <a:spcBef>
          <a:spcPct val="0"/>
        </a:spcBef>
        <a:spcAft>
          <a:spcPct val="0"/>
        </a:spcAft>
        <a:defRPr sz="3200" b="1">
          <a:solidFill>
            <a:srgbClr val="336699"/>
          </a:solidFill>
          <a:latin typeface="Century Gothic" pitchFamily="34" charset="0"/>
        </a:defRPr>
      </a:lvl5pPr>
      <a:lvl6pPr marL="457200" algn="l" rtl="0" fontAlgn="base">
        <a:spcBef>
          <a:spcPct val="0"/>
        </a:spcBef>
        <a:spcAft>
          <a:spcPct val="0"/>
        </a:spcAft>
        <a:defRPr sz="3200" b="1">
          <a:solidFill>
            <a:srgbClr val="336699"/>
          </a:solidFill>
          <a:latin typeface="Century Gothic" pitchFamily="34" charset="0"/>
        </a:defRPr>
      </a:lvl6pPr>
      <a:lvl7pPr marL="914400" algn="l" rtl="0" fontAlgn="base">
        <a:spcBef>
          <a:spcPct val="0"/>
        </a:spcBef>
        <a:spcAft>
          <a:spcPct val="0"/>
        </a:spcAft>
        <a:defRPr sz="3200" b="1">
          <a:solidFill>
            <a:srgbClr val="336699"/>
          </a:solidFill>
          <a:latin typeface="Century Gothic" pitchFamily="34" charset="0"/>
        </a:defRPr>
      </a:lvl7pPr>
      <a:lvl8pPr marL="1371600" algn="l" rtl="0" fontAlgn="base">
        <a:spcBef>
          <a:spcPct val="0"/>
        </a:spcBef>
        <a:spcAft>
          <a:spcPct val="0"/>
        </a:spcAft>
        <a:defRPr sz="3200" b="1">
          <a:solidFill>
            <a:srgbClr val="336699"/>
          </a:solidFill>
          <a:latin typeface="Century Gothic" pitchFamily="34" charset="0"/>
        </a:defRPr>
      </a:lvl8pPr>
      <a:lvl9pPr marL="1828800" algn="l" rtl="0" fontAlgn="base">
        <a:spcBef>
          <a:spcPct val="0"/>
        </a:spcBef>
        <a:spcAft>
          <a:spcPct val="0"/>
        </a:spcAft>
        <a:defRPr sz="3200" b="1">
          <a:solidFill>
            <a:srgbClr val="336699"/>
          </a:solidFill>
          <a:latin typeface="Century Gothic"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60.xml"/><Relationship Id="rId4" Type="http://schemas.openxmlformats.org/officeDocument/2006/relationships/image" Target="../media/image9.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8.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4.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50.xml"/></Relationships>
</file>

<file path=ppt/slides/_rels/slide5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36.xml"/><Relationship Id="rId1" Type="http://schemas.openxmlformats.org/officeDocument/2006/relationships/slideLayout" Target="../slideLayouts/slideLayout50.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8.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88" y="-334963"/>
            <a:ext cx="10079037" cy="2451101"/>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Rectangle 2"/>
          <p:cNvSpPr>
            <a:spLocks noGrp="1" noChangeArrowheads="1"/>
          </p:cNvSpPr>
          <p:nvPr>
            <p:ph type="title"/>
          </p:nvPr>
        </p:nvSpPr>
        <p:spPr>
          <a:xfrm>
            <a:off x="719138" y="1952624"/>
            <a:ext cx="8569325" cy="2970213"/>
          </a:xfrm>
        </p:spPr>
        <p:txBody>
          <a:bodyPr/>
          <a:lstStyle/>
          <a:p>
            <a:pPr defTabSz="407571">
              <a:defRPr/>
            </a:pPr>
            <a:r>
              <a:rPr lang="en-US" altLang="en-US" sz="3600" b="1" kern="0" dirty="0">
                <a:solidFill>
                  <a:srgbClr val="002060"/>
                </a:solidFill>
                <a:latin typeface="Century Gothic" panose="020B0502020202020204" pitchFamily="34" charset="0"/>
              </a:rPr>
              <a:t>Select Committee on Education and Technology, Sports, Arts and Culture</a:t>
            </a:r>
            <a:br>
              <a:rPr lang="en-GB" altLang="en-US" sz="3600" b="1" kern="0" dirty="0">
                <a:solidFill>
                  <a:srgbClr val="002060"/>
                </a:solidFill>
                <a:latin typeface="Century Gothic" panose="020B0502020202020204" pitchFamily="34" charset="0"/>
              </a:rPr>
            </a:br>
            <a:br>
              <a:rPr lang="en-GB" altLang="en-US" sz="4000" b="1" kern="0" dirty="0">
                <a:solidFill>
                  <a:srgbClr val="002060"/>
                </a:solidFill>
                <a:latin typeface="Century Gothic" panose="020B0502020202020204" pitchFamily="34" charset="0"/>
              </a:rPr>
            </a:br>
            <a:r>
              <a:rPr lang="en-GB" altLang="en-US" sz="3200" b="1" kern="0" dirty="0">
                <a:solidFill>
                  <a:srgbClr val="002060"/>
                </a:solidFill>
                <a:latin typeface="Century Gothic" panose="020B0502020202020204" pitchFamily="34" charset="0"/>
              </a:rPr>
              <a:t>Briefing on the November</a:t>
            </a:r>
            <a:r>
              <a:rPr kumimoji="0" lang="en-GB" altLang="en-US" sz="3200" b="1" i="0" u="none" strike="noStrike" kern="0" cap="none" spc="0" normalizeH="0" baseline="0" noProof="0" dirty="0">
                <a:ln>
                  <a:noFill/>
                </a:ln>
                <a:solidFill>
                  <a:srgbClr val="002060"/>
                </a:solidFill>
                <a:effectLst/>
                <a:uLnTx/>
                <a:uFillTx/>
                <a:latin typeface="Century Gothic" panose="020B0502020202020204" pitchFamily="34" charset="0"/>
                <a:ea typeface="MS Gothic"/>
                <a:cs typeface="+mj-cs"/>
              </a:rPr>
              <a:t> 2022</a:t>
            </a:r>
            <a:r>
              <a:rPr lang="en-GB" altLang="en-US" sz="3200" b="1" kern="0" dirty="0">
                <a:solidFill>
                  <a:srgbClr val="002060"/>
                </a:solidFill>
                <a:latin typeface="Century Gothic" panose="020B0502020202020204" pitchFamily="34" charset="0"/>
              </a:rPr>
              <a:t> National Senior Certificate Examination</a:t>
            </a:r>
            <a:endParaRPr lang="en-US" altLang="en-US" sz="3200" dirty="0">
              <a:solidFill>
                <a:srgbClr val="002060"/>
              </a:solidFill>
            </a:endParaRPr>
          </a:p>
        </p:txBody>
      </p:sp>
      <p:sp>
        <p:nvSpPr>
          <p:cNvPr id="7172" name="Rectangle 3"/>
          <p:cNvSpPr>
            <a:spLocks noGrp="1" noChangeArrowheads="1"/>
          </p:cNvSpPr>
          <p:nvPr>
            <p:ph type="subTitle" idx="4294967295"/>
          </p:nvPr>
        </p:nvSpPr>
        <p:spPr>
          <a:xfrm>
            <a:off x="1546225" y="4922838"/>
            <a:ext cx="7056438" cy="1524000"/>
          </a:xfrm>
        </p:spPr>
        <p:txBody>
          <a:bodyPr anchor="ctr"/>
          <a:lstStyle/>
          <a:p>
            <a:pPr marL="0" indent="0" algn="ctr" eaLnBrk="1">
              <a:spcAft>
                <a:spcPct val="0"/>
              </a:spcAft>
              <a:buFont typeface="Wingdings" panose="05000000000000000000" pitchFamily="2" charset="2"/>
              <a:buNone/>
            </a:pPr>
            <a:r>
              <a:rPr lang="en-GB" altLang="en-US" b="1" dirty="0">
                <a:solidFill>
                  <a:srgbClr val="937843"/>
                </a:solidFill>
                <a:latin typeface="Century Gothic" panose="020B0502020202020204" pitchFamily="34" charset="0"/>
              </a:rPr>
              <a:t>22 March 2023</a:t>
            </a:r>
          </a:p>
        </p:txBody>
      </p:sp>
      <p:pic>
        <p:nvPicPr>
          <p:cNvPr id="7173"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7559675"/>
            <a:ext cx="10150475" cy="46038"/>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 name="Slide Number Placeholder 4"/>
          <p:cNvSpPr txBox="1">
            <a:spLocks/>
          </p:cNvSpPr>
          <p:nvPr/>
        </p:nvSpPr>
        <p:spPr bwMode="auto">
          <a:xfrm>
            <a:off x="7250112" y="6949280"/>
            <a:ext cx="2351087" cy="522287"/>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defPPr>
              <a:defRPr lang="en-GB"/>
            </a:defPPr>
            <a:lvl1pPr algn="r" defTabSz="449263" rtl="0" eaLnBrk="1" fontAlgn="base" hangingPunct="0">
              <a:lnSpc>
                <a:spcPct val="93000"/>
              </a:lnSpc>
              <a:spcBef>
                <a:spcPct val="0"/>
              </a:spcBef>
              <a:spcAft>
                <a:spcPct val="0"/>
              </a:spcAft>
              <a:buClr>
                <a:srgbClr val="000000"/>
              </a:buClr>
              <a:buSzPct val="45000"/>
              <a:buFont typeface="Wingdings" pitchFamily="2" charset="2"/>
              <a:buNone/>
              <a:defRPr sz="1400" b="1" kern="1200">
                <a:solidFill>
                  <a:srgbClr val="000000"/>
                </a:solidFill>
                <a:latin typeface="Century Gothic" panose="020B0502020202020204" pitchFamily="34" charset="0"/>
                <a:ea typeface="MS Gothic" pitchFamily="49" charset="-128"/>
                <a:cs typeface="Arial" charset="0"/>
              </a:defRPr>
            </a:lvl1pPr>
            <a:lvl2pPr marL="430213" indent="-215900" algn="l" defTabSz="449263" rtl="0" eaLnBrk="0" fontAlgn="base" hangingPunct="0">
              <a:spcBef>
                <a:spcPct val="0"/>
              </a:spcBef>
              <a:spcAft>
                <a:spcPct val="0"/>
              </a:spcAft>
              <a:defRPr kern="1200">
                <a:solidFill>
                  <a:schemeClr val="bg1"/>
                </a:solidFill>
                <a:latin typeface="Arial" charset="0"/>
                <a:ea typeface="+mn-ea"/>
                <a:cs typeface="Arial" charset="0"/>
              </a:defRPr>
            </a:lvl2pPr>
            <a:lvl3pPr marL="646113" indent="-215900" algn="l" defTabSz="449263" rtl="0" eaLnBrk="0" fontAlgn="base" hangingPunct="0">
              <a:spcBef>
                <a:spcPct val="0"/>
              </a:spcBef>
              <a:spcAft>
                <a:spcPct val="0"/>
              </a:spcAft>
              <a:defRPr kern="1200">
                <a:solidFill>
                  <a:schemeClr val="bg1"/>
                </a:solidFill>
                <a:latin typeface="Arial" charset="0"/>
                <a:ea typeface="+mn-ea"/>
                <a:cs typeface="Arial" charset="0"/>
              </a:defRPr>
            </a:lvl3pPr>
            <a:lvl4pPr marL="862013" indent="-214313" algn="l" defTabSz="449263" rtl="0" eaLnBrk="0" fontAlgn="base" hangingPunct="0">
              <a:spcBef>
                <a:spcPct val="0"/>
              </a:spcBef>
              <a:spcAft>
                <a:spcPct val="0"/>
              </a:spcAft>
              <a:defRPr kern="1200">
                <a:solidFill>
                  <a:schemeClr val="bg1"/>
                </a:solidFill>
                <a:latin typeface="Arial" charset="0"/>
                <a:ea typeface="+mn-ea"/>
                <a:cs typeface="Arial" charset="0"/>
              </a:defRPr>
            </a:lvl4pPr>
            <a:lvl5pPr marL="1077913" indent="-215900" algn="l" defTabSz="449263" rtl="0" eaLnBrk="0" fontAlgn="base" hangingPunct="0">
              <a:spcBef>
                <a:spcPct val="0"/>
              </a:spcBef>
              <a:spcAft>
                <a:spcPct val="0"/>
              </a:spcAft>
              <a:defRPr kern="1200">
                <a:solidFill>
                  <a:schemeClr val="bg1"/>
                </a:solidFill>
                <a:latin typeface="Arial" charset="0"/>
                <a:ea typeface="+mn-ea"/>
                <a:cs typeface="Arial" charset="0"/>
              </a:defRPr>
            </a:lvl5pPr>
            <a:lvl6pPr marL="2286000" algn="l" defTabSz="914400" rtl="0" eaLnBrk="1" latinLnBrk="0" hangingPunct="1">
              <a:defRPr kern="1200">
                <a:solidFill>
                  <a:schemeClr val="bg1"/>
                </a:solidFill>
                <a:latin typeface="Arial" charset="0"/>
                <a:ea typeface="+mn-ea"/>
                <a:cs typeface="Arial" charset="0"/>
              </a:defRPr>
            </a:lvl6pPr>
            <a:lvl7pPr marL="2743200" algn="l" defTabSz="914400" rtl="0" eaLnBrk="1" latinLnBrk="0" hangingPunct="1">
              <a:defRPr kern="1200">
                <a:solidFill>
                  <a:schemeClr val="bg1"/>
                </a:solidFill>
                <a:latin typeface="Arial" charset="0"/>
                <a:ea typeface="+mn-ea"/>
                <a:cs typeface="Arial" charset="0"/>
              </a:defRPr>
            </a:lvl7pPr>
            <a:lvl8pPr marL="3200400" algn="l" defTabSz="914400" rtl="0" eaLnBrk="1" latinLnBrk="0" hangingPunct="1">
              <a:defRPr kern="1200">
                <a:solidFill>
                  <a:schemeClr val="bg1"/>
                </a:solidFill>
                <a:latin typeface="Arial" charset="0"/>
                <a:ea typeface="+mn-ea"/>
                <a:cs typeface="Arial" charset="0"/>
              </a:defRPr>
            </a:lvl8pPr>
            <a:lvl9pPr marL="3657600" algn="l" defTabSz="914400" rtl="0" eaLnBrk="1" latinLnBrk="0" hangingPunct="1">
              <a:defRPr kern="1200">
                <a:solidFill>
                  <a:schemeClr val="bg1"/>
                </a:solidFill>
                <a:latin typeface="Arial" charset="0"/>
                <a:ea typeface="+mn-ea"/>
                <a:cs typeface="Arial" charset="0"/>
              </a:defRPr>
            </a:lvl9pPr>
          </a:lstStyle>
          <a:p>
            <a:pPr marL="0" marR="0" lvl="0" indent="0" algn="r" defTabSz="449263" rtl="0" eaLnBrk="1" fontAlgn="base" latinLnBrk="0" hangingPunct="0">
              <a:lnSpc>
                <a:spcPct val="93000"/>
              </a:lnSpc>
              <a:spcBef>
                <a:spcPct val="0"/>
              </a:spcBef>
              <a:spcAft>
                <a:spcPct val="0"/>
              </a:spcAft>
              <a:buClr>
                <a:srgbClr val="000000"/>
              </a:buClr>
              <a:buSzPct val="45000"/>
              <a:buFont typeface="Wingdings" pitchFamily="2" charset="2"/>
              <a:buNone/>
              <a:tabLst/>
              <a:defRPr/>
            </a:pPr>
            <a:endParaRPr kumimoji="0" lang="en-GB" altLang="en-US" sz="1400" b="0" i="0" u="none" strike="noStrike" kern="1200" cap="none" spc="0" normalizeH="0" baseline="0" noProof="0" dirty="0">
              <a:ln>
                <a:noFill/>
              </a:ln>
              <a:solidFill>
                <a:srgbClr val="000000"/>
              </a:solidFill>
              <a:effectLst/>
              <a:uLnTx/>
              <a:uFillTx/>
              <a:latin typeface="Century Gothic" panose="020B0502020202020204" pitchFamily="34" charset="0"/>
              <a:ea typeface="MS Gothic" pitchFamily="49" charset="-128"/>
              <a:cs typeface="Arial" charset="0"/>
            </a:endParaRPr>
          </a:p>
        </p:txBody>
      </p:sp>
    </p:spTree>
    <p:extLst>
      <p:ext uri="{BB962C8B-B14F-4D97-AF65-F5344CB8AC3E}">
        <p14:creationId xmlns:p14="http://schemas.microsoft.com/office/powerpoint/2010/main" val="120898176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63513" y="229260"/>
            <a:ext cx="9753600" cy="788987"/>
          </a:xfrm>
        </p:spPr>
        <p:txBody>
          <a:bodyPr/>
          <a:lstStyle/>
          <a:p>
            <a:r>
              <a:rPr lang="en-ZA" altLang="en-US" sz="3200" b="1" dirty="0">
                <a:solidFill>
                  <a:srgbClr val="002060"/>
                </a:solidFill>
                <a:latin typeface="Century Gothic" panose="020B0502020202020204" pitchFamily="34" charset="0"/>
              </a:rPr>
              <a:t>Overview of the Quality Assurance of Assessment and Examination  Processes</a:t>
            </a:r>
            <a:endParaRPr lang="en-ZA" altLang="en-US" sz="3200" dirty="0"/>
          </a:p>
        </p:txBody>
      </p:sp>
      <p:sp>
        <p:nvSpPr>
          <p:cNvPr id="14339" name="Content Placeholder 2"/>
          <p:cNvSpPr>
            <a:spLocks noGrp="1"/>
          </p:cNvSpPr>
          <p:nvPr>
            <p:ph idx="1"/>
          </p:nvPr>
        </p:nvSpPr>
        <p:spPr>
          <a:xfrm>
            <a:off x="21021" y="1177159"/>
            <a:ext cx="9896092" cy="5345878"/>
          </a:xfrm>
        </p:spPr>
        <p:txBody>
          <a:bodyPr/>
          <a:lstStyle/>
          <a:p>
            <a:pPr algn="just">
              <a:buSzPct val="100000"/>
              <a:buFont typeface="Arial" panose="020B0604020202020204" pitchFamily="34" charset="0"/>
              <a:buChar char="•"/>
            </a:pPr>
            <a:r>
              <a:rPr lang="en-ZA" altLang="en-US" sz="2000" dirty="0">
                <a:solidFill>
                  <a:srgbClr val="002060"/>
                </a:solidFill>
                <a:latin typeface="Century Gothic" panose="020B0502020202020204" pitchFamily="34" charset="0"/>
              </a:rPr>
              <a:t>Umalusi participated in the marking guideline standardisation meetings of </a:t>
            </a:r>
            <a:r>
              <a:rPr lang="en-US" altLang="en-US" sz="2000" b="1" dirty="0">
                <a:solidFill>
                  <a:srgbClr val="002060"/>
                </a:solidFill>
                <a:latin typeface="Century Gothic" panose="020B0502020202020204" pitchFamily="34" charset="0"/>
              </a:rPr>
              <a:t>59</a:t>
            </a:r>
            <a:r>
              <a:rPr lang="en-US" altLang="en-US" sz="2000" dirty="0">
                <a:solidFill>
                  <a:srgbClr val="002060"/>
                </a:solidFill>
                <a:latin typeface="Century Gothic" panose="020B0502020202020204" pitchFamily="34" charset="0"/>
              </a:rPr>
              <a:t> subjects comprising </a:t>
            </a:r>
            <a:r>
              <a:rPr lang="en-US" altLang="en-US" sz="2000" b="1" dirty="0">
                <a:solidFill>
                  <a:srgbClr val="002060"/>
                </a:solidFill>
                <a:latin typeface="Century Gothic" panose="020B0502020202020204" pitchFamily="34" charset="0"/>
              </a:rPr>
              <a:t>139</a:t>
            </a:r>
            <a:r>
              <a:rPr lang="en-US" altLang="en-US" sz="2000" dirty="0">
                <a:solidFill>
                  <a:srgbClr val="002060"/>
                </a:solidFill>
                <a:latin typeface="Century Gothic" panose="020B0502020202020204" pitchFamily="34" charset="0"/>
              </a:rPr>
              <a:t> question papers for the November 2022 examinations. Umalusi approved and signed-off marking guidelines of all these question papers.</a:t>
            </a:r>
          </a:p>
          <a:p>
            <a:pPr algn="just">
              <a:buSzPct val="100000"/>
              <a:buFont typeface="Arial" panose="020B0604020202020204" pitchFamily="34" charset="0"/>
              <a:buChar char="•"/>
            </a:pPr>
            <a:r>
              <a:rPr lang="en-GB" altLang="en-US" sz="2000" dirty="0">
                <a:solidFill>
                  <a:schemeClr val="accent6">
                    <a:lumMod val="50000"/>
                  </a:schemeClr>
                </a:solidFill>
                <a:latin typeface="Century Gothic" panose="020B0502020202020204" pitchFamily="34" charset="0"/>
              </a:rPr>
              <a:t>Umalusi </a:t>
            </a:r>
            <a:r>
              <a:rPr lang="en-US" altLang="en-US" sz="2000" dirty="0">
                <a:solidFill>
                  <a:schemeClr val="accent6">
                    <a:lumMod val="50000"/>
                  </a:schemeClr>
                </a:solidFill>
                <a:latin typeface="Century Gothic" panose="020B0502020202020204" pitchFamily="34" charset="0"/>
              </a:rPr>
              <a:t>verified the marking of </a:t>
            </a:r>
            <a:r>
              <a:rPr lang="en-US" altLang="en-US" sz="2000" b="1" dirty="0">
                <a:solidFill>
                  <a:schemeClr val="accent6">
                    <a:lumMod val="50000"/>
                  </a:schemeClr>
                </a:solidFill>
                <a:latin typeface="Century Gothic" panose="020B0502020202020204" pitchFamily="34" charset="0"/>
              </a:rPr>
              <a:t>37</a:t>
            </a:r>
            <a:r>
              <a:rPr lang="en-US" altLang="en-US" sz="2000" dirty="0">
                <a:solidFill>
                  <a:schemeClr val="accent6">
                    <a:lumMod val="50000"/>
                  </a:schemeClr>
                </a:solidFill>
                <a:latin typeface="Century Gothic" panose="020B0502020202020204" pitchFamily="34" charset="0"/>
              </a:rPr>
              <a:t> subjects across the nine PED.</a:t>
            </a:r>
            <a:endParaRPr lang="en-GB" altLang="en-US" sz="2000" dirty="0">
              <a:solidFill>
                <a:schemeClr val="accent6">
                  <a:lumMod val="50000"/>
                </a:schemeClr>
              </a:solidFill>
              <a:latin typeface="Century Gothic" panose="020B0502020202020204" pitchFamily="34" charset="0"/>
            </a:endParaRPr>
          </a:p>
          <a:p>
            <a:pPr algn="just">
              <a:buSzPct val="100000"/>
              <a:buFont typeface="Arial" panose="020B0604020202020204" pitchFamily="34" charset="0"/>
              <a:buChar char="•"/>
            </a:pPr>
            <a:r>
              <a:rPr lang="en-GB" altLang="en-US" sz="2000" dirty="0">
                <a:solidFill>
                  <a:schemeClr val="accent6">
                    <a:lumMod val="50000"/>
                  </a:schemeClr>
                </a:solidFill>
                <a:latin typeface="Century Gothic" panose="020B0502020202020204" pitchFamily="34" charset="0"/>
              </a:rPr>
              <a:t>DBE presented a total of </a:t>
            </a:r>
            <a:r>
              <a:rPr lang="en-GB" altLang="en-US" sz="2000" b="1" dirty="0">
                <a:solidFill>
                  <a:schemeClr val="accent6">
                    <a:lumMod val="50000"/>
                  </a:schemeClr>
                </a:solidFill>
                <a:latin typeface="Century Gothic" panose="020B0502020202020204" pitchFamily="34" charset="0"/>
              </a:rPr>
              <a:t>66 subjects</a:t>
            </a:r>
            <a:r>
              <a:rPr lang="en-GB" altLang="en-US" sz="2000" dirty="0">
                <a:solidFill>
                  <a:schemeClr val="accent6">
                    <a:lumMod val="50000"/>
                  </a:schemeClr>
                </a:solidFill>
                <a:latin typeface="Century Gothic" panose="020B0502020202020204" pitchFamily="34" charset="0"/>
              </a:rPr>
              <a:t> for the </a:t>
            </a:r>
            <a:r>
              <a:rPr lang="en-GB" altLang="en-US" sz="2000" b="1" dirty="0">
                <a:solidFill>
                  <a:schemeClr val="accent6">
                    <a:lumMod val="50000"/>
                  </a:schemeClr>
                </a:solidFill>
                <a:latin typeface="Century Gothic" panose="020B0502020202020204" pitchFamily="34" charset="0"/>
              </a:rPr>
              <a:t>standardisation</a:t>
            </a:r>
            <a:r>
              <a:rPr lang="en-GB" altLang="en-US" sz="2000" dirty="0">
                <a:solidFill>
                  <a:schemeClr val="accent6">
                    <a:lumMod val="50000"/>
                  </a:schemeClr>
                </a:solidFill>
                <a:latin typeface="Century Gothic" panose="020B0502020202020204" pitchFamily="34" charset="0"/>
              </a:rPr>
              <a:t> of the November 2022 National Senior Certificate (NSC) examinations.</a:t>
            </a:r>
          </a:p>
          <a:p>
            <a:pPr algn="just">
              <a:buSzPct val="100000"/>
              <a:buFont typeface="Arial" panose="020B0604020202020204" pitchFamily="34" charset="0"/>
              <a:buChar char="•"/>
            </a:pPr>
            <a:r>
              <a:rPr lang="en-GB" altLang="en-US" sz="2000" dirty="0">
                <a:solidFill>
                  <a:schemeClr val="accent6">
                    <a:lumMod val="50000"/>
                  </a:schemeClr>
                </a:solidFill>
                <a:latin typeface="Century Gothic" panose="020B0502020202020204" pitchFamily="34" charset="0"/>
              </a:rPr>
              <a:t>All irregularities that were identified were managed in accordance with the </a:t>
            </a:r>
            <a:r>
              <a:rPr lang="en-GB" altLang="en-US" sz="2000" i="1" dirty="0">
                <a:solidFill>
                  <a:schemeClr val="accent6">
                    <a:lumMod val="50000"/>
                  </a:schemeClr>
                </a:solidFill>
                <a:latin typeface="Century Gothic" panose="020B0502020202020204" pitchFamily="34" charset="0"/>
              </a:rPr>
              <a:t>Regulations Pertaining to the Conduct, Administration and Management of the National Senior Certificate Examinations</a:t>
            </a:r>
            <a:r>
              <a:rPr lang="en-GB" altLang="en-US" sz="2000" dirty="0">
                <a:solidFill>
                  <a:schemeClr val="accent6">
                    <a:lumMod val="50000"/>
                  </a:schemeClr>
                </a:solidFill>
                <a:latin typeface="Century Gothic" panose="020B0502020202020204" pitchFamily="34" charset="0"/>
              </a:rPr>
              <a:t> by the Provincial Examination Irregularities Committees (PEIC) and ratified by the National Examinations Irregularities Committee (NEIC).</a:t>
            </a:r>
          </a:p>
          <a:p>
            <a:pPr algn="just">
              <a:buSzPct val="100000"/>
              <a:buFont typeface="Arial" panose="020B0604020202020204" pitchFamily="34" charset="0"/>
              <a:buChar char="•"/>
            </a:pPr>
            <a:r>
              <a:rPr lang="en-US" altLang="en-US" sz="2000" dirty="0">
                <a:solidFill>
                  <a:schemeClr val="accent6">
                    <a:lumMod val="50000"/>
                  </a:schemeClr>
                </a:solidFill>
                <a:latin typeface="Century Gothic" panose="020B0502020202020204" pitchFamily="34" charset="0"/>
              </a:rPr>
              <a:t>A detailed draft report, covering all the quality assurance of assessment processes, was shared with the Department of Basic Education</a:t>
            </a:r>
            <a:r>
              <a:rPr lang="en-US" altLang="en-US" sz="2000" dirty="0">
                <a:solidFill>
                  <a:srgbClr val="191966"/>
                </a:solidFill>
                <a:latin typeface="Century Gothic" panose="020B0502020202020204" pitchFamily="34" charset="0"/>
              </a:rPr>
              <a:t>.</a:t>
            </a:r>
          </a:p>
          <a:p>
            <a:pPr marL="106363" indent="0" algn="just">
              <a:buNone/>
            </a:pPr>
            <a:endParaRPr lang="en-ZA" altLang="en-US" sz="2000" dirty="0">
              <a:solidFill>
                <a:srgbClr val="191966"/>
              </a:solidFill>
              <a:latin typeface="Century Gothic" panose="020B0502020202020204" pitchFamily="34" charset="0"/>
            </a:endParaRPr>
          </a:p>
        </p:txBody>
      </p:sp>
      <p:sp>
        <p:nvSpPr>
          <p:cNvPr id="2" name="Slide Number Placeholder 1"/>
          <p:cNvSpPr>
            <a:spLocks noGrp="1"/>
          </p:cNvSpPr>
          <p:nvPr>
            <p:ph type="sldNum" sz="quarter" idx="4294967295"/>
          </p:nvPr>
        </p:nvSpPr>
        <p:spPr/>
        <p:txBody>
          <a:bodyPr/>
          <a:lstStyle/>
          <a:p>
            <a:pPr marL="0" marR="0" lvl="0" indent="0" algn="r" defTabSz="449263" rtl="0" eaLnBrk="1" fontAlgn="base" latinLnBrk="0" hangingPunct="0">
              <a:lnSpc>
                <a:spcPct val="93000"/>
              </a:lnSpc>
              <a:spcBef>
                <a:spcPct val="0"/>
              </a:spcBef>
              <a:spcAft>
                <a:spcPct val="0"/>
              </a:spcAft>
              <a:buClr>
                <a:srgbClr val="000000"/>
              </a:buClr>
              <a:buSzPct val="45000"/>
              <a:buFont typeface="Wingdings" pitchFamily="2" charset="2"/>
              <a:buNone/>
              <a:tabLst/>
              <a:defRPr/>
            </a:pPr>
            <a:fld id="{6E752065-9866-40C6-BD87-6268BE28AB23}" type="slidenum">
              <a:rPr kumimoji="0" lang="en-ZA" sz="1400" b="0" i="0" u="none" strike="noStrike" kern="1200" cap="none" spc="0" normalizeH="0" baseline="0" noProof="0" smtClean="0">
                <a:ln>
                  <a:noFill/>
                </a:ln>
                <a:solidFill>
                  <a:srgbClr val="000000"/>
                </a:solidFill>
                <a:effectLst/>
                <a:uLnTx/>
                <a:uFillTx/>
                <a:latin typeface="Century Gothic" panose="020B0502020202020204" pitchFamily="34" charset="0"/>
                <a:ea typeface="MS Gothic" pitchFamily="49" charset="-128"/>
                <a:cs typeface="Arial" charset="0"/>
              </a:rPr>
              <a:pPr marL="0" marR="0" lvl="0" indent="0" algn="r" defTabSz="449263" rtl="0" eaLnBrk="1" fontAlgn="base" latinLnBrk="0" hangingPunct="0">
                <a:lnSpc>
                  <a:spcPct val="93000"/>
                </a:lnSpc>
                <a:spcBef>
                  <a:spcPct val="0"/>
                </a:spcBef>
                <a:spcAft>
                  <a:spcPct val="0"/>
                </a:spcAft>
                <a:buClr>
                  <a:srgbClr val="000000"/>
                </a:buClr>
                <a:buSzPct val="45000"/>
                <a:buFont typeface="Wingdings" pitchFamily="2" charset="2"/>
                <a:buNone/>
                <a:tabLst/>
                <a:defRPr/>
              </a:pPr>
              <a:t>10</a:t>
            </a:fld>
            <a:endParaRPr kumimoji="0" lang="en-ZA" sz="1400" b="0" i="0" u="none" strike="noStrike" kern="1200" cap="none" spc="0" normalizeH="0" baseline="0" noProof="0" dirty="0">
              <a:ln>
                <a:noFill/>
              </a:ln>
              <a:solidFill>
                <a:srgbClr val="000000"/>
              </a:solidFill>
              <a:effectLst/>
              <a:uLnTx/>
              <a:uFillTx/>
              <a:latin typeface="Century Gothic" panose="020B0502020202020204" pitchFamily="34" charset="0"/>
              <a:ea typeface="MS Gothic" pitchFamily="49" charset="-128"/>
              <a:cs typeface="Arial" charset="0"/>
            </a:endParaRPr>
          </a:p>
        </p:txBody>
      </p:sp>
    </p:spTree>
    <p:extLst>
      <p:ext uri="{BB962C8B-B14F-4D97-AF65-F5344CB8AC3E}">
        <p14:creationId xmlns:p14="http://schemas.microsoft.com/office/powerpoint/2010/main" val="14865134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bwMode="auto">
          <a:xfrm>
            <a:off x="1306512" y="1916832"/>
            <a:ext cx="7262192" cy="3024336"/>
          </a:xfrm>
          <a:prstGeom prst="roundRect">
            <a:avLst/>
          </a:prstGeom>
          <a:solidFill>
            <a:srgbClr val="22228B"/>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eaLnBrk="1">
              <a:lnSpc>
                <a:spcPct val="93000"/>
              </a:lnSpc>
              <a:buClr>
                <a:srgbClr val="000000"/>
              </a:buClr>
              <a:buSzPct val="45000"/>
              <a:buFont typeface="Wingdings" charset="2"/>
              <a:buNone/>
              <a:defRPr/>
            </a:pPr>
            <a:endParaRPr lang="en-ZA" dirty="0">
              <a:solidFill>
                <a:srgbClr val="FFFFFF"/>
              </a:solidFill>
            </a:endParaRPr>
          </a:p>
          <a:p>
            <a:pPr eaLnBrk="1">
              <a:lnSpc>
                <a:spcPct val="93000"/>
              </a:lnSpc>
              <a:buClr>
                <a:srgbClr val="000000"/>
              </a:buClr>
              <a:buSzPct val="45000"/>
              <a:buFont typeface="Wingdings" charset="2"/>
              <a:buNone/>
              <a:defRPr/>
            </a:pPr>
            <a:endParaRPr lang="en-ZA" dirty="0">
              <a:solidFill>
                <a:srgbClr val="FFFFFF"/>
              </a:solidFill>
            </a:endParaRPr>
          </a:p>
          <a:p>
            <a:pPr algn="ctr" eaLnBrk="1">
              <a:lnSpc>
                <a:spcPct val="93000"/>
              </a:lnSpc>
              <a:buClr>
                <a:srgbClr val="000000"/>
              </a:buClr>
              <a:buSzPct val="45000"/>
              <a:buFont typeface="Wingdings" charset="2"/>
              <a:buNone/>
              <a:defRPr/>
            </a:pPr>
            <a:r>
              <a:rPr lang="en-ZA" sz="4000" b="1" dirty="0">
                <a:solidFill>
                  <a:srgbClr val="FFFFFF"/>
                </a:solidFill>
                <a:latin typeface="Century Gothic" panose="020B0502020202020204" pitchFamily="34" charset="0"/>
              </a:rPr>
              <a:t>MODERATION OF       QUESTION PAPERS</a:t>
            </a:r>
          </a:p>
        </p:txBody>
      </p:sp>
      <p:sp>
        <p:nvSpPr>
          <p:cNvPr id="3" name="Slide Number Placeholder 2"/>
          <p:cNvSpPr>
            <a:spLocks noGrp="1"/>
          </p:cNvSpPr>
          <p:nvPr>
            <p:ph type="sldNum" idx="4"/>
          </p:nvPr>
        </p:nvSpPr>
        <p:spPr>
          <a:xfrm>
            <a:off x="7224713" y="6884988"/>
            <a:ext cx="2351087" cy="522287"/>
          </a:xfrm>
        </p:spPr>
        <p:txBody>
          <a:bodyPr/>
          <a:lstStyle/>
          <a:p>
            <a:fld id="{FB682254-A90A-4E36-AFA3-8B22414A6040}" type="slidenum">
              <a:rPr lang="en-GB" altLang="en-US" b="0" smtClean="0"/>
              <a:pPr/>
              <a:t>11</a:t>
            </a:fld>
            <a:endParaRPr lang="en-GB" altLang="en-US" b="0" dirty="0"/>
          </a:p>
        </p:txBody>
      </p:sp>
    </p:spTree>
    <p:extLst>
      <p:ext uri="{BB962C8B-B14F-4D97-AF65-F5344CB8AC3E}">
        <p14:creationId xmlns:p14="http://schemas.microsoft.com/office/powerpoint/2010/main" val="723060224"/>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DEB68C2A-F1C6-42A5-8DDC-95FBF82E53DD}"/>
              </a:ext>
            </a:extLst>
          </p:cNvPr>
          <p:cNvSpPr>
            <a:spLocks noGrp="1" noChangeArrowheads="1"/>
          </p:cNvSpPr>
          <p:nvPr>
            <p:ph type="title"/>
          </p:nvPr>
        </p:nvSpPr>
        <p:spPr>
          <a:xfrm>
            <a:off x="188913" y="198437"/>
            <a:ext cx="9575800" cy="438149"/>
          </a:xfrm>
        </p:spPr>
        <p:txBody>
          <a:bodyPr/>
          <a:lstStyle/>
          <a:p>
            <a:pPr>
              <a:defRPr/>
            </a:pPr>
            <a:r>
              <a:rPr kumimoji="0" lang="en-US" altLang="en-US" sz="3200" b="1" i="0" u="none" strike="noStrike" kern="0" cap="none" spc="0" normalizeH="0" baseline="0" noProof="0" dirty="0">
                <a:ln>
                  <a:noFill/>
                </a:ln>
                <a:solidFill>
                  <a:srgbClr val="191966"/>
                </a:solidFill>
                <a:effectLst/>
                <a:uLnTx/>
                <a:uFillTx/>
                <a:latin typeface="Century Gothic" panose="020B0502020202020204" pitchFamily="34" charset="0"/>
                <a:ea typeface="MS Gothic"/>
                <a:cs typeface="+mj-cs"/>
              </a:rPr>
              <a:t>Moderation of Question Papers</a:t>
            </a:r>
            <a:endParaRPr lang="en-ZA" altLang="en-US" sz="3000" b="1" dirty="0">
              <a:solidFill>
                <a:srgbClr val="003366"/>
              </a:solidFill>
              <a:latin typeface="Century Gothic" panose="020B0502020202020204" pitchFamily="34" charset="0"/>
            </a:endParaRPr>
          </a:p>
        </p:txBody>
      </p:sp>
      <p:sp>
        <p:nvSpPr>
          <p:cNvPr id="22531" name="Content Placeholder 2">
            <a:extLst>
              <a:ext uri="{FF2B5EF4-FFF2-40B4-BE49-F238E27FC236}">
                <a16:creationId xmlns:a16="http://schemas.microsoft.com/office/drawing/2014/main" id="{61355E9B-4FAA-4996-9B3F-34BE02B1F38D}"/>
              </a:ext>
            </a:extLst>
          </p:cNvPr>
          <p:cNvSpPr>
            <a:spLocks noGrp="1" noChangeArrowheads="1"/>
          </p:cNvSpPr>
          <p:nvPr>
            <p:ph idx="1"/>
          </p:nvPr>
        </p:nvSpPr>
        <p:spPr>
          <a:xfrm>
            <a:off x="87312" y="960437"/>
            <a:ext cx="9931401" cy="5715000"/>
          </a:xfrm>
        </p:spPr>
        <p:txBody>
          <a:bodyPr/>
          <a:lstStyle/>
          <a:p>
            <a:pPr marL="79375" indent="0">
              <a:buFont typeface="Wingdings" panose="05000000000000000000" pitchFamily="2" charset="2"/>
              <a:buNone/>
              <a:defRPr/>
            </a:pPr>
            <a:r>
              <a:rPr lang="en-ZA" altLang="en-US" b="1" u="sng" dirty="0">
                <a:solidFill>
                  <a:srgbClr val="003366"/>
                </a:solidFill>
                <a:latin typeface="Century Gothic" panose="020B0502020202020204" pitchFamily="34" charset="0"/>
              </a:rPr>
              <a:t>Areas of Improvement</a:t>
            </a:r>
            <a:endParaRPr lang="en-ZA" altLang="en-US" dirty="0">
              <a:solidFill>
                <a:srgbClr val="003366"/>
              </a:solidFill>
              <a:latin typeface="Century Gothic" panose="020B0502020202020204" pitchFamily="34" charset="0"/>
            </a:endParaRPr>
          </a:p>
          <a:p>
            <a:pPr marL="79375" indent="0" algn="just">
              <a:lnSpc>
                <a:spcPct val="126000"/>
              </a:lnSpc>
              <a:spcBef>
                <a:spcPts val="13"/>
              </a:spcBef>
              <a:spcAft>
                <a:spcPct val="0"/>
              </a:spcAft>
              <a:buFont typeface="Wingdings" panose="05000000000000000000" pitchFamily="2" charset="2"/>
              <a:buNone/>
              <a:defRPr/>
            </a:pPr>
            <a:r>
              <a:rPr lang="en-US" altLang="en-US" sz="2200" dirty="0">
                <a:solidFill>
                  <a:srgbClr val="002060"/>
                </a:solidFill>
                <a:latin typeface="Century Gothic" panose="020B0502020202020204" pitchFamily="34" charset="0"/>
              </a:rPr>
              <a:t>The DBE is commended for: </a:t>
            </a:r>
          </a:p>
          <a:p>
            <a:pPr marL="536575" indent="-457200" algn="just">
              <a:lnSpc>
                <a:spcPct val="126000"/>
              </a:lnSpc>
              <a:spcBef>
                <a:spcPts val="13"/>
              </a:spcBef>
              <a:spcAft>
                <a:spcPct val="0"/>
              </a:spcAft>
              <a:buClr>
                <a:srgbClr val="002060"/>
              </a:buClr>
              <a:buSzPct val="100000"/>
              <a:buFont typeface="+mj-lt"/>
              <a:buAutoNum type="alphaLcPeriod"/>
              <a:defRPr/>
            </a:pPr>
            <a:r>
              <a:rPr lang="en-US" altLang="en-US" sz="2200" dirty="0">
                <a:solidFill>
                  <a:srgbClr val="002060"/>
                </a:solidFill>
                <a:latin typeface="Century Gothic" panose="020B0502020202020204" pitchFamily="34" charset="0"/>
              </a:rPr>
              <a:t>Forty-two question papers being approved at first moderation. However, this is a huge decline compared to the numbers approved in the previous two years. That some remain constant positive features in this list for several years in succession is an indication of stability in those question papers. The same approaches that the successful examining panels use should be adapted for those examining panels that struggle to get approvals at first moderation; and</a:t>
            </a:r>
          </a:p>
          <a:p>
            <a:pPr marL="536575" indent="-457200" algn="just">
              <a:lnSpc>
                <a:spcPct val="126000"/>
              </a:lnSpc>
              <a:spcBef>
                <a:spcPts val="13"/>
              </a:spcBef>
              <a:spcAft>
                <a:spcPct val="0"/>
              </a:spcAft>
              <a:buClr>
                <a:srgbClr val="002060"/>
              </a:buClr>
              <a:buSzPct val="100000"/>
              <a:buFont typeface="+mj-lt"/>
              <a:buAutoNum type="alphaLcPeriod"/>
              <a:defRPr/>
            </a:pPr>
            <a:r>
              <a:rPr lang="en-US" altLang="en-US" sz="2200" dirty="0">
                <a:solidFill>
                  <a:srgbClr val="002060"/>
                </a:solidFill>
                <a:latin typeface="Century Gothic" panose="020B0502020202020204" pitchFamily="34" charset="0"/>
              </a:rPr>
              <a:t>The fact that not a single question paper was rejected in the first moderation. This symbolises some form of stability in the subjects that were affected in the previous two years of the examination cycle. </a:t>
            </a:r>
          </a:p>
          <a:p>
            <a:pPr marL="79375" indent="0" algn="just">
              <a:lnSpc>
                <a:spcPct val="126000"/>
              </a:lnSpc>
              <a:spcBef>
                <a:spcPts val="13"/>
              </a:spcBef>
              <a:spcAft>
                <a:spcPct val="0"/>
              </a:spcAft>
              <a:buClr>
                <a:srgbClr val="003366"/>
              </a:buClr>
              <a:buSzPct val="100000"/>
              <a:buNone/>
              <a:defRPr/>
            </a:pPr>
            <a:endParaRPr lang="en-ZA" altLang="en-US" sz="1300" dirty="0"/>
          </a:p>
        </p:txBody>
      </p:sp>
      <p:sp>
        <p:nvSpPr>
          <p:cNvPr id="2" name="Slide Number Placeholder 9">
            <a:extLst>
              <a:ext uri="{FF2B5EF4-FFF2-40B4-BE49-F238E27FC236}">
                <a16:creationId xmlns:a16="http://schemas.microsoft.com/office/drawing/2014/main" id="{29CC221D-C9E9-2115-80BC-0A66FAC5F1BA}"/>
              </a:ext>
            </a:extLst>
          </p:cNvPr>
          <p:cNvSpPr txBox="1">
            <a:spLocks/>
          </p:cNvSpPr>
          <p:nvPr/>
        </p:nvSpPr>
        <p:spPr>
          <a:xfrm>
            <a:off x="7224714" y="7007225"/>
            <a:ext cx="2352675" cy="401638"/>
          </a:xfrm>
          <a:prstGeom prst="rect">
            <a:avLst/>
          </a:prstGeom>
        </p:spPr>
        <p:txBody>
          <a:bodyPr vert="horz" lIns="91440" tIns="45720" rIns="91440" bIns="45720" rtlCol="0" anchor="ctr"/>
          <a:lstStyle>
            <a:defPPr>
              <a:defRPr lang="en-GB"/>
            </a:defPPr>
            <a:lvl1pPr algn="r" defTabSz="449263" rtl="0" eaLnBrk="0" fontAlgn="base" hangingPunct="0">
              <a:spcBef>
                <a:spcPct val="0"/>
              </a:spcBef>
              <a:spcAft>
                <a:spcPct val="0"/>
              </a:spcAft>
              <a:defRPr sz="1323" kern="1200">
                <a:solidFill>
                  <a:schemeClr val="tx1">
                    <a:tint val="75000"/>
                  </a:schemeClr>
                </a:solidFill>
                <a:latin typeface="Arial" charset="0"/>
                <a:ea typeface="+mn-ea"/>
                <a:cs typeface="Arial" charset="0"/>
              </a:defRPr>
            </a:lvl1pPr>
            <a:lvl2pPr marL="430213" indent="-215900" algn="l" defTabSz="449263" rtl="0" eaLnBrk="0" fontAlgn="base" hangingPunct="0">
              <a:spcBef>
                <a:spcPct val="0"/>
              </a:spcBef>
              <a:spcAft>
                <a:spcPct val="0"/>
              </a:spcAft>
              <a:defRPr kern="1200">
                <a:solidFill>
                  <a:schemeClr val="bg1"/>
                </a:solidFill>
                <a:latin typeface="Arial" charset="0"/>
                <a:ea typeface="+mn-ea"/>
                <a:cs typeface="Arial" charset="0"/>
              </a:defRPr>
            </a:lvl2pPr>
            <a:lvl3pPr marL="646113" indent="-215900" algn="l" defTabSz="449263" rtl="0" eaLnBrk="0" fontAlgn="base" hangingPunct="0">
              <a:spcBef>
                <a:spcPct val="0"/>
              </a:spcBef>
              <a:spcAft>
                <a:spcPct val="0"/>
              </a:spcAft>
              <a:defRPr kern="1200">
                <a:solidFill>
                  <a:schemeClr val="bg1"/>
                </a:solidFill>
                <a:latin typeface="Arial" charset="0"/>
                <a:ea typeface="+mn-ea"/>
                <a:cs typeface="Arial" charset="0"/>
              </a:defRPr>
            </a:lvl3pPr>
            <a:lvl4pPr marL="862013" indent="-214313" algn="l" defTabSz="449263" rtl="0" eaLnBrk="0" fontAlgn="base" hangingPunct="0">
              <a:spcBef>
                <a:spcPct val="0"/>
              </a:spcBef>
              <a:spcAft>
                <a:spcPct val="0"/>
              </a:spcAft>
              <a:defRPr kern="1200">
                <a:solidFill>
                  <a:schemeClr val="bg1"/>
                </a:solidFill>
                <a:latin typeface="Arial" charset="0"/>
                <a:ea typeface="+mn-ea"/>
                <a:cs typeface="Arial" charset="0"/>
              </a:defRPr>
            </a:lvl4pPr>
            <a:lvl5pPr marL="1077913" indent="-215900" algn="l" defTabSz="449263" rtl="0" eaLnBrk="0" fontAlgn="base" hangingPunct="0">
              <a:spcBef>
                <a:spcPct val="0"/>
              </a:spcBef>
              <a:spcAft>
                <a:spcPct val="0"/>
              </a:spcAft>
              <a:defRPr kern="1200">
                <a:solidFill>
                  <a:schemeClr val="bg1"/>
                </a:solidFill>
                <a:latin typeface="Arial" charset="0"/>
                <a:ea typeface="+mn-ea"/>
                <a:cs typeface="Arial" charset="0"/>
              </a:defRPr>
            </a:lvl5pPr>
            <a:lvl6pPr marL="2286000" algn="l" defTabSz="914400" rtl="0" eaLnBrk="1" latinLnBrk="0" hangingPunct="1">
              <a:defRPr kern="1200">
                <a:solidFill>
                  <a:schemeClr val="bg1"/>
                </a:solidFill>
                <a:latin typeface="Arial" charset="0"/>
                <a:ea typeface="+mn-ea"/>
                <a:cs typeface="Arial" charset="0"/>
              </a:defRPr>
            </a:lvl6pPr>
            <a:lvl7pPr marL="2743200" algn="l" defTabSz="914400" rtl="0" eaLnBrk="1" latinLnBrk="0" hangingPunct="1">
              <a:defRPr kern="1200">
                <a:solidFill>
                  <a:schemeClr val="bg1"/>
                </a:solidFill>
                <a:latin typeface="Arial" charset="0"/>
                <a:ea typeface="+mn-ea"/>
                <a:cs typeface="Arial" charset="0"/>
              </a:defRPr>
            </a:lvl7pPr>
            <a:lvl8pPr marL="3200400" algn="l" defTabSz="914400" rtl="0" eaLnBrk="1" latinLnBrk="0" hangingPunct="1">
              <a:defRPr kern="1200">
                <a:solidFill>
                  <a:schemeClr val="bg1"/>
                </a:solidFill>
                <a:latin typeface="Arial" charset="0"/>
                <a:ea typeface="+mn-ea"/>
                <a:cs typeface="Arial" charset="0"/>
              </a:defRPr>
            </a:lvl8pPr>
            <a:lvl9pPr marL="3657600" algn="l" defTabSz="914400" rtl="0" eaLnBrk="1" latinLnBrk="0" hangingPunct="1">
              <a:defRPr kern="1200">
                <a:solidFill>
                  <a:schemeClr val="bg1"/>
                </a:solidFill>
                <a:latin typeface="Arial" charset="0"/>
                <a:ea typeface="+mn-ea"/>
                <a:cs typeface="Arial" charset="0"/>
              </a:defRPr>
            </a:lvl9pPr>
          </a:lstStyle>
          <a:p>
            <a:pPr marL="0" marR="0" lvl="0" indent="0" algn="r" defTabSz="1007943" rtl="0" eaLnBrk="1" fontAlgn="auto" latinLnBrk="0" hangingPunct="1">
              <a:lnSpc>
                <a:spcPct val="100000"/>
              </a:lnSpc>
              <a:spcBef>
                <a:spcPts val="0"/>
              </a:spcBef>
              <a:spcAft>
                <a:spcPts val="0"/>
              </a:spcAft>
              <a:buClrTx/>
              <a:buSzTx/>
              <a:buFontTx/>
              <a:buNone/>
              <a:tabLst/>
              <a:defRPr/>
            </a:pPr>
            <a:fld id="{7B6BAED9-AFDB-456E-85D9-B4912FE00623}" type="slidenum">
              <a:rPr kumimoji="0" lang="en-US" sz="1323" b="0" i="0" u="none" strike="noStrike" kern="1200" cap="none" spc="0" normalizeH="0" baseline="0" noProof="0" smtClean="0">
                <a:ln>
                  <a:noFill/>
                </a:ln>
                <a:solidFill>
                  <a:srgbClr val="000000">
                    <a:tint val="75000"/>
                  </a:srgbClr>
                </a:solidFill>
                <a:effectLst/>
                <a:uLnTx/>
                <a:uFillTx/>
                <a:latin typeface="Arial" charset="0"/>
                <a:ea typeface="MS Gothic"/>
                <a:cs typeface="Arial" charset="0"/>
              </a:rPr>
              <a:pPr marL="0" marR="0" lvl="0" indent="0" algn="r" defTabSz="1007943" rtl="0" eaLnBrk="1" fontAlgn="auto" latinLnBrk="0" hangingPunct="1">
                <a:lnSpc>
                  <a:spcPct val="100000"/>
                </a:lnSpc>
                <a:spcBef>
                  <a:spcPts val="0"/>
                </a:spcBef>
                <a:spcAft>
                  <a:spcPts val="0"/>
                </a:spcAft>
                <a:buClrTx/>
                <a:buSzTx/>
                <a:buFontTx/>
                <a:buNone/>
                <a:tabLst/>
                <a:defRPr/>
              </a:pPr>
              <a:t>12</a:t>
            </a:fld>
            <a:endParaRPr kumimoji="0" lang="en-US" sz="1797" b="1" i="0" u="none" strike="noStrike" kern="1200" cap="none" spc="0" normalizeH="0" baseline="0" noProof="0" dirty="0">
              <a:ln>
                <a:noFill/>
              </a:ln>
              <a:solidFill>
                <a:prstClr val="black"/>
              </a:solidFill>
              <a:effectLst/>
              <a:uLnTx/>
              <a:uFillTx/>
              <a:latin typeface="Calibri"/>
              <a:ea typeface="MS Gothic"/>
              <a:cs typeface="+mn-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3761692C-8F30-4B67-BA02-3CF1257DE046}"/>
              </a:ext>
            </a:extLst>
          </p:cNvPr>
          <p:cNvSpPr>
            <a:spLocks noGrp="1" noChangeArrowheads="1"/>
          </p:cNvSpPr>
          <p:nvPr>
            <p:ph type="title"/>
          </p:nvPr>
        </p:nvSpPr>
        <p:spPr>
          <a:xfrm>
            <a:off x="188913" y="198438"/>
            <a:ext cx="9652000" cy="560387"/>
          </a:xfrm>
        </p:spPr>
        <p:txBody>
          <a:bodyPr/>
          <a:lstStyle/>
          <a:p>
            <a:r>
              <a:rPr kumimoji="0" lang="en-US" altLang="en-US" sz="3200" b="1" i="0" u="none" strike="noStrike" kern="0" cap="none" spc="0" normalizeH="0" baseline="0" noProof="0" dirty="0">
                <a:ln>
                  <a:noFill/>
                </a:ln>
                <a:solidFill>
                  <a:srgbClr val="191966"/>
                </a:solidFill>
                <a:effectLst/>
                <a:uLnTx/>
                <a:uFillTx/>
                <a:latin typeface="Century Gothic" panose="020B0502020202020204" pitchFamily="34" charset="0"/>
                <a:ea typeface="MS Gothic"/>
                <a:cs typeface="+mj-cs"/>
              </a:rPr>
              <a:t>Moderation of Question Papers</a:t>
            </a:r>
            <a:endParaRPr lang="en-ZA" altLang="en-US" sz="3000" b="1" dirty="0">
              <a:solidFill>
                <a:srgbClr val="002060"/>
              </a:solidFill>
              <a:latin typeface="Century Gothic" panose="020B0502020202020204" pitchFamily="34" charset="0"/>
            </a:endParaRPr>
          </a:p>
        </p:txBody>
      </p:sp>
      <p:sp>
        <p:nvSpPr>
          <p:cNvPr id="20483" name="Content Placeholder 2">
            <a:extLst>
              <a:ext uri="{FF2B5EF4-FFF2-40B4-BE49-F238E27FC236}">
                <a16:creationId xmlns:a16="http://schemas.microsoft.com/office/drawing/2014/main" id="{B8FFFD03-3088-4669-836B-C721249B4D4D}"/>
              </a:ext>
            </a:extLst>
          </p:cNvPr>
          <p:cNvSpPr>
            <a:spLocks noGrp="1" noChangeArrowheads="1"/>
          </p:cNvSpPr>
          <p:nvPr>
            <p:ph idx="1"/>
          </p:nvPr>
        </p:nvSpPr>
        <p:spPr>
          <a:xfrm>
            <a:off x="163513" y="960438"/>
            <a:ext cx="9677400" cy="5638800"/>
          </a:xfrm>
        </p:spPr>
        <p:txBody>
          <a:bodyPr/>
          <a:lstStyle/>
          <a:p>
            <a:pPr marL="79375" indent="0">
              <a:buFont typeface="Wingdings" panose="05000000000000000000" pitchFamily="2" charset="2"/>
              <a:buNone/>
              <a:defRPr/>
            </a:pPr>
            <a:endParaRPr lang="en-ZA" altLang="en-US" b="1" u="sng" dirty="0">
              <a:solidFill>
                <a:srgbClr val="003366"/>
              </a:solidFill>
              <a:latin typeface="Century Gothic" panose="020B0502020202020204" pitchFamily="34" charset="0"/>
            </a:endParaRPr>
          </a:p>
          <a:p>
            <a:pPr marL="79375" indent="0">
              <a:buFont typeface="Wingdings" panose="05000000000000000000" pitchFamily="2" charset="2"/>
              <a:buNone/>
              <a:defRPr/>
            </a:pPr>
            <a:r>
              <a:rPr lang="en-ZA" altLang="en-US" sz="2800" b="1" u="sng" dirty="0">
                <a:solidFill>
                  <a:srgbClr val="003366"/>
                </a:solidFill>
                <a:latin typeface="Century Gothic" panose="020B0502020202020204" pitchFamily="34" charset="0"/>
              </a:rPr>
              <a:t>Directives for Compliance and Improvement</a:t>
            </a:r>
          </a:p>
          <a:p>
            <a:pPr marL="79375" indent="0" algn="just">
              <a:lnSpc>
                <a:spcPct val="120000"/>
              </a:lnSpc>
              <a:spcBef>
                <a:spcPts val="0"/>
              </a:spcBef>
              <a:spcAft>
                <a:spcPts val="0"/>
              </a:spcAft>
              <a:buFont typeface="Wingdings" panose="05000000000000000000" pitchFamily="2" charset="2"/>
              <a:buNone/>
              <a:defRPr/>
            </a:pPr>
            <a:r>
              <a:rPr lang="en-US" dirty="0">
                <a:solidFill>
                  <a:srgbClr val="002060"/>
                </a:solidFill>
                <a:latin typeface="Century Gothic" panose="020B0502020202020204" pitchFamily="34" charset="0"/>
              </a:rPr>
              <a:t>The DBE is urged to:</a:t>
            </a:r>
          </a:p>
          <a:p>
            <a:pPr marL="79375" indent="0" algn="just">
              <a:lnSpc>
                <a:spcPct val="120000"/>
              </a:lnSpc>
              <a:spcBef>
                <a:spcPts val="0"/>
              </a:spcBef>
              <a:spcAft>
                <a:spcPts val="0"/>
              </a:spcAft>
              <a:buFont typeface="Wingdings" panose="05000000000000000000" pitchFamily="2" charset="2"/>
              <a:buNone/>
              <a:defRPr/>
            </a:pPr>
            <a:endParaRPr lang="en-US" dirty="0">
              <a:solidFill>
                <a:srgbClr val="002060"/>
              </a:solidFill>
              <a:latin typeface="Century Gothic" panose="020B0502020202020204" pitchFamily="34" charset="0"/>
            </a:endParaRPr>
          </a:p>
          <a:p>
            <a:pPr marL="536575" indent="-457200" algn="just">
              <a:lnSpc>
                <a:spcPct val="120000"/>
              </a:lnSpc>
              <a:spcBef>
                <a:spcPts val="0"/>
              </a:spcBef>
              <a:spcAft>
                <a:spcPts val="0"/>
              </a:spcAft>
              <a:buClr>
                <a:srgbClr val="002060"/>
              </a:buClr>
              <a:buSzPct val="100000"/>
              <a:buFont typeface="+mj-lt"/>
              <a:buAutoNum type="alphaLcPeriod"/>
              <a:defRPr/>
            </a:pPr>
            <a:r>
              <a:rPr lang="en-US" dirty="0">
                <a:solidFill>
                  <a:srgbClr val="002060"/>
                </a:solidFill>
                <a:latin typeface="Century Gothic" panose="020B0502020202020204" pitchFamily="34" charset="0"/>
              </a:rPr>
              <a:t>Design differentiated training sessions for groups of personnel involved in the development of question papers;</a:t>
            </a:r>
          </a:p>
          <a:p>
            <a:pPr marL="536575" indent="-457200" algn="just">
              <a:lnSpc>
                <a:spcPct val="120000"/>
              </a:lnSpc>
              <a:spcBef>
                <a:spcPts val="0"/>
              </a:spcBef>
              <a:spcAft>
                <a:spcPts val="0"/>
              </a:spcAft>
              <a:buClr>
                <a:srgbClr val="002060"/>
              </a:buClr>
              <a:buSzPct val="100000"/>
              <a:buFont typeface="+mj-lt"/>
              <a:buAutoNum type="alphaLcPeriod"/>
              <a:defRPr/>
            </a:pPr>
            <a:r>
              <a:rPr lang="en-US" dirty="0">
                <a:solidFill>
                  <a:srgbClr val="002060"/>
                </a:solidFill>
                <a:latin typeface="Century Gothic" panose="020B0502020202020204" pitchFamily="34" charset="0"/>
              </a:rPr>
              <a:t>Management plans and evidence of such training must be presented to Umalusi; and</a:t>
            </a:r>
          </a:p>
          <a:p>
            <a:pPr marL="536575" indent="-457200" algn="just">
              <a:lnSpc>
                <a:spcPct val="120000"/>
              </a:lnSpc>
              <a:spcBef>
                <a:spcPts val="0"/>
              </a:spcBef>
              <a:spcAft>
                <a:spcPts val="0"/>
              </a:spcAft>
              <a:buClr>
                <a:srgbClr val="002060"/>
              </a:buClr>
              <a:buSzPct val="100000"/>
              <a:buFont typeface="+mj-lt"/>
              <a:buAutoNum type="alphaLcPeriod"/>
              <a:defRPr/>
            </a:pPr>
            <a:r>
              <a:rPr lang="en-US" dirty="0">
                <a:solidFill>
                  <a:srgbClr val="002060"/>
                </a:solidFill>
                <a:latin typeface="Century Gothic" panose="020B0502020202020204" pitchFamily="34" charset="0"/>
              </a:rPr>
              <a:t>Ensure that questions are not taken verbatim from the past three years question papers.</a:t>
            </a:r>
          </a:p>
          <a:p>
            <a:pPr marL="79375" indent="0" algn="just">
              <a:lnSpc>
                <a:spcPct val="120000"/>
              </a:lnSpc>
              <a:spcBef>
                <a:spcPts val="0"/>
              </a:spcBef>
              <a:spcAft>
                <a:spcPts val="0"/>
              </a:spcAft>
              <a:buClr>
                <a:srgbClr val="002060"/>
              </a:buClr>
              <a:buSzPct val="100000"/>
              <a:buNone/>
              <a:defRPr/>
            </a:pPr>
            <a:endParaRPr lang="en-US" dirty="0">
              <a:solidFill>
                <a:srgbClr val="002060"/>
              </a:solidFill>
              <a:latin typeface="Century Gothic" panose="020B0502020202020204" pitchFamily="34" charset="0"/>
            </a:endParaRPr>
          </a:p>
          <a:p>
            <a:pPr marL="536575" indent="-457200" algn="just">
              <a:lnSpc>
                <a:spcPct val="120000"/>
              </a:lnSpc>
              <a:spcBef>
                <a:spcPts val="0"/>
              </a:spcBef>
              <a:spcAft>
                <a:spcPts val="0"/>
              </a:spcAft>
              <a:buClr>
                <a:srgbClr val="002060"/>
              </a:buClr>
              <a:buSzPct val="100000"/>
              <a:buFont typeface="+mj-lt"/>
              <a:buAutoNum type="alphaLcParenR"/>
              <a:defRPr/>
            </a:pPr>
            <a:endParaRPr lang="en-ZA" altLang="en-US" b="1" u="sng" dirty="0">
              <a:solidFill>
                <a:srgbClr val="003366"/>
              </a:solidFill>
              <a:latin typeface="Century Gothic" panose="020B0502020202020204" pitchFamily="34" charset="0"/>
            </a:endParaRPr>
          </a:p>
        </p:txBody>
      </p:sp>
      <p:sp>
        <p:nvSpPr>
          <p:cNvPr id="2" name="Slide Number Placeholder 9">
            <a:extLst>
              <a:ext uri="{FF2B5EF4-FFF2-40B4-BE49-F238E27FC236}">
                <a16:creationId xmlns:a16="http://schemas.microsoft.com/office/drawing/2014/main" id="{17159950-5F3A-2437-9E21-4C814D7F302D}"/>
              </a:ext>
            </a:extLst>
          </p:cNvPr>
          <p:cNvSpPr txBox="1">
            <a:spLocks/>
          </p:cNvSpPr>
          <p:nvPr/>
        </p:nvSpPr>
        <p:spPr>
          <a:xfrm>
            <a:off x="7224714" y="7007225"/>
            <a:ext cx="2352675" cy="401638"/>
          </a:xfrm>
          <a:prstGeom prst="rect">
            <a:avLst/>
          </a:prstGeom>
        </p:spPr>
        <p:txBody>
          <a:bodyPr vert="horz" lIns="91440" tIns="45720" rIns="91440" bIns="45720" rtlCol="0" anchor="ctr"/>
          <a:lstStyle>
            <a:defPPr>
              <a:defRPr lang="en-GB"/>
            </a:defPPr>
            <a:lvl1pPr algn="r" defTabSz="449263" rtl="0" eaLnBrk="0" fontAlgn="base" hangingPunct="0">
              <a:spcBef>
                <a:spcPct val="0"/>
              </a:spcBef>
              <a:spcAft>
                <a:spcPct val="0"/>
              </a:spcAft>
              <a:defRPr sz="1323" kern="1200">
                <a:solidFill>
                  <a:schemeClr val="tx1">
                    <a:tint val="75000"/>
                  </a:schemeClr>
                </a:solidFill>
                <a:latin typeface="Arial" charset="0"/>
                <a:ea typeface="+mn-ea"/>
                <a:cs typeface="Arial" charset="0"/>
              </a:defRPr>
            </a:lvl1pPr>
            <a:lvl2pPr marL="430213" indent="-215900" algn="l" defTabSz="449263" rtl="0" eaLnBrk="0" fontAlgn="base" hangingPunct="0">
              <a:spcBef>
                <a:spcPct val="0"/>
              </a:spcBef>
              <a:spcAft>
                <a:spcPct val="0"/>
              </a:spcAft>
              <a:defRPr kern="1200">
                <a:solidFill>
                  <a:schemeClr val="bg1"/>
                </a:solidFill>
                <a:latin typeface="Arial" charset="0"/>
                <a:ea typeface="+mn-ea"/>
                <a:cs typeface="Arial" charset="0"/>
              </a:defRPr>
            </a:lvl2pPr>
            <a:lvl3pPr marL="646113" indent="-215900" algn="l" defTabSz="449263" rtl="0" eaLnBrk="0" fontAlgn="base" hangingPunct="0">
              <a:spcBef>
                <a:spcPct val="0"/>
              </a:spcBef>
              <a:spcAft>
                <a:spcPct val="0"/>
              </a:spcAft>
              <a:defRPr kern="1200">
                <a:solidFill>
                  <a:schemeClr val="bg1"/>
                </a:solidFill>
                <a:latin typeface="Arial" charset="0"/>
                <a:ea typeface="+mn-ea"/>
                <a:cs typeface="Arial" charset="0"/>
              </a:defRPr>
            </a:lvl3pPr>
            <a:lvl4pPr marL="862013" indent="-214313" algn="l" defTabSz="449263" rtl="0" eaLnBrk="0" fontAlgn="base" hangingPunct="0">
              <a:spcBef>
                <a:spcPct val="0"/>
              </a:spcBef>
              <a:spcAft>
                <a:spcPct val="0"/>
              </a:spcAft>
              <a:defRPr kern="1200">
                <a:solidFill>
                  <a:schemeClr val="bg1"/>
                </a:solidFill>
                <a:latin typeface="Arial" charset="0"/>
                <a:ea typeface="+mn-ea"/>
                <a:cs typeface="Arial" charset="0"/>
              </a:defRPr>
            </a:lvl4pPr>
            <a:lvl5pPr marL="1077913" indent="-215900" algn="l" defTabSz="449263" rtl="0" eaLnBrk="0" fontAlgn="base" hangingPunct="0">
              <a:spcBef>
                <a:spcPct val="0"/>
              </a:spcBef>
              <a:spcAft>
                <a:spcPct val="0"/>
              </a:spcAft>
              <a:defRPr kern="1200">
                <a:solidFill>
                  <a:schemeClr val="bg1"/>
                </a:solidFill>
                <a:latin typeface="Arial" charset="0"/>
                <a:ea typeface="+mn-ea"/>
                <a:cs typeface="Arial" charset="0"/>
              </a:defRPr>
            </a:lvl5pPr>
            <a:lvl6pPr marL="2286000" algn="l" defTabSz="914400" rtl="0" eaLnBrk="1" latinLnBrk="0" hangingPunct="1">
              <a:defRPr kern="1200">
                <a:solidFill>
                  <a:schemeClr val="bg1"/>
                </a:solidFill>
                <a:latin typeface="Arial" charset="0"/>
                <a:ea typeface="+mn-ea"/>
                <a:cs typeface="Arial" charset="0"/>
              </a:defRPr>
            </a:lvl6pPr>
            <a:lvl7pPr marL="2743200" algn="l" defTabSz="914400" rtl="0" eaLnBrk="1" latinLnBrk="0" hangingPunct="1">
              <a:defRPr kern="1200">
                <a:solidFill>
                  <a:schemeClr val="bg1"/>
                </a:solidFill>
                <a:latin typeface="Arial" charset="0"/>
                <a:ea typeface="+mn-ea"/>
                <a:cs typeface="Arial" charset="0"/>
              </a:defRPr>
            </a:lvl7pPr>
            <a:lvl8pPr marL="3200400" algn="l" defTabSz="914400" rtl="0" eaLnBrk="1" latinLnBrk="0" hangingPunct="1">
              <a:defRPr kern="1200">
                <a:solidFill>
                  <a:schemeClr val="bg1"/>
                </a:solidFill>
                <a:latin typeface="Arial" charset="0"/>
                <a:ea typeface="+mn-ea"/>
                <a:cs typeface="Arial" charset="0"/>
              </a:defRPr>
            </a:lvl8pPr>
            <a:lvl9pPr marL="3657600" algn="l" defTabSz="914400" rtl="0" eaLnBrk="1" latinLnBrk="0" hangingPunct="1">
              <a:defRPr kern="1200">
                <a:solidFill>
                  <a:schemeClr val="bg1"/>
                </a:solidFill>
                <a:latin typeface="Arial" charset="0"/>
                <a:ea typeface="+mn-ea"/>
                <a:cs typeface="Arial" charset="0"/>
              </a:defRPr>
            </a:lvl9pPr>
          </a:lstStyle>
          <a:p>
            <a:pPr marL="0" marR="0" lvl="0" indent="0" algn="r" defTabSz="1007943" rtl="0" eaLnBrk="1" fontAlgn="auto" latinLnBrk="0" hangingPunct="1">
              <a:lnSpc>
                <a:spcPct val="100000"/>
              </a:lnSpc>
              <a:spcBef>
                <a:spcPts val="0"/>
              </a:spcBef>
              <a:spcAft>
                <a:spcPts val="0"/>
              </a:spcAft>
              <a:buClrTx/>
              <a:buSzTx/>
              <a:buFontTx/>
              <a:buNone/>
              <a:tabLst/>
              <a:defRPr/>
            </a:pPr>
            <a:fld id="{7B6BAED9-AFDB-456E-85D9-B4912FE00623}" type="slidenum">
              <a:rPr kumimoji="0" lang="en-US" sz="1323" b="0" i="0" u="none" strike="noStrike" kern="1200" cap="none" spc="0" normalizeH="0" baseline="0" noProof="0" smtClean="0">
                <a:ln>
                  <a:noFill/>
                </a:ln>
                <a:solidFill>
                  <a:srgbClr val="000000">
                    <a:tint val="75000"/>
                  </a:srgbClr>
                </a:solidFill>
                <a:effectLst/>
                <a:uLnTx/>
                <a:uFillTx/>
                <a:latin typeface="Arial" charset="0"/>
                <a:ea typeface="MS Gothic"/>
                <a:cs typeface="Arial" charset="0"/>
              </a:rPr>
              <a:pPr marL="0" marR="0" lvl="0" indent="0" algn="r" defTabSz="1007943" rtl="0" eaLnBrk="1" fontAlgn="auto" latinLnBrk="0" hangingPunct="1">
                <a:lnSpc>
                  <a:spcPct val="100000"/>
                </a:lnSpc>
                <a:spcBef>
                  <a:spcPts val="0"/>
                </a:spcBef>
                <a:spcAft>
                  <a:spcPts val="0"/>
                </a:spcAft>
                <a:buClrTx/>
                <a:buSzTx/>
                <a:buFontTx/>
                <a:buNone/>
                <a:tabLst/>
                <a:defRPr/>
              </a:pPr>
              <a:t>13</a:t>
            </a:fld>
            <a:endParaRPr kumimoji="0" lang="en-US" sz="1797" b="1" i="0" u="none" strike="noStrike" kern="1200" cap="none" spc="0" normalizeH="0" baseline="0" noProof="0" dirty="0">
              <a:ln>
                <a:noFill/>
              </a:ln>
              <a:solidFill>
                <a:prstClr val="black"/>
              </a:solidFill>
              <a:effectLst/>
              <a:uLnTx/>
              <a:uFillTx/>
              <a:latin typeface="Calibri"/>
              <a:ea typeface="MS Gothic"/>
              <a:cs typeface="+mn-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63513" y="229260"/>
            <a:ext cx="9753600" cy="788987"/>
          </a:xfrm>
        </p:spPr>
        <p:txBody>
          <a:bodyPr/>
          <a:lstStyle/>
          <a:p>
            <a:r>
              <a:rPr kumimoji="0" lang="en-US" altLang="en-US" sz="3200" b="1" i="0" u="none" strike="noStrike" kern="0" cap="none" spc="0" normalizeH="0" baseline="0" noProof="0" dirty="0">
                <a:ln>
                  <a:noFill/>
                </a:ln>
                <a:solidFill>
                  <a:srgbClr val="191966"/>
                </a:solidFill>
                <a:effectLst/>
                <a:uLnTx/>
                <a:uFillTx/>
                <a:latin typeface="Century Gothic" panose="020B0502020202020204" pitchFamily="34" charset="0"/>
                <a:ea typeface="MS Gothic"/>
              </a:rPr>
              <a:t>Moderation of Question Papers</a:t>
            </a:r>
            <a:endParaRPr lang="en-ZA" altLang="en-US" sz="3200" dirty="0"/>
          </a:p>
        </p:txBody>
      </p:sp>
      <p:sp>
        <p:nvSpPr>
          <p:cNvPr id="14339" name="Content Placeholder 2"/>
          <p:cNvSpPr>
            <a:spLocks noGrp="1"/>
          </p:cNvSpPr>
          <p:nvPr>
            <p:ph idx="1"/>
          </p:nvPr>
        </p:nvSpPr>
        <p:spPr>
          <a:xfrm>
            <a:off x="21021" y="1177159"/>
            <a:ext cx="9896092" cy="5345878"/>
          </a:xfrm>
        </p:spPr>
        <p:txBody>
          <a:bodyPr/>
          <a:lstStyle/>
          <a:p>
            <a:pPr marL="106363" indent="0" algn="ctr">
              <a:buNone/>
            </a:pPr>
            <a:r>
              <a:rPr lang="en-US" altLang="en-US" sz="2800" b="1" u="sng" kern="0" dirty="0">
                <a:solidFill>
                  <a:srgbClr val="191966"/>
                </a:solidFill>
                <a:latin typeface="Century Gothic" panose="020B0502020202020204" pitchFamily="34" charset="0"/>
                <a:ea typeface="MS Gothic"/>
                <a:cs typeface="+mj-cs"/>
              </a:rPr>
              <a:t>Recurrent Non-compliance</a:t>
            </a:r>
          </a:p>
          <a:p>
            <a:pPr marL="106363" indent="0">
              <a:buNone/>
            </a:pPr>
            <a:r>
              <a:rPr lang="en-US" altLang="en-US" sz="2800" b="1" kern="0" dirty="0">
                <a:solidFill>
                  <a:srgbClr val="191966"/>
                </a:solidFill>
                <a:latin typeface="Century Gothic" panose="020B0502020202020204" pitchFamily="34" charset="0"/>
                <a:ea typeface="MS Gothic"/>
                <a:cs typeface="+mj-cs"/>
              </a:rPr>
              <a:t>The following areas with recurrent non-compliance were noted: </a:t>
            </a:r>
          </a:p>
          <a:p>
            <a:pPr marL="620713" indent="-514350">
              <a:buClr>
                <a:srgbClr val="191966"/>
              </a:buClr>
              <a:buSzPct val="100000"/>
              <a:buFont typeface="+mj-lt"/>
              <a:buAutoNum type="alphaLcPeriod"/>
            </a:pPr>
            <a:r>
              <a:rPr lang="en-US" altLang="en-US" sz="2800" kern="0" dirty="0">
                <a:solidFill>
                  <a:srgbClr val="191966"/>
                </a:solidFill>
                <a:latin typeface="Century Gothic" panose="020B0502020202020204" pitchFamily="34" charset="0"/>
                <a:ea typeface="MS Gothic"/>
                <a:cs typeface="+mj-cs"/>
              </a:rPr>
              <a:t>Low performance levels in the two criteria: </a:t>
            </a:r>
          </a:p>
          <a:p>
            <a:pPr marL="627063" indent="0" algn="just">
              <a:buSzPct val="100000"/>
              <a:buFont typeface="Arial" panose="020B0604020202020204" pitchFamily="34" charset="0"/>
              <a:buChar char="•"/>
            </a:pPr>
            <a:r>
              <a:rPr lang="en-US" altLang="en-US" sz="2800" kern="0" dirty="0">
                <a:solidFill>
                  <a:srgbClr val="191966"/>
                </a:solidFill>
                <a:latin typeface="Century Gothic" panose="020B0502020202020204" pitchFamily="34" charset="0"/>
                <a:ea typeface="MS Gothic"/>
                <a:cs typeface="+mj-cs"/>
              </a:rPr>
              <a:t>  </a:t>
            </a:r>
            <a:r>
              <a:rPr lang="en-US" altLang="en-US" sz="2400" kern="0" dirty="0">
                <a:solidFill>
                  <a:srgbClr val="191966"/>
                </a:solidFill>
                <a:latin typeface="Century Gothic" panose="020B0502020202020204" pitchFamily="34" charset="0"/>
                <a:ea typeface="MS Gothic"/>
                <a:cs typeface="+mj-cs"/>
              </a:rPr>
              <a:t>Text selection, types, and quality of questions; and</a:t>
            </a:r>
          </a:p>
          <a:p>
            <a:pPr marL="627063" indent="0" algn="just">
              <a:buSzPct val="100000"/>
              <a:buFont typeface="Arial" panose="020B0604020202020204" pitchFamily="34" charset="0"/>
              <a:buChar char="•"/>
            </a:pPr>
            <a:r>
              <a:rPr lang="en-US" altLang="en-US" sz="2400" kern="0" dirty="0">
                <a:solidFill>
                  <a:srgbClr val="191966"/>
                </a:solidFill>
                <a:latin typeface="Century Gothic" panose="020B0502020202020204" pitchFamily="34" charset="0"/>
                <a:ea typeface="MS Gothic"/>
                <a:cs typeface="+mj-cs"/>
              </a:rPr>
              <a:t>   Accuracy and reliability of marking guidelines</a:t>
            </a:r>
          </a:p>
          <a:p>
            <a:pPr marL="620713" indent="-514350" algn="just">
              <a:buSzPct val="100000"/>
              <a:buFont typeface="+mj-lt"/>
              <a:buAutoNum type="alphaLcPeriod" startAt="2"/>
            </a:pPr>
            <a:endParaRPr lang="en-ZA" altLang="en-US" sz="2800" dirty="0">
              <a:solidFill>
                <a:srgbClr val="191966"/>
              </a:solidFill>
              <a:latin typeface="Century Gothic" panose="020B0502020202020204" pitchFamily="34" charset="0"/>
            </a:endParaRPr>
          </a:p>
        </p:txBody>
      </p:sp>
      <p:sp>
        <p:nvSpPr>
          <p:cNvPr id="2" name="Slide Number Placeholder 1"/>
          <p:cNvSpPr>
            <a:spLocks noGrp="1"/>
          </p:cNvSpPr>
          <p:nvPr>
            <p:ph type="sldNum" sz="quarter" idx="4294967295"/>
          </p:nvPr>
        </p:nvSpPr>
        <p:spPr/>
        <p:txBody>
          <a:bodyPr/>
          <a:lstStyle/>
          <a:p>
            <a:pPr marL="0" marR="0" lvl="0" indent="0" algn="r" defTabSz="449263" rtl="0" eaLnBrk="1" fontAlgn="base" latinLnBrk="0" hangingPunct="0">
              <a:lnSpc>
                <a:spcPct val="93000"/>
              </a:lnSpc>
              <a:spcBef>
                <a:spcPct val="0"/>
              </a:spcBef>
              <a:spcAft>
                <a:spcPct val="0"/>
              </a:spcAft>
              <a:buClr>
                <a:srgbClr val="000000"/>
              </a:buClr>
              <a:buSzPct val="45000"/>
              <a:buFont typeface="Wingdings" pitchFamily="2" charset="2"/>
              <a:buNone/>
              <a:tabLst/>
              <a:defRPr/>
            </a:pPr>
            <a:fld id="{6E752065-9866-40C6-BD87-6268BE28AB23}" type="slidenum">
              <a:rPr kumimoji="0" lang="en-ZA" sz="1400" b="0" i="0" u="none" strike="noStrike" kern="1200" cap="none" spc="0" normalizeH="0" baseline="0" noProof="0" smtClean="0">
                <a:ln>
                  <a:noFill/>
                </a:ln>
                <a:solidFill>
                  <a:srgbClr val="000000"/>
                </a:solidFill>
                <a:effectLst/>
                <a:uLnTx/>
                <a:uFillTx/>
                <a:latin typeface="Century Gothic" panose="020B0502020202020204" pitchFamily="34" charset="0"/>
                <a:ea typeface="MS Gothic" pitchFamily="49" charset="-128"/>
                <a:cs typeface="Arial" charset="0"/>
              </a:rPr>
              <a:pPr marL="0" marR="0" lvl="0" indent="0" algn="r" defTabSz="449263" rtl="0" eaLnBrk="1" fontAlgn="base" latinLnBrk="0" hangingPunct="0">
                <a:lnSpc>
                  <a:spcPct val="93000"/>
                </a:lnSpc>
                <a:spcBef>
                  <a:spcPct val="0"/>
                </a:spcBef>
                <a:spcAft>
                  <a:spcPct val="0"/>
                </a:spcAft>
                <a:buClr>
                  <a:srgbClr val="000000"/>
                </a:buClr>
                <a:buSzPct val="45000"/>
                <a:buFont typeface="Wingdings" pitchFamily="2" charset="2"/>
                <a:buNone/>
                <a:tabLst/>
                <a:defRPr/>
              </a:pPr>
              <a:t>14</a:t>
            </a:fld>
            <a:endParaRPr kumimoji="0" lang="en-ZA" sz="1400" b="0" i="0" u="none" strike="noStrike" kern="1200" cap="none" spc="0" normalizeH="0" baseline="0" noProof="0" dirty="0">
              <a:ln>
                <a:noFill/>
              </a:ln>
              <a:solidFill>
                <a:srgbClr val="000000"/>
              </a:solidFill>
              <a:effectLst/>
              <a:uLnTx/>
              <a:uFillTx/>
              <a:latin typeface="Century Gothic" panose="020B0502020202020204" pitchFamily="34" charset="0"/>
              <a:ea typeface="MS Gothic" pitchFamily="49" charset="-128"/>
              <a:cs typeface="Arial" charset="0"/>
            </a:endParaRPr>
          </a:p>
        </p:txBody>
      </p:sp>
    </p:spTree>
    <p:extLst>
      <p:ext uri="{BB962C8B-B14F-4D97-AF65-F5344CB8AC3E}">
        <p14:creationId xmlns:p14="http://schemas.microsoft.com/office/powerpoint/2010/main" val="18542087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bwMode="auto">
          <a:xfrm>
            <a:off x="1763712" y="1874837"/>
            <a:ext cx="6881192" cy="3024336"/>
          </a:xfrm>
          <a:prstGeom prst="roundRect">
            <a:avLst/>
          </a:prstGeom>
          <a:solidFill>
            <a:srgbClr val="22228B"/>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eaLnBrk="1">
              <a:lnSpc>
                <a:spcPct val="93000"/>
              </a:lnSpc>
              <a:buClr>
                <a:srgbClr val="000000"/>
              </a:buClr>
              <a:buSzPct val="45000"/>
              <a:buFont typeface="Wingdings" charset="2"/>
              <a:buNone/>
              <a:defRPr/>
            </a:pPr>
            <a:endParaRPr lang="en-ZA" dirty="0">
              <a:latin typeface="Arial" charset="0"/>
            </a:endParaRPr>
          </a:p>
          <a:p>
            <a:pPr eaLnBrk="1">
              <a:lnSpc>
                <a:spcPct val="93000"/>
              </a:lnSpc>
              <a:buClr>
                <a:srgbClr val="000000"/>
              </a:buClr>
              <a:buSzPct val="45000"/>
              <a:buFont typeface="Wingdings" charset="2"/>
              <a:buNone/>
              <a:defRPr/>
            </a:pPr>
            <a:endParaRPr lang="en-ZA" dirty="0">
              <a:latin typeface="Arial" charset="0"/>
            </a:endParaRPr>
          </a:p>
          <a:p>
            <a:pPr eaLnBrk="1">
              <a:lnSpc>
                <a:spcPct val="93000"/>
              </a:lnSpc>
              <a:buClr>
                <a:srgbClr val="000000"/>
              </a:buClr>
              <a:buSzPct val="45000"/>
              <a:buFont typeface="Wingdings" charset="2"/>
              <a:buNone/>
              <a:defRPr/>
            </a:pPr>
            <a:endParaRPr lang="en-ZA" dirty="0">
              <a:latin typeface="Arial" charset="0"/>
            </a:endParaRPr>
          </a:p>
          <a:p>
            <a:pPr algn="ctr" eaLnBrk="1">
              <a:lnSpc>
                <a:spcPct val="93000"/>
              </a:lnSpc>
              <a:buClr>
                <a:srgbClr val="000000"/>
              </a:buClr>
              <a:buSzPct val="45000"/>
              <a:buFont typeface="Wingdings" charset="2"/>
              <a:buNone/>
              <a:defRPr/>
            </a:pPr>
            <a:r>
              <a:rPr lang="en-ZA" sz="4000" b="1" dirty="0">
                <a:latin typeface="Century Gothic" panose="020B0502020202020204" pitchFamily="34" charset="0"/>
              </a:rPr>
              <a:t>MODERATION OF SBA, PAT AND ORAL ASSESSMENT</a:t>
            </a:r>
          </a:p>
        </p:txBody>
      </p:sp>
      <p:sp>
        <p:nvSpPr>
          <p:cNvPr id="3" name="Slide Number Placeholder 2"/>
          <p:cNvSpPr>
            <a:spLocks noGrp="1"/>
          </p:cNvSpPr>
          <p:nvPr>
            <p:ph type="sldNum" idx="4"/>
          </p:nvPr>
        </p:nvSpPr>
        <p:spPr>
          <a:xfrm>
            <a:off x="7224713" y="6884988"/>
            <a:ext cx="2351087" cy="522287"/>
          </a:xfrm>
        </p:spPr>
        <p:txBody>
          <a:bodyPr/>
          <a:lstStyle/>
          <a:p>
            <a:fld id="{FB682254-A90A-4E36-AFA3-8B22414A6040}" type="slidenum">
              <a:rPr lang="en-GB" altLang="en-US" b="0" smtClean="0">
                <a:solidFill>
                  <a:srgbClr val="181966"/>
                </a:solidFill>
              </a:rPr>
              <a:pPr/>
              <a:t>15</a:t>
            </a:fld>
            <a:endParaRPr lang="en-GB" altLang="en-US" b="0" dirty="0">
              <a:solidFill>
                <a:srgbClr val="181966"/>
              </a:solidFill>
            </a:endParaRPr>
          </a:p>
        </p:txBody>
      </p:sp>
    </p:spTree>
    <p:extLst>
      <p:ext uri="{BB962C8B-B14F-4D97-AF65-F5344CB8AC3E}">
        <p14:creationId xmlns:p14="http://schemas.microsoft.com/office/powerpoint/2010/main" val="843984351"/>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1"/>
          <p:cNvSpPr>
            <a:spLocks noGrp="1" noChangeArrowheads="1"/>
          </p:cNvSpPr>
          <p:nvPr>
            <p:ph type="title"/>
          </p:nvPr>
        </p:nvSpPr>
        <p:spPr>
          <a:xfrm>
            <a:off x="239712" y="323850"/>
            <a:ext cx="9448798" cy="542811"/>
          </a:xfrm>
        </p:spPr>
        <p:txBody>
          <a:bodyPr/>
          <a:lstStyle/>
          <a:p>
            <a:pPr eaLnBrk="1"/>
            <a:br>
              <a:rPr lang="en-US" altLang="en-US" sz="2700" b="1" dirty="0">
                <a:solidFill>
                  <a:srgbClr val="002060"/>
                </a:solidFill>
                <a:latin typeface="Century Gothic" panose="020B0502020202020204" pitchFamily="34" charset="0"/>
              </a:rPr>
            </a:br>
            <a:r>
              <a:rPr lang="en-US" altLang="en-US" sz="3200" b="1" dirty="0">
                <a:solidFill>
                  <a:srgbClr val="002060"/>
                </a:solidFill>
                <a:latin typeface="Century Gothic" panose="020B0502020202020204" pitchFamily="34" charset="0"/>
              </a:rPr>
              <a:t>Scope of Moderation of SBA </a:t>
            </a:r>
            <a:br>
              <a:rPr lang="en-US" altLang="en-US" sz="2700" b="1" dirty="0">
                <a:solidFill>
                  <a:srgbClr val="002060"/>
                </a:solidFill>
                <a:latin typeface="Century Gothic" panose="020B0502020202020204" pitchFamily="34" charset="0"/>
              </a:rPr>
            </a:br>
            <a:endParaRPr lang="en-US" altLang="en-US" sz="2700" b="1" dirty="0">
              <a:solidFill>
                <a:srgbClr val="002060"/>
              </a:solidFill>
              <a:latin typeface="Century Gothic" panose="020B0502020202020204" pitchFamily="34" charset="0"/>
            </a:endParaRPr>
          </a:p>
        </p:txBody>
      </p:sp>
      <p:sp>
        <p:nvSpPr>
          <p:cNvPr id="2" name="Content Placeholder 1"/>
          <p:cNvSpPr>
            <a:spLocks noGrp="1"/>
          </p:cNvSpPr>
          <p:nvPr>
            <p:ph idx="1"/>
          </p:nvPr>
        </p:nvSpPr>
        <p:spPr>
          <a:xfrm>
            <a:off x="239712" y="960437"/>
            <a:ext cx="9448799" cy="5533913"/>
          </a:xfrm>
        </p:spPr>
        <p:txBody>
          <a:bodyPr/>
          <a:lstStyle/>
          <a:p>
            <a:pPr marL="106363" indent="0">
              <a:buNone/>
              <a:defRPr/>
            </a:pPr>
            <a:endParaRPr lang="en-ZA" dirty="0">
              <a:solidFill>
                <a:schemeClr val="accent6">
                  <a:lumMod val="50000"/>
                </a:schemeClr>
              </a:solidFill>
              <a:latin typeface="Century Gothic" panose="020B0502020202020204" pitchFamily="34" charset="0"/>
            </a:endParaRPr>
          </a:p>
          <a:p>
            <a:pPr>
              <a:defRPr/>
            </a:pPr>
            <a:endParaRPr lang="en-ZA" dirty="0">
              <a:solidFill>
                <a:schemeClr val="accent6">
                  <a:lumMod val="50000"/>
                </a:schemeClr>
              </a:solidFill>
              <a:latin typeface="Century Gothic" panose="020B0502020202020204" pitchFamily="34" charset="0"/>
            </a:endParaRPr>
          </a:p>
          <a:p>
            <a:pPr>
              <a:defRPr/>
            </a:pPr>
            <a:endParaRPr lang="en-ZA" dirty="0">
              <a:solidFill>
                <a:schemeClr val="accent6">
                  <a:lumMod val="50000"/>
                </a:schemeClr>
              </a:solidFill>
              <a:latin typeface="Century Gothic" panose="020B0502020202020204" pitchFamily="34" charset="0"/>
            </a:endParaRPr>
          </a:p>
          <a:p>
            <a:pPr>
              <a:defRPr/>
            </a:pPr>
            <a:endParaRPr lang="en-ZA" dirty="0">
              <a:solidFill>
                <a:schemeClr val="accent6">
                  <a:lumMod val="50000"/>
                </a:schemeClr>
              </a:solidFill>
              <a:latin typeface="Century Gothic" panose="020B0502020202020204" pitchFamily="34" charset="0"/>
            </a:endParaRPr>
          </a:p>
          <a:p>
            <a:pPr>
              <a:defRPr/>
            </a:pPr>
            <a:endParaRPr lang="en-ZA" dirty="0">
              <a:solidFill>
                <a:schemeClr val="accent6">
                  <a:lumMod val="50000"/>
                </a:schemeClr>
              </a:solidFill>
              <a:latin typeface="Century Gothic" panose="020B0502020202020204" pitchFamily="34" charset="0"/>
            </a:endParaRPr>
          </a:p>
          <a:p>
            <a:pPr>
              <a:defRPr/>
            </a:pPr>
            <a:endParaRPr lang="en-ZA" dirty="0">
              <a:solidFill>
                <a:schemeClr val="accent6">
                  <a:lumMod val="50000"/>
                </a:schemeClr>
              </a:solidFill>
              <a:latin typeface="Century Gothic" panose="020B0502020202020204" pitchFamily="34" charset="0"/>
            </a:endParaRPr>
          </a:p>
          <a:p>
            <a:pPr marL="401637" lvl="1" indent="0">
              <a:buFont typeface="Symbol" panose="05050102010706020507" pitchFamily="18" charset="2"/>
              <a:buNone/>
              <a:defRPr/>
            </a:pPr>
            <a:endParaRPr lang="en-ZA" dirty="0"/>
          </a:p>
        </p:txBody>
      </p:sp>
      <p:sp>
        <p:nvSpPr>
          <p:cNvPr id="5" name="Slide Number Placeholder 4"/>
          <p:cNvSpPr>
            <a:spLocks noGrp="1"/>
          </p:cNvSpPr>
          <p:nvPr>
            <p:ph type="sldNum" idx="4"/>
          </p:nvPr>
        </p:nvSpPr>
        <p:spPr>
          <a:xfrm>
            <a:off x="7224713" y="6884988"/>
            <a:ext cx="2351087" cy="522287"/>
          </a:xfrm>
        </p:spPr>
        <p:txBody>
          <a:bodyPr/>
          <a:lstStyle/>
          <a:p>
            <a:pPr marL="0" marR="0" lvl="0" indent="0" algn="r" defTabSz="449263" rtl="0" eaLnBrk="1" fontAlgn="base" latinLnBrk="0" hangingPunct="0">
              <a:lnSpc>
                <a:spcPct val="93000"/>
              </a:lnSpc>
              <a:spcBef>
                <a:spcPct val="0"/>
              </a:spcBef>
              <a:spcAft>
                <a:spcPct val="0"/>
              </a:spcAft>
              <a:buClr>
                <a:srgbClr val="000000"/>
              </a:buClr>
              <a:buSzPct val="45000"/>
              <a:buFont typeface="Wingdings" pitchFamily="2" charset="2"/>
              <a:buNone/>
              <a:tabLst/>
              <a:defRPr/>
            </a:pPr>
            <a:fld id="{FB682254-A90A-4E36-AFA3-8B22414A6040}" type="slidenum">
              <a:rPr kumimoji="0" lang="en-GB" altLang="en-US" sz="1400" b="0" i="0" u="none" strike="noStrike" kern="1200" cap="none" spc="0" normalizeH="0" baseline="0" noProof="0" smtClean="0">
                <a:ln>
                  <a:noFill/>
                </a:ln>
                <a:solidFill>
                  <a:srgbClr val="000000"/>
                </a:solidFill>
                <a:effectLst/>
                <a:uLnTx/>
                <a:uFillTx/>
                <a:latin typeface="Century Gothic" panose="020B0502020202020204" pitchFamily="34" charset="0"/>
                <a:ea typeface="MS Gothic" pitchFamily="49" charset="-128"/>
                <a:cs typeface="Arial" charset="0"/>
              </a:rPr>
              <a:pPr marL="0" marR="0" lvl="0" indent="0" algn="r" defTabSz="449263" rtl="0" eaLnBrk="1" fontAlgn="base" latinLnBrk="0" hangingPunct="0">
                <a:lnSpc>
                  <a:spcPct val="93000"/>
                </a:lnSpc>
                <a:spcBef>
                  <a:spcPct val="0"/>
                </a:spcBef>
                <a:spcAft>
                  <a:spcPct val="0"/>
                </a:spcAft>
                <a:buClr>
                  <a:srgbClr val="000000"/>
                </a:buClr>
                <a:buSzPct val="45000"/>
                <a:buFont typeface="Wingdings" pitchFamily="2" charset="2"/>
                <a:buNone/>
                <a:tabLst/>
                <a:defRPr/>
              </a:pPr>
              <a:t>16</a:t>
            </a:fld>
            <a:endParaRPr kumimoji="0" lang="en-GB" altLang="en-US" sz="1400" b="0" i="0" u="none" strike="noStrike" kern="1200" cap="none" spc="0" normalizeH="0" baseline="0" noProof="0" dirty="0">
              <a:ln>
                <a:noFill/>
              </a:ln>
              <a:solidFill>
                <a:srgbClr val="000000"/>
              </a:solidFill>
              <a:effectLst/>
              <a:uLnTx/>
              <a:uFillTx/>
              <a:latin typeface="Century Gothic" panose="020B0502020202020204" pitchFamily="34" charset="0"/>
              <a:ea typeface="MS Gothic" pitchFamily="49" charset="-128"/>
              <a:cs typeface="Arial" charset="0"/>
            </a:endParaRPr>
          </a:p>
        </p:txBody>
      </p:sp>
      <p:graphicFrame>
        <p:nvGraphicFramePr>
          <p:cNvPr id="3" name="Table 5">
            <a:extLst>
              <a:ext uri="{FF2B5EF4-FFF2-40B4-BE49-F238E27FC236}">
                <a16:creationId xmlns:a16="http://schemas.microsoft.com/office/drawing/2014/main" id="{C219BB99-9D3F-4CEC-B900-5327059D3CB2}"/>
              </a:ext>
            </a:extLst>
          </p:cNvPr>
          <p:cNvGraphicFramePr>
            <a:graphicFrameLocks noGrp="1"/>
          </p:cNvGraphicFramePr>
          <p:nvPr>
            <p:extLst>
              <p:ext uri="{D42A27DB-BD31-4B8C-83A1-F6EECF244321}">
                <p14:modId xmlns:p14="http://schemas.microsoft.com/office/powerpoint/2010/main" val="59519791"/>
              </p:ext>
            </p:extLst>
          </p:nvPr>
        </p:nvGraphicFramePr>
        <p:xfrm>
          <a:off x="696912" y="1054736"/>
          <a:ext cx="8229600" cy="4188272"/>
        </p:xfrm>
        <a:graphic>
          <a:graphicData uri="http://schemas.openxmlformats.org/drawingml/2006/table">
            <a:tbl>
              <a:tblPr firstRow="1" bandRow="1">
                <a:tableStyleId>{10A1B5D5-9B99-4C35-A422-299274C87663}</a:tableStyleId>
              </a:tblPr>
              <a:tblGrid>
                <a:gridCol w="8229600">
                  <a:extLst>
                    <a:ext uri="{9D8B030D-6E8A-4147-A177-3AD203B41FA5}">
                      <a16:colId xmlns:a16="http://schemas.microsoft.com/office/drawing/2014/main" val="1926724407"/>
                    </a:ext>
                  </a:extLst>
                </a:gridCol>
              </a:tblGrid>
              <a:tr h="380752">
                <a:tc>
                  <a:txBody>
                    <a:bodyPr/>
                    <a:lstStyle/>
                    <a:p>
                      <a:r>
                        <a:rPr lang="en-US" dirty="0">
                          <a:solidFill>
                            <a:schemeClr val="bg1"/>
                          </a:solidFill>
                          <a:latin typeface="Century Gothic" panose="020B0502020202020204" pitchFamily="34" charset="0"/>
                        </a:rPr>
                        <a:t>LIST OF SUBJECTS</a:t>
                      </a:r>
                      <a:endParaRPr lang="en-ZA" dirty="0">
                        <a:solidFill>
                          <a:schemeClr val="bg1"/>
                        </a:solidFill>
                        <a:latin typeface="Century Gothic" panose="020B0502020202020204" pitchFamily="34" charset="0"/>
                      </a:endParaRPr>
                    </a:p>
                  </a:txBody>
                  <a:tcPr/>
                </a:tc>
                <a:extLst>
                  <a:ext uri="{0D108BD9-81ED-4DB2-BD59-A6C34878D82A}">
                    <a16:rowId xmlns:a16="http://schemas.microsoft.com/office/drawing/2014/main" val="2945402348"/>
                  </a:ext>
                </a:extLst>
              </a:tr>
              <a:tr h="3807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dirty="0">
                          <a:solidFill>
                            <a:srgbClr val="22228B"/>
                          </a:solidFill>
                          <a:latin typeface="Century Gothic" panose="020B0502020202020204" pitchFamily="34" charset="0"/>
                        </a:rPr>
                        <a:t>Business Studies</a:t>
                      </a:r>
                    </a:p>
                  </a:txBody>
                  <a:tcPr/>
                </a:tc>
                <a:extLst>
                  <a:ext uri="{0D108BD9-81ED-4DB2-BD59-A6C34878D82A}">
                    <a16:rowId xmlns:a16="http://schemas.microsoft.com/office/drawing/2014/main" val="1867737200"/>
                  </a:ext>
                </a:extLst>
              </a:tr>
              <a:tr h="3807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dirty="0">
                          <a:solidFill>
                            <a:srgbClr val="22228B"/>
                          </a:solidFill>
                          <a:latin typeface="Century Gothic" panose="020B0502020202020204" pitchFamily="34" charset="0"/>
                        </a:rPr>
                        <a:t>Economics</a:t>
                      </a:r>
                    </a:p>
                  </a:txBody>
                  <a:tcPr/>
                </a:tc>
                <a:extLst>
                  <a:ext uri="{0D108BD9-81ED-4DB2-BD59-A6C34878D82A}">
                    <a16:rowId xmlns:a16="http://schemas.microsoft.com/office/drawing/2014/main" val="1157382933"/>
                  </a:ext>
                </a:extLst>
              </a:tr>
              <a:tr h="3807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dirty="0">
                          <a:solidFill>
                            <a:srgbClr val="22228B"/>
                          </a:solidFill>
                          <a:latin typeface="Century Gothic" panose="020B0502020202020204" pitchFamily="34" charset="0"/>
                        </a:rPr>
                        <a:t>Geography</a:t>
                      </a:r>
                    </a:p>
                  </a:txBody>
                  <a:tcPr/>
                </a:tc>
                <a:extLst>
                  <a:ext uri="{0D108BD9-81ED-4DB2-BD59-A6C34878D82A}">
                    <a16:rowId xmlns:a16="http://schemas.microsoft.com/office/drawing/2014/main" val="222550955"/>
                  </a:ext>
                </a:extLst>
              </a:tr>
              <a:tr h="3807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dirty="0">
                          <a:solidFill>
                            <a:srgbClr val="22228B"/>
                          </a:solidFill>
                          <a:latin typeface="Century Gothic" panose="020B0502020202020204" pitchFamily="34" charset="0"/>
                        </a:rPr>
                        <a:t>Mathematical Literacy</a:t>
                      </a:r>
                    </a:p>
                  </a:txBody>
                  <a:tcPr/>
                </a:tc>
                <a:extLst>
                  <a:ext uri="{0D108BD9-81ED-4DB2-BD59-A6C34878D82A}">
                    <a16:rowId xmlns:a16="http://schemas.microsoft.com/office/drawing/2014/main" val="2410124553"/>
                  </a:ext>
                </a:extLst>
              </a:tr>
              <a:tr h="3807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dirty="0">
                          <a:solidFill>
                            <a:srgbClr val="22228B"/>
                          </a:solidFill>
                          <a:latin typeface="Century Gothic" panose="020B0502020202020204" pitchFamily="34" charset="0"/>
                        </a:rPr>
                        <a:t>Mathematics</a:t>
                      </a:r>
                    </a:p>
                  </a:txBody>
                  <a:tcPr/>
                </a:tc>
                <a:extLst>
                  <a:ext uri="{0D108BD9-81ED-4DB2-BD59-A6C34878D82A}">
                    <a16:rowId xmlns:a16="http://schemas.microsoft.com/office/drawing/2014/main" val="4277451388"/>
                  </a:ext>
                </a:extLst>
              </a:tr>
              <a:tr h="3807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dirty="0">
                          <a:solidFill>
                            <a:srgbClr val="22228B"/>
                          </a:solidFill>
                          <a:latin typeface="Century Gothic" panose="020B0502020202020204" pitchFamily="34" charset="0"/>
                        </a:rPr>
                        <a:t>Physical Sciences</a:t>
                      </a:r>
                    </a:p>
                  </a:txBody>
                  <a:tcPr/>
                </a:tc>
                <a:extLst>
                  <a:ext uri="{0D108BD9-81ED-4DB2-BD59-A6C34878D82A}">
                    <a16:rowId xmlns:a16="http://schemas.microsoft.com/office/drawing/2014/main" val="3025403122"/>
                  </a:ext>
                </a:extLst>
              </a:tr>
              <a:tr h="380752">
                <a:tc>
                  <a:txBody>
                    <a:bodyPr/>
                    <a:lstStyle/>
                    <a:p>
                      <a:r>
                        <a:rPr lang="en-ZA" dirty="0">
                          <a:solidFill>
                            <a:srgbClr val="22228B"/>
                          </a:solidFill>
                          <a:latin typeface="Century Gothic" panose="020B0502020202020204" pitchFamily="34" charset="0"/>
                        </a:rPr>
                        <a:t>South African Sign Language Home Language</a:t>
                      </a:r>
                    </a:p>
                  </a:txBody>
                  <a:tcPr/>
                </a:tc>
                <a:extLst>
                  <a:ext uri="{0D108BD9-81ED-4DB2-BD59-A6C34878D82A}">
                    <a16:rowId xmlns:a16="http://schemas.microsoft.com/office/drawing/2014/main" val="1815813500"/>
                  </a:ext>
                </a:extLst>
              </a:tr>
              <a:tr h="380752">
                <a:tc>
                  <a:txBody>
                    <a:bodyPr/>
                    <a:lstStyle/>
                    <a:p>
                      <a:r>
                        <a:rPr lang="en-ZA" dirty="0">
                          <a:solidFill>
                            <a:srgbClr val="22228B"/>
                          </a:solidFill>
                          <a:latin typeface="Century Gothic" panose="020B0502020202020204" pitchFamily="34" charset="0"/>
                        </a:rPr>
                        <a:t>Technical Sciences</a:t>
                      </a:r>
                    </a:p>
                  </a:txBody>
                  <a:tcPr/>
                </a:tc>
                <a:extLst>
                  <a:ext uri="{0D108BD9-81ED-4DB2-BD59-A6C34878D82A}">
                    <a16:rowId xmlns:a16="http://schemas.microsoft.com/office/drawing/2014/main" val="2883689279"/>
                  </a:ext>
                </a:extLst>
              </a:tr>
              <a:tr h="380752">
                <a:tc>
                  <a:txBody>
                    <a:bodyPr/>
                    <a:lstStyle/>
                    <a:p>
                      <a:r>
                        <a:rPr lang="en-US" dirty="0">
                          <a:solidFill>
                            <a:srgbClr val="22228B"/>
                          </a:solidFill>
                          <a:latin typeface="Century Gothic" panose="020B0502020202020204" pitchFamily="34" charset="0"/>
                        </a:rPr>
                        <a:t>Maritime Economics</a:t>
                      </a:r>
                      <a:endParaRPr lang="en-ZA" dirty="0">
                        <a:solidFill>
                          <a:srgbClr val="22228B"/>
                        </a:solidFill>
                        <a:latin typeface="Century Gothic" panose="020B0502020202020204" pitchFamily="34" charset="0"/>
                      </a:endParaRPr>
                    </a:p>
                  </a:txBody>
                  <a:tcPr/>
                </a:tc>
                <a:extLst>
                  <a:ext uri="{0D108BD9-81ED-4DB2-BD59-A6C34878D82A}">
                    <a16:rowId xmlns:a16="http://schemas.microsoft.com/office/drawing/2014/main" val="4086661120"/>
                  </a:ext>
                </a:extLst>
              </a:tr>
              <a:tr h="380752">
                <a:tc>
                  <a:txBody>
                    <a:bodyPr/>
                    <a:lstStyle/>
                    <a:p>
                      <a:r>
                        <a:rPr lang="en-US" dirty="0">
                          <a:solidFill>
                            <a:srgbClr val="22228B"/>
                          </a:solidFill>
                          <a:latin typeface="Century Gothic" panose="020B0502020202020204" pitchFamily="34" charset="0"/>
                        </a:rPr>
                        <a:t>Marine Sciences</a:t>
                      </a:r>
                      <a:endParaRPr lang="en-ZA" dirty="0">
                        <a:solidFill>
                          <a:srgbClr val="22228B"/>
                        </a:solidFill>
                        <a:latin typeface="Century Gothic" panose="020B0502020202020204" pitchFamily="34" charset="0"/>
                      </a:endParaRPr>
                    </a:p>
                  </a:txBody>
                  <a:tcPr/>
                </a:tc>
                <a:extLst>
                  <a:ext uri="{0D108BD9-81ED-4DB2-BD59-A6C34878D82A}">
                    <a16:rowId xmlns:a16="http://schemas.microsoft.com/office/drawing/2014/main" val="530934390"/>
                  </a:ext>
                </a:extLst>
              </a:tr>
            </a:tbl>
          </a:graphicData>
        </a:graphic>
      </p:graphicFrame>
    </p:spTree>
    <p:extLst>
      <p:ext uri="{BB962C8B-B14F-4D97-AF65-F5344CB8AC3E}">
        <p14:creationId xmlns:p14="http://schemas.microsoft.com/office/powerpoint/2010/main" val="26825732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C94484-A560-01C8-D030-6E3E63619C48}"/>
              </a:ext>
            </a:extLst>
          </p:cNvPr>
          <p:cNvSpPr>
            <a:spLocks noGrp="1"/>
          </p:cNvSpPr>
          <p:nvPr>
            <p:ph type="title"/>
          </p:nvPr>
        </p:nvSpPr>
        <p:spPr>
          <a:xfrm>
            <a:off x="239713" y="323850"/>
            <a:ext cx="9601202" cy="712787"/>
          </a:xfrm>
        </p:spPr>
        <p:txBody>
          <a:bodyPr/>
          <a:lstStyle/>
          <a:p>
            <a:r>
              <a:rPr kumimoji="0" lang="en-US" altLang="en-US" sz="3200" b="1" i="0" u="none" strike="noStrike" kern="0" cap="none" spc="0" normalizeH="0" baseline="0" noProof="0" dirty="0">
                <a:ln>
                  <a:noFill/>
                </a:ln>
                <a:solidFill>
                  <a:srgbClr val="22228B"/>
                </a:solidFill>
                <a:effectLst/>
                <a:uLnTx/>
                <a:uFillTx/>
                <a:latin typeface="Century Gothic" panose="020B0502020202020204" pitchFamily="34" charset="0"/>
                <a:ea typeface="MS Gothic"/>
              </a:rPr>
              <a:t>Scope of Moderation of SBA</a:t>
            </a:r>
            <a:endParaRPr lang="en-ZA" sz="3200" b="1" dirty="0">
              <a:solidFill>
                <a:srgbClr val="22228B"/>
              </a:solidFill>
              <a:latin typeface="Century Gothic" panose="020B0502020202020204" pitchFamily="34" charset="0"/>
            </a:endParaRPr>
          </a:p>
        </p:txBody>
      </p:sp>
      <p:graphicFrame>
        <p:nvGraphicFramePr>
          <p:cNvPr id="5" name="Content Placeholder 4">
            <a:extLst>
              <a:ext uri="{FF2B5EF4-FFF2-40B4-BE49-F238E27FC236}">
                <a16:creationId xmlns:a16="http://schemas.microsoft.com/office/drawing/2014/main" id="{2E427356-5656-1090-D67F-2E5E0F24A14C}"/>
              </a:ext>
            </a:extLst>
          </p:cNvPr>
          <p:cNvGraphicFramePr>
            <a:graphicFrameLocks noGrp="1"/>
          </p:cNvGraphicFramePr>
          <p:nvPr>
            <p:ph idx="1"/>
            <p:extLst>
              <p:ext uri="{D42A27DB-BD31-4B8C-83A1-F6EECF244321}">
                <p14:modId xmlns:p14="http://schemas.microsoft.com/office/powerpoint/2010/main" val="4105777230"/>
              </p:ext>
            </p:extLst>
          </p:nvPr>
        </p:nvGraphicFramePr>
        <p:xfrm>
          <a:off x="239714" y="1265237"/>
          <a:ext cx="9601200" cy="5334001"/>
        </p:xfrm>
        <a:graphic>
          <a:graphicData uri="http://schemas.openxmlformats.org/drawingml/2006/table">
            <a:tbl>
              <a:tblPr firstRow="1" bandRow="1">
                <a:tableStyleId>{93296810-A885-4BE3-A3E7-6D5BEEA58F35}</a:tableStyleId>
              </a:tblPr>
              <a:tblGrid>
                <a:gridCol w="2230519">
                  <a:extLst>
                    <a:ext uri="{9D8B030D-6E8A-4147-A177-3AD203B41FA5}">
                      <a16:colId xmlns:a16="http://schemas.microsoft.com/office/drawing/2014/main" val="3167545373"/>
                    </a:ext>
                  </a:extLst>
                </a:gridCol>
                <a:gridCol w="716505">
                  <a:extLst>
                    <a:ext uri="{9D8B030D-6E8A-4147-A177-3AD203B41FA5}">
                      <a16:colId xmlns:a16="http://schemas.microsoft.com/office/drawing/2014/main" val="3224510529"/>
                    </a:ext>
                  </a:extLst>
                </a:gridCol>
                <a:gridCol w="716505">
                  <a:extLst>
                    <a:ext uri="{9D8B030D-6E8A-4147-A177-3AD203B41FA5}">
                      <a16:colId xmlns:a16="http://schemas.microsoft.com/office/drawing/2014/main" val="1891291282"/>
                    </a:ext>
                  </a:extLst>
                </a:gridCol>
                <a:gridCol w="573207">
                  <a:extLst>
                    <a:ext uri="{9D8B030D-6E8A-4147-A177-3AD203B41FA5}">
                      <a16:colId xmlns:a16="http://schemas.microsoft.com/office/drawing/2014/main" val="3535935479"/>
                    </a:ext>
                  </a:extLst>
                </a:gridCol>
                <a:gridCol w="766352">
                  <a:extLst>
                    <a:ext uri="{9D8B030D-6E8A-4147-A177-3AD203B41FA5}">
                      <a16:colId xmlns:a16="http://schemas.microsoft.com/office/drawing/2014/main" val="2943113630"/>
                    </a:ext>
                  </a:extLst>
                </a:gridCol>
                <a:gridCol w="766352">
                  <a:extLst>
                    <a:ext uri="{9D8B030D-6E8A-4147-A177-3AD203B41FA5}">
                      <a16:colId xmlns:a16="http://schemas.microsoft.com/office/drawing/2014/main" val="4001988940"/>
                    </a:ext>
                  </a:extLst>
                </a:gridCol>
                <a:gridCol w="766352">
                  <a:extLst>
                    <a:ext uri="{9D8B030D-6E8A-4147-A177-3AD203B41FA5}">
                      <a16:colId xmlns:a16="http://schemas.microsoft.com/office/drawing/2014/main" val="3484478118"/>
                    </a:ext>
                  </a:extLst>
                </a:gridCol>
                <a:gridCol w="766352">
                  <a:extLst>
                    <a:ext uri="{9D8B030D-6E8A-4147-A177-3AD203B41FA5}">
                      <a16:colId xmlns:a16="http://schemas.microsoft.com/office/drawing/2014/main" val="3893179207"/>
                    </a:ext>
                  </a:extLst>
                </a:gridCol>
                <a:gridCol w="766352">
                  <a:extLst>
                    <a:ext uri="{9D8B030D-6E8A-4147-A177-3AD203B41FA5}">
                      <a16:colId xmlns:a16="http://schemas.microsoft.com/office/drawing/2014/main" val="4100545472"/>
                    </a:ext>
                  </a:extLst>
                </a:gridCol>
                <a:gridCol w="766352">
                  <a:extLst>
                    <a:ext uri="{9D8B030D-6E8A-4147-A177-3AD203B41FA5}">
                      <a16:colId xmlns:a16="http://schemas.microsoft.com/office/drawing/2014/main" val="1968970853"/>
                    </a:ext>
                  </a:extLst>
                </a:gridCol>
                <a:gridCol w="766352">
                  <a:extLst>
                    <a:ext uri="{9D8B030D-6E8A-4147-A177-3AD203B41FA5}">
                      <a16:colId xmlns:a16="http://schemas.microsoft.com/office/drawing/2014/main" val="4099875157"/>
                    </a:ext>
                  </a:extLst>
                </a:gridCol>
              </a:tblGrid>
              <a:tr h="1239278">
                <a:tc>
                  <a:txBody>
                    <a:bodyPr/>
                    <a:lstStyle/>
                    <a:p>
                      <a:pPr algn="ctr"/>
                      <a:r>
                        <a:rPr lang="en-US" sz="1400" b="1" dirty="0">
                          <a:solidFill>
                            <a:schemeClr val="bg1"/>
                          </a:solidFill>
                          <a:effectLst/>
                          <a:latin typeface="Century Gothic" panose="020B0502020202020204" pitchFamily="34" charset="0"/>
                        </a:rPr>
                        <a:t>PED</a:t>
                      </a:r>
                      <a:endParaRPr lang="en-ZA" sz="1400" dirty="0">
                        <a:solidFill>
                          <a:schemeClr val="bg1"/>
                        </a:solidFill>
                        <a:effectLst/>
                        <a:latin typeface="Century Gothic" panose="020B0502020202020204" pitchFamily="34" charset="0"/>
                        <a:ea typeface="Times New Roman" panose="02020603050405020304" pitchFamily="18" charset="0"/>
                      </a:endParaRPr>
                    </a:p>
                  </a:txBody>
                  <a:tcPr anchor="ctr"/>
                </a:tc>
                <a:tc>
                  <a:txBody>
                    <a:bodyPr/>
                    <a:lstStyle/>
                    <a:p>
                      <a:pPr algn="ctr"/>
                      <a:r>
                        <a:rPr lang="en-US" sz="1400" b="1" dirty="0">
                          <a:solidFill>
                            <a:schemeClr val="bg1"/>
                          </a:solidFill>
                          <a:effectLst/>
                          <a:latin typeface="Century Gothic" panose="020B0502020202020204" pitchFamily="34" charset="0"/>
                        </a:rPr>
                        <a:t>B STUDIES</a:t>
                      </a:r>
                      <a:endParaRPr lang="en-ZA" sz="1400" dirty="0">
                        <a:solidFill>
                          <a:schemeClr val="bg1"/>
                        </a:solidFill>
                        <a:effectLst/>
                        <a:latin typeface="Century Gothic" panose="020B0502020202020204" pitchFamily="34" charset="0"/>
                        <a:ea typeface="Times New Roman" panose="02020603050405020304" pitchFamily="18" charset="0"/>
                      </a:endParaRPr>
                    </a:p>
                  </a:txBody>
                  <a:tcPr vert="vert270" anchor="ctr"/>
                </a:tc>
                <a:tc>
                  <a:txBody>
                    <a:bodyPr/>
                    <a:lstStyle/>
                    <a:p>
                      <a:pPr algn="ctr"/>
                      <a:r>
                        <a:rPr lang="en-US" sz="1400" b="1" dirty="0">
                          <a:solidFill>
                            <a:schemeClr val="bg1"/>
                          </a:solidFill>
                          <a:effectLst/>
                          <a:latin typeface="Century Gothic" panose="020B0502020202020204" pitchFamily="34" charset="0"/>
                        </a:rPr>
                        <a:t>ECON</a:t>
                      </a:r>
                      <a:endParaRPr lang="en-ZA" sz="1400" dirty="0">
                        <a:solidFill>
                          <a:schemeClr val="bg1"/>
                        </a:solidFill>
                        <a:effectLst/>
                        <a:latin typeface="Century Gothic" panose="020B0502020202020204" pitchFamily="34" charset="0"/>
                        <a:ea typeface="Times New Roman" panose="02020603050405020304" pitchFamily="18" charset="0"/>
                      </a:endParaRPr>
                    </a:p>
                  </a:txBody>
                  <a:tcPr vert="vert270" anchor="ctr"/>
                </a:tc>
                <a:tc>
                  <a:txBody>
                    <a:bodyPr/>
                    <a:lstStyle/>
                    <a:p>
                      <a:pPr algn="ctr"/>
                      <a:r>
                        <a:rPr lang="en-US" sz="1400" b="1" dirty="0">
                          <a:solidFill>
                            <a:schemeClr val="bg1"/>
                          </a:solidFill>
                          <a:effectLst/>
                          <a:latin typeface="Century Gothic" panose="020B0502020202020204" pitchFamily="34" charset="0"/>
                        </a:rPr>
                        <a:t>GEOG</a:t>
                      </a:r>
                      <a:endParaRPr lang="en-ZA" sz="1400" dirty="0">
                        <a:solidFill>
                          <a:schemeClr val="bg1"/>
                        </a:solidFill>
                        <a:effectLst/>
                        <a:latin typeface="Century Gothic" panose="020B0502020202020204" pitchFamily="34" charset="0"/>
                        <a:ea typeface="Times New Roman" panose="02020603050405020304" pitchFamily="18" charset="0"/>
                      </a:endParaRPr>
                    </a:p>
                  </a:txBody>
                  <a:tcPr vert="vert270" anchor="ctr"/>
                </a:tc>
                <a:tc>
                  <a:txBody>
                    <a:bodyPr/>
                    <a:lstStyle/>
                    <a:p>
                      <a:pPr algn="ctr"/>
                      <a:r>
                        <a:rPr lang="en-US" sz="1400" b="1" dirty="0">
                          <a:solidFill>
                            <a:schemeClr val="bg1"/>
                          </a:solidFill>
                          <a:effectLst/>
                          <a:latin typeface="Century Gothic" panose="020B0502020202020204" pitchFamily="34" charset="0"/>
                        </a:rPr>
                        <a:t>MATH</a:t>
                      </a:r>
                      <a:endParaRPr lang="en-ZA" sz="1400" dirty="0">
                        <a:solidFill>
                          <a:schemeClr val="bg1"/>
                        </a:solidFill>
                        <a:effectLst/>
                        <a:latin typeface="Century Gothic" panose="020B0502020202020204" pitchFamily="34" charset="0"/>
                        <a:ea typeface="Times New Roman" panose="02020603050405020304" pitchFamily="18" charset="0"/>
                      </a:endParaRPr>
                    </a:p>
                  </a:txBody>
                  <a:tcPr vert="vert270" anchor="ctr"/>
                </a:tc>
                <a:tc>
                  <a:txBody>
                    <a:bodyPr/>
                    <a:lstStyle/>
                    <a:p>
                      <a:pPr algn="ctr"/>
                      <a:r>
                        <a:rPr lang="en-US" sz="1400" b="1" dirty="0">
                          <a:solidFill>
                            <a:schemeClr val="bg1"/>
                          </a:solidFill>
                          <a:effectLst/>
                          <a:latin typeface="Century Gothic" panose="020B0502020202020204" pitchFamily="34" charset="0"/>
                        </a:rPr>
                        <a:t>M LIT</a:t>
                      </a:r>
                      <a:endParaRPr lang="en-ZA" sz="1400" dirty="0">
                        <a:solidFill>
                          <a:schemeClr val="bg1"/>
                        </a:solidFill>
                        <a:effectLst/>
                        <a:latin typeface="Century Gothic" panose="020B0502020202020204" pitchFamily="34" charset="0"/>
                        <a:ea typeface="Times New Roman" panose="02020603050405020304" pitchFamily="18" charset="0"/>
                      </a:endParaRPr>
                    </a:p>
                  </a:txBody>
                  <a:tcPr vert="vert270" anchor="ctr"/>
                </a:tc>
                <a:tc>
                  <a:txBody>
                    <a:bodyPr/>
                    <a:lstStyle/>
                    <a:p>
                      <a:pPr algn="ctr"/>
                      <a:r>
                        <a:rPr lang="en-US" sz="1400" b="1" dirty="0">
                          <a:solidFill>
                            <a:schemeClr val="bg1"/>
                          </a:solidFill>
                          <a:effectLst/>
                          <a:latin typeface="Century Gothic" panose="020B0502020202020204" pitchFamily="34" charset="0"/>
                        </a:rPr>
                        <a:t>P SCIENCES</a:t>
                      </a:r>
                      <a:endParaRPr lang="en-ZA" sz="1400" dirty="0">
                        <a:solidFill>
                          <a:schemeClr val="bg1"/>
                        </a:solidFill>
                        <a:effectLst/>
                        <a:latin typeface="Century Gothic" panose="020B0502020202020204" pitchFamily="34" charset="0"/>
                        <a:ea typeface="Times New Roman" panose="02020603050405020304" pitchFamily="18" charset="0"/>
                      </a:endParaRPr>
                    </a:p>
                  </a:txBody>
                  <a:tcPr vert="vert270" anchor="ctr"/>
                </a:tc>
                <a:tc>
                  <a:txBody>
                    <a:bodyPr/>
                    <a:lstStyle/>
                    <a:p>
                      <a:pPr algn="ctr"/>
                      <a:r>
                        <a:rPr lang="en-US" sz="1400" b="1" dirty="0">
                          <a:solidFill>
                            <a:schemeClr val="bg1"/>
                          </a:solidFill>
                          <a:effectLst/>
                          <a:latin typeface="Century Gothic" panose="020B0502020202020204" pitchFamily="34" charset="0"/>
                        </a:rPr>
                        <a:t>SASL HL</a:t>
                      </a:r>
                      <a:endParaRPr lang="en-ZA" sz="1400" dirty="0">
                        <a:solidFill>
                          <a:schemeClr val="bg1"/>
                        </a:solidFill>
                        <a:effectLst/>
                        <a:latin typeface="Century Gothic" panose="020B0502020202020204" pitchFamily="34" charset="0"/>
                        <a:ea typeface="Times New Roman" panose="02020603050405020304" pitchFamily="18" charset="0"/>
                      </a:endParaRPr>
                    </a:p>
                  </a:txBody>
                  <a:tcPr vert="vert270" anchor="ctr"/>
                </a:tc>
                <a:tc>
                  <a:txBody>
                    <a:bodyPr/>
                    <a:lstStyle/>
                    <a:p>
                      <a:pPr algn="ctr"/>
                      <a:r>
                        <a:rPr lang="en-US" sz="1400" b="1" dirty="0">
                          <a:solidFill>
                            <a:schemeClr val="bg1"/>
                          </a:solidFill>
                          <a:effectLst/>
                          <a:latin typeface="Century Gothic" panose="020B0502020202020204" pitchFamily="34" charset="0"/>
                        </a:rPr>
                        <a:t>TECH SCI</a:t>
                      </a:r>
                      <a:endParaRPr lang="en-ZA" sz="1400" dirty="0">
                        <a:solidFill>
                          <a:schemeClr val="bg1"/>
                        </a:solidFill>
                        <a:effectLst/>
                        <a:latin typeface="Century Gothic" panose="020B0502020202020204" pitchFamily="34" charset="0"/>
                        <a:ea typeface="Times New Roman" panose="02020603050405020304" pitchFamily="18" charset="0"/>
                      </a:endParaRPr>
                    </a:p>
                  </a:txBody>
                  <a:tcPr vert="vert270" anchor="ctr"/>
                </a:tc>
                <a:tc>
                  <a:txBody>
                    <a:bodyPr/>
                    <a:lstStyle/>
                    <a:p>
                      <a:pPr algn="ctr"/>
                      <a:r>
                        <a:rPr lang="en-US" sz="1400" b="1" dirty="0">
                          <a:solidFill>
                            <a:schemeClr val="bg1"/>
                          </a:solidFill>
                          <a:effectLst/>
                          <a:latin typeface="Century Gothic" panose="020B0502020202020204" pitchFamily="34" charset="0"/>
                        </a:rPr>
                        <a:t>MAR ECON</a:t>
                      </a:r>
                      <a:endParaRPr lang="en-ZA" sz="1400" dirty="0">
                        <a:solidFill>
                          <a:schemeClr val="bg1"/>
                        </a:solidFill>
                        <a:effectLst/>
                        <a:latin typeface="Century Gothic" panose="020B0502020202020204" pitchFamily="34" charset="0"/>
                        <a:ea typeface="Times New Roman" panose="02020603050405020304" pitchFamily="18" charset="0"/>
                      </a:endParaRPr>
                    </a:p>
                  </a:txBody>
                  <a:tcPr vert="vert270" anchor="ctr"/>
                </a:tc>
                <a:tc>
                  <a:txBody>
                    <a:bodyPr/>
                    <a:lstStyle/>
                    <a:p>
                      <a:pPr algn="ctr"/>
                      <a:r>
                        <a:rPr lang="en-US" sz="1400" b="1" dirty="0">
                          <a:solidFill>
                            <a:schemeClr val="bg1"/>
                          </a:solidFill>
                          <a:effectLst/>
                          <a:latin typeface="Century Gothic" panose="020B0502020202020204" pitchFamily="34" charset="0"/>
                        </a:rPr>
                        <a:t>MARINE SCIENCE</a:t>
                      </a:r>
                      <a:endParaRPr lang="en-ZA" sz="1400" dirty="0">
                        <a:solidFill>
                          <a:schemeClr val="bg1"/>
                        </a:solidFill>
                        <a:effectLst/>
                        <a:latin typeface="Century Gothic" panose="020B0502020202020204" pitchFamily="34" charset="0"/>
                        <a:ea typeface="Times New Roman" panose="02020603050405020304" pitchFamily="18" charset="0"/>
                      </a:endParaRPr>
                    </a:p>
                  </a:txBody>
                  <a:tcPr vert="vert270" anchor="ctr"/>
                </a:tc>
                <a:extLst>
                  <a:ext uri="{0D108BD9-81ED-4DB2-BD59-A6C34878D82A}">
                    <a16:rowId xmlns:a16="http://schemas.microsoft.com/office/drawing/2014/main" val="4208604612"/>
                  </a:ext>
                </a:extLst>
              </a:tr>
              <a:tr h="426173">
                <a:tc>
                  <a:txBody>
                    <a:bodyPr/>
                    <a:lstStyle/>
                    <a:p>
                      <a:pPr algn="ctr"/>
                      <a:r>
                        <a:rPr lang="en-US" sz="1400" b="1" dirty="0">
                          <a:solidFill>
                            <a:srgbClr val="22228B"/>
                          </a:solidFill>
                          <a:effectLst/>
                          <a:latin typeface="Century Gothic" panose="020B0502020202020204" pitchFamily="34" charset="0"/>
                        </a:rPr>
                        <a:t>Eastern Cape</a:t>
                      </a:r>
                      <a:endParaRPr lang="en-ZA" sz="1400" dirty="0">
                        <a:solidFill>
                          <a:srgbClr val="22228B"/>
                        </a:solidFill>
                        <a:effectLst/>
                        <a:latin typeface="Century Gothic" panose="020B0502020202020204" pitchFamily="34" charset="0"/>
                        <a:ea typeface="Times New Roman" panose="02020603050405020304" pitchFamily="18" charset="0"/>
                      </a:endParaRPr>
                    </a:p>
                  </a:txBody>
                  <a:tcPr anchor="ctr"/>
                </a:tc>
                <a:tc>
                  <a:txBody>
                    <a:bodyPr/>
                    <a:lstStyle/>
                    <a:p>
                      <a:pPr algn="ctr"/>
                      <a:endParaRPr lang="en-ZA" sz="1400" b="1" dirty="0">
                        <a:solidFill>
                          <a:srgbClr val="22228B"/>
                        </a:solidFill>
                        <a:effectLst/>
                        <a:latin typeface="Century Gothic" panose="020B0502020202020204" pitchFamily="34" charset="0"/>
                        <a:ea typeface="Times New Roman" panose="02020603050405020304" pitchFamily="18" charset="0"/>
                      </a:endParaRPr>
                    </a:p>
                  </a:txBody>
                  <a:tcPr anchor="ctr"/>
                </a:tc>
                <a:tc>
                  <a:txBody>
                    <a:bodyPr/>
                    <a:lstStyle/>
                    <a:p>
                      <a:pPr algn="ctr"/>
                      <a:endParaRPr lang="en-ZA" sz="1400" b="1">
                        <a:solidFill>
                          <a:srgbClr val="22228B"/>
                        </a:solidFill>
                        <a:effectLst/>
                        <a:latin typeface="Century Gothic" panose="020B0502020202020204" pitchFamily="34" charset="0"/>
                      </a:endParaRPr>
                    </a:p>
                  </a:txBody>
                  <a:tcPr anchor="ctr"/>
                </a:tc>
                <a:tc>
                  <a:txBody>
                    <a:bodyPr/>
                    <a:lstStyle/>
                    <a:p>
                      <a:pPr algn="ctr"/>
                      <a:endParaRPr lang="en-ZA" sz="1400" b="1">
                        <a:solidFill>
                          <a:srgbClr val="22228B"/>
                        </a:solidFill>
                        <a:effectLst/>
                        <a:latin typeface="Century Gothic" panose="020B0502020202020204" pitchFamily="34" charset="0"/>
                      </a:endParaRPr>
                    </a:p>
                  </a:txBody>
                  <a:tcPr anchor="ctr"/>
                </a:tc>
                <a:tc>
                  <a:txBody>
                    <a:bodyPr/>
                    <a:lstStyle/>
                    <a:p>
                      <a:pPr algn="ctr"/>
                      <a:endParaRPr lang="en-ZA" sz="1400" b="1" dirty="0">
                        <a:solidFill>
                          <a:srgbClr val="22228B"/>
                        </a:solidFill>
                        <a:effectLst/>
                        <a:latin typeface="Century Gothic" panose="020B0502020202020204" pitchFamily="34" charset="0"/>
                      </a:endParaRPr>
                    </a:p>
                  </a:txBody>
                  <a:tcPr anchor="ctr"/>
                </a:tc>
                <a:tc>
                  <a:txBody>
                    <a:bodyPr/>
                    <a:lstStyle/>
                    <a:p>
                      <a:pPr algn="ctr"/>
                      <a:endParaRPr lang="en-ZA" sz="1400" b="1">
                        <a:solidFill>
                          <a:srgbClr val="22228B"/>
                        </a:solidFill>
                        <a:effectLst/>
                        <a:latin typeface="Century Gothic" panose="020B0502020202020204" pitchFamily="34" charset="0"/>
                      </a:endParaRPr>
                    </a:p>
                  </a:txBody>
                  <a:tcPr anchor="ctr"/>
                </a:tc>
                <a:tc>
                  <a:txBody>
                    <a:bodyPr/>
                    <a:lstStyle/>
                    <a:p>
                      <a:pPr algn="ctr"/>
                      <a:endParaRPr lang="en-ZA" sz="1400" b="1">
                        <a:solidFill>
                          <a:srgbClr val="22228B"/>
                        </a:solidFill>
                        <a:effectLst/>
                        <a:latin typeface="Century Gothic" panose="020B0502020202020204" pitchFamily="34" charset="0"/>
                      </a:endParaRPr>
                    </a:p>
                  </a:txBody>
                  <a:tcPr anchor="ctr"/>
                </a:tc>
                <a:tc>
                  <a:txBody>
                    <a:bodyPr/>
                    <a:lstStyle/>
                    <a:p>
                      <a:pPr algn="ctr"/>
                      <a:r>
                        <a:rPr lang="en-ZA" sz="1400" b="1" dirty="0">
                          <a:solidFill>
                            <a:srgbClr val="22228B"/>
                          </a:solidFill>
                          <a:effectLst/>
                          <a:latin typeface="Century Gothic" panose="020B0502020202020204" pitchFamily="34" charset="0"/>
                        </a:rPr>
                        <a:t>X</a:t>
                      </a:r>
                    </a:p>
                  </a:txBody>
                  <a:tcPr anchor="ctr"/>
                </a:tc>
                <a:tc>
                  <a:txBody>
                    <a:bodyPr/>
                    <a:lstStyle/>
                    <a:p>
                      <a:pPr algn="ctr"/>
                      <a:endParaRPr lang="en-ZA" sz="1400" b="1">
                        <a:solidFill>
                          <a:srgbClr val="22228B"/>
                        </a:solidFill>
                        <a:effectLst/>
                        <a:latin typeface="Century Gothic" panose="020B0502020202020204" pitchFamily="34" charset="0"/>
                      </a:endParaRPr>
                    </a:p>
                  </a:txBody>
                  <a:tcPr anchor="ctr"/>
                </a:tc>
                <a:tc>
                  <a:txBody>
                    <a:bodyPr/>
                    <a:lstStyle/>
                    <a:p>
                      <a:pPr algn="ctr"/>
                      <a:endParaRPr lang="en-ZA" sz="1400" b="1" dirty="0">
                        <a:solidFill>
                          <a:srgbClr val="22228B"/>
                        </a:solidFill>
                        <a:effectLst/>
                        <a:latin typeface="Century Gothic" panose="020B0502020202020204" pitchFamily="34" charset="0"/>
                      </a:endParaRPr>
                    </a:p>
                  </a:txBody>
                  <a:tcPr anchor="ctr"/>
                </a:tc>
                <a:tc>
                  <a:txBody>
                    <a:bodyPr/>
                    <a:lstStyle/>
                    <a:p>
                      <a:pPr algn="ctr"/>
                      <a:endParaRPr lang="en-ZA" sz="1400" b="1" dirty="0">
                        <a:solidFill>
                          <a:srgbClr val="22228B"/>
                        </a:solidFill>
                        <a:effectLst/>
                        <a:latin typeface="Century Gothic" panose="020B0502020202020204" pitchFamily="34" charset="0"/>
                        <a:ea typeface="Times New Roman" panose="02020603050405020304" pitchFamily="18" charset="0"/>
                      </a:endParaRPr>
                    </a:p>
                  </a:txBody>
                  <a:tcPr anchor="ctr"/>
                </a:tc>
                <a:extLst>
                  <a:ext uri="{0D108BD9-81ED-4DB2-BD59-A6C34878D82A}">
                    <a16:rowId xmlns:a16="http://schemas.microsoft.com/office/drawing/2014/main" val="1059173394"/>
                  </a:ext>
                </a:extLst>
              </a:tr>
              <a:tr h="394232">
                <a:tc>
                  <a:txBody>
                    <a:bodyPr/>
                    <a:lstStyle/>
                    <a:p>
                      <a:pPr algn="ctr"/>
                      <a:r>
                        <a:rPr lang="en-US" sz="1400" b="1" dirty="0">
                          <a:solidFill>
                            <a:srgbClr val="22228B"/>
                          </a:solidFill>
                          <a:effectLst/>
                          <a:latin typeface="Century Gothic" panose="020B0502020202020204" pitchFamily="34" charset="0"/>
                        </a:rPr>
                        <a:t>Free State</a:t>
                      </a:r>
                      <a:endParaRPr lang="en-ZA" sz="1400" dirty="0">
                        <a:solidFill>
                          <a:srgbClr val="22228B"/>
                        </a:solidFill>
                        <a:effectLst/>
                        <a:latin typeface="Century Gothic" panose="020B0502020202020204" pitchFamily="34" charset="0"/>
                        <a:ea typeface="Times New Roman" panose="02020603050405020304" pitchFamily="18" charset="0"/>
                      </a:endParaRPr>
                    </a:p>
                  </a:txBody>
                  <a:tcPr anchor="ctr"/>
                </a:tc>
                <a:tc>
                  <a:txBody>
                    <a:bodyPr/>
                    <a:lstStyle/>
                    <a:p>
                      <a:pPr algn="ctr"/>
                      <a:endParaRPr lang="en-ZA" sz="1400" b="1">
                        <a:solidFill>
                          <a:srgbClr val="22228B"/>
                        </a:solidFill>
                        <a:effectLst/>
                        <a:latin typeface="Century Gothic" panose="020B0502020202020204" pitchFamily="34" charset="0"/>
                        <a:ea typeface="Times New Roman" panose="02020603050405020304" pitchFamily="18" charset="0"/>
                      </a:endParaRPr>
                    </a:p>
                  </a:txBody>
                  <a:tcPr anchor="ctr"/>
                </a:tc>
                <a:tc>
                  <a:txBody>
                    <a:bodyPr/>
                    <a:lstStyle/>
                    <a:p>
                      <a:pPr algn="ctr"/>
                      <a:r>
                        <a:rPr lang="en-ZA" sz="1400" b="1" dirty="0">
                          <a:solidFill>
                            <a:srgbClr val="22228B"/>
                          </a:solidFill>
                          <a:effectLst/>
                          <a:latin typeface="Century Gothic" panose="020B0502020202020204" pitchFamily="34" charset="0"/>
                          <a:ea typeface="Times New Roman" panose="02020603050405020304" pitchFamily="18" charset="0"/>
                        </a:rPr>
                        <a:t>X</a:t>
                      </a:r>
                    </a:p>
                  </a:txBody>
                  <a:tcPr anchor="ctr"/>
                </a:tc>
                <a:tc>
                  <a:txBody>
                    <a:bodyPr/>
                    <a:lstStyle/>
                    <a:p>
                      <a:pPr algn="ctr"/>
                      <a:endParaRPr lang="en-ZA" sz="1400" b="1" dirty="0">
                        <a:solidFill>
                          <a:srgbClr val="22228B"/>
                        </a:solidFill>
                        <a:effectLst/>
                        <a:latin typeface="Century Gothic" panose="020B0502020202020204" pitchFamily="34" charset="0"/>
                      </a:endParaRPr>
                    </a:p>
                  </a:txBody>
                  <a:tcPr anchor="ctr"/>
                </a:tc>
                <a:tc>
                  <a:txBody>
                    <a:bodyPr/>
                    <a:lstStyle/>
                    <a:p>
                      <a:pPr algn="ctr"/>
                      <a:endParaRPr lang="en-ZA" sz="1400" b="1" dirty="0">
                        <a:solidFill>
                          <a:srgbClr val="22228B"/>
                        </a:solidFill>
                        <a:effectLst/>
                        <a:latin typeface="Century Gothic" panose="020B0502020202020204" pitchFamily="34" charset="0"/>
                        <a:ea typeface="Times New Roman" panose="02020603050405020304" pitchFamily="18" charset="0"/>
                      </a:endParaRPr>
                    </a:p>
                  </a:txBody>
                  <a:tcPr anchor="ctr"/>
                </a:tc>
                <a:tc>
                  <a:txBody>
                    <a:bodyPr/>
                    <a:lstStyle/>
                    <a:p>
                      <a:pPr algn="ctr"/>
                      <a:endParaRPr lang="en-ZA" sz="1400" b="1">
                        <a:solidFill>
                          <a:srgbClr val="22228B"/>
                        </a:solidFill>
                        <a:effectLst/>
                        <a:latin typeface="Century Gothic" panose="020B0502020202020204" pitchFamily="34" charset="0"/>
                      </a:endParaRPr>
                    </a:p>
                  </a:txBody>
                  <a:tcPr anchor="ctr"/>
                </a:tc>
                <a:tc>
                  <a:txBody>
                    <a:bodyPr/>
                    <a:lstStyle/>
                    <a:p>
                      <a:pPr algn="ctr"/>
                      <a:endParaRPr lang="en-ZA" sz="1400" b="1">
                        <a:solidFill>
                          <a:srgbClr val="22228B"/>
                        </a:solidFill>
                        <a:effectLst/>
                        <a:latin typeface="Century Gothic" panose="020B0502020202020204" pitchFamily="34" charset="0"/>
                        <a:ea typeface="Times New Roman" panose="02020603050405020304" pitchFamily="18" charset="0"/>
                      </a:endParaRPr>
                    </a:p>
                  </a:txBody>
                  <a:tcPr anchor="ctr"/>
                </a:tc>
                <a:tc>
                  <a:txBody>
                    <a:bodyPr/>
                    <a:lstStyle/>
                    <a:p>
                      <a:pPr algn="ctr"/>
                      <a:endParaRPr lang="en-ZA" sz="1400" b="1" dirty="0">
                        <a:solidFill>
                          <a:srgbClr val="22228B"/>
                        </a:solidFill>
                        <a:effectLst/>
                        <a:latin typeface="Century Gothic" panose="020B0502020202020204" pitchFamily="34" charset="0"/>
                      </a:endParaRPr>
                    </a:p>
                  </a:txBody>
                  <a:tcPr anchor="ctr"/>
                </a:tc>
                <a:tc>
                  <a:txBody>
                    <a:bodyPr/>
                    <a:lstStyle/>
                    <a:p>
                      <a:pPr algn="ctr"/>
                      <a:endParaRPr lang="en-ZA" sz="1400" b="1">
                        <a:solidFill>
                          <a:srgbClr val="22228B"/>
                        </a:solidFill>
                        <a:effectLst/>
                        <a:latin typeface="Century Gothic" panose="020B0502020202020204" pitchFamily="34" charset="0"/>
                        <a:ea typeface="Times New Roman" panose="02020603050405020304" pitchFamily="18" charset="0"/>
                      </a:endParaRPr>
                    </a:p>
                  </a:txBody>
                  <a:tcPr anchor="ctr"/>
                </a:tc>
                <a:tc>
                  <a:txBody>
                    <a:bodyPr/>
                    <a:lstStyle/>
                    <a:p>
                      <a:pPr algn="ctr"/>
                      <a:endParaRPr lang="en-ZA" sz="1400" b="1">
                        <a:solidFill>
                          <a:srgbClr val="22228B"/>
                        </a:solidFill>
                        <a:effectLst/>
                        <a:latin typeface="Century Gothic" panose="020B0502020202020204" pitchFamily="34" charset="0"/>
                      </a:endParaRPr>
                    </a:p>
                  </a:txBody>
                  <a:tcPr anchor="ctr"/>
                </a:tc>
                <a:tc>
                  <a:txBody>
                    <a:bodyPr/>
                    <a:lstStyle/>
                    <a:p>
                      <a:pPr algn="ctr"/>
                      <a:endParaRPr lang="en-ZA" sz="1400" b="1" dirty="0">
                        <a:solidFill>
                          <a:srgbClr val="22228B"/>
                        </a:solidFill>
                        <a:effectLst/>
                        <a:latin typeface="Century Gothic" panose="020B0502020202020204" pitchFamily="34" charset="0"/>
                      </a:endParaRPr>
                    </a:p>
                  </a:txBody>
                  <a:tcPr anchor="ctr"/>
                </a:tc>
                <a:extLst>
                  <a:ext uri="{0D108BD9-81ED-4DB2-BD59-A6C34878D82A}">
                    <a16:rowId xmlns:a16="http://schemas.microsoft.com/office/drawing/2014/main" val="3315708963"/>
                  </a:ext>
                </a:extLst>
              </a:tr>
              <a:tr h="394232">
                <a:tc>
                  <a:txBody>
                    <a:bodyPr/>
                    <a:lstStyle/>
                    <a:p>
                      <a:pPr algn="ctr"/>
                      <a:r>
                        <a:rPr lang="en-US" sz="1400" b="1" dirty="0">
                          <a:solidFill>
                            <a:srgbClr val="22228B"/>
                          </a:solidFill>
                          <a:effectLst/>
                          <a:latin typeface="Century Gothic" panose="020B0502020202020204" pitchFamily="34" charset="0"/>
                        </a:rPr>
                        <a:t>Gauteng</a:t>
                      </a:r>
                      <a:endParaRPr lang="en-ZA" sz="1400" dirty="0">
                        <a:solidFill>
                          <a:srgbClr val="22228B"/>
                        </a:solidFill>
                        <a:effectLst/>
                        <a:latin typeface="Century Gothic" panose="020B0502020202020204" pitchFamily="34" charset="0"/>
                        <a:ea typeface="Times New Roman" panose="02020603050405020304" pitchFamily="18" charset="0"/>
                      </a:endParaRPr>
                    </a:p>
                  </a:txBody>
                  <a:tcPr anchor="ctr"/>
                </a:tc>
                <a:tc>
                  <a:txBody>
                    <a:bodyPr/>
                    <a:lstStyle/>
                    <a:p>
                      <a:pPr algn="ctr"/>
                      <a:r>
                        <a:rPr lang="en-ZA" sz="1400" b="1" dirty="0">
                          <a:solidFill>
                            <a:srgbClr val="22228B"/>
                          </a:solidFill>
                          <a:effectLst/>
                          <a:latin typeface="Century Gothic" panose="020B0502020202020204" pitchFamily="34" charset="0"/>
                        </a:rPr>
                        <a:t>X</a:t>
                      </a:r>
                    </a:p>
                  </a:txBody>
                  <a:tcPr anchor="ctr"/>
                </a:tc>
                <a:tc>
                  <a:txBody>
                    <a:bodyPr/>
                    <a:lstStyle/>
                    <a:p>
                      <a:pPr algn="ctr"/>
                      <a:endParaRPr lang="en-ZA" sz="1400" b="1" dirty="0">
                        <a:solidFill>
                          <a:srgbClr val="22228B"/>
                        </a:solidFill>
                        <a:effectLst/>
                        <a:latin typeface="Century Gothic" panose="020B0502020202020204" pitchFamily="34" charset="0"/>
                      </a:endParaRPr>
                    </a:p>
                  </a:txBody>
                  <a:tcPr anchor="ctr"/>
                </a:tc>
                <a:tc>
                  <a:txBody>
                    <a:bodyPr/>
                    <a:lstStyle/>
                    <a:p>
                      <a:pPr algn="ctr"/>
                      <a:endParaRPr lang="en-ZA" sz="1400" b="1" dirty="0">
                        <a:solidFill>
                          <a:srgbClr val="22228B"/>
                        </a:solidFill>
                        <a:effectLst/>
                        <a:latin typeface="Century Gothic" panose="020B0502020202020204" pitchFamily="34" charset="0"/>
                      </a:endParaRPr>
                    </a:p>
                  </a:txBody>
                  <a:tcPr anchor="ctr"/>
                </a:tc>
                <a:tc>
                  <a:txBody>
                    <a:bodyPr/>
                    <a:lstStyle/>
                    <a:p>
                      <a:pPr algn="ctr"/>
                      <a:endParaRPr lang="en-ZA" sz="1400" b="1" dirty="0">
                        <a:solidFill>
                          <a:srgbClr val="22228B"/>
                        </a:solidFill>
                        <a:effectLst/>
                        <a:latin typeface="Century Gothic" panose="020B0502020202020204" pitchFamily="34" charset="0"/>
                        <a:ea typeface="Times New Roman" panose="02020603050405020304" pitchFamily="18" charset="0"/>
                      </a:endParaRPr>
                    </a:p>
                  </a:txBody>
                  <a:tcPr anchor="ctr"/>
                </a:tc>
                <a:tc>
                  <a:txBody>
                    <a:bodyPr/>
                    <a:lstStyle/>
                    <a:p>
                      <a:pPr algn="ctr"/>
                      <a:r>
                        <a:rPr lang="en-ZA" sz="1400" b="1" dirty="0">
                          <a:solidFill>
                            <a:srgbClr val="22228B"/>
                          </a:solidFill>
                          <a:effectLst/>
                          <a:latin typeface="Century Gothic" panose="020B0502020202020204" pitchFamily="34" charset="0"/>
                        </a:rPr>
                        <a:t>X</a:t>
                      </a:r>
                    </a:p>
                  </a:txBody>
                  <a:tcPr anchor="ctr"/>
                </a:tc>
                <a:tc>
                  <a:txBody>
                    <a:bodyPr/>
                    <a:lstStyle/>
                    <a:p>
                      <a:pPr algn="ctr"/>
                      <a:endParaRPr lang="en-ZA" sz="1400" b="1" dirty="0">
                        <a:solidFill>
                          <a:srgbClr val="22228B"/>
                        </a:solidFill>
                        <a:effectLst/>
                        <a:latin typeface="Century Gothic" panose="020B0502020202020204" pitchFamily="34" charset="0"/>
                        <a:ea typeface="Times New Roman" panose="02020603050405020304" pitchFamily="18" charset="0"/>
                      </a:endParaRPr>
                    </a:p>
                  </a:txBody>
                  <a:tcPr anchor="ctr"/>
                </a:tc>
                <a:tc>
                  <a:txBody>
                    <a:bodyPr/>
                    <a:lstStyle/>
                    <a:p>
                      <a:pPr algn="ctr"/>
                      <a:r>
                        <a:rPr lang="en-ZA" sz="1400" b="1" dirty="0">
                          <a:solidFill>
                            <a:srgbClr val="22228B"/>
                          </a:solidFill>
                          <a:effectLst/>
                          <a:latin typeface="Century Gothic" panose="020B0502020202020204" pitchFamily="34" charset="0"/>
                        </a:rPr>
                        <a:t>X</a:t>
                      </a:r>
                    </a:p>
                  </a:txBody>
                  <a:tcPr anchor="ctr"/>
                </a:tc>
                <a:tc>
                  <a:txBody>
                    <a:bodyPr/>
                    <a:lstStyle/>
                    <a:p>
                      <a:pPr algn="ctr"/>
                      <a:endParaRPr lang="en-ZA" sz="1400" b="1" dirty="0">
                        <a:solidFill>
                          <a:srgbClr val="22228B"/>
                        </a:solidFill>
                        <a:effectLst/>
                        <a:latin typeface="Century Gothic" panose="020B0502020202020204" pitchFamily="34" charset="0"/>
                        <a:ea typeface="Times New Roman" panose="02020603050405020304" pitchFamily="18" charset="0"/>
                      </a:endParaRPr>
                    </a:p>
                  </a:txBody>
                  <a:tcPr anchor="ctr"/>
                </a:tc>
                <a:tc>
                  <a:txBody>
                    <a:bodyPr/>
                    <a:lstStyle/>
                    <a:p>
                      <a:pPr algn="ctr"/>
                      <a:endParaRPr lang="en-ZA" sz="1400" b="1">
                        <a:solidFill>
                          <a:srgbClr val="22228B"/>
                        </a:solidFill>
                        <a:effectLst/>
                        <a:latin typeface="Century Gothic" panose="020B0502020202020204" pitchFamily="34" charset="0"/>
                        <a:ea typeface="Times New Roman" panose="02020603050405020304" pitchFamily="18" charset="0"/>
                      </a:endParaRPr>
                    </a:p>
                  </a:txBody>
                  <a:tcPr anchor="ctr"/>
                </a:tc>
                <a:tc>
                  <a:txBody>
                    <a:bodyPr/>
                    <a:lstStyle/>
                    <a:p>
                      <a:pPr algn="ctr"/>
                      <a:endParaRPr lang="en-ZA" sz="1400" b="1">
                        <a:solidFill>
                          <a:srgbClr val="22228B"/>
                        </a:solidFill>
                        <a:effectLst/>
                        <a:latin typeface="Century Gothic" panose="020B0502020202020204" pitchFamily="34" charset="0"/>
                        <a:ea typeface="Times New Roman" panose="02020603050405020304" pitchFamily="18" charset="0"/>
                      </a:endParaRPr>
                    </a:p>
                  </a:txBody>
                  <a:tcPr anchor="ctr"/>
                </a:tc>
                <a:extLst>
                  <a:ext uri="{0D108BD9-81ED-4DB2-BD59-A6C34878D82A}">
                    <a16:rowId xmlns:a16="http://schemas.microsoft.com/office/drawing/2014/main" val="669285193"/>
                  </a:ext>
                </a:extLst>
              </a:tr>
              <a:tr h="394232">
                <a:tc>
                  <a:txBody>
                    <a:bodyPr/>
                    <a:lstStyle/>
                    <a:p>
                      <a:pPr algn="ctr"/>
                      <a:r>
                        <a:rPr lang="en-US" sz="1400" b="1" dirty="0">
                          <a:solidFill>
                            <a:srgbClr val="22228B"/>
                          </a:solidFill>
                          <a:effectLst/>
                          <a:latin typeface="Century Gothic" panose="020B0502020202020204" pitchFamily="34" charset="0"/>
                        </a:rPr>
                        <a:t>Kwa-Zulu Natal</a:t>
                      </a:r>
                      <a:endParaRPr lang="en-ZA" sz="1400" dirty="0">
                        <a:solidFill>
                          <a:srgbClr val="22228B"/>
                        </a:solidFill>
                        <a:effectLst/>
                        <a:latin typeface="Century Gothic" panose="020B0502020202020204" pitchFamily="34" charset="0"/>
                        <a:ea typeface="Times New Roman" panose="02020603050405020304" pitchFamily="18" charset="0"/>
                      </a:endParaRPr>
                    </a:p>
                  </a:txBody>
                  <a:tcPr anchor="ctr"/>
                </a:tc>
                <a:tc>
                  <a:txBody>
                    <a:bodyPr/>
                    <a:lstStyle/>
                    <a:p>
                      <a:pPr algn="ctr"/>
                      <a:endParaRPr lang="en-ZA" sz="1400" b="1" dirty="0">
                        <a:solidFill>
                          <a:srgbClr val="22228B"/>
                        </a:solidFill>
                        <a:effectLst/>
                        <a:latin typeface="Century Gothic" panose="020B0502020202020204" pitchFamily="34" charset="0"/>
                        <a:ea typeface="Times New Roman" panose="02020603050405020304" pitchFamily="18" charset="0"/>
                      </a:endParaRPr>
                    </a:p>
                  </a:txBody>
                  <a:tcPr anchor="ctr"/>
                </a:tc>
                <a:tc>
                  <a:txBody>
                    <a:bodyPr/>
                    <a:lstStyle/>
                    <a:p>
                      <a:pPr algn="ctr"/>
                      <a:endParaRPr lang="en-ZA" sz="1400" b="1" dirty="0">
                        <a:solidFill>
                          <a:srgbClr val="22228B"/>
                        </a:solidFill>
                        <a:effectLst/>
                        <a:latin typeface="Century Gothic" panose="020B0502020202020204" pitchFamily="34" charset="0"/>
                        <a:ea typeface="Times New Roman" panose="02020603050405020304" pitchFamily="18" charset="0"/>
                      </a:endParaRPr>
                    </a:p>
                  </a:txBody>
                  <a:tcPr anchor="ctr"/>
                </a:tc>
                <a:tc>
                  <a:txBody>
                    <a:bodyPr/>
                    <a:lstStyle/>
                    <a:p>
                      <a:pPr algn="ctr"/>
                      <a:endParaRPr lang="en-ZA" sz="1400" b="1">
                        <a:solidFill>
                          <a:srgbClr val="22228B"/>
                        </a:solidFill>
                        <a:effectLst/>
                        <a:latin typeface="Century Gothic" panose="020B0502020202020204" pitchFamily="34" charset="0"/>
                      </a:endParaRPr>
                    </a:p>
                  </a:txBody>
                  <a:tcPr anchor="ctr"/>
                </a:tc>
                <a:tc>
                  <a:txBody>
                    <a:bodyPr/>
                    <a:lstStyle/>
                    <a:p>
                      <a:pPr algn="ctr"/>
                      <a:endParaRPr lang="en-ZA" sz="1400" b="1" dirty="0">
                        <a:solidFill>
                          <a:srgbClr val="22228B"/>
                        </a:solidFill>
                        <a:effectLst/>
                        <a:latin typeface="Century Gothic" panose="020B0502020202020204" pitchFamily="34" charset="0"/>
                        <a:ea typeface="Times New Roman" panose="02020603050405020304" pitchFamily="18" charset="0"/>
                      </a:endParaRPr>
                    </a:p>
                  </a:txBody>
                  <a:tcPr anchor="ctr"/>
                </a:tc>
                <a:tc>
                  <a:txBody>
                    <a:bodyPr/>
                    <a:lstStyle/>
                    <a:p>
                      <a:pPr algn="ctr"/>
                      <a:endParaRPr lang="en-ZA" sz="1400" b="1" dirty="0">
                        <a:solidFill>
                          <a:srgbClr val="22228B"/>
                        </a:solidFill>
                        <a:effectLst/>
                        <a:latin typeface="Century Gothic" panose="020B0502020202020204" pitchFamily="34" charset="0"/>
                        <a:ea typeface="Times New Roman" panose="02020603050405020304" pitchFamily="18" charset="0"/>
                      </a:endParaRPr>
                    </a:p>
                  </a:txBody>
                  <a:tcPr anchor="ctr"/>
                </a:tc>
                <a:tc>
                  <a:txBody>
                    <a:bodyPr/>
                    <a:lstStyle/>
                    <a:p>
                      <a:pPr algn="ctr"/>
                      <a:r>
                        <a:rPr lang="en-ZA" sz="1400" b="1" dirty="0">
                          <a:solidFill>
                            <a:srgbClr val="22228B"/>
                          </a:solidFill>
                          <a:effectLst/>
                          <a:latin typeface="Century Gothic" panose="020B0502020202020204" pitchFamily="34" charset="0"/>
                        </a:rPr>
                        <a:t>X</a:t>
                      </a:r>
                    </a:p>
                  </a:txBody>
                  <a:tcPr anchor="ctr"/>
                </a:tc>
                <a:tc>
                  <a:txBody>
                    <a:bodyPr/>
                    <a:lstStyle/>
                    <a:p>
                      <a:pPr algn="ctr"/>
                      <a:r>
                        <a:rPr lang="en-ZA" sz="1400" b="1" dirty="0">
                          <a:solidFill>
                            <a:srgbClr val="22228B"/>
                          </a:solidFill>
                          <a:effectLst/>
                          <a:latin typeface="Century Gothic" panose="020B0502020202020204" pitchFamily="34" charset="0"/>
                        </a:rPr>
                        <a:t>X</a:t>
                      </a:r>
                    </a:p>
                  </a:txBody>
                  <a:tcPr anchor="ctr"/>
                </a:tc>
                <a:tc>
                  <a:txBody>
                    <a:bodyPr/>
                    <a:lstStyle/>
                    <a:p>
                      <a:pPr algn="ctr"/>
                      <a:endParaRPr lang="en-ZA" sz="1400" b="1" dirty="0">
                        <a:solidFill>
                          <a:srgbClr val="22228B"/>
                        </a:solidFill>
                        <a:effectLst/>
                        <a:latin typeface="Century Gothic" panose="020B0502020202020204" pitchFamily="34" charset="0"/>
                      </a:endParaRPr>
                    </a:p>
                  </a:txBody>
                  <a:tcPr anchor="ctr"/>
                </a:tc>
                <a:tc>
                  <a:txBody>
                    <a:bodyPr/>
                    <a:lstStyle/>
                    <a:p>
                      <a:pPr algn="ctr"/>
                      <a:r>
                        <a:rPr lang="en-ZA" sz="1400" b="1" dirty="0">
                          <a:solidFill>
                            <a:srgbClr val="22228B"/>
                          </a:solidFill>
                          <a:effectLst/>
                          <a:latin typeface="Century Gothic" panose="020B0502020202020204" pitchFamily="34" charset="0"/>
                        </a:rPr>
                        <a:t>X</a:t>
                      </a:r>
                    </a:p>
                  </a:txBody>
                  <a:tcPr anchor="ctr"/>
                </a:tc>
                <a:tc>
                  <a:txBody>
                    <a:bodyPr/>
                    <a:lstStyle/>
                    <a:p>
                      <a:pPr algn="ctr"/>
                      <a:endParaRPr lang="en-ZA" sz="1400" b="1">
                        <a:solidFill>
                          <a:srgbClr val="22228B"/>
                        </a:solidFill>
                        <a:effectLst/>
                        <a:latin typeface="Century Gothic" panose="020B0502020202020204" pitchFamily="34" charset="0"/>
                      </a:endParaRPr>
                    </a:p>
                  </a:txBody>
                  <a:tcPr anchor="ctr"/>
                </a:tc>
                <a:extLst>
                  <a:ext uri="{0D108BD9-81ED-4DB2-BD59-A6C34878D82A}">
                    <a16:rowId xmlns:a16="http://schemas.microsoft.com/office/drawing/2014/main" val="3986645154"/>
                  </a:ext>
                </a:extLst>
              </a:tr>
              <a:tr h="394232">
                <a:tc>
                  <a:txBody>
                    <a:bodyPr/>
                    <a:lstStyle/>
                    <a:p>
                      <a:pPr algn="ctr"/>
                      <a:r>
                        <a:rPr lang="en-US" sz="1400" b="1" dirty="0">
                          <a:solidFill>
                            <a:srgbClr val="22228B"/>
                          </a:solidFill>
                          <a:effectLst/>
                          <a:latin typeface="Century Gothic" panose="020B0502020202020204" pitchFamily="34" charset="0"/>
                        </a:rPr>
                        <a:t>Limpopo</a:t>
                      </a:r>
                      <a:endParaRPr lang="en-ZA" sz="1400" dirty="0">
                        <a:solidFill>
                          <a:srgbClr val="22228B"/>
                        </a:solidFill>
                        <a:effectLst/>
                        <a:latin typeface="Century Gothic" panose="020B0502020202020204" pitchFamily="34" charset="0"/>
                        <a:ea typeface="Times New Roman" panose="02020603050405020304" pitchFamily="18" charset="0"/>
                      </a:endParaRPr>
                    </a:p>
                  </a:txBody>
                  <a:tcPr anchor="ctr"/>
                </a:tc>
                <a:tc>
                  <a:txBody>
                    <a:bodyPr/>
                    <a:lstStyle/>
                    <a:p>
                      <a:pPr algn="ctr"/>
                      <a:endParaRPr lang="en-ZA" sz="1400" b="1">
                        <a:solidFill>
                          <a:srgbClr val="22228B"/>
                        </a:solidFill>
                        <a:effectLst/>
                        <a:latin typeface="Century Gothic" panose="020B0502020202020204" pitchFamily="34" charset="0"/>
                        <a:ea typeface="Times New Roman" panose="02020603050405020304" pitchFamily="18" charset="0"/>
                      </a:endParaRPr>
                    </a:p>
                  </a:txBody>
                  <a:tcPr anchor="ctr"/>
                </a:tc>
                <a:tc>
                  <a:txBody>
                    <a:bodyPr/>
                    <a:lstStyle/>
                    <a:p>
                      <a:pPr algn="ctr"/>
                      <a:endParaRPr lang="en-ZA" sz="1400" b="1" dirty="0">
                        <a:solidFill>
                          <a:srgbClr val="22228B"/>
                        </a:solidFill>
                        <a:effectLst/>
                        <a:latin typeface="Century Gothic" panose="020B0502020202020204" pitchFamily="34" charset="0"/>
                        <a:ea typeface="Times New Roman" panose="02020603050405020304" pitchFamily="18" charset="0"/>
                      </a:endParaRPr>
                    </a:p>
                  </a:txBody>
                  <a:tcPr anchor="ctr"/>
                </a:tc>
                <a:tc>
                  <a:txBody>
                    <a:bodyPr/>
                    <a:lstStyle/>
                    <a:p>
                      <a:pPr algn="ctr"/>
                      <a:endParaRPr lang="en-ZA" sz="1400" b="1" dirty="0">
                        <a:solidFill>
                          <a:srgbClr val="22228B"/>
                        </a:solidFill>
                        <a:effectLst/>
                        <a:latin typeface="Century Gothic" panose="020B0502020202020204" pitchFamily="34" charset="0"/>
                      </a:endParaRPr>
                    </a:p>
                  </a:txBody>
                  <a:tcPr anchor="ctr"/>
                </a:tc>
                <a:tc>
                  <a:txBody>
                    <a:bodyPr/>
                    <a:lstStyle/>
                    <a:p>
                      <a:pPr algn="ctr"/>
                      <a:endParaRPr lang="en-ZA" sz="1400" b="1" dirty="0">
                        <a:solidFill>
                          <a:srgbClr val="22228B"/>
                        </a:solidFill>
                        <a:effectLst/>
                        <a:latin typeface="Century Gothic" panose="020B0502020202020204" pitchFamily="34" charset="0"/>
                      </a:endParaRPr>
                    </a:p>
                  </a:txBody>
                  <a:tcPr anchor="ctr"/>
                </a:tc>
                <a:tc>
                  <a:txBody>
                    <a:bodyPr/>
                    <a:lstStyle/>
                    <a:p>
                      <a:pPr algn="ctr"/>
                      <a:endParaRPr lang="en-ZA" sz="1400" b="1" dirty="0">
                        <a:solidFill>
                          <a:srgbClr val="22228B"/>
                        </a:solidFill>
                        <a:effectLst/>
                        <a:latin typeface="Century Gothic" panose="020B0502020202020204" pitchFamily="34" charset="0"/>
                        <a:ea typeface="Times New Roman" panose="02020603050405020304" pitchFamily="18" charset="0"/>
                      </a:endParaRPr>
                    </a:p>
                  </a:txBody>
                  <a:tcPr anchor="ctr"/>
                </a:tc>
                <a:tc>
                  <a:txBody>
                    <a:bodyPr/>
                    <a:lstStyle/>
                    <a:p>
                      <a:pPr algn="ctr"/>
                      <a:endParaRPr lang="en-ZA" sz="1400" b="1" dirty="0">
                        <a:solidFill>
                          <a:srgbClr val="22228B"/>
                        </a:solidFill>
                        <a:effectLst/>
                        <a:latin typeface="Century Gothic" panose="020B0502020202020204" pitchFamily="34" charset="0"/>
                      </a:endParaRPr>
                    </a:p>
                  </a:txBody>
                  <a:tcPr anchor="ctr"/>
                </a:tc>
                <a:tc>
                  <a:txBody>
                    <a:bodyPr/>
                    <a:lstStyle/>
                    <a:p>
                      <a:pPr algn="ctr"/>
                      <a:endParaRPr lang="en-ZA" sz="1400" b="1" dirty="0">
                        <a:solidFill>
                          <a:srgbClr val="22228B"/>
                        </a:solidFill>
                        <a:effectLst/>
                        <a:latin typeface="Century Gothic" panose="020B0502020202020204" pitchFamily="34" charset="0"/>
                        <a:ea typeface="Times New Roman" panose="02020603050405020304" pitchFamily="18" charset="0"/>
                      </a:endParaRPr>
                    </a:p>
                  </a:txBody>
                  <a:tcPr anchor="ctr"/>
                </a:tc>
                <a:tc>
                  <a:txBody>
                    <a:bodyPr/>
                    <a:lstStyle/>
                    <a:p>
                      <a:pPr algn="ctr"/>
                      <a:r>
                        <a:rPr lang="en-ZA" sz="1400" b="1" dirty="0">
                          <a:solidFill>
                            <a:srgbClr val="22228B"/>
                          </a:solidFill>
                          <a:effectLst/>
                          <a:latin typeface="Century Gothic" panose="020B0502020202020204" pitchFamily="34" charset="0"/>
                        </a:rPr>
                        <a:t>X</a:t>
                      </a:r>
                    </a:p>
                  </a:txBody>
                  <a:tcPr anchor="ctr"/>
                </a:tc>
                <a:tc>
                  <a:txBody>
                    <a:bodyPr/>
                    <a:lstStyle/>
                    <a:p>
                      <a:pPr algn="ctr"/>
                      <a:endParaRPr lang="en-ZA" sz="1400" b="1">
                        <a:solidFill>
                          <a:srgbClr val="22228B"/>
                        </a:solidFill>
                        <a:effectLst/>
                        <a:latin typeface="Century Gothic" panose="020B0502020202020204" pitchFamily="34" charset="0"/>
                        <a:ea typeface="Times New Roman" panose="02020603050405020304" pitchFamily="18" charset="0"/>
                      </a:endParaRPr>
                    </a:p>
                  </a:txBody>
                  <a:tcPr anchor="ctr"/>
                </a:tc>
                <a:tc>
                  <a:txBody>
                    <a:bodyPr/>
                    <a:lstStyle/>
                    <a:p>
                      <a:pPr algn="ctr"/>
                      <a:endParaRPr lang="en-ZA" sz="1400" b="1">
                        <a:solidFill>
                          <a:srgbClr val="22228B"/>
                        </a:solidFill>
                        <a:effectLst/>
                        <a:latin typeface="Century Gothic" panose="020B0502020202020204" pitchFamily="34" charset="0"/>
                      </a:endParaRPr>
                    </a:p>
                  </a:txBody>
                  <a:tcPr anchor="ctr"/>
                </a:tc>
                <a:extLst>
                  <a:ext uri="{0D108BD9-81ED-4DB2-BD59-A6C34878D82A}">
                    <a16:rowId xmlns:a16="http://schemas.microsoft.com/office/drawing/2014/main" val="1947301713"/>
                  </a:ext>
                </a:extLst>
              </a:tr>
              <a:tr h="394232">
                <a:tc>
                  <a:txBody>
                    <a:bodyPr/>
                    <a:lstStyle/>
                    <a:p>
                      <a:pPr algn="ctr"/>
                      <a:r>
                        <a:rPr lang="en-US" sz="1400" b="1">
                          <a:solidFill>
                            <a:srgbClr val="22228B"/>
                          </a:solidFill>
                          <a:effectLst/>
                          <a:latin typeface="Century Gothic" panose="020B0502020202020204" pitchFamily="34" charset="0"/>
                        </a:rPr>
                        <a:t>Mpumalanga</a:t>
                      </a:r>
                      <a:endParaRPr lang="en-ZA" sz="1400">
                        <a:solidFill>
                          <a:srgbClr val="22228B"/>
                        </a:solidFill>
                        <a:effectLst/>
                        <a:latin typeface="Century Gothic" panose="020B0502020202020204" pitchFamily="34" charset="0"/>
                        <a:ea typeface="Times New Roman" panose="02020603050405020304" pitchFamily="18" charset="0"/>
                      </a:endParaRPr>
                    </a:p>
                  </a:txBody>
                  <a:tcPr anchor="ctr"/>
                </a:tc>
                <a:tc>
                  <a:txBody>
                    <a:bodyPr/>
                    <a:lstStyle/>
                    <a:p>
                      <a:pPr algn="ctr"/>
                      <a:endParaRPr lang="en-ZA" sz="1400" b="1">
                        <a:solidFill>
                          <a:srgbClr val="22228B"/>
                        </a:solidFill>
                        <a:effectLst/>
                        <a:latin typeface="Century Gothic" panose="020B0502020202020204" pitchFamily="34" charset="0"/>
                      </a:endParaRPr>
                    </a:p>
                  </a:txBody>
                  <a:tcPr anchor="ctr"/>
                </a:tc>
                <a:tc>
                  <a:txBody>
                    <a:bodyPr/>
                    <a:lstStyle/>
                    <a:p>
                      <a:pPr algn="ctr"/>
                      <a:endParaRPr lang="en-ZA" sz="1400" b="1">
                        <a:solidFill>
                          <a:srgbClr val="22228B"/>
                        </a:solidFill>
                        <a:effectLst/>
                        <a:latin typeface="Century Gothic" panose="020B0502020202020204" pitchFamily="34" charset="0"/>
                      </a:endParaRPr>
                    </a:p>
                  </a:txBody>
                  <a:tcPr anchor="ctr"/>
                </a:tc>
                <a:tc>
                  <a:txBody>
                    <a:bodyPr/>
                    <a:lstStyle/>
                    <a:p>
                      <a:pPr algn="ctr"/>
                      <a:r>
                        <a:rPr lang="en-ZA" sz="1400" b="1" dirty="0">
                          <a:solidFill>
                            <a:srgbClr val="22228B"/>
                          </a:solidFill>
                          <a:effectLst/>
                          <a:latin typeface="Century Gothic" panose="020B0502020202020204" pitchFamily="34" charset="0"/>
                        </a:rPr>
                        <a:t>X</a:t>
                      </a:r>
                    </a:p>
                  </a:txBody>
                  <a:tcPr anchor="ctr"/>
                </a:tc>
                <a:tc>
                  <a:txBody>
                    <a:bodyPr/>
                    <a:lstStyle/>
                    <a:p>
                      <a:pPr algn="ctr"/>
                      <a:r>
                        <a:rPr lang="en-ZA" sz="1400" b="1" dirty="0">
                          <a:solidFill>
                            <a:srgbClr val="22228B"/>
                          </a:solidFill>
                          <a:effectLst/>
                          <a:latin typeface="Century Gothic" panose="020B0502020202020204" pitchFamily="34" charset="0"/>
                          <a:ea typeface="Times New Roman" panose="02020603050405020304" pitchFamily="18" charset="0"/>
                        </a:rPr>
                        <a:t>X</a:t>
                      </a:r>
                    </a:p>
                  </a:txBody>
                  <a:tcPr anchor="ctr"/>
                </a:tc>
                <a:tc>
                  <a:txBody>
                    <a:bodyPr/>
                    <a:lstStyle/>
                    <a:p>
                      <a:pPr algn="ctr"/>
                      <a:endParaRPr lang="en-ZA" sz="1400" b="1" dirty="0">
                        <a:solidFill>
                          <a:srgbClr val="22228B"/>
                        </a:solidFill>
                        <a:effectLst/>
                        <a:latin typeface="Century Gothic" panose="020B0502020202020204" pitchFamily="34" charset="0"/>
                      </a:endParaRPr>
                    </a:p>
                  </a:txBody>
                  <a:tcPr anchor="ctr"/>
                </a:tc>
                <a:tc>
                  <a:txBody>
                    <a:bodyPr/>
                    <a:lstStyle/>
                    <a:p>
                      <a:pPr algn="ctr"/>
                      <a:endParaRPr lang="en-ZA" sz="1400" b="1" dirty="0">
                        <a:solidFill>
                          <a:srgbClr val="22228B"/>
                        </a:solidFill>
                        <a:effectLst/>
                        <a:latin typeface="Century Gothic" panose="020B0502020202020204" pitchFamily="34" charset="0"/>
                        <a:ea typeface="Times New Roman" panose="02020603050405020304" pitchFamily="18" charset="0"/>
                      </a:endParaRPr>
                    </a:p>
                  </a:txBody>
                  <a:tcPr anchor="ctr"/>
                </a:tc>
                <a:tc>
                  <a:txBody>
                    <a:bodyPr/>
                    <a:lstStyle/>
                    <a:p>
                      <a:pPr algn="ctr"/>
                      <a:r>
                        <a:rPr lang="en-ZA" sz="1400" b="1" dirty="0">
                          <a:solidFill>
                            <a:srgbClr val="22228B"/>
                          </a:solidFill>
                          <a:effectLst/>
                          <a:latin typeface="Century Gothic" panose="020B0502020202020204" pitchFamily="34" charset="0"/>
                        </a:rPr>
                        <a:t>X</a:t>
                      </a:r>
                    </a:p>
                  </a:txBody>
                  <a:tcPr anchor="ctr"/>
                </a:tc>
                <a:tc>
                  <a:txBody>
                    <a:bodyPr/>
                    <a:lstStyle/>
                    <a:p>
                      <a:pPr algn="ctr"/>
                      <a:endParaRPr lang="en-ZA" sz="1400" b="1" dirty="0">
                        <a:solidFill>
                          <a:srgbClr val="22228B"/>
                        </a:solidFill>
                        <a:effectLst/>
                        <a:latin typeface="Century Gothic" panose="020B0502020202020204" pitchFamily="34" charset="0"/>
                        <a:ea typeface="Times New Roman" panose="02020603050405020304" pitchFamily="18" charset="0"/>
                      </a:endParaRPr>
                    </a:p>
                  </a:txBody>
                  <a:tcPr anchor="ctr"/>
                </a:tc>
                <a:tc>
                  <a:txBody>
                    <a:bodyPr/>
                    <a:lstStyle/>
                    <a:p>
                      <a:pPr algn="ctr"/>
                      <a:endParaRPr lang="en-ZA" sz="1400" b="1">
                        <a:solidFill>
                          <a:srgbClr val="22228B"/>
                        </a:solidFill>
                        <a:effectLst/>
                        <a:latin typeface="Century Gothic" panose="020B0502020202020204" pitchFamily="34" charset="0"/>
                      </a:endParaRPr>
                    </a:p>
                  </a:txBody>
                  <a:tcPr anchor="ctr"/>
                </a:tc>
                <a:tc>
                  <a:txBody>
                    <a:bodyPr/>
                    <a:lstStyle/>
                    <a:p>
                      <a:pPr algn="ctr"/>
                      <a:endParaRPr lang="en-ZA" sz="1400" b="1">
                        <a:solidFill>
                          <a:srgbClr val="22228B"/>
                        </a:solidFill>
                        <a:effectLst/>
                        <a:latin typeface="Century Gothic" panose="020B0502020202020204" pitchFamily="34" charset="0"/>
                      </a:endParaRPr>
                    </a:p>
                  </a:txBody>
                  <a:tcPr anchor="ctr"/>
                </a:tc>
                <a:extLst>
                  <a:ext uri="{0D108BD9-81ED-4DB2-BD59-A6C34878D82A}">
                    <a16:rowId xmlns:a16="http://schemas.microsoft.com/office/drawing/2014/main" val="3620968370"/>
                  </a:ext>
                </a:extLst>
              </a:tr>
              <a:tr h="394232">
                <a:tc>
                  <a:txBody>
                    <a:bodyPr/>
                    <a:lstStyle/>
                    <a:p>
                      <a:pPr algn="ctr"/>
                      <a:r>
                        <a:rPr lang="en-US" sz="1400" b="1">
                          <a:solidFill>
                            <a:srgbClr val="22228B"/>
                          </a:solidFill>
                          <a:effectLst/>
                          <a:latin typeface="Century Gothic" panose="020B0502020202020204" pitchFamily="34" charset="0"/>
                        </a:rPr>
                        <a:t>Northern Cape</a:t>
                      </a:r>
                      <a:endParaRPr lang="en-ZA" sz="1400">
                        <a:solidFill>
                          <a:srgbClr val="22228B"/>
                        </a:solidFill>
                        <a:effectLst/>
                        <a:latin typeface="Century Gothic" panose="020B0502020202020204" pitchFamily="34" charset="0"/>
                        <a:ea typeface="Times New Roman" panose="02020603050405020304" pitchFamily="18" charset="0"/>
                      </a:endParaRPr>
                    </a:p>
                  </a:txBody>
                  <a:tcPr anchor="ctr"/>
                </a:tc>
                <a:tc>
                  <a:txBody>
                    <a:bodyPr/>
                    <a:lstStyle/>
                    <a:p>
                      <a:pPr algn="ctr"/>
                      <a:r>
                        <a:rPr lang="en-ZA" sz="1400" b="1" dirty="0">
                          <a:solidFill>
                            <a:srgbClr val="22228B"/>
                          </a:solidFill>
                          <a:effectLst/>
                          <a:latin typeface="Century Gothic" panose="020B0502020202020204" pitchFamily="34" charset="0"/>
                        </a:rPr>
                        <a:t>X</a:t>
                      </a:r>
                    </a:p>
                  </a:txBody>
                  <a:tcPr anchor="ctr"/>
                </a:tc>
                <a:tc>
                  <a:txBody>
                    <a:bodyPr/>
                    <a:lstStyle/>
                    <a:p>
                      <a:pPr algn="ctr"/>
                      <a:endParaRPr lang="en-ZA" sz="1400" b="1">
                        <a:solidFill>
                          <a:srgbClr val="22228B"/>
                        </a:solidFill>
                        <a:effectLst/>
                        <a:latin typeface="Century Gothic" panose="020B0502020202020204" pitchFamily="34" charset="0"/>
                        <a:ea typeface="Times New Roman" panose="02020603050405020304" pitchFamily="18" charset="0"/>
                      </a:endParaRPr>
                    </a:p>
                  </a:txBody>
                  <a:tcPr anchor="ctr"/>
                </a:tc>
                <a:tc>
                  <a:txBody>
                    <a:bodyPr/>
                    <a:lstStyle/>
                    <a:p>
                      <a:pPr algn="ctr"/>
                      <a:endParaRPr lang="en-ZA" sz="1400" b="1">
                        <a:solidFill>
                          <a:srgbClr val="22228B"/>
                        </a:solidFill>
                        <a:effectLst/>
                        <a:latin typeface="Century Gothic" panose="020B0502020202020204" pitchFamily="34" charset="0"/>
                      </a:endParaRPr>
                    </a:p>
                  </a:txBody>
                  <a:tcPr anchor="ctr"/>
                </a:tc>
                <a:tc>
                  <a:txBody>
                    <a:bodyPr/>
                    <a:lstStyle/>
                    <a:p>
                      <a:pPr algn="ctr"/>
                      <a:endParaRPr lang="en-ZA" sz="1400" b="1">
                        <a:solidFill>
                          <a:srgbClr val="22228B"/>
                        </a:solidFill>
                        <a:effectLst/>
                        <a:latin typeface="Century Gothic" panose="020B0502020202020204" pitchFamily="34" charset="0"/>
                        <a:ea typeface="Times New Roman" panose="02020603050405020304" pitchFamily="18" charset="0"/>
                      </a:endParaRPr>
                    </a:p>
                  </a:txBody>
                  <a:tcPr anchor="ctr"/>
                </a:tc>
                <a:tc>
                  <a:txBody>
                    <a:bodyPr/>
                    <a:lstStyle/>
                    <a:p>
                      <a:pPr algn="ctr"/>
                      <a:endParaRPr lang="en-ZA" sz="1400" b="1" dirty="0">
                        <a:solidFill>
                          <a:srgbClr val="22228B"/>
                        </a:solidFill>
                        <a:effectLst/>
                        <a:latin typeface="Century Gothic" panose="020B0502020202020204" pitchFamily="34" charset="0"/>
                      </a:endParaRPr>
                    </a:p>
                  </a:txBody>
                  <a:tcPr anchor="ctr"/>
                </a:tc>
                <a:tc>
                  <a:txBody>
                    <a:bodyPr/>
                    <a:lstStyle/>
                    <a:p>
                      <a:pPr algn="ctr"/>
                      <a:endParaRPr lang="en-ZA" sz="1400" b="1" dirty="0">
                        <a:solidFill>
                          <a:srgbClr val="22228B"/>
                        </a:solidFill>
                        <a:effectLst/>
                        <a:latin typeface="Century Gothic" panose="020B0502020202020204" pitchFamily="34" charset="0"/>
                      </a:endParaRPr>
                    </a:p>
                  </a:txBody>
                  <a:tcPr anchor="ctr"/>
                </a:tc>
                <a:tc>
                  <a:txBody>
                    <a:bodyPr/>
                    <a:lstStyle/>
                    <a:p>
                      <a:pPr algn="ctr"/>
                      <a:endParaRPr lang="en-ZA" sz="1400" b="1" dirty="0">
                        <a:solidFill>
                          <a:srgbClr val="22228B"/>
                        </a:solidFill>
                        <a:effectLst/>
                        <a:latin typeface="Century Gothic" panose="020B0502020202020204" pitchFamily="34" charset="0"/>
                      </a:endParaRPr>
                    </a:p>
                  </a:txBody>
                  <a:tcPr anchor="ctr"/>
                </a:tc>
                <a:tc>
                  <a:txBody>
                    <a:bodyPr/>
                    <a:lstStyle/>
                    <a:p>
                      <a:pPr algn="ctr"/>
                      <a:endParaRPr lang="en-ZA" sz="1400" b="1" dirty="0">
                        <a:solidFill>
                          <a:srgbClr val="22228B"/>
                        </a:solidFill>
                        <a:effectLst/>
                        <a:latin typeface="Century Gothic" panose="020B0502020202020204" pitchFamily="34" charset="0"/>
                        <a:ea typeface="Times New Roman" panose="02020603050405020304" pitchFamily="18" charset="0"/>
                      </a:endParaRPr>
                    </a:p>
                  </a:txBody>
                  <a:tcPr anchor="ctr"/>
                </a:tc>
                <a:tc>
                  <a:txBody>
                    <a:bodyPr/>
                    <a:lstStyle/>
                    <a:p>
                      <a:pPr algn="ctr"/>
                      <a:endParaRPr lang="en-ZA" sz="1400" b="1" dirty="0">
                        <a:solidFill>
                          <a:srgbClr val="22228B"/>
                        </a:solidFill>
                        <a:effectLst/>
                        <a:latin typeface="Century Gothic" panose="020B0502020202020204" pitchFamily="34" charset="0"/>
                      </a:endParaRPr>
                    </a:p>
                  </a:txBody>
                  <a:tcPr anchor="ctr"/>
                </a:tc>
                <a:tc>
                  <a:txBody>
                    <a:bodyPr/>
                    <a:lstStyle/>
                    <a:p>
                      <a:pPr algn="ctr"/>
                      <a:endParaRPr lang="en-ZA" sz="1400" b="1">
                        <a:solidFill>
                          <a:srgbClr val="22228B"/>
                        </a:solidFill>
                        <a:effectLst/>
                        <a:latin typeface="Century Gothic" panose="020B0502020202020204" pitchFamily="34" charset="0"/>
                      </a:endParaRPr>
                    </a:p>
                  </a:txBody>
                  <a:tcPr anchor="ctr"/>
                </a:tc>
                <a:extLst>
                  <a:ext uri="{0D108BD9-81ED-4DB2-BD59-A6C34878D82A}">
                    <a16:rowId xmlns:a16="http://schemas.microsoft.com/office/drawing/2014/main" val="1361099996"/>
                  </a:ext>
                </a:extLst>
              </a:tr>
              <a:tr h="434386">
                <a:tc>
                  <a:txBody>
                    <a:bodyPr/>
                    <a:lstStyle/>
                    <a:p>
                      <a:pPr algn="ctr"/>
                      <a:r>
                        <a:rPr lang="en-US" sz="1400" b="1">
                          <a:solidFill>
                            <a:srgbClr val="22228B"/>
                          </a:solidFill>
                          <a:effectLst/>
                          <a:latin typeface="Century Gothic" panose="020B0502020202020204" pitchFamily="34" charset="0"/>
                        </a:rPr>
                        <a:t>North West</a:t>
                      </a:r>
                      <a:endParaRPr lang="en-ZA" sz="1400">
                        <a:solidFill>
                          <a:srgbClr val="22228B"/>
                        </a:solidFill>
                        <a:effectLst/>
                        <a:latin typeface="Century Gothic" panose="020B0502020202020204" pitchFamily="34" charset="0"/>
                        <a:ea typeface="Times New Roman" panose="02020603050405020304" pitchFamily="18" charset="0"/>
                      </a:endParaRPr>
                    </a:p>
                  </a:txBody>
                  <a:tcPr anchor="ctr"/>
                </a:tc>
                <a:tc>
                  <a:txBody>
                    <a:bodyPr/>
                    <a:lstStyle/>
                    <a:p>
                      <a:pPr algn="ctr"/>
                      <a:endParaRPr lang="en-ZA" sz="1400" b="1">
                        <a:solidFill>
                          <a:srgbClr val="22228B"/>
                        </a:solidFill>
                        <a:effectLst/>
                        <a:latin typeface="Century Gothic" panose="020B0502020202020204" pitchFamily="34" charset="0"/>
                      </a:endParaRPr>
                    </a:p>
                  </a:txBody>
                  <a:tcPr anchor="ctr"/>
                </a:tc>
                <a:tc>
                  <a:txBody>
                    <a:bodyPr/>
                    <a:lstStyle/>
                    <a:p>
                      <a:pPr algn="ctr"/>
                      <a:endParaRPr lang="en-ZA" sz="1400" b="1">
                        <a:solidFill>
                          <a:srgbClr val="22228B"/>
                        </a:solidFill>
                        <a:effectLst/>
                        <a:latin typeface="Century Gothic" panose="020B0502020202020204" pitchFamily="34" charset="0"/>
                        <a:ea typeface="Times New Roman" panose="02020603050405020304" pitchFamily="18" charset="0"/>
                      </a:endParaRPr>
                    </a:p>
                  </a:txBody>
                  <a:tcPr anchor="ctr"/>
                </a:tc>
                <a:tc>
                  <a:txBody>
                    <a:bodyPr/>
                    <a:lstStyle/>
                    <a:p>
                      <a:pPr algn="ctr"/>
                      <a:r>
                        <a:rPr lang="en-ZA" sz="1400" b="1" dirty="0">
                          <a:solidFill>
                            <a:srgbClr val="22228B"/>
                          </a:solidFill>
                          <a:effectLst/>
                          <a:latin typeface="Century Gothic" panose="020B0502020202020204" pitchFamily="34" charset="0"/>
                          <a:ea typeface="Times New Roman" panose="02020603050405020304" pitchFamily="18" charset="0"/>
                        </a:rPr>
                        <a:t>X</a:t>
                      </a:r>
                    </a:p>
                  </a:txBody>
                  <a:tcPr anchor="ctr"/>
                </a:tc>
                <a:tc>
                  <a:txBody>
                    <a:bodyPr/>
                    <a:lstStyle/>
                    <a:p>
                      <a:pPr algn="ctr"/>
                      <a:endParaRPr lang="en-ZA" sz="1400" b="1">
                        <a:solidFill>
                          <a:srgbClr val="22228B"/>
                        </a:solidFill>
                        <a:effectLst/>
                        <a:latin typeface="Century Gothic" panose="020B0502020202020204" pitchFamily="34" charset="0"/>
                      </a:endParaRPr>
                    </a:p>
                  </a:txBody>
                  <a:tcPr anchor="ctr"/>
                </a:tc>
                <a:tc>
                  <a:txBody>
                    <a:bodyPr/>
                    <a:lstStyle/>
                    <a:p>
                      <a:pPr algn="ctr"/>
                      <a:endParaRPr lang="en-ZA" sz="1400" b="1">
                        <a:solidFill>
                          <a:srgbClr val="22228B"/>
                        </a:solidFill>
                        <a:effectLst/>
                        <a:latin typeface="Century Gothic" panose="020B0502020202020204" pitchFamily="34" charset="0"/>
                      </a:endParaRPr>
                    </a:p>
                  </a:txBody>
                  <a:tcPr anchor="ctr"/>
                </a:tc>
                <a:tc>
                  <a:txBody>
                    <a:bodyPr/>
                    <a:lstStyle/>
                    <a:p>
                      <a:pPr algn="ctr"/>
                      <a:endParaRPr lang="en-ZA" sz="1400" b="1">
                        <a:solidFill>
                          <a:srgbClr val="22228B"/>
                        </a:solidFill>
                        <a:effectLst/>
                        <a:latin typeface="Century Gothic" panose="020B0502020202020204" pitchFamily="34" charset="0"/>
                      </a:endParaRPr>
                    </a:p>
                  </a:txBody>
                  <a:tcPr anchor="ctr"/>
                </a:tc>
                <a:tc>
                  <a:txBody>
                    <a:bodyPr/>
                    <a:lstStyle/>
                    <a:p>
                      <a:pPr algn="ctr"/>
                      <a:endParaRPr lang="en-ZA" sz="1400" b="1" dirty="0">
                        <a:solidFill>
                          <a:srgbClr val="22228B"/>
                        </a:solidFill>
                        <a:effectLst/>
                        <a:latin typeface="Century Gothic" panose="020B0502020202020204" pitchFamily="34" charset="0"/>
                      </a:endParaRPr>
                    </a:p>
                  </a:txBody>
                  <a:tcPr anchor="ctr"/>
                </a:tc>
                <a:tc>
                  <a:txBody>
                    <a:bodyPr/>
                    <a:lstStyle/>
                    <a:p>
                      <a:pPr algn="ctr"/>
                      <a:endParaRPr lang="en-ZA" sz="1400" b="1" dirty="0">
                        <a:solidFill>
                          <a:srgbClr val="22228B"/>
                        </a:solidFill>
                        <a:effectLst/>
                        <a:latin typeface="Century Gothic" panose="020B0502020202020204" pitchFamily="34" charset="0"/>
                      </a:endParaRPr>
                    </a:p>
                  </a:txBody>
                  <a:tcPr anchor="ctr"/>
                </a:tc>
                <a:tc>
                  <a:txBody>
                    <a:bodyPr/>
                    <a:lstStyle/>
                    <a:p>
                      <a:pPr algn="ctr"/>
                      <a:endParaRPr lang="en-ZA" sz="1400" b="1" dirty="0">
                        <a:solidFill>
                          <a:srgbClr val="22228B"/>
                        </a:solidFill>
                        <a:effectLst/>
                        <a:latin typeface="Century Gothic" panose="020B0502020202020204" pitchFamily="34" charset="0"/>
                      </a:endParaRPr>
                    </a:p>
                  </a:txBody>
                  <a:tcPr anchor="ctr"/>
                </a:tc>
                <a:tc>
                  <a:txBody>
                    <a:bodyPr/>
                    <a:lstStyle/>
                    <a:p>
                      <a:pPr algn="ctr"/>
                      <a:endParaRPr lang="en-ZA" sz="1400" b="1" dirty="0">
                        <a:solidFill>
                          <a:srgbClr val="22228B"/>
                        </a:solidFill>
                        <a:effectLst/>
                        <a:latin typeface="Century Gothic" panose="020B0502020202020204" pitchFamily="34" charset="0"/>
                      </a:endParaRPr>
                    </a:p>
                  </a:txBody>
                  <a:tcPr anchor="ctr"/>
                </a:tc>
                <a:extLst>
                  <a:ext uri="{0D108BD9-81ED-4DB2-BD59-A6C34878D82A}">
                    <a16:rowId xmlns:a16="http://schemas.microsoft.com/office/drawing/2014/main" val="812660824"/>
                  </a:ext>
                </a:extLst>
              </a:tr>
              <a:tr h="434386">
                <a:tc>
                  <a:txBody>
                    <a:bodyPr/>
                    <a:lstStyle/>
                    <a:p>
                      <a:pPr algn="ctr"/>
                      <a:r>
                        <a:rPr lang="en-US" sz="1400" b="1">
                          <a:solidFill>
                            <a:srgbClr val="22228B"/>
                          </a:solidFill>
                          <a:effectLst/>
                          <a:latin typeface="Century Gothic" panose="020B0502020202020204" pitchFamily="34" charset="0"/>
                        </a:rPr>
                        <a:t>Western Cape</a:t>
                      </a:r>
                      <a:endParaRPr lang="en-ZA" sz="1400">
                        <a:solidFill>
                          <a:srgbClr val="22228B"/>
                        </a:solidFill>
                        <a:effectLst/>
                        <a:latin typeface="Century Gothic" panose="020B0502020202020204" pitchFamily="34" charset="0"/>
                        <a:ea typeface="Times New Roman" panose="02020603050405020304" pitchFamily="18" charset="0"/>
                      </a:endParaRPr>
                    </a:p>
                  </a:txBody>
                  <a:tcPr anchor="ctr"/>
                </a:tc>
                <a:tc>
                  <a:txBody>
                    <a:bodyPr/>
                    <a:lstStyle/>
                    <a:p>
                      <a:pPr algn="ctr"/>
                      <a:endParaRPr lang="en-ZA" sz="1400" b="1" dirty="0">
                        <a:solidFill>
                          <a:srgbClr val="22228B"/>
                        </a:solidFill>
                        <a:effectLst/>
                        <a:latin typeface="Century Gothic" panose="020B0502020202020204" pitchFamily="34" charset="0"/>
                        <a:ea typeface="Times New Roman" panose="02020603050405020304" pitchFamily="18" charset="0"/>
                      </a:endParaRPr>
                    </a:p>
                  </a:txBody>
                  <a:tcPr anchor="ctr"/>
                </a:tc>
                <a:tc>
                  <a:txBody>
                    <a:bodyPr/>
                    <a:lstStyle/>
                    <a:p>
                      <a:pPr algn="ctr"/>
                      <a:endParaRPr lang="en-ZA" sz="1400" b="1">
                        <a:solidFill>
                          <a:srgbClr val="22228B"/>
                        </a:solidFill>
                        <a:effectLst/>
                        <a:latin typeface="Century Gothic" panose="020B0502020202020204" pitchFamily="34" charset="0"/>
                      </a:endParaRPr>
                    </a:p>
                  </a:txBody>
                  <a:tcPr anchor="ctr"/>
                </a:tc>
                <a:tc>
                  <a:txBody>
                    <a:bodyPr/>
                    <a:lstStyle/>
                    <a:p>
                      <a:pPr algn="ctr"/>
                      <a:endParaRPr lang="en-ZA" sz="1400" b="1" dirty="0">
                        <a:solidFill>
                          <a:srgbClr val="22228B"/>
                        </a:solidFill>
                        <a:effectLst/>
                        <a:latin typeface="Century Gothic" panose="020B0502020202020204" pitchFamily="34" charset="0"/>
                      </a:endParaRPr>
                    </a:p>
                  </a:txBody>
                  <a:tcPr anchor="ctr"/>
                </a:tc>
                <a:tc>
                  <a:txBody>
                    <a:bodyPr/>
                    <a:lstStyle/>
                    <a:p>
                      <a:pPr algn="ctr"/>
                      <a:r>
                        <a:rPr lang="en-ZA" sz="1400" b="1" dirty="0">
                          <a:solidFill>
                            <a:srgbClr val="22228B"/>
                          </a:solidFill>
                          <a:effectLst/>
                          <a:latin typeface="Century Gothic" panose="020B0502020202020204" pitchFamily="34" charset="0"/>
                        </a:rPr>
                        <a:t>X</a:t>
                      </a:r>
                    </a:p>
                  </a:txBody>
                  <a:tcPr anchor="ctr"/>
                </a:tc>
                <a:tc>
                  <a:txBody>
                    <a:bodyPr/>
                    <a:lstStyle/>
                    <a:p>
                      <a:pPr algn="ctr"/>
                      <a:endParaRPr lang="en-ZA" sz="1400" b="1" dirty="0">
                        <a:solidFill>
                          <a:srgbClr val="22228B"/>
                        </a:solidFill>
                        <a:effectLst/>
                        <a:latin typeface="Century Gothic" panose="020B0502020202020204" pitchFamily="34" charset="0"/>
                      </a:endParaRPr>
                    </a:p>
                  </a:txBody>
                  <a:tcPr anchor="ctr"/>
                </a:tc>
                <a:tc>
                  <a:txBody>
                    <a:bodyPr/>
                    <a:lstStyle/>
                    <a:p>
                      <a:pPr algn="ctr"/>
                      <a:endParaRPr lang="en-ZA" sz="1400" b="1" dirty="0">
                        <a:solidFill>
                          <a:srgbClr val="22228B"/>
                        </a:solidFill>
                        <a:effectLst/>
                        <a:latin typeface="Century Gothic" panose="020B0502020202020204" pitchFamily="34" charset="0"/>
                      </a:endParaRPr>
                    </a:p>
                  </a:txBody>
                  <a:tcPr anchor="ctr"/>
                </a:tc>
                <a:tc>
                  <a:txBody>
                    <a:bodyPr/>
                    <a:lstStyle/>
                    <a:p>
                      <a:pPr algn="ctr"/>
                      <a:endParaRPr lang="en-ZA" sz="1400" b="1" dirty="0">
                        <a:solidFill>
                          <a:srgbClr val="22228B"/>
                        </a:solidFill>
                        <a:effectLst/>
                        <a:latin typeface="Century Gothic" panose="020B0502020202020204" pitchFamily="34" charset="0"/>
                      </a:endParaRPr>
                    </a:p>
                  </a:txBody>
                  <a:tcPr anchor="ctr"/>
                </a:tc>
                <a:tc>
                  <a:txBody>
                    <a:bodyPr/>
                    <a:lstStyle/>
                    <a:p>
                      <a:pPr algn="ctr"/>
                      <a:endParaRPr lang="en-ZA" sz="1400" b="1" dirty="0">
                        <a:solidFill>
                          <a:srgbClr val="22228B"/>
                        </a:solidFill>
                        <a:effectLst/>
                        <a:latin typeface="Century Gothic" panose="020B0502020202020204" pitchFamily="34" charset="0"/>
                        <a:ea typeface="Times New Roman" panose="02020603050405020304" pitchFamily="18" charset="0"/>
                      </a:endParaRPr>
                    </a:p>
                  </a:txBody>
                  <a:tcPr anchor="ctr"/>
                </a:tc>
                <a:tc>
                  <a:txBody>
                    <a:bodyPr/>
                    <a:lstStyle/>
                    <a:p>
                      <a:pPr algn="ctr"/>
                      <a:endParaRPr lang="en-ZA" sz="1400" b="1" dirty="0">
                        <a:solidFill>
                          <a:srgbClr val="22228B"/>
                        </a:solidFill>
                        <a:effectLst/>
                        <a:latin typeface="Century Gothic" panose="020B0502020202020204" pitchFamily="34" charset="0"/>
                        <a:ea typeface="Times New Roman" panose="02020603050405020304" pitchFamily="18" charset="0"/>
                      </a:endParaRPr>
                    </a:p>
                  </a:txBody>
                  <a:tcPr anchor="ctr"/>
                </a:tc>
                <a:tc>
                  <a:txBody>
                    <a:bodyPr/>
                    <a:lstStyle/>
                    <a:p>
                      <a:pPr algn="ctr"/>
                      <a:r>
                        <a:rPr lang="en-ZA" sz="1400" b="1" dirty="0">
                          <a:solidFill>
                            <a:srgbClr val="22228B"/>
                          </a:solidFill>
                          <a:effectLst/>
                          <a:latin typeface="Century Gothic" panose="020B0502020202020204" pitchFamily="34" charset="0"/>
                        </a:rPr>
                        <a:t>X</a:t>
                      </a:r>
                    </a:p>
                  </a:txBody>
                  <a:tcPr anchor="ctr"/>
                </a:tc>
                <a:extLst>
                  <a:ext uri="{0D108BD9-81ED-4DB2-BD59-A6C34878D82A}">
                    <a16:rowId xmlns:a16="http://schemas.microsoft.com/office/drawing/2014/main" val="1825239103"/>
                  </a:ext>
                </a:extLst>
              </a:tr>
              <a:tr h="434386">
                <a:tc>
                  <a:txBody>
                    <a:bodyPr/>
                    <a:lstStyle/>
                    <a:p>
                      <a:pPr algn="ctr"/>
                      <a:r>
                        <a:rPr kumimoji="0" lang="en-US" sz="1400" b="1" i="0" u="none" strike="noStrike" kern="1200" cap="none" spc="0" normalizeH="0" baseline="0" noProof="0" dirty="0">
                          <a:ln>
                            <a:noFill/>
                          </a:ln>
                          <a:solidFill>
                            <a:srgbClr val="22228B"/>
                          </a:solidFill>
                          <a:effectLst/>
                          <a:uLnTx/>
                          <a:uFillTx/>
                          <a:latin typeface="Century Gothic" panose="020B0502020202020204" pitchFamily="34" charset="0"/>
                          <a:ea typeface="+mn-ea"/>
                        </a:rPr>
                        <a:t>Total</a:t>
                      </a:r>
                      <a:endParaRPr lang="en-ZA" sz="1400" dirty="0">
                        <a:solidFill>
                          <a:srgbClr val="22228B"/>
                        </a:solidFill>
                        <a:effectLst/>
                        <a:latin typeface="Century Gothic" panose="020B0502020202020204" pitchFamily="34" charset="0"/>
                        <a:ea typeface="Times New Roman" panose="02020603050405020304" pitchFamily="18" charset="0"/>
                      </a:endParaRPr>
                    </a:p>
                  </a:txBody>
                  <a:tcPr anchor="ctr"/>
                </a:tc>
                <a:tc>
                  <a:txBody>
                    <a:bodyPr/>
                    <a:lstStyle/>
                    <a:p>
                      <a:pPr algn="ctr"/>
                      <a:r>
                        <a:rPr lang="en-US" sz="1400" b="1" dirty="0">
                          <a:solidFill>
                            <a:srgbClr val="22228B"/>
                          </a:solidFill>
                          <a:effectLst/>
                          <a:latin typeface="Century Gothic" panose="020B0502020202020204" pitchFamily="34" charset="0"/>
                          <a:ea typeface="Times New Roman" panose="02020603050405020304" pitchFamily="18" charset="0"/>
                        </a:rPr>
                        <a:t>2</a:t>
                      </a:r>
                      <a:endParaRPr lang="en-ZA" sz="1400" b="1" dirty="0">
                        <a:solidFill>
                          <a:srgbClr val="22228B"/>
                        </a:solidFill>
                        <a:effectLst/>
                        <a:latin typeface="Century Gothic" panose="020B0502020202020204" pitchFamily="34" charset="0"/>
                        <a:ea typeface="Times New Roman" panose="02020603050405020304" pitchFamily="18" charset="0"/>
                      </a:endParaRPr>
                    </a:p>
                  </a:txBody>
                  <a:tcPr anchor="ctr"/>
                </a:tc>
                <a:tc>
                  <a:txBody>
                    <a:bodyPr/>
                    <a:lstStyle/>
                    <a:p>
                      <a:pPr algn="ctr"/>
                      <a:r>
                        <a:rPr lang="en-US" sz="1400" b="1" dirty="0">
                          <a:solidFill>
                            <a:srgbClr val="22228B"/>
                          </a:solidFill>
                          <a:effectLst/>
                          <a:latin typeface="Century Gothic" panose="020B0502020202020204" pitchFamily="34" charset="0"/>
                        </a:rPr>
                        <a:t>1</a:t>
                      </a:r>
                      <a:endParaRPr lang="en-ZA" sz="1400" b="1" dirty="0">
                        <a:solidFill>
                          <a:srgbClr val="22228B"/>
                        </a:solidFill>
                        <a:effectLst/>
                        <a:latin typeface="Century Gothic" panose="020B0502020202020204" pitchFamily="34" charset="0"/>
                      </a:endParaRPr>
                    </a:p>
                  </a:txBody>
                  <a:tcPr anchor="ctr"/>
                </a:tc>
                <a:tc>
                  <a:txBody>
                    <a:bodyPr/>
                    <a:lstStyle/>
                    <a:p>
                      <a:pPr algn="ctr"/>
                      <a:r>
                        <a:rPr lang="en-US" sz="1400" b="1" dirty="0">
                          <a:solidFill>
                            <a:srgbClr val="22228B"/>
                          </a:solidFill>
                          <a:effectLst/>
                          <a:latin typeface="Century Gothic" panose="020B0502020202020204" pitchFamily="34" charset="0"/>
                        </a:rPr>
                        <a:t>2</a:t>
                      </a:r>
                      <a:endParaRPr lang="en-ZA" sz="1400" b="1" dirty="0">
                        <a:solidFill>
                          <a:srgbClr val="22228B"/>
                        </a:solidFill>
                        <a:effectLst/>
                        <a:latin typeface="Century Gothic" panose="020B0502020202020204" pitchFamily="34" charset="0"/>
                      </a:endParaRPr>
                    </a:p>
                  </a:txBody>
                  <a:tcPr anchor="ctr"/>
                </a:tc>
                <a:tc>
                  <a:txBody>
                    <a:bodyPr/>
                    <a:lstStyle/>
                    <a:p>
                      <a:pPr algn="ctr"/>
                      <a:r>
                        <a:rPr lang="en-US" sz="1400" b="1" dirty="0">
                          <a:solidFill>
                            <a:srgbClr val="22228B"/>
                          </a:solidFill>
                          <a:effectLst/>
                          <a:latin typeface="Century Gothic" panose="020B0502020202020204" pitchFamily="34" charset="0"/>
                        </a:rPr>
                        <a:t>2</a:t>
                      </a:r>
                      <a:endParaRPr lang="en-ZA" sz="1400" b="1" dirty="0">
                        <a:solidFill>
                          <a:srgbClr val="22228B"/>
                        </a:solidFill>
                        <a:effectLst/>
                        <a:latin typeface="Century Gothic" panose="020B0502020202020204" pitchFamily="34" charset="0"/>
                      </a:endParaRPr>
                    </a:p>
                  </a:txBody>
                  <a:tcPr anchor="ctr"/>
                </a:tc>
                <a:tc>
                  <a:txBody>
                    <a:bodyPr/>
                    <a:lstStyle/>
                    <a:p>
                      <a:pPr algn="ctr"/>
                      <a:r>
                        <a:rPr lang="en-US" sz="1400" b="1" dirty="0">
                          <a:solidFill>
                            <a:srgbClr val="22228B"/>
                          </a:solidFill>
                          <a:effectLst/>
                          <a:latin typeface="Century Gothic" panose="020B0502020202020204" pitchFamily="34" charset="0"/>
                        </a:rPr>
                        <a:t>1</a:t>
                      </a:r>
                      <a:endParaRPr lang="en-ZA" sz="1400" b="1" dirty="0">
                        <a:solidFill>
                          <a:srgbClr val="22228B"/>
                        </a:solidFill>
                        <a:effectLst/>
                        <a:latin typeface="Century Gothic" panose="020B0502020202020204" pitchFamily="34" charset="0"/>
                      </a:endParaRPr>
                    </a:p>
                  </a:txBody>
                  <a:tcPr anchor="ctr"/>
                </a:tc>
                <a:tc>
                  <a:txBody>
                    <a:bodyPr/>
                    <a:lstStyle/>
                    <a:p>
                      <a:pPr algn="ctr"/>
                      <a:r>
                        <a:rPr lang="en-US" sz="1400" b="1" dirty="0">
                          <a:solidFill>
                            <a:srgbClr val="22228B"/>
                          </a:solidFill>
                          <a:effectLst/>
                          <a:latin typeface="Century Gothic" panose="020B0502020202020204" pitchFamily="34" charset="0"/>
                        </a:rPr>
                        <a:t>1</a:t>
                      </a:r>
                      <a:endParaRPr lang="en-ZA" sz="1400" b="1" dirty="0">
                        <a:solidFill>
                          <a:srgbClr val="22228B"/>
                        </a:solidFill>
                        <a:effectLst/>
                        <a:latin typeface="Century Gothic" panose="020B0502020202020204" pitchFamily="34" charset="0"/>
                      </a:endParaRPr>
                    </a:p>
                  </a:txBody>
                  <a:tcPr anchor="ctr"/>
                </a:tc>
                <a:tc>
                  <a:txBody>
                    <a:bodyPr/>
                    <a:lstStyle/>
                    <a:p>
                      <a:pPr algn="ctr"/>
                      <a:r>
                        <a:rPr lang="en-US" sz="1400" b="1" dirty="0">
                          <a:solidFill>
                            <a:srgbClr val="22228B"/>
                          </a:solidFill>
                          <a:effectLst/>
                          <a:latin typeface="Century Gothic" panose="020B0502020202020204" pitchFamily="34" charset="0"/>
                        </a:rPr>
                        <a:t>4</a:t>
                      </a:r>
                      <a:endParaRPr lang="en-ZA" sz="1400" b="1" dirty="0">
                        <a:solidFill>
                          <a:srgbClr val="22228B"/>
                        </a:solidFill>
                        <a:effectLst/>
                        <a:latin typeface="Century Gothic" panose="020B0502020202020204" pitchFamily="34" charset="0"/>
                      </a:endParaRPr>
                    </a:p>
                  </a:txBody>
                  <a:tcPr anchor="ctr"/>
                </a:tc>
                <a:tc>
                  <a:txBody>
                    <a:bodyPr/>
                    <a:lstStyle/>
                    <a:p>
                      <a:pPr algn="ctr"/>
                      <a:r>
                        <a:rPr lang="en-US" sz="1400" b="1" dirty="0">
                          <a:solidFill>
                            <a:srgbClr val="22228B"/>
                          </a:solidFill>
                          <a:effectLst/>
                          <a:latin typeface="Century Gothic" panose="020B0502020202020204" pitchFamily="34" charset="0"/>
                          <a:ea typeface="Times New Roman" panose="02020603050405020304" pitchFamily="18" charset="0"/>
                        </a:rPr>
                        <a:t>1</a:t>
                      </a:r>
                      <a:endParaRPr lang="en-ZA" sz="1400" b="1" dirty="0">
                        <a:solidFill>
                          <a:srgbClr val="22228B"/>
                        </a:solidFill>
                        <a:effectLst/>
                        <a:latin typeface="Century Gothic" panose="020B0502020202020204" pitchFamily="34" charset="0"/>
                        <a:ea typeface="Times New Roman" panose="02020603050405020304" pitchFamily="18" charset="0"/>
                      </a:endParaRPr>
                    </a:p>
                  </a:txBody>
                  <a:tcPr anchor="ctr"/>
                </a:tc>
                <a:tc>
                  <a:txBody>
                    <a:bodyPr/>
                    <a:lstStyle/>
                    <a:p>
                      <a:pPr algn="ctr"/>
                      <a:r>
                        <a:rPr lang="en-US" sz="1400" b="1" dirty="0">
                          <a:solidFill>
                            <a:srgbClr val="22228B"/>
                          </a:solidFill>
                          <a:effectLst/>
                          <a:latin typeface="Century Gothic" panose="020B0502020202020204" pitchFamily="34" charset="0"/>
                          <a:ea typeface="Times New Roman" panose="02020603050405020304" pitchFamily="18" charset="0"/>
                        </a:rPr>
                        <a:t>1</a:t>
                      </a:r>
                      <a:endParaRPr lang="en-ZA" sz="1400" b="1" dirty="0">
                        <a:solidFill>
                          <a:srgbClr val="22228B"/>
                        </a:solidFill>
                        <a:effectLst/>
                        <a:latin typeface="Century Gothic" panose="020B0502020202020204" pitchFamily="34" charset="0"/>
                        <a:ea typeface="Times New Roman" panose="02020603050405020304" pitchFamily="18" charset="0"/>
                      </a:endParaRPr>
                    </a:p>
                  </a:txBody>
                  <a:tcPr anchor="ctr"/>
                </a:tc>
                <a:tc>
                  <a:txBody>
                    <a:bodyPr/>
                    <a:lstStyle/>
                    <a:p>
                      <a:pPr algn="ctr"/>
                      <a:r>
                        <a:rPr lang="en-US" sz="1400" b="1" dirty="0">
                          <a:solidFill>
                            <a:srgbClr val="22228B"/>
                          </a:solidFill>
                          <a:effectLst/>
                          <a:latin typeface="Century Gothic" panose="020B0502020202020204" pitchFamily="34" charset="0"/>
                        </a:rPr>
                        <a:t>1</a:t>
                      </a:r>
                      <a:endParaRPr lang="en-ZA" sz="1400" b="1" dirty="0">
                        <a:solidFill>
                          <a:srgbClr val="22228B"/>
                        </a:solidFill>
                        <a:effectLst/>
                        <a:latin typeface="Century Gothic" panose="020B0502020202020204" pitchFamily="34" charset="0"/>
                      </a:endParaRPr>
                    </a:p>
                  </a:txBody>
                  <a:tcPr anchor="ctr"/>
                </a:tc>
                <a:extLst>
                  <a:ext uri="{0D108BD9-81ED-4DB2-BD59-A6C34878D82A}">
                    <a16:rowId xmlns:a16="http://schemas.microsoft.com/office/drawing/2014/main" val="3176690832"/>
                  </a:ext>
                </a:extLst>
              </a:tr>
            </a:tbl>
          </a:graphicData>
        </a:graphic>
      </p:graphicFrame>
      <p:sp>
        <p:nvSpPr>
          <p:cNvPr id="6" name="Slide Number Placeholder 4">
            <a:extLst>
              <a:ext uri="{FF2B5EF4-FFF2-40B4-BE49-F238E27FC236}">
                <a16:creationId xmlns:a16="http://schemas.microsoft.com/office/drawing/2014/main" id="{4FF436BD-38A1-DA07-AC42-35CECD39E6FA}"/>
              </a:ext>
            </a:extLst>
          </p:cNvPr>
          <p:cNvSpPr>
            <a:spLocks noGrp="1"/>
          </p:cNvSpPr>
          <p:nvPr>
            <p:ph type="sldNum" idx="4"/>
          </p:nvPr>
        </p:nvSpPr>
        <p:spPr>
          <a:xfrm>
            <a:off x="7224713" y="6884988"/>
            <a:ext cx="2351087" cy="522287"/>
          </a:xfrm>
        </p:spPr>
        <p:txBody>
          <a:bodyPr/>
          <a:lstStyle/>
          <a:p>
            <a:pPr marL="0" marR="0" lvl="0" indent="0" algn="r" defTabSz="449263" rtl="0" eaLnBrk="1" fontAlgn="base" latinLnBrk="0" hangingPunct="0">
              <a:lnSpc>
                <a:spcPct val="93000"/>
              </a:lnSpc>
              <a:spcBef>
                <a:spcPct val="0"/>
              </a:spcBef>
              <a:spcAft>
                <a:spcPct val="0"/>
              </a:spcAft>
              <a:buClr>
                <a:srgbClr val="000000"/>
              </a:buClr>
              <a:buSzPct val="45000"/>
              <a:buFont typeface="Wingdings" pitchFamily="2" charset="2"/>
              <a:buNone/>
              <a:tabLst/>
              <a:defRPr/>
            </a:pPr>
            <a:fld id="{FB682254-A90A-4E36-AFA3-8B22414A6040}" type="slidenum">
              <a:rPr kumimoji="0" lang="en-GB" altLang="en-US" sz="1400" b="0" i="0" u="none" strike="noStrike" kern="1200" cap="none" spc="0" normalizeH="0" baseline="0" noProof="0" smtClean="0">
                <a:ln>
                  <a:noFill/>
                </a:ln>
                <a:solidFill>
                  <a:srgbClr val="000000"/>
                </a:solidFill>
                <a:effectLst/>
                <a:uLnTx/>
                <a:uFillTx/>
                <a:latin typeface="Century Gothic" panose="020B0502020202020204" pitchFamily="34" charset="0"/>
                <a:ea typeface="MS Gothic" pitchFamily="49" charset="-128"/>
                <a:cs typeface="Arial" charset="0"/>
              </a:rPr>
              <a:pPr marL="0" marR="0" lvl="0" indent="0" algn="r" defTabSz="449263" rtl="0" eaLnBrk="1" fontAlgn="base" latinLnBrk="0" hangingPunct="0">
                <a:lnSpc>
                  <a:spcPct val="93000"/>
                </a:lnSpc>
                <a:spcBef>
                  <a:spcPct val="0"/>
                </a:spcBef>
                <a:spcAft>
                  <a:spcPct val="0"/>
                </a:spcAft>
                <a:buClr>
                  <a:srgbClr val="000000"/>
                </a:buClr>
                <a:buSzPct val="45000"/>
                <a:buFont typeface="Wingdings" pitchFamily="2" charset="2"/>
                <a:buNone/>
                <a:tabLst/>
                <a:defRPr/>
              </a:pPr>
              <a:t>17</a:t>
            </a:fld>
            <a:endParaRPr kumimoji="0" lang="en-GB" altLang="en-US" sz="1400" b="0" i="0" u="none" strike="noStrike" kern="1200" cap="none" spc="0" normalizeH="0" baseline="0" noProof="0" dirty="0">
              <a:ln>
                <a:noFill/>
              </a:ln>
              <a:solidFill>
                <a:srgbClr val="000000"/>
              </a:solidFill>
              <a:effectLst/>
              <a:uLnTx/>
              <a:uFillTx/>
              <a:latin typeface="Century Gothic" panose="020B0502020202020204" pitchFamily="34" charset="0"/>
              <a:ea typeface="MS Gothic" pitchFamily="49" charset="-128"/>
              <a:cs typeface="Arial" charset="0"/>
            </a:endParaRPr>
          </a:p>
        </p:txBody>
      </p:sp>
    </p:spTree>
    <p:extLst>
      <p:ext uri="{BB962C8B-B14F-4D97-AF65-F5344CB8AC3E}">
        <p14:creationId xmlns:p14="http://schemas.microsoft.com/office/powerpoint/2010/main" val="33374456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
            <a:extLst>
              <a:ext uri="{FF2B5EF4-FFF2-40B4-BE49-F238E27FC236}">
                <a16:creationId xmlns:a16="http://schemas.microsoft.com/office/drawing/2014/main" id="{FE7BFE54-2B7E-431E-8970-D0EB6ECB02AA}"/>
              </a:ext>
            </a:extLst>
          </p:cNvPr>
          <p:cNvSpPr>
            <a:spLocks noGrp="1" noChangeArrowheads="1"/>
          </p:cNvSpPr>
          <p:nvPr>
            <p:ph type="title"/>
          </p:nvPr>
        </p:nvSpPr>
        <p:spPr>
          <a:xfrm>
            <a:off x="504825" y="200025"/>
            <a:ext cx="9066213" cy="533400"/>
          </a:xfrm>
        </p:spPr>
        <p:txBody>
          <a:bodyPr/>
          <a:lstStyle/>
          <a:p>
            <a:pPr marL="79780" marR="0" lvl="0" indent="0" algn="ctr" defTabSz="336980" rtl="0" eaLnBrk="0" fontAlgn="base" latinLnBrk="0" hangingPunct="0">
              <a:lnSpc>
                <a:spcPct val="93000"/>
              </a:lnSpc>
              <a:spcBef>
                <a:spcPct val="0"/>
              </a:spcBef>
              <a:spcAft>
                <a:spcPts val="1069"/>
              </a:spcAft>
              <a:buClr>
                <a:srgbClr val="000000"/>
              </a:buClr>
              <a:buSzPct val="45000"/>
              <a:buFont typeface="Wingdings" panose="05000000000000000000" pitchFamily="2" charset="2"/>
              <a:buNone/>
              <a:tabLst/>
              <a:defRPr/>
            </a:pPr>
            <a:br>
              <a:rPr lang="en-US" altLang="en-US" sz="3000" b="1" dirty="0">
                <a:solidFill>
                  <a:srgbClr val="003366"/>
                </a:solidFill>
                <a:latin typeface="Century Gothic" panose="020B0502020202020204" pitchFamily="34" charset="0"/>
              </a:rPr>
            </a:br>
            <a:br>
              <a:rPr lang="en-US" altLang="en-US" sz="3000" b="1" dirty="0">
                <a:solidFill>
                  <a:srgbClr val="003366"/>
                </a:solidFill>
                <a:latin typeface="Century Gothic" panose="020B0502020202020204" pitchFamily="34" charset="0"/>
              </a:rPr>
            </a:br>
            <a:r>
              <a:rPr kumimoji="0" lang="en-ZA" sz="2800" b="1" i="0" u="none" strike="noStrike" kern="0" cap="none" spc="0" normalizeH="0" baseline="0" noProof="0" dirty="0">
                <a:ln>
                  <a:noFill/>
                </a:ln>
                <a:solidFill>
                  <a:srgbClr val="002060"/>
                </a:solidFill>
                <a:effectLst/>
                <a:uLnTx/>
                <a:uFillTx/>
                <a:latin typeface="Century Gothic" panose="020B0502020202020204" pitchFamily="34" charset="0"/>
                <a:ea typeface="MS Gothic"/>
              </a:rPr>
              <a:t>Moderation of SBA, PAT and oral assessment </a:t>
            </a:r>
            <a:br>
              <a:rPr kumimoji="0" lang="en-ZA" sz="2800" b="1" i="0" u="none" strike="noStrike" kern="0" cap="none" spc="0" normalizeH="0" baseline="0" noProof="0" dirty="0">
                <a:ln>
                  <a:noFill/>
                </a:ln>
                <a:solidFill>
                  <a:srgbClr val="002060"/>
                </a:solidFill>
                <a:effectLst/>
                <a:uLnTx/>
                <a:uFillTx/>
                <a:latin typeface="Century Gothic" panose="020B0502020202020204" pitchFamily="34" charset="0"/>
                <a:ea typeface="MS Gothic"/>
              </a:rPr>
            </a:br>
            <a:br>
              <a:rPr lang="en-US" altLang="en-US" sz="3000" b="1" dirty="0">
                <a:solidFill>
                  <a:srgbClr val="003366"/>
                </a:solidFill>
                <a:latin typeface="Century Gothic" panose="020B0502020202020204" pitchFamily="34" charset="0"/>
              </a:rPr>
            </a:br>
            <a:endParaRPr lang="en-US" altLang="en-US" sz="3000" b="1" dirty="0">
              <a:solidFill>
                <a:srgbClr val="003366"/>
              </a:solidFill>
              <a:latin typeface="Century Gothic" panose="020B0502020202020204" pitchFamily="34" charset="0"/>
            </a:endParaRPr>
          </a:p>
        </p:txBody>
      </p:sp>
      <p:sp>
        <p:nvSpPr>
          <p:cNvPr id="2" name="Content Placeholder 1">
            <a:extLst>
              <a:ext uri="{FF2B5EF4-FFF2-40B4-BE49-F238E27FC236}">
                <a16:creationId xmlns:a16="http://schemas.microsoft.com/office/drawing/2014/main" id="{3A04AA99-7864-4E50-9905-4EA4263DCBC6}"/>
              </a:ext>
            </a:extLst>
          </p:cNvPr>
          <p:cNvSpPr>
            <a:spLocks noGrp="1"/>
          </p:cNvSpPr>
          <p:nvPr>
            <p:ph idx="1"/>
          </p:nvPr>
        </p:nvSpPr>
        <p:spPr>
          <a:xfrm>
            <a:off x="1" y="1189037"/>
            <a:ext cx="10080624" cy="5410200"/>
          </a:xfrm>
        </p:spPr>
        <p:txBody>
          <a:bodyPr/>
          <a:lstStyle/>
          <a:p>
            <a:pPr marL="79780" indent="0" defTabSz="336980">
              <a:spcAft>
                <a:spcPts val="1069"/>
              </a:spcAft>
              <a:buFont typeface="Wingdings" panose="05000000000000000000" pitchFamily="2" charset="2"/>
              <a:buNone/>
              <a:defRPr/>
            </a:pPr>
            <a:r>
              <a:rPr lang="en-ZA" b="1" u="sng" dirty="0">
                <a:solidFill>
                  <a:schemeClr val="accent2">
                    <a:lumMod val="50000"/>
                  </a:schemeClr>
                </a:solidFill>
                <a:latin typeface="Century Gothic" panose="020B0502020202020204" pitchFamily="34" charset="0"/>
              </a:rPr>
              <a:t>Areas of Improvement</a:t>
            </a:r>
          </a:p>
          <a:p>
            <a:pPr marL="79375" marR="0" lvl="0" indent="0" algn="just" defTabSz="336550" rtl="0" eaLnBrk="0" fontAlgn="base" latinLnBrk="0" hangingPunct="0">
              <a:lnSpc>
                <a:spcPct val="126000"/>
              </a:lnSpc>
              <a:spcBef>
                <a:spcPts val="13"/>
              </a:spcBef>
              <a:spcAft>
                <a:spcPct val="0"/>
              </a:spcAft>
              <a:buClr>
                <a:srgbClr val="000000"/>
              </a:buClr>
              <a:buSzPct val="45000"/>
              <a:buFont typeface="Wingdings" panose="05000000000000000000" pitchFamily="2" charset="2"/>
              <a:buNone/>
              <a:tabLst/>
              <a:defRPr/>
            </a:pPr>
            <a:r>
              <a:rPr kumimoji="0" lang="en-US" altLang="en-US" sz="2000" b="0" i="0" u="none" strike="noStrike" kern="0" cap="none" spc="0" normalizeH="0" baseline="0" noProof="0" dirty="0">
                <a:ln>
                  <a:noFill/>
                </a:ln>
                <a:solidFill>
                  <a:srgbClr val="002060"/>
                </a:solidFill>
                <a:effectLst/>
                <a:uLnTx/>
                <a:uFillTx/>
                <a:latin typeface="Century Gothic" panose="020B0502020202020204" pitchFamily="34" charset="0"/>
                <a:ea typeface="MS Gothic"/>
              </a:rPr>
              <a:t>The technical aspects of the SBA have improved, as most subjects and, in some cases, the moderated schools in a whole province, submitted well organised files that contained the correct documentation. The following areas of improvement were also noted:</a:t>
            </a:r>
          </a:p>
          <a:p>
            <a:pPr marL="79375" marR="0" lvl="0" indent="0" algn="just" defTabSz="336550" rtl="0" eaLnBrk="0" fontAlgn="base" latinLnBrk="0" hangingPunct="0">
              <a:lnSpc>
                <a:spcPct val="126000"/>
              </a:lnSpc>
              <a:spcBef>
                <a:spcPts val="13"/>
              </a:spcBef>
              <a:spcAft>
                <a:spcPct val="0"/>
              </a:spcAft>
              <a:buClr>
                <a:srgbClr val="000000"/>
              </a:buClr>
              <a:buSzPct val="45000"/>
              <a:buFont typeface="Wingdings" panose="05000000000000000000" pitchFamily="2" charset="2"/>
              <a:buNone/>
              <a:tabLst/>
              <a:defRPr/>
            </a:pPr>
            <a:endParaRPr kumimoji="0" lang="en-US" altLang="en-US" sz="800" b="0" i="0" u="none" strike="noStrike" kern="0" cap="none" spc="0" normalizeH="0" baseline="0" noProof="0" dirty="0">
              <a:ln>
                <a:noFill/>
              </a:ln>
              <a:solidFill>
                <a:srgbClr val="002060"/>
              </a:solidFill>
              <a:effectLst/>
              <a:uLnTx/>
              <a:uFillTx/>
              <a:latin typeface="Century Gothic" panose="020B0502020202020204" pitchFamily="34" charset="0"/>
              <a:ea typeface="MS Gothic"/>
            </a:endParaRPr>
          </a:p>
          <a:p>
            <a:pPr marL="536575" marR="0" lvl="0" indent="-457200" algn="just" defTabSz="336550" rtl="0" eaLnBrk="0" fontAlgn="base" latinLnBrk="0" hangingPunct="0">
              <a:lnSpc>
                <a:spcPct val="126000"/>
              </a:lnSpc>
              <a:spcBef>
                <a:spcPts val="13"/>
              </a:spcBef>
              <a:spcAft>
                <a:spcPct val="0"/>
              </a:spcAft>
              <a:buClr>
                <a:srgbClr val="002060"/>
              </a:buClr>
              <a:buSzPct val="100000"/>
              <a:buFont typeface="+mj-lt"/>
              <a:buAutoNum type="alphaLcPeriod"/>
              <a:tabLst/>
              <a:defRPr/>
            </a:pPr>
            <a:r>
              <a:rPr kumimoji="0" lang="en-US" altLang="en-US" sz="2000" b="0" i="0" u="none" strike="noStrike" kern="0" cap="none" spc="0" normalizeH="0" baseline="0" noProof="0" dirty="0">
                <a:ln>
                  <a:noFill/>
                </a:ln>
                <a:solidFill>
                  <a:srgbClr val="002060"/>
                </a:solidFill>
                <a:effectLst/>
                <a:uLnTx/>
                <a:uFillTx/>
                <a:latin typeface="Century Gothic" panose="020B0502020202020204" pitchFamily="34" charset="0"/>
                <a:ea typeface="MS Gothic"/>
              </a:rPr>
              <a:t>The Free State, Gauteng, KwaZulu-Natal, Mpumalanga, Northern Cape and Western Cape PED provided assessment tasks that were compatible with the prescribed CAPS programme of assessment in the verified subjects, an indication that learners had been well prepared for the format of exit examinations; and</a:t>
            </a:r>
          </a:p>
          <a:p>
            <a:pPr marL="536575" marR="0" lvl="0" indent="-457200" algn="just" defTabSz="336550" rtl="0" eaLnBrk="0" fontAlgn="base" latinLnBrk="0" hangingPunct="0">
              <a:lnSpc>
                <a:spcPct val="126000"/>
              </a:lnSpc>
              <a:spcBef>
                <a:spcPts val="13"/>
              </a:spcBef>
              <a:spcAft>
                <a:spcPct val="0"/>
              </a:spcAft>
              <a:buClr>
                <a:srgbClr val="002060"/>
              </a:buClr>
              <a:buSzPct val="100000"/>
              <a:buFont typeface="+mj-lt"/>
              <a:buAutoNum type="alphaLcPeriod"/>
              <a:tabLst/>
              <a:defRPr/>
            </a:pPr>
            <a:r>
              <a:rPr kumimoji="0" lang="en-US" altLang="en-US" sz="2000" b="0" i="0" u="none" strike="noStrike" kern="0" cap="none" spc="0" normalizeH="0" baseline="0" noProof="0" dirty="0">
                <a:ln>
                  <a:noFill/>
                </a:ln>
                <a:solidFill>
                  <a:srgbClr val="002060"/>
                </a:solidFill>
                <a:effectLst/>
                <a:uLnTx/>
                <a:uFillTx/>
                <a:latin typeface="Century Gothic" panose="020B0502020202020204" pitchFamily="34" charset="0"/>
                <a:ea typeface="MS Gothic"/>
              </a:rPr>
              <a:t>Another improvement to note was in the presentation of marks and mark sheets of learners’ performance scores. Very few subjects had not provided this information. </a:t>
            </a:r>
          </a:p>
          <a:p>
            <a:pPr marL="79780" indent="0" defTabSz="336980">
              <a:spcAft>
                <a:spcPts val="1069"/>
              </a:spcAft>
              <a:buFont typeface="Wingdings" panose="05000000000000000000" pitchFamily="2" charset="2"/>
              <a:buNone/>
              <a:defRPr/>
            </a:pPr>
            <a:endParaRPr lang="en-ZA" b="1" dirty="0">
              <a:solidFill>
                <a:schemeClr val="accent2">
                  <a:lumMod val="50000"/>
                </a:schemeClr>
              </a:solidFill>
              <a:latin typeface="Century Gothic" panose="020B0502020202020204" pitchFamily="34" charset="0"/>
            </a:endParaRPr>
          </a:p>
        </p:txBody>
      </p:sp>
      <p:sp>
        <p:nvSpPr>
          <p:cNvPr id="3" name="Slide Number Placeholder 9">
            <a:extLst>
              <a:ext uri="{FF2B5EF4-FFF2-40B4-BE49-F238E27FC236}">
                <a16:creationId xmlns:a16="http://schemas.microsoft.com/office/drawing/2014/main" id="{9A4FCF6E-360A-F872-DED3-7BC09C7E6DDE}"/>
              </a:ext>
            </a:extLst>
          </p:cNvPr>
          <p:cNvSpPr txBox="1">
            <a:spLocks/>
          </p:cNvSpPr>
          <p:nvPr/>
        </p:nvSpPr>
        <p:spPr>
          <a:xfrm>
            <a:off x="7224714" y="7007225"/>
            <a:ext cx="2352675" cy="401638"/>
          </a:xfrm>
          <a:prstGeom prst="rect">
            <a:avLst/>
          </a:prstGeom>
        </p:spPr>
        <p:txBody>
          <a:bodyPr vert="horz" lIns="91440" tIns="45720" rIns="91440" bIns="45720" rtlCol="0" anchor="ctr"/>
          <a:lstStyle>
            <a:defPPr>
              <a:defRPr lang="en-GB"/>
            </a:defPPr>
            <a:lvl1pPr algn="r" defTabSz="449263" rtl="0" eaLnBrk="0" fontAlgn="base" hangingPunct="0">
              <a:spcBef>
                <a:spcPct val="0"/>
              </a:spcBef>
              <a:spcAft>
                <a:spcPct val="0"/>
              </a:spcAft>
              <a:defRPr sz="1323" kern="1200">
                <a:solidFill>
                  <a:schemeClr val="tx1">
                    <a:tint val="75000"/>
                  </a:schemeClr>
                </a:solidFill>
                <a:latin typeface="Arial" charset="0"/>
                <a:ea typeface="+mn-ea"/>
                <a:cs typeface="Arial" charset="0"/>
              </a:defRPr>
            </a:lvl1pPr>
            <a:lvl2pPr marL="430213" indent="-215900" algn="l" defTabSz="449263" rtl="0" eaLnBrk="0" fontAlgn="base" hangingPunct="0">
              <a:spcBef>
                <a:spcPct val="0"/>
              </a:spcBef>
              <a:spcAft>
                <a:spcPct val="0"/>
              </a:spcAft>
              <a:defRPr kern="1200">
                <a:solidFill>
                  <a:schemeClr val="bg1"/>
                </a:solidFill>
                <a:latin typeface="Arial" charset="0"/>
                <a:ea typeface="+mn-ea"/>
                <a:cs typeface="Arial" charset="0"/>
              </a:defRPr>
            </a:lvl2pPr>
            <a:lvl3pPr marL="646113" indent="-215900" algn="l" defTabSz="449263" rtl="0" eaLnBrk="0" fontAlgn="base" hangingPunct="0">
              <a:spcBef>
                <a:spcPct val="0"/>
              </a:spcBef>
              <a:spcAft>
                <a:spcPct val="0"/>
              </a:spcAft>
              <a:defRPr kern="1200">
                <a:solidFill>
                  <a:schemeClr val="bg1"/>
                </a:solidFill>
                <a:latin typeface="Arial" charset="0"/>
                <a:ea typeface="+mn-ea"/>
                <a:cs typeface="Arial" charset="0"/>
              </a:defRPr>
            </a:lvl3pPr>
            <a:lvl4pPr marL="862013" indent="-214313" algn="l" defTabSz="449263" rtl="0" eaLnBrk="0" fontAlgn="base" hangingPunct="0">
              <a:spcBef>
                <a:spcPct val="0"/>
              </a:spcBef>
              <a:spcAft>
                <a:spcPct val="0"/>
              </a:spcAft>
              <a:defRPr kern="1200">
                <a:solidFill>
                  <a:schemeClr val="bg1"/>
                </a:solidFill>
                <a:latin typeface="Arial" charset="0"/>
                <a:ea typeface="+mn-ea"/>
                <a:cs typeface="Arial" charset="0"/>
              </a:defRPr>
            </a:lvl4pPr>
            <a:lvl5pPr marL="1077913" indent="-215900" algn="l" defTabSz="449263" rtl="0" eaLnBrk="0" fontAlgn="base" hangingPunct="0">
              <a:spcBef>
                <a:spcPct val="0"/>
              </a:spcBef>
              <a:spcAft>
                <a:spcPct val="0"/>
              </a:spcAft>
              <a:defRPr kern="1200">
                <a:solidFill>
                  <a:schemeClr val="bg1"/>
                </a:solidFill>
                <a:latin typeface="Arial" charset="0"/>
                <a:ea typeface="+mn-ea"/>
                <a:cs typeface="Arial" charset="0"/>
              </a:defRPr>
            </a:lvl5pPr>
            <a:lvl6pPr marL="2286000" algn="l" defTabSz="914400" rtl="0" eaLnBrk="1" latinLnBrk="0" hangingPunct="1">
              <a:defRPr kern="1200">
                <a:solidFill>
                  <a:schemeClr val="bg1"/>
                </a:solidFill>
                <a:latin typeface="Arial" charset="0"/>
                <a:ea typeface="+mn-ea"/>
                <a:cs typeface="Arial" charset="0"/>
              </a:defRPr>
            </a:lvl6pPr>
            <a:lvl7pPr marL="2743200" algn="l" defTabSz="914400" rtl="0" eaLnBrk="1" latinLnBrk="0" hangingPunct="1">
              <a:defRPr kern="1200">
                <a:solidFill>
                  <a:schemeClr val="bg1"/>
                </a:solidFill>
                <a:latin typeface="Arial" charset="0"/>
                <a:ea typeface="+mn-ea"/>
                <a:cs typeface="Arial" charset="0"/>
              </a:defRPr>
            </a:lvl7pPr>
            <a:lvl8pPr marL="3200400" algn="l" defTabSz="914400" rtl="0" eaLnBrk="1" latinLnBrk="0" hangingPunct="1">
              <a:defRPr kern="1200">
                <a:solidFill>
                  <a:schemeClr val="bg1"/>
                </a:solidFill>
                <a:latin typeface="Arial" charset="0"/>
                <a:ea typeface="+mn-ea"/>
                <a:cs typeface="Arial" charset="0"/>
              </a:defRPr>
            </a:lvl8pPr>
            <a:lvl9pPr marL="3657600" algn="l" defTabSz="914400" rtl="0" eaLnBrk="1" latinLnBrk="0" hangingPunct="1">
              <a:defRPr kern="1200">
                <a:solidFill>
                  <a:schemeClr val="bg1"/>
                </a:solidFill>
                <a:latin typeface="Arial" charset="0"/>
                <a:ea typeface="+mn-ea"/>
                <a:cs typeface="Arial" charset="0"/>
              </a:defRPr>
            </a:lvl9pPr>
          </a:lstStyle>
          <a:p>
            <a:pPr marL="0" marR="0" lvl="0" indent="0" algn="r" defTabSz="1007943" rtl="0" eaLnBrk="1" fontAlgn="auto" latinLnBrk="0" hangingPunct="1">
              <a:lnSpc>
                <a:spcPct val="100000"/>
              </a:lnSpc>
              <a:spcBef>
                <a:spcPts val="0"/>
              </a:spcBef>
              <a:spcAft>
                <a:spcPts val="0"/>
              </a:spcAft>
              <a:buClrTx/>
              <a:buSzTx/>
              <a:buFontTx/>
              <a:buNone/>
              <a:tabLst/>
              <a:defRPr/>
            </a:pPr>
            <a:fld id="{7B6BAED9-AFDB-456E-85D9-B4912FE00623}" type="slidenum">
              <a:rPr kumimoji="0" lang="en-US" sz="1323" b="0" i="0" u="none" strike="noStrike" kern="1200" cap="none" spc="0" normalizeH="0" baseline="0" noProof="0" smtClean="0">
                <a:ln>
                  <a:noFill/>
                </a:ln>
                <a:solidFill>
                  <a:srgbClr val="000000">
                    <a:tint val="75000"/>
                  </a:srgbClr>
                </a:solidFill>
                <a:effectLst/>
                <a:uLnTx/>
                <a:uFillTx/>
                <a:latin typeface="Arial" charset="0"/>
                <a:ea typeface="MS Gothic"/>
                <a:cs typeface="Arial" charset="0"/>
              </a:rPr>
              <a:pPr marL="0" marR="0" lvl="0" indent="0" algn="r" defTabSz="1007943" rtl="0" eaLnBrk="1" fontAlgn="auto" latinLnBrk="0" hangingPunct="1">
                <a:lnSpc>
                  <a:spcPct val="100000"/>
                </a:lnSpc>
                <a:spcBef>
                  <a:spcPts val="0"/>
                </a:spcBef>
                <a:spcAft>
                  <a:spcPts val="0"/>
                </a:spcAft>
                <a:buClrTx/>
                <a:buSzTx/>
                <a:buFontTx/>
                <a:buNone/>
                <a:tabLst/>
                <a:defRPr/>
              </a:pPr>
              <a:t>18</a:t>
            </a:fld>
            <a:endParaRPr kumimoji="0" lang="en-US" sz="1797" b="1" i="0" u="none" strike="noStrike" kern="1200" cap="none" spc="0" normalizeH="0" baseline="0" noProof="0" dirty="0">
              <a:ln>
                <a:noFill/>
              </a:ln>
              <a:solidFill>
                <a:prstClr val="black"/>
              </a:solidFill>
              <a:effectLst/>
              <a:uLnTx/>
              <a:uFillTx/>
              <a:latin typeface="Calibri"/>
              <a:ea typeface="MS Gothic"/>
              <a:cs typeface="+mn-c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
            <a:extLst>
              <a:ext uri="{FF2B5EF4-FFF2-40B4-BE49-F238E27FC236}">
                <a16:creationId xmlns:a16="http://schemas.microsoft.com/office/drawing/2014/main" id="{FE7BFE54-2B7E-431E-8970-D0EB6ECB02AA}"/>
              </a:ext>
            </a:extLst>
          </p:cNvPr>
          <p:cNvSpPr>
            <a:spLocks noGrp="1" noChangeArrowheads="1"/>
          </p:cNvSpPr>
          <p:nvPr>
            <p:ph type="title"/>
          </p:nvPr>
        </p:nvSpPr>
        <p:spPr>
          <a:xfrm>
            <a:off x="504825" y="200025"/>
            <a:ext cx="9066213" cy="533400"/>
          </a:xfrm>
        </p:spPr>
        <p:txBody>
          <a:bodyPr/>
          <a:lstStyle/>
          <a:p>
            <a:pPr marL="79780" marR="0" lvl="0" indent="0" algn="ctr" defTabSz="336980" rtl="0" eaLnBrk="0" fontAlgn="base" latinLnBrk="0" hangingPunct="0">
              <a:lnSpc>
                <a:spcPct val="93000"/>
              </a:lnSpc>
              <a:spcBef>
                <a:spcPct val="0"/>
              </a:spcBef>
              <a:spcAft>
                <a:spcPts val="1069"/>
              </a:spcAft>
              <a:buClr>
                <a:srgbClr val="000000"/>
              </a:buClr>
              <a:buSzPct val="45000"/>
              <a:buFont typeface="Wingdings" panose="05000000000000000000" pitchFamily="2" charset="2"/>
              <a:buNone/>
              <a:tabLst/>
              <a:defRPr/>
            </a:pPr>
            <a:br>
              <a:rPr lang="en-US" altLang="en-US" sz="3000" b="1" dirty="0">
                <a:solidFill>
                  <a:srgbClr val="003366"/>
                </a:solidFill>
                <a:latin typeface="Century Gothic" panose="020B0502020202020204" pitchFamily="34" charset="0"/>
              </a:rPr>
            </a:br>
            <a:br>
              <a:rPr lang="en-US" altLang="en-US" sz="3000" b="1" dirty="0">
                <a:solidFill>
                  <a:srgbClr val="003366"/>
                </a:solidFill>
                <a:latin typeface="Century Gothic" panose="020B0502020202020204" pitchFamily="34" charset="0"/>
              </a:rPr>
            </a:br>
            <a:r>
              <a:rPr kumimoji="0" lang="en-ZA" sz="2800" b="1" i="0" u="none" strike="noStrike" kern="0" cap="none" spc="0" normalizeH="0" baseline="0" noProof="0" dirty="0">
                <a:ln>
                  <a:noFill/>
                </a:ln>
                <a:solidFill>
                  <a:srgbClr val="002060"/>
                </a:solidFill>
                <a:effectLst/>
                <a:uLnTx/>
                <a:uFillTx/>
                <a:latin typeface="Century Gothic" panose="020B0502020202020204" pitchFamily="34" charset="0"/>
                <a:ea typeface="MS Gothic"/>
              </a:rPr>
              <a:t>Moderation of SBA, PAT and oral assessment </a:t>
            </a:r>
            <a:br>
              <a:rPr kumimoji="0" lang="en-ZA" sz="2800" b="1" i="0" u="none" strike="noStrike" kern="0" cap="none" spc="0" normalizeH="0" baseline="0" noProof="0" dirty="0">
                <a:ln>
                  <a:noFill/>
                </a:ln>
                <a:solidFill>
                  <a:srgbClr val="002060"/>
                </a:solidFill>
                <a:effectLst/>
                <a:uLnTx/>
                <a:uFillTx/>
                <a:latin typeface="Century Gothic" panose="020B0502020202020204" pitchFamily="34" charset="0"/>
                <a:ea typeface="MS Gothic"/>
              </a:rPr>
            </a:br>
            <a:br>
              <a:rPr lang="en-US" altLang="en-US" sz="3000" b="1" dirty="0">
                <a:solidFill>
                  <a:srgbClr val="003366"/>
                </a:solidFill>
                <a:latin typeface="Century Gothic" panose="020B0502020202020204" pitchFamily="34" charset="0"/>
              </a:rPr>
            </a:br>
            <a:endParaRPr lang="en-US" altLang="en-US" sz="3000" b="1" dirty="0">
              <a:solidFill>
                <a:srgbClr val="003366"/>
              </a:solidFill>
              <a:latin typeface="Century Gothic" panose="020B0502020202020204" pitchFamily="34" charset="0"/>
            </a:endParaRPr>
          </a:p>
        </p:txBody>
      </p:sp>
      <p:sp>
        <p:nvSpPr>
          <p:cNvPr id="2" name="Content Placeholder 1">
            <a:extLst>
              <a:ext uri="{FF2B5EF4-FFF2-40B4-BE49-F238E27FC236}">
                <a16:creationId xmlns:a16="http://schemas.microsoft.com/office/drawing/2014/main" id="{3A04AA99-7864-4E50-9905-4EA4263DCBC6}"/>
              </a:ext>
            </a:extLst>
          </p:cNvPr>
          <p:cNvSpPr>
            <a:spLocks noGrp="1"/>
          </p:cNvSpPr>
          <p:nvPr>
            <p:ph idx="1"/>
          </p:nvPr>
        </p:nvSpPr>
        <p:spPr>
          <a:xfrm>
            <a:off x="0" y="1265237"/>
            <a:ext cx="10080625" cy="5334000"/>
          </a:xfrm>
        </p:spPr>
        <p:txBody>
          <a:bodyPr/>
          <a:lstStyle/>
          <a:p>
            <a:pPr marL="79780" marR="0" lvl="0" indent="0" algn="l" defTabSz="336980" rtl="0" eaLnBrk="0" fontAlgn="base" latinLnBrk="0" hangingPunct="0">
              <a:lnSpc>
                <a:spcPct val="93000"/>
              </a:lnSpc>
              <a:spcBef>
                <a:spcPct val="0"/>
              </a:spcBef>
              <a:spcAft>
                <a:spcPts val="1069"/>
              </a:spcAft>
              <a:buClr>
                <a:srgbClr val="000000"/>
              </a:buClr>
              <a:buSzPct val="45000"/>
              <a:buFont typeface="Wingdings" panose="05000000000000000000" pitchFamily="2" charset="2"/>
              <a:buNone/>
              <a:tabLst/>
              <a:defRPr/>
            </a:pPr>
            <a:r>
              <a:rPr kumimoji="0" lang="en-ZA" sz="2400" b="1" i="0" u="sng" strike="noStrike" kern="0" cap="none" spc="0" normalizeH="0" baseline="0" noProof="0" dirty="0">
                <a:ln>
                  <a:noFill/>
                </a:ln>
                <a:solidFill>
                  <a:srgbClr val="3333CC">
                    <a:lumMod val="50000"/>
                  </a:srgbClr>
                </a:solidFill>
                <a:effectLst/>
                <a:uLnTx/>
                <a:uFillTx/>
                <a:latin typeface="Century Gothic" panose="020B0502020202020204" pitchFamily="34" charset="0"/>
                <a:ea typeface="MS Gothic"/>
              </a:rPr>
              <a:t>Directives for Compliance and Improvement</a:t>
            </a:r>
          </a:p>
          <a:p>
            <a:pPr marL="79780" indent="0" defTabSz="336980">
              <a:spcAft>
                <a:spcPts val="1069"/>
              </a:spcAft>
              <a:buFont typeface="Wingdings" panose="05000000000000000000" pitchFamily="2" charset="2"/>
              <a:buNone/>
              <a:defRPr/>
            </a:pPr>
            <a:r>
              <a:rPr lang="en-US" sz="2100" dirty="0">
                <a:solidFill>
                  <a:schemeClr val="accent2">
                    <a:lumMod val="50000"/>
                  </a:schemeClr>
                </a:solidFill>
                <a:latin typeface="Century Gothic" panose="020B0502020202020204" pitchFamily="34" charset="0"/>
              </a:rPr>
              <a:t>The DBE must ensure that:</a:t>
            </a:r>
          </a:p>
          <a:p>
            <a:pPr marL="79780" indent="0" defTabSz="336980">
              <a:spcAft>
                <a:spcPts val="1069"/>
              </a:spcAft>
              <a:buFont typeface="Wingdings" panose="05000000000000000000" pitchFamily="2" charset="2"/>
              <a:buNone/>
              <a:defRPr/>
            </a:pPr>
            <a:endParaRPr lang="en-US" sz="2100" dirty="0">
              <a:solidFill>
                <a:schemeClr val="accent2">
                  <a:lumMod val="50000"/>
                </a:schemeClr>
              </a:solidFill>
              <a:latin typeface="Century Gothic" panose="020B0502020202020204" pitchFamily="34" charset="0"/>
            </a:endParaRPr>
          </a:p>
          <a:p>
            <a:pPr marL="536980" indent="-457200" algn="just" defTabSz="336980">
              <a:spcAft>
                <a:spcPts val="1069"/>
              </a:spcAft>
              <a:buClr>
                <a:srgbClr val="002060"/>
              </a:buClr>
              <a:buSzPct val="100000"/>
              <a:buFont typeface="+mj-lt"/>
              <a:buAutoNum type="alphaLcPeriod"/>
              <a:defRPr/>
            </a:pPr>
            <a:r>
              <a:rPr lang="en-US" sz="2100" dirty="0">
                <a:solidFill>
                  <a:schemeClr val="accent2">
                    <a:lumMod val="50000"/>
                  </a:schemeClr>
                </a:solidFill>
                <a:latin typeface="Century Gothic" panose="020B0502020202020204" pitchFamily="34" charset="0"/>
              </a:rPr>
              <a:t>The PED capacitate and support the teachers teaching SASL Home Language (Eastern Cape) in subject policy prescripts;</a:t>
            </a:r>
          </a:p>
          <a:p>
            <a:pPr marL="536980" indent="-457200" algn="just" defTabSz="336980">
              <a:spcAft>
                <a:spcPts val="1069"/>
              </a:spcAft>
              <a:buClr>
                <a:srgbClr val="002060"/>
              </a:buClr>
              <a:buSzPct val="100000"/>
              <a:buFont typeface="+mj-lt"/>
              <a:buAutoNum type="alphaLcPeriod"/>
              <a:defRPr/>
            </a:pPr>
            <a:r>
              <a:rPr lang="en-US" sz="2100" dirty="0">
                <a:solidFill>
                  <a:schemeClr val="accent2">
                    <a:lumMod val="50000"/>
                  </a:schemeClr>
                </a:solidFill>
                <a:latin typeface="Century Gothic" panose="020B0502020202020204" pitchFamily="34" charset="0"/>
              </a:rPr>
              <a:t>The PED continue to upskill the teachers in question setting and ability to measure levels of question difficulty in Mathematical Literacy (Gauteng);</a:t>
            </a:r>
          </a:p>
          <a:p>
            <a:pPr marL="536980" indent="-457200" algn="just" defTabSz="336980">
              <a:spcAft>
                <a:spcPts val="1069"/>
              </a:spcAft>
              <a:buClr>
                <a:srgbClr val="002060"/>
              </a:buClr>
              <a:buSzPct val="100000"/>
              <a:buFont typeface="+mj-lt"/>
              <a:buAutoNum type="alphaLcPeriod"/>
              <a:defRPr/>
            </a:pPr>
            <a:r>
              <a:rPr lang="en-US" sz="2100" dirty="0">
                <a:solidFill>
                  <a:schemeClr val="accent2">
                    <a:lumMod val="50000"/>
                  </a:schemeClr>
                </a:solidFill>
                <a:latin typeface="Century Gothic" panose="020B0502020202020204" pitchFamily="34" charset="0"/>
              </a:rPr>
              <a:t>The PED strengthen internal moderation processes and upskill teachers on moderation practices to improve the implementation of the SBA process, such as in Geography (Mpumalanga) and the Marine Sciences (Western Cape); and</a:t>
            </a:r>
          </a:p>
          <a:p>
            <a:pPr marL="536980" indent="-457200" algn="just" defTabSz="336980">
              <a:spcAft>
                <a:spcPts val="1069"/>
              </a:spcAft>
              <a:buClr>
                <a:srgbClr val="002060"/>
              </a:buClr>
              <a:buSzPct val="100000"/>
              <a:buFont typeface="+mj-lt"/>
              <a:buAutoNum type="alphaLcPeriod"/>
              <a:defRPr/>
            </a:pPr>
            <a:r>
              <a:rPr lang="en-US" sz="2100" dirty="0">
                <a:solidFill>
                  <a:schemeClr val="accent2">
                    <a:lumMod val="50000"/>
                  </a:schemeClr>
                </a:solidFill>
                <a:latin typeface="Century Gothic" panose="020B0502020202020204" pitchFamily="34" charset="0"/>
              </a:rPr>
              <a:t>The PED capacitate teachers on assessment task presentation (technical layout of assessment tasks). </a:t>
            </a:r>
          </a:p>
          <a:p>
            <a:pPr marL="79780" indent="0" defTabSz="336980">
              <a:spcAft>
                <a:spcPts val="1069"/>
              </a:spcAft>
              <a:buFont typeface="Wingdings" panose="05000000000000000000" pitchFamily="2" charset="2"/>
              <a:buNone/>
              <a:defRPr/>
            </a:pPr>
            <a:endParaRPr lang="en-ZA" b="1" dirty="0">
              <a:solidFill>
                <a:schemeClr val="accent2">
                  <a:lumMod val="50000"/>
                </a:schemeClr>
              </a:solidFill>
              <a:latin typeface="Century Gothic" panose="020B0502020202020204" pitchFamily="34" charset="0"/>
            </a:endParaRPr>
          </a:p>
          <a:p>
            <a:pPr marL="79780" indent="0" defTabSz="336980">
              <a:spcAft>
                <a:spcPts val="1069"/>
              </a:spcAft>
              <a:buFont typeface="Wingdings" panose="05000000000000000000" pitchFamily="2" charset="2"/>
              <a:buNone/>
              <a:defRPr/>
            </a:pPr>
            <a:endParaRPr lang="en-ZA" b="1" dirty="0">
              <a:solidFill>
                <a:schemeClr val="accent2">
                  <a:lumMod val="50000"/>
                </a:schemeClr>
              </a:solidFill>
              <a:latin typeface="Century Gothic" panose="020B0502020202020204" pitchFamily="34" charset="0"/>
            </a:endParaRPr>
          </a:p>
        </p:txBody>
      </p:sp>
      <p:sp>
        <p:nvSpPr>
          <p:cNvPr id="3" name="Slide Number Placeholder 9">
            <a:extLst>
              <a:ext uri="{FF2B5EF4-FFF2-40B4-BE49-F238E27FC236}">
                <a16:creationId xmlns:a16="http://schemas.microsoft.com/office/drawing/2014/main" id="{9A4FCF6E-360A-F872-DED3-7BC09C7E6DDE}"/>
              </a:ext>
            </a:extLst>
          </p:cNvPr>
          <p:cNvSpPr txBox="1">
            <a:spLocks/>
          </p:cNvSpPr>
          <p:nvPr/>
        </p:nvSpPr>
        <p:spPr>
          <a:xfrm>
            <a:off x="7224714" y="7007225"/>
            <a:ext cx="2352675" cy="401638"/>
          </a:xfrm>
          <a:prstGeom prst="rect">
            <a:avLst/>
          </a:prstGeom>
        </p:spPr>
        <p:txBody>
          <a:bodyPr vert="horz" lIns="91440" tIns="45720" rIns="91440" bIns="45720" rtlCol="0" anchor="ctr"/>
          <a:lstStyle>
            <a:defPPr>
              <a:defRPr lang="en-GB"/>
            </a:defPPr>
            <a:lvl1pPr algn="r" defTabSz="449263" rtl="0" eaLnBrk="0" fontAlgn="base" hangingPunct="0">
              <a:spcBef>
                <a:spcPct val="0"/>
              </a:spcBef>
              <a:spcAft>
                <a:spcPct val="0"/>
              </a:spcAft>
              <a:defRPr sz="1323" kern="1200">
                <a:solidFill>
                  <a:schemeClr val="tx1">
                    <a:tint val="75000"/>
                  </a:schemeClr>
                </a:solidFill>
                <a:latin typeface="Arial" charset="0"/>
                <a:ea typeface="+mn-ea"/>
                <a:cs typeface="Arial" charset="0"/>
              </a:defRPr>
            </a:lvl1pPr>
            <a:lvl2pPr marL="430213" indent="-215900" algn="l" defTabSz="449263" rtl="0" eaLnBrk="0" fontAlgn="base" hangingPunct="0">
              <a:spcBef>
                <a:spcPct val="0"/>
              </a:spcBef>
              <a:spcAft>
                <a:spcPct val="0"/>
              </a:spcAft>
              <a:defRPr kern="1200">
                <a:solidFill>
                  <a:schemeClr val="bg1"/>
                </a:solidFill>
                <a:latin typeface="Arial" charset="0"/>
                <a:ea typeface="+mn-ea"/>
                <a:cs typeface="Arial" charset="0"/>
              </a:defRPr>
            </a:lvl2pPr>
            <a:lvl3pPr marL="646113" indent="-215900" algn="l" defTabSz="449263" rtl="0" eaLnBrk="0" fontAlgn="base" hangingPunct="0">
              <a:spcBef>
                <a:spcPct val="0"/>
              </a:spcBef>
              <a:spcAft>
                <a:spcPct val="0"/>
              </a:spcAft>
              <a:defRPr kern="1200">
                <a:solidFill>
                  <a:schemeClr val="bg1"/>
                </a:solidFill>
                <a:latin typeface="Arial" charset="0"/>
                <a:ea typeface="+mn-ea"/>
                <a:cs typeface="Arial" charset="0"/>
              </a:defRPr>
            </a:lvl3pPr>
            <a:lvl4pPr marL="862013" indent="-214313" algn="l" defTabSz="449263" rtl="0" eaLnBrk="0" fontAlgn="base" hangingPunct="0">
              <a:spcBef>
                <a:spcPct val="0"/>
              </a:spcBef>
              <a:spcAft>
                <a:spcPct val="0"/>
              </a:spcAft>
              <a:defRPr kern="1200">
                <a:solidFill>
                  <a:schemeClr val="bg1"/>
                </a:solidFill>
                <a:latin typeface="Arial" charset="0"/>
                <a:ea typeface="+mn-ea"/>
                <a:cs typeface="Arial" charset="0"/>
              </a:defRPr>
            </a:lvl4pPr>
            <a:lvl5pPr marL="1077913" indent="-215900" algn="l" defTabSz="449263" rtl="0" eaLnBrk="0" fontAlgn="base" hangingPunct="0">
              <a:spcBef>
                <a:spcPct val="0"/>
              </a:spcBef>
              <a:spcAft>
                <a:spcPct val="0"/>
              </a:spcAft>
              <a:defRPr kern="1200">
                <a:solidFill>
                  <a:schemeClr val="bg1"/>
                </a:solidFill>
                <a:latin typeface="Arial" charset="0"/>
                <a:ea typeface="+mn-ea"/>
                <a:cs typeface="Arial" charset="0"/>
              </a:defRPr>
            </a:lvl5pPr>
            <a:lvl6pPr marL="2286000" algn="l" defTabSz="914400" rtl="0" eaLnBrk="1" latinLnBrk="0" hangingPunct="1">
              <a:defRPr kern="1200">
                <a:solidFill>
                  <a:schemeClr val="bg1"/>
                </a:solidFill>
                <a:latin typeface="Arial" charset="0"/>
                <a:ea typeface="+mn-ea"/>
                <a:cs typeface="Arial" charset="0"/>
              </a:defRPr>
            </a:lvl6pPr>
            <a:lvl7pPr marL="2743200" algn="l" defTabSz="914400" rtl="0" eaLnBrk="1" latinLnBrk="0" hangingPunct="1">
              <a:defRPr kern="1200">
                <a:solidFill>
                  <a:schemeClr val="bg1"/>
                </a:solidFill>
                <a:latin typeface="Arial" charset="0"/>
                <a:ea typeface="+mn-ea"/>
                <a:cs typeface="Arial" charset="0"/>
              </a:defRPr>
            </a:lvl7pPr>
            <a:lvl8pPr marL="3200400" algn="l" defTabSz="914400" rtl="0" eaLnBrk="1" latinLnBrk="0" hangingPunct="1">
              <a:defRPr kern="1200">
                <a:solidFill>
                  <a:schemeClr val="bg1"/>
                </a:solidFill>
                <a:latin typeface="Arial" charset="0"/>
                <a:ea typeface="+mn-ea"/>
                <a:cs typeface="Arial" charset="0"/>
              </a:defRPr>
            </a:lvl8pPr>
            <a:lvl9pPr marL="3657600" algn="l" defTabSz="914400" rtl="0" eaLnBrk="1" latinLnBrk="0" hangingPunct="1">
              <a:defRPr kern="1200">
                <a:solidFill>
                  <a:schemeClr val="bg1"/>
                </a:solidFill>
                <a:latin typeface="Arial" charset="0"/>
                <a:ea typeface="+mn-ea"/>
                <a:cs typeface="Arial" charset="0"/>
              </a:defRPr>
            </a:lvl9pPr>
          </a:lstStyle>
          <a:p>
            <a:pPr marL="0" marR="0" lvl="0" indent="0" algn="r" defTabSz="1007943" rtl="0" eaLnBrk="1" fontAlgn="auto" latinLnBrk="0" hangingPunct="1">
              <a:lnSpc>
                <a:spcPct val="100000"/>
              </a:lnSpc>
              <a:spcBef>
                <a:spcPts val="0"/>
              </a:spcBef>
              <a:spcAft>
                <a:spcPts val="0"/>
              </a:spcAft>
              <a:buClrTx/>
              <a:buSzTx/>
              <a:buFontTx/>
              <a:buNone/>
              <a:tabLst/>
              <a:defRPr/>
            </a:pPr>
            <a:fld id="{7B6BAED9-AFDB-456E-85D9-B4912FE00623}" type="slidenum">
              <a:rPr kumimoji="0" lang="en-US" sz="1323" b="0" i="0" u="none" strike="noStrike" kern="1200" cap="none" spc="0" normalizeH="0" baseline="0" noProof="0" smtClean="0">
                <a:ln>
                  <a:noFill/>
                </a:ln>
                <a:solidFill>
                  <a:srgbClr val="000000">
                    <a:tint val="75000"/>
                  </a:srgbClr>
                </a:solidFill>
                <a:effectLst/>
                <a:uLnTx/>
                <a:uFillTx/>
                <a:latin typeface="Arial" charset="0"/>
                <a:ea typeface="MS Gothic"/>
                <a:cs typeface="Arial" charset="0"/>
              </a:rPr>
              <a:pPr marL="0" marR="0" lvl="0" indent="0" algn="r" defTabSz="1007943" rtl="0" eaLnBrk="1" fontAlgn="auto" latinLnBrk="0" hangingPunct="1">
                <a:lnSpc>
                  <a:spcPct val="100000"/>
                </a:lnSpc>
                <a:spcBef>
                  <a:spcPts val="0"/>
                </a:spcBef>
                <a:spcAft>
                  <a:spcPts val="0"/>
                </a:spcAft>
                <a:buClrTx/>
                <a:buSzTx/>
                <a:buFontTx/>
                <a:buNone/>
                <a:tabLst/>
                <a:defRPr/>
              </a:pPr>
              <a:t>19</a:t>
            </a:fld>
            <a:endParaRPr kumimoji="0" lang="en-US" sz="1797" b="1" i="0" u="none" strike="noStrike" kern="1200" cap="none" spc="0" normalizeH="0" baseline="0" noProof="0" dirty="0">
              <a:ln>
                <a:noFill/>
              </a:ln>
              <a:solidFill>
                <a:prstClr val="black"/>
              </a:solidFill>
              <a:effectLst/>
              <a:uLnTx/>
              <a:uFillTx/>
              <a:latin typeface="Calibri"/>
              <a:ea typeface="MS Gothic"/>
              <a:cs typeface="+mn-cs"/>
            </a:endParaRPr>
          </a:p>
        </p:txBody>
      </p:sp>
    </p:spTree>
    <p:extLst>
      <p:ext uri="{BB962C8B-B14F-4D97-AF65-F5344CB8AC3E}">
        <p14:creationId xmlns:p14="http://schemas.microsoft.com/office/powerpoint/2010/main" val="1294467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body" idx="1"/>
          </p:nvPr>
        </p:nvSpPr>
        <p:spPr>
          <a:xfrm>
            <a:off x="504825" y="933450"/>
            <a:ext cx="9067800" cy="5589587"/>
          </a:xfrm>
        </p:spPr>
        <p:txBody>
          <a:bodyPr/>
          <a:lstStyle/>
          <a:p>
            <a:pPr marL="182562" indent="0">
              <a:buNone/>
              <a:defRPr/>
            </a:pPr>
            <a:r>
              <a:rPr lang="en-ZA" altLang="en-US" sz="2400" dirty="0">
                <a:solidFill>
                  <a:schemeClr val="accent6">
                    <a:lumMod val="50000"/>
                  </a:schemeClr>
                </a:solidFill>
                <a:latin typeface="Century Gothic" panose="020B0502020202020204" pitchFamily="34" charset="0"/>
              </a:rPr>
              <a:t>1</a:t>
            </a:r>
            <a:r>
              <a:rPr lang="en-ZA" altLang="en-US" sz="2400" dirty="0">
                <a:solidFill>
                  <a:schemeClr val="tx2">
                    <a:lumMod val="95000"/>
                    <a:lumOff val="5000"/>
                  </a:schemeClr>
                </a:solidFill>
                <a:latin typeface="Century Gothic" panose="020B0502020202020204" pitchFamily="34" charset="0"/>
              </a:rPr>
              <a:t>. </a:t>
            </a:r>
            <a:r>
              <a:rPr lang="en-ZA" sz="2400" dirty="0">
                <a:solidFill>
                  <a:schemeClr val="accent6">
                    <a:lumMod val="50000"/>
                  </a:schemeClr>
                </a:solidFill>
                <a:latin typeface="Century Gothic" panose="020B0502020202020204" pitchFamily="34" charset="0"/>
              </a:rPr>
              <a:t>Umalusi mandate and regulatory framework</a:t>
            </a:r>
            <a:endParaRPr lang="en-ZA" altLang="en-US" sz="2400" dirty="0">
              <a:solidFill>
                <a:schemeClr val="accent6">
                  <a:lumMod val="50000"/>
                </a:schemeClr>
              </a:solidFill>
              <a:latin typeface="Century Gothic" panose="020B0502020202020204" pitchFamily="34" charset="0"/>
            </a:endParaRPr>
          </a:p>
          <a:p>
            <a:pPr marL="622300" indent="-439738">
              <a:buNone/>
              <a:defRPr/>
            </a:pPr>
            <a:r>
              <a:rPr lang="en-ZA" altLang="en-US" sz="2400" dirty="0">
                <a:solidFill>
                  <a:schemeClr val="accent6">
                    <a:lumMod val="50000"/>
                  </a:schemeClr>
                </a:solidFill>
                <a:latin typeface="Century Gothic" panose="020B0502020202020204" pitchFamily="34" charset="0"/>
              </a:rPr>
              <a:t>2. Framework for Quality Assurance of Assessment </a:t>
            </a:r>
          </a:p>
          <a:p>
            <a:pPr marL="622300" indent="-439738">
              <a:buNone/>
              <a:defRPr/>
            </a:pPr>
            <a:r>
              <a:rPr lang="en-ZA" altLang="en-US" sz="2400" dirty="0">
                <a:solidFill>
                  <a:schemeClr val="accent6">
                    <a:lumMod val="50000"/>
                  </a:schemeClr>
                </a:solidFill>
                <a:latin typeface="Century Gothic" panose="020B0502020202020204" pitchFamily="34" charset="0"/>
              </a:rPr>
              <a:t>3. The quality assurance processes undertaken in 2022 </a:t>
            </a:r>
          </a:p>
          <a:p>
            <a:pPr marL="622300" indent="-439738">
              <a:buFont typeface="Wingdings" panose="05000000000000000000" pitchFamily="2" charset="2"/>
              <a:buNone/>
              <a:defRPr/>
            </a:pPr>
            <a:r>
              <a:rPr lang="en-ZA" altLang="en-US" sz="2400" dirty="0">
                <a:solidFill>
                  <a:schemeClr val="accent6">
                    <a:lumMod val="50000"/>
                  </a:schemeClr>
                </a:solidFill>
                <a:latin typeface="Century Gothic" panose="020B0502020202020204" pitchFamily="34" charset="0"/>
              </a:rPr>
              <a:t>	3.1 Scope of the 2022 quality assurance of assessment</a:t>
            </a:r>
          </a:p>
          <a:p>
            <a:pPr marL="622300" indent="-439738">
              <a:buFont typeface="Wingdings" panose="05000000000000000000" pitchFamily="2" charset="2"/>
              <a:buNone/>
              <a:defRPr/>
            </a:pPr>
            <a:r>
              <a:rPr lang="en-ZA" altLang="en-US" sz="2400" dirty="0">
                <a:solidFill>
                  <a:schemeClr val="accent6">
                    <a:lumMod val="50000"/>
                  </a:schemeClr>
                </a:solidFill>
                <a:latin typeface="Century Gothic" panose="020B0502020202020204" pitchFamily="34" charset="0"/>
              </a:rPr>
              <a:t>    	3.2 Areas of improvement</a:t>
            </a:r>
          </a:p>
          <a:p>
            <a:pPr marL="622300" indent="-439738">
              <a:buFont typeface="Wingdings" panose="05000000000000000000" pitchFamily="2" charset="2"/>
              <a:buNone/>
              <a:defRPr/>
            </a:pPr>
            <a:r>
              <a:rPr lang="en-ZA" altLang="en-US" sz="2400" dirty="0">
                <a:solidFill>
                  <a:schemeClr val="accent6">
                    <a:lumMod val="50000"/>
                  </a:schemeClr>
                </a:solidFill>
                <a:latin typeface="Century Gothic" panose="020B0502020202020204" pitchFamily="34" charset="0"/>
              </a:rPr>
              <a:t>     3.3 </a:t>
            </a:r>
            <a:r>
              <a:rPr lang="en-ZA" altLang="en-US" sz="2400" dirty="0">
                <a:solidFill>
                  <a:srgbClr val="2D2DB9">
                    <a:lumMod val="50000"/>
                  </a:srgbClr>
                </a:solidFill>
                <a:latin typeface="Century Gothic" panose="020B0502020202020204" pitchFamily="34" charset="0"/>
                <a:ea typeface="MS Gothic"/>
              </a:rPr>
              <a:t>Directives for compliance and improvement</a:t>
            </a:r>
            <a:endParaRPr lang="en-ZA" altLang="en-US" sz="2400" dirty="0">
              <a:solidFill>
                <a:schemeClr val="accent6">
                  <a:lumMod val="50000"/>
                </a:schemeClr>
              </a:solidFill>
              <a:latin typeface="Century Gothic" panose="020B0502020202020204" pitchFamily="34" charset="0"/>
            </a:endParaRPr>
          </a:p>
          <a:p>
            <a:pPr marL="622300" indent="-439738">
              <a:buFont typeface="Wingdings" panose="05000000000000000000" pitchFamily="2" charset="2"/>
              <a:buNone/>
              <a:defRPr/>
            </a:pPr>
            <a:r>
              <a:rPr lang="en-ZA" altLang="en-US" sz="2400" dirty="0">
                <a:solidFill>
                  <a:schemeClr val="accent6">
                    <a:lumMod val="50000"/>
                  </a:schemeClr>
                </a:solidFill>
                <a:latin typeface="Century Gothic" panose="020B0502020202020204" pitchFamily="34" charset="0"/>
              </a:rPr>
              <a:t>	3.4 Recurring areas of non-compliance</a:t>
            </a:r>
          </a:p>
          <a:p>
            <a:pPr marL="622300" lvl="0" indent="-439738">
              <a:buNone/>
              <a:defRPr/>
            </a:pPr>
            <a:r>
              <a:rPr lang="en-ZA" altLang="en-US" sz="2400" dirty="0">
                <a:solidFill>
                  <a:schemeClr val="accent6">
                    <a:lumMod val="50000"/>
                  </a:schemeClr>
                </a:solidFill>
                <a:latin typeface="Century Gothic" panose="020B0502020202020204" pitchFamily="34" charset="0"/>
              </a:rPr>
              <a:t>4. </a:t>
            </a:r>
            <a:r>
              <a:rPr lang="en-ZA" sz="2400" dirty="0">
                <a:solidFill>
                  <a:schemeClr val="accent6">
                    <a:lumMod val="50000"/>
                  </a:schemeClr>
                </a:solidFill>
                <a:latin typeface="Century Gothic" panose="020B0502020202020204" pitchFamily="34" charset="0"/>
              </a:rPr>
              <a:t>Standardisation and Resulting</a:t>
            </a:r>
            <a:r>
              <a:rPr lang="en-US" sz="2400" dirty="0">
                <a:solidFill>
                  <a:schemeClr val="accent6">
                    <a:lumMod val="50000"/>
                  </a:schemeClr>
                </a:solidFill>
                <a:latin typeface="Century Gothic" panose="020B0502020202020204" pitchFamily="34" charset="0"/>
              </a:rPr>
              <a:t>. </a:t>
            </a:r>
          </a:p>
          <a:p>
            <a:pPr marL="622300" lvl="0" indent="-439738">
              <a:buNone/>
              <a:defRPr/>
            </a:pPr>
            <a:r>
              <a:rPr lang="en-US" sz="2400" dirty="0">
                <a:solidFill>
                  <a:schemeClr val="accent6">
                    <a:lumMod val="50000"/>
                  </a:schemeClr>
                </a:solidFill>
                <a:latin typeface="Century Gothic" panose="020B0502020202020204" pitchFamily="34" charset="0"/>
              </a:rPr>
              <a:t>5.	The “problematic” question in DBE Mathematics Paper 2</a:t>
            </a:r>
          </a:p>
          <a:p>
            <a:pPr marL="622300" lvl="0" indent="-439738">
              <a:buNone/>
              <a:defRPr/>
            </a:pPr>
            <a:r>
              <a:rPr lang="en-ZA" altLang="en-US" sz="2400" dirty="0">
                <a:solidFill>
                  <a:schemeClr val="accent6">
                    <a:lumMod val="50000"/>
                  </a:schemeClr>
                </a:solidFill>
                <a:latin typeface="Century Gothic" panose="020B0502020202020204" pitchFamily="34" charset="0"/>
              </a:rPr>
              <a:t>6. Recommendations</a:t>
            </a:r>
          </a:p>
          <a:p>
            <a:pPr marL="622300" indent="-439738">
              <a:buNone/>
              <a:defRPr/>
            </a:pPr>
            <a:r>
              <a:rPr lang="en-ZA" altLang="en-US" sz="2400" dirty="0">
                <a:solidFill>
                  <a:schemeClr val="accent6">
                    <a:lumMod val="50000"/>
                  </a:schemeClr>
                </a:solidFill>
                <a:latin typeface="Century Gothic" panose="020B0502020202020204" pitchFamily="34" charset="0"/>
              </a:rPr>
              <a:t>7. Conclusion</a:t>
            </a:r>
          </a:p>
          <a:p>
            <a:pPr marL="622300" indent="-439738">
              <a:buNone/>
              <a:defRPr/>
            </a:pPr>
            <a:r>
              <a:rPr lang="en-ZA" altLang="en-US" sz="2400" dirty="0">
                <a:solidFill>
                  <a:schemeClr val="accent6">
                    <a:lumMod val="50000"/>
                  </a:schemeClr>
                </a:solidFill>
                <a:latin typeface="Century Gothic" panose="020B0502020202020204" pitchFamily="34" charset="0"/>
              </a:rPr>
              <a:t>7</a:t>
            </a:r>
            <a:endParaRPr lang="en-ZA" altLang="en-US" sz="2800" dirty="0">
              <a:solidFill>
                <a:srgbClr val="002060"/>
              </a:solidFill>
            </a:endParaRPr>
          </a:p>
        </p:txBody>
      </p:sp>
      <p:sp>
        <p:nvSpPr>
          <p:cNvPr id="8195" name="Title 1"/>
          <p:cNvSpPr>
            <a:spLocks noGrp="1"/>
          </p:cNvSpPr>
          <p:nvPr>
            <p:ph type="title"/>
          </p:nvPr>
        </p:nvSpPr>
        <p:spPr>
          <a:xfrm>
            <a:off x="504826" y="122237"/>
            <a:ext cx="9258300" cy="685800"/>
          </a:xfrm>
        </p:spPr>
        <p:txBody>
          <a:bodyPr/>
          <a:lstStyle/>
          <a:p>
            <a:r>
              <a:rPr lang="en-ZA" altLang="en-US" sz="3200" b="1" dirty="0">
                <a:solidFill>
                  <a:srgbClr val="002060"/>
                </a:solidFill>
                <a:latin typeface="Century Gothic" panose="020B0502020202020204" pitchFamily="34" charset="0"/>
              </a:rPr>
              <a:t>Presentation Outline</a:t>
            </a:r>
          </a:p>
        </p:txBody>
      </p:sp>
      <p:sp>
        <p:nvSpPr>
          <p:cNvPr id="3" name="Slide Number Placeholder 2"/>
          <p:cNvSpPr>
            <a:spLocks noGrp="1"/>
          </p:cNvSpPr>
          <p:nvPr>
            <p:ph type="sldNum" idx="4"/>
          </p:nvPr>
        </p:nvSpPr>
        <p:spPr>
          <a:xfrm>
            <a:off x="7224713" y="6884988"/>
            <a:ext cx="2351087" cy="522287"/>
          </a:xfrm>
        </p:spPr>
        <p:txBody>
          <a:bodyPr/>
          <a:lstStyle/>
          <a:p>
            <a:fld id="{FB682254-A90A-4E36-AFA3-8B22414A6040}" type="slidenum">
              <a:rPr lang="en-GB" altLang="en-US" b="0" smtClean="0"/>
              <a:pPr/>
              <a:t>2</a:t>
            </a:fld>
            <a:endParaRPr lang="en-GB" altLang="en-US" b="0" dirty="0"/>
          </a:p>
        </p:txBody>
      </p:sp>
    </p:spTree>
    <p:extLst>
      <p:ext uri="{BB962C8B-B14F-4D97-AF65-F5344CB8AC3E}">
        <p14:creationId xmlns:p14="http://schemas.microsoft.com/office/powerpoint/2010/main" val="99518752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63513" y="229260"/>
            <a:ext cx="9753600" cy="788987"/>
          </a:xfrm>
        </p:spPr>
        <p:txBody>
          <a:bodyPr/>
          <a:lstStyle/>
          <a:p>
            <a:r>
              <a:rPr kumimoji="0" lang="en-US" altLang="en-US" sz="3200" b="1" i="0" u="none" strike="noStrike" kern="0" cap="none" spc="0" normalizeH="0" baseline="0" noProof="0" dirty="0">
                <a:ln>
                  <a:noFill/>
                </a:ln>
                <a:solidFill>
                  <a:srgbClr val="191966"/>
                </a:solidFill>
                <a:effectLst/>
                <a:uLnTx/>
                <a:uFillTx/>
                <a:latin typeface="Century Gothic" panose="020B0502020202020204" pitchFamily="34" charset="0"/>
                <a:ea typeface="MS Gothic"/>
              </a:rPr>
              <a:t>Moderation of School-Based Assessment</a:t>
            </a:r>
            <a:endParaRPr lang="en-ZA" altLang="en-US" sz="3200" dirty="0"/>
          </a:p>
        </p:txBody>
      </p:sp>
      <p:sp>
        <p:nvSpPr>
          <p:cNvPr id="14339" name="Content Placeholder 2"/>
          <p:cNvSpPr>
            <a:spLocks noGrp="1"/>
          </p:cNvSpPr>
          <p:nvPr>
            <p:ph idx="1"/>
          </p:nvPr>
        </p:nvSpPr>
        <p:spPr>
          <a:xfrm>
            <a:off x="21021" y="1177159"/>
            <a:ext cx="9896092" cy="5422078"/>
          </a:xfrm>
        </p:spPr>
        <p:txBody>
          <a:bodyPr/>
          <a:lstStyle/>
          <a:p>
            <a:pPr marL="106363" indent="0" algn="ctr">
              <a:buNone/>
            </a:pPr>
            <a:r>
              <a:rPr lang="en-US" altLang="en-US" sz="2800" b="1" u="sng" kern="0" dirty="0">
                <a:solidFill>
                  <a:srgbClr val="191966"/>
                </a:solidFill>
                <a:latin typeface="Century Gothic" panose="020B0502020202020204" pitchFamily="34" charset="0"/>
                <a:ea typeface="MS Gothic"/>
                <a:cs typeface="+mj-cs"/>
              </a:rPr>
              <a:t>Recurrent Non-compliance</a:t>
            </a:r>
          </a:p>
          <a:p>
            <a:pPr marL="106363" indent="0">
              <a:buNone/>
            </a:pPr>
            <a:r>
              <a:rPr lang="en-US" altLang="en-US" sz="2800" b="1" kern="0" dirty="0">
                <a:solidFill>
                  <a:srgbClr val="191966"/>
                </a:solidFill>
                <a:latin typeface="Century Gothic" panose="020B0502020202020204" pitchFamily="34" charset="0"/>
                <a:ea typeface="MS Gothic"/>
                <a:cs typeface="+mj-cs"/>
              </a:rPr>
              <a:t>The following areas with recurrent non-compliance were noted: </a:t>
            </a:r>
          </a:p>
          <a:p>
            <a:pPr marL="620713" indent="-514350">
              <a:buClr>
                <a:srgbClr val="181966"/>
              </a:buClr>
              <a:buSzPct val="100000"/>
              <a:buFont typeface="+mj-lt"/>
              <a:buAutoNum type="alphaLcPeriod"/>
            </a:pPr>
            <a:r>
              <a:rPr lang="en-US" altLang="en-US" sz="2800" kern="0" dirty="0">
                <a:solidFill>
                  <a:srgbClr val="191966"/>
                </a:solidFill>
                <a:latin typeface="Century Gothic" panose="020B0502020202020204" pitchFamily="34" charset="0"/>
                <a:ea typeface="MS Gothic"/>
                <a:cs typeface="+mj-cs"/>
              </a:rPr>
              <a:t>Poor quality of internal moderation in general;</a:t>
            </a:r>
            <a:endParaRPr lang="en-US" altLang="en-US" sz="2400" kern="0" dirty="0">
              <a:solidFill>
                <a:srgbClr val="191966"/>
              </a:solidFill>
              <a:latin typeface="Century Gothic" panose="020B0502020202020204" pitchFamily="34" charset="0"/>
              <a:ea typeface="MS Gothic"/>
              <a:cs typeface="+mj-cs"/>
            </a:endParaRPr>
          </a:p>
          <a:p>
            <a:pPr marL="620713" indent="-514350">
              <a:buClr>
                <a:srgbClr val="181966"/>
              </a:buClr>
              <a:buSzPct val="100000"/>
              <a:buFont typeface="+mj-lt"/>
              <a:buAutoNum type="alphaLcPeriod"/>
            </a:pPr>
            <a:r>
              <a:rPr lang="en-ZA" altLang="en-US" sz="2800" dirty="0">
                <a:solidFill>
                  <a:srgbClr val="191966"/>
                </a:solidFill>
                <a:latin typeface="Century Gothic" panose="020B0502020202020204" pitchFamily="34" charset="0"/>
              </a:rPr>
              <a:t>Lack of constructive feedback and developmental plans for learners; and</a:t>
            </a:r>
          </a:p>
          <a:p>
            <a:pPr marL="620713" indent="-514350">
              <a:buClr>
                <a:srgbClr val="181966"/>
              </a:buClr>
              <a:buSzPct val="100000"/>
              <a:buFont typeface="+mj-lt"/>
              <a:buAutoNum type="alphaLcPeriod"/>
            </a:pPr>
            <a:r>
              <a:rPr lang="en-ZA" altLang="en-US" sz="2800" dirty="0">
                <a:solidFill>
                  <a:srgbClr val="191966"/>
                </a:solidFill>
                <a:latin typeface="Century Gothic" panose="020B0502020202020204" pitchFamily="34" charset="0"/>
              </a:rPr>
              <a:t>Non-adherence to CAPS and other policy requirements in SASL HL. </a:t>
            </a:r>
          </a:p>
          <a:p>
            <a:pPr marL="620713" indent="-514350" algn="just">
              <a:buSzPct val="100000"/>
              <a:buFont typeface="+mj-lt"/>
              <a:buAutoNum type="alphaLcPeriod" startAt="2"/>
            </a:pPr>
            <a:endParaRPr lang="en-ZA" altLang="en-US" sz="2800" dirty="0">
              <a:solidFill>
                <a:srgbClr val="191966"/>
              </a:solidFill>
              <a:latin typeface="Century Gothic" panose="020B0502020202020204" pitchFamily="34" charset="0"/>
            </a:endParaRPr>
          </a:p>
        </p:txBody>
      </p:sp>
      <p:sp>
        <p:nvSpPr>
          <p:cNvPr id="2" name="Slide Number Placeholder 1"/>
          <p:cNvSpPr>
            <a:spLocks noGrp="1"/>
          </p:cNvSpPr>
          <p:nvPr>
            <p:ph type="sldNum" sz="quarter" idx="4294967295"/>
          </p:nvPr>
        </p:nvSpPr>
        <p:spPr/>
        <p:txBody>
          <a:bodyPr/>
          <a:lstStyle/>
          <a:p>
            <a:pPr marL="0" marR="0" lvl="0" indent="0" algn="r" defTabSz="449263" rtl="0" eaLnBrk="1" fontAlgn="base" latinLnBrk="0" hangingPunct="0">
              <a:lnSpc>
                <a:spcPct val="93000"/>
              </a:lnSpc>
              <a:spcBef>
                <a:spcPct val="0"/>
              </a:spcBef>
              <a:spcAft>
                <a:spcPct val="0"/>
              </a:spcAft>
              <a:buClr>
                <a:srgbClr val="000000"/>
              </a:buClr>
              <a:buSzPct val="45000"/>
              <a:buFont typeface="Wingdings" pitchFamily="2" charset="2"/>
              <a:buNone/>
              <a:tabLst/>
              <a:defRPr/>
            </a:pPr>
            <a:fld id="{6E752065-9866-40C6-BD87-6268BE28AB23}" type="slidenum">
              <a:rPr kumimoji="0" lang="en-ZA" sz="1400" b="0" i="0" u="none" strike="noStrike" kern="1200" cap="none" spc="0" normalizeH="0" baseline="0" noProof="0" smtClean="0">
                <a:ln>
                  <a:noFill/>
                </a:ln>
                <a:solidFill>
                  <a:srgbClr val="000000"/>
                </a:solidFill>
                <a:effectLst/>
                <a:uLnTx/>
                <a:uFillTx/>
                <a:latin typeface="Century Gothic" panose="020B0502020202020204" pitchFamily="34" charset="0"/>
                <a:ea typeface="MS Gothic" pitchFamily="49" charset="-128"/>
                <a:cs typeface="Arial" charset="0"/>
              </a:rPr>
              <a:pPr marL="0" marR="0" lvl="0" indent="0" algn="r" defTabSz="449263" rtl="0" eaLnBrk="1" fontAlgn="base" latinLnBrk="0" hangingPunct="0">
                <a:lnSpc>
                  <a:spcPct val="93000"/>
                </a:lnSpc>
                <a:spcBef>
                  <a:spcPct val="0"/>
                </a:spcBef>
                <a:spcAft>
                  <a:spcPct val="0"/>
                </a:spcAft>
                <a:buClr>
                  <a:srgbClr val="000000"/>
                </a:buClr>
                <a:buSzPct val="45000"/>
                <a:buFont typeface="Wingdings" pitchFamily="2" charset="2"/>
                <a:buNone/>
                <a:tabLst/>
                <a:defRPr/>
              </a:pPr>
              <a:t>20</a:t>
            </a:fld>
            <a:endParaRPr kumimoji="0" lang="en-ZA" sz="1400" b="0" i="0" u="none" strike="noStrike" kern="1200" cap="none" spc="0" normalizeH="0" baseline="0" noProof="0" dirty="0">
              <a:ln>
                <a:noFill/>
              </a:ln>
              <a:solidFill>
                <a:srgbClr val="000000"/>
              </a:solidFill>
              <a:effectLst/>
              <a:uLnTx/>
              <a:uFillTx/>
              <a:latin typeface="Century Gothic" panose="020B0502020202020204" pitchFamily="34" charset="0"/>
              <a:ea typeface="MS Gothic" pitchFamily="49" charset="-128"/>
              <a:cs typeface="Arial" charset="0"/>
            </a:endParaRPr>
          </a:p>
        </p:txBody>
      </p:sp>
    </p:spTree>
    <p:extLst>
      <p:ext uri="{BB962C8B-B14F-4D97-AF65-F5344CB8AC3E}">
        <p14:creationId xmlns:p14="http://schemas.microsoft.com/office/powerpoint/2010/main" val="18888577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bwMode="auto">
          <a:xfrm>
            <a:off x="1687512" y="1874837"/>
            <a:ext cx="7001544" cy="3024336"/>
          </a:xfrm>
          <a:prstGeom prst="roundRect">
            <a:avLst/>
          </a:prstGeom>
          <a:solidFill>
            <a:srgbClr val="22228B"/>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eaLnBrk="1">
              <a:lnSpc>
                <a:spcPct val="93000"/>
              </a:lnSpc>
              <a:buClr>
                <a:srgbClr val="000000"/>
              </a:buClr>
              <a:buSzPct val="45000"/>
              <a:buFont typeface="Wingdings" charset="2"/>
              <a:buNone/>
              <a:defRPr/>
            </a:pPr>
            <a:endParaRPr lang="en-ZA" dirty="0">
              <a:latin typeface="Arial" charset="0"/>
            </a:endParaRPr>
          </a:p>
          <a:p>
            <a:pPr eaLnBrk="1">
              <a:lnSpc>
                <a:spcPct val="93000"/>
              </a:lnSpc>
              <a:buClr>
                <a:srgbClr val="000000"/>
              </a:buClr>
              <a:buSzPct val="45000"/>
              <a:buFont typeface="Wingdings" charset="2"/>
              <a:buNone/>
              <a:defRPr/>
            </a:pPr>
            <a:endParaRPr lang="en-ZA" dirty="0">
              <a:latin typeface="Arial" charset="0"/>
            </a:endParaRPr>
          </a:p>
          <a:p>
            <a:pPr eaLnBrk="1">
              <a:lnSpc>
                <a:spcPct val="93000"/>
              </a:lnSpc>
              <a:buClr>
                <a:srgbClr val="000000"/>
              </a:buClr>
              <a:buSzPct val="45000"/>
              <a:buFont typeface="Wingdings" charset="2"/>
              <a:buNone/>
              <a:defRPr/>
            </a:pPr>
            <a:endParaRPr lang="en-ZA" dirty="0">
              <a:latin typeface="Arial" charset="0"/>
            </a:endParaRPr>
          </a:p>
          <a:p>
            <a:pPr algn="ctr" eaLnBrk="1">
              <a:lnSpc>
                <a:spcPct val="93000"/>
              </a:lnSpc>
              <a:buClr>
                <a:srgbClr val="000000"/>
              </a:buClr>
              <a:buSzPct val="45000"/>
              <a:buFont typeface="Wingdings" charset="2"/>
              <a:buNone/>
              <a:defRPr/>
            </a:pPr>
            <a:r>
              <a:rPr lang="en-ZA" sz="4000" b="1" dirty="0">
                <a:latin typeface="Century Gothic" panose="020B0502020202020204" pitchFamily="34" charset="0"/>
              </a:rPr>
              <a:t>STATE OF READINESS</a:t>
            </a:r>
          </a:p>
        </p:txBody>
      </p:sp>
      <p:sp>
        <p:nvSpPr>
          <p:cNvPr id="3" name="Slide Number Placeholder 2"/>
          <p:cNvSpPr>
            <a:spLocks noGrp="1"/>
          </p:cNvSpPr>
          <p:nvPr>
            <p:ph type="sldNum" idx="4"/>
          </p:nvPr>
        </p:nvSpPr>
        <p:spPr>
          <a:xfrm>
            <a:off x="7224713" y="6884988"/>
            <a:ext cx="2351087" cy="522287"/>
          </a:xfrm>
        </p:spPr>
        <p:txBody>
          <a:bodyPr/>
          <a:lstStyle/>
          <a:p>
            <a:fld id="{FB682254-A90A-4E36-AFA3-8B22414A6040}" type="slidenum">
              <a:rPr lang="en-GB" altLang="en-US" b="0" smtClean="0">
                <a:solidFill>
                  <a:srgbClr val="181966"/>
                </a:solidFill>
              </a:rPr>
              <a:pPr/>
              <a:t>21</a:t>
            </a:fld>
            <a:endParaRPr lang="en-GB" altLang="en-US" b="0" dirty="0">
              <a:solidFill>
                <a:srgbClr val="181966"/>
              </a:solidFill>
            </a:endParaRPr>
          </a:p>
        </p:txBody>
      </p:sp>
    </p:spTree>
    <p:extLst>
      <p:ext uri="{BB962C8B-B14F-4D97-AF65-F5344CB8AC3E}">
        <p14:creationId xmlns:p14="http://schemas.microsoft.com/office/powerpoint/2010/main" val="239211783"/>
      </p:ext>
    </p:extLst>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1">
            <a:extLst>
              <a:ext uri="{FF2B5EF4-FFF2-40B4-BE49-F238E27FC236}">
                <a16:creationId xmlns:a16="http://schemas.microsoft.com/office/drawing/2014/main" id="{B9B4D697-E4FB-4C9D-8226-9C5A068D9CC5}"/>
              </a:ext>
            </a:extLst>
          </p:cNvPr>
          <p:cNvSpPr>
            <a:spLocks noGrp="1" noChangeArrowheads="1"/>
          </p:cNvSpPr>
          <p:nvPr>
            <p:ph type="title"/>
          </p:nvPr>
        </p:nvSpPr>
        <p:spPr>
          <a:xfrm>
            <a:off x="177800" y="169864"/>
            <a:ext cx="9586913" cy="561974"/>
          </a:xfrm>
        </p:spPr>
        <p:txBody>
          <a:bodyPr/>
          <a:lstStyle/>
          <a:p>
            <a:pPr marL="79780" marR="0" lvl="0" indent="0" defTabSz="336980" rtl="0" eaLnBrk="0" fontAlgn="base" latinLnBrk="0" hangingPunct="0">
              <a:lnSpc>
                <a:spcPct val="93000"/>
              </a:lnSpc>
              <a:spcBef>
                <a:spcPct val="0"/>
              </a:spcBef>
              <a:spcAft>
                <a:spcPts val="1069"/>
              </a:spcAft>
              <a:tabLst/>
              <a:defRPr/>
            </a:pPr>
            <a:br>
              <a:rPr kumimoji="0" lang="en-ZA" sz="2600" b="1" i="0" u="none" strike="noStrike" kern="0" cap="none" spc="0" normalizeH="0" baseline="0" noProof="0" dirty="0">
                <a:ln>
                  <a:noFill/>
                </a:ln>
                <a:solidFill>
                  <a:srgbClr val="3333CC">
                    <a:lumMod val="50000"/>
                  </a:srgbClr>
                </a:solidFill>
                <a:effectLst/>
                <a:uLnTx/>
                <a:uFillTx/>
                <a:latin typeface="Century Gothic" panose="020B0502020202020204" pitchFamily="34" charset="0"/>
                <a:ea typeface="MS Gothic"/>
              </a:rPr>
            </a:br>
            <a:r>
              <a:rPr kumimoji="0" lang="en-ZA" sz="2600" b="1" i="0" u="none" strike="noStrike" kern="0" cap="none" spc="0" normalizeH="0" baseline="0" noProof="0" dirty="0">
                <a:ln>
                  <a:noFill/>
                </a:ln>
                <a:solidFill>
                  <a:srgbClr val="3333CC">
                    <a:lumMod val="50000"/>
                  </a:srgbClr>
                </a:solidFill>
                <a:effectLst/>
                <a:uLnTx/>
                <a:uFillTx/>
                <a:latin typeface="Century Gothic" panose="020B0502020202020204" pitchFamily="34" charset="0"/>
                <a:ea typeface="MS Gothic"/>
              </a:rPr>
              <a:t>Monitoring the State of Readiness to conduct examination</a:t>
            </a:r>
            <a:br>
              <a:rPr kumimoji="0" lang="en-US" sz="2600" b="1" i="0" u="none" strike="noStrike" kern="0" cap="none" spc="0" normalizeH="0" baseline="0" noProof="0" dirty="0">
                <a:ln>
                  <a:noFill/>
                </a:ln>
                <a:solidFill>
                  <a:srgbClr val="3333CC">
                    <a:lumMod val="50000"/>
                  </a:srgbClr>
                </a:solidFill>
                <a:effectLst/>
                <a:uLnTx/>
                <a:uFillTx/>
                <a:latin typeface="Century Gothic" panose="020B0502020202020204" pitchFamily="34" charset="0"/>
                <a:ea typeface="MS Gothic"/>
              </a:rPr>
            </a:br>
            <a:endParaRPr lang="en-US" altLang="en-US" sz="3000" b="1" dirty="0">
              <a:solidFill>
                <a:schemeClr val="accent2">
                  <a:lumMod val="50000"/>
                </a:schemeClr>
              </a:solidFill>
              <a:latin typeface="Century Gothic" panose="020B0502020202020204" pitchFamily="34" charset="0"/>
            </a:endParaRPr>
          </a:p>
        </p:txBody>
      </p:sp>
      <p:sp>
        <p:nvSpPr>
          <p:cNvPr id="2" name="Content Placeholder 1">
            <a:extLst>
              <a:ext uri="{FF2B5EF4-FFF2-40B4-BE49-F238E27FC236}">
                <a16:creationId xmlns:a16="http://schemas.microsoft.com/office/drawing/2014/main" id="{BDD92A9E-79BD-4B99-B080-B1239C61EC96}"/>
              </a:ext>
            </a:extLst>
          </p:cNvPr>
          <p:cNvSpPr>
            <a:spLocks noGrp="1"/>
          </p:cNvSpPr>
          <p:nvPr>
            <p:ph idx="1"/>
          </p:nvPr>
        </p:nvSpPr>
        <p:spPr>
          <a:xfrm>
            <a:off x="177800" y="1189037"/>
            <a:ext cx="9777412" cy="5410200"/>
          </a:xfrm>
        </p:spPr>
        <p:txBody>
          <a:bodyPr/>
          <a:lstStyle/>
          <a:p>
            <a:pPr marL="79780" indent="0" algn="just" defTabSz="336980">
              <a:spcAft>
                <a:spcPts val="1069"/>
              </a:spcAft>
              <a:buFont typeface="Wingdings" panose="05000000000000000000" pitchFamily="2" charset="2"/>
              <a:buNone/>
              <a:defRPr/>
            </a:pPr>
            <a:r>
              <a:rPr lang="en-US" b="1" u="sng" dirty="0">
                <a:solidFill>
                  <a:schemeClr val="accent2">
                    <a:lumMod val="50000"/>
                  </a:schemeClr>
                </a:solidFill>
                <a:latin typeface="Century Gothic" panose="020B0502020202020204" pitchFamily="34" charset="0"/>
              </a:rPr>
              <a:t>Areas of Improvement</a:t>
            </a:r>
            <a:endParaRPr lang="en-ZA" dirty="0">
              <a:solidFill>
                <a:srgbClr val="002060"/>
              </a:solidFill>
              <a:latin typeface="Century Gothic" panose="020B0502020202020204" pitchFamily="34" charset="0"/>
            </a:endParaRPr>
          </a:p>
          <a:p>
            <a:pPr marL="79375" indent="0" algn="just">
              <a:buFont typeface="Wingdings" panose="05000000000000000000" pitchFamily="2" charset="2"/>
              <a:buNone/>
              <a:defRPr/>
            </a:pPr>
            <a:r>
              <a:rPr lang="en-US" kern="1200" dirty="0">
                <a:solidFill>
                  <a:srgbClr val="002060"/>
                </a:solidFill>
                <a:latin typeface="Century Gothic" panose="020B0502020202020204" pitchFamily="34" charset="0"/>
              </a:rPr>
              <a:t>Umalusi noted that progress was made in addressing most of the  previously issued directives for compliance and improvement.</a:t>
            </a:r>
            <a:r>
              <a:rPr lang="en-ZA" b="1" dirty="0">
                <a:solidFill>
                  <a:srgbClr val="002060"/>
                </a:solidFill>
              </a:rPr>
              <a:t> </a:t>
            </a:r>
            <a:endParaRPr lang="en-ZA" dirty="0">
              <a:solidFill>
                <a:srgbClr val="002060"/>
              </a:solidFill>
            </a:endParaRPr>
          </a:p>
          <a:p>
            <a:pPr marL="79780" marR="0" lvl="0" indent="0" algn="just" defTabSz="336980" rtl="0" eaLnBrk="0" fontAlgn="base" latinLnBrk="0" hangingPunct="0">
              <a:lnSpc>
                <a:spcPct val="114000"/>
              </a:lnSpc>
              <a:spcBef>
                <a:spcPts val="0"/>
              </a:spcBef>
              <a:spcAft>
                <a:spcPts val="600"/>
              </a:spcAft>
              <a:buClr>
                <a:srgbClr val="000000"/>
              </a:buClr>
              <a:buSzPct val="45000"/>
              <a:buFont typeface="Wingdings" panose="05000000000000000000" pitchFamily="2" charset="2"/>
              <a:buNone/>
              <a:tabLst/>
              <a:defRPr/>
            </a:pPr>
            <a:endParaRPr kumimoji="0" lang="en-US" b="1" i="0" u="sng" strike="noStrike" kern="0" cap="none" spc="0" normalizeH="0" baseline="0" noProof="0" dirty="0">
              <a:ln>
                <a:noFill/>
              </a:ln>
              <a:solidFill>
                <a:srgbClr val="002060"/>
              </a:solidFill>
              <a:effectLst/>
              <a:uLnTx/>
              <a:uFillTx/>
              <a:latin typeface="Century Gothic" panose="020B0502020202020204" pitchFamily="34" charset="0"/>
              <a:ea typeface="MS Gothic"/>
            </a:endParaRPr>
          </a:p>
          <a:p>
            <a:pPr marL="79780" marR="0" lvl="0" indent="0" algn="just" defTabSz="336980" rtl="0" eaLnBrk="0" fontAlgn="base" latinLnBrk="0" hangingPunct="0">
              <a:lnSpc>
                <a:spcPct val="114000"/>
              </a:lnSpc>
              <a:spcBef>
                <a:spcPts val="0"/>
              </a:spcBef>
              <a:spcAft>
                <a:spcPts val="600"/>
              </a:spcAft>
              <a:buClr>
                <a:srgbClr val="000000"/>
              </a:buClr>
              <a:buSzPct val="45000"/>
              <a:buFont typeface="Wingdings" panose="05000000000000000000" pitchFamily="2" charset="2"/>
              <a:buNone/>
              <a:tabLst/>
              <a:defRPr/>
            </a:pPr>
            <a:r>
              <a:rPr kumimoji="0" lang="en-US" b="1" i="0" u="sng" strike="noStrike" kern="0" cap="none" spc="0" normalizeH="0" baseline="0" noProof="0" dirty="0">
                <a:ln>
                  <a:noFill/>
                </a:ln>
                <a:solidFill>
                  <a:srgbClr val="002060"/>
                </a:solidFill>
                <a:effectLst/>
                <a:uLnTx/>
                <a:uFillTx/>
                <a:latin typeface="Century Gothic" panose="020B0502020202020204" pitchFamily="34" charset="0"/>
                <a:ea typeface="MS Gothic"/>
              </a:rPr>
              <a:t>Directives for Compliance and Improvement</a:t>
            </a:r>
            <a:endParaRPr kumimoji="0" lang="en-US" b="0" i="0" u="none" strike="noStrike" kern="0" cap="none" spc="0" normalizeH="0" baseline="0" noProof="0" dirty="0">
              <a:ln>
                <a:noFill/>
              </a:ln>
              <a:solidFill>
                <a:srgbClr val="002060"/>
              </a:solidFill>
              <a:effectLst/>
              <a:uLnTx/>
              <a:uFillTx/>
              <a:latin typeface="Century Gothic" panose="020B0502020202020204" pitchFamily="34" charset="0"/>
              <a:ea typeface="Calibri" panose="020F0502020204030204" pitchFamily="34" charset="0"/>
              <a:cs typeface="Kartika"/>
            </a:endParaRPr>
          </a:p>
          <a:p>
            <a:pPr marL="79375" indent="0" algn="just">
              <a:lnSpc>
                <a:spcPct val="120000"/>
              </a:lnSpc>
              <a:spcAft>
                <a:spcPts val="800"/>
              </a:spcAft>
              <a:buNone/>
            </a:pPr>
            <a:r>
              <a:rPr lang="en-US" dirty="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The DBE must ensure that: </a:t>
            </a:r>
          </a:p>
          <a:p>
            <a:pPr marL="593725" indent="-514350" algn="just">
              <a:lnSpc>
                <a:spcPct val="120000"/>
              </a:lnSpc>
              <a:spcAft>
                <a:spcPts val="800"/>
              </a:spcAft>
              <a:buClr>
                <a:srgbClr val="002060"/>
              </a:buClr>
              <a:buSzPct val="100000"/>
              <a:buFont typeface="+mj-lt"/>
              <a:buAutoNum type="alphaLcPeriod"/>
            </a:pPr>
            <a:r>
              <a:rPr lang="en-US" dirty="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A long-term solution to address the staff shortage at PED level  is implemented;</a:t>
            </a:r>
          </a:p>
          <a:p>
            <a:pPr marL="593725" indent="-514350" algn="just">
              <a:lnSpc>
                <a:spcPct val="120000"/>
              </a:lnSpc>
              <a:spcAft>
                <a:spcPts val="800"/>
              </a:spcAft>
              <a:buClr>
                <a:srgbClr val="002060"/>
              </a:buClr>
              <a:buSzPct val="100000"/>
              <a:buFont typeface="+mj-lt"/>
              <a:buAutoNum type="alphaLcPeriod"/>
            </a:pPr>
            <a:r>
              <a:rPr lang="en-US" dirty="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Major criteria as determined for storage and nodal points, is adhered to;</a:t>
            </a:r>
          </a:p>
          <a:p>
            <a:pPr marL="0" marR="0" lvl="0" indent="0" algn="just" defTabSz="336550" rtl="0" eaLnBrk="0" fontAlgn="base" latinLnBrk="0" hangingPunct="0">
              <a:lnSpc>
                <a:spcPct val="114000"/>
              </a:lnSpc>
              <a:spcBef>
                <a:spcPts val="0"/>
              </a:spcBef>
              <a:spcAft>
                <a:spcPts val="600"/>
              </a:spcAft>
              <a:buClr>
                <a:srgbClr val="003366"/>
              </a:buClr>
              <a:buSzPct val="100000"/>
              <a:buNone/>
              <a:tabLst/>
              <a:defRPr/>
            </a:pPr>
            <a:endParaRPr kumimoji="0" lang="en-ZA" sz="1500" b="0" i="0" u="none" strike="noStrike" kern="0" cap="none" spc="0" normalizeH="0" baseline="0" noProof="0" dirty="0">
              <a:ln>
                <a:noFill/>
              </a:ln>
              <a:solidFill>
                <a:srgbClr val="FF0000"/>
              </a:solidFill>
              <a:effectLst/>
              <a:uLnTx/>
              <a:uFillTx/>
              <a:latin typeface="Century Gothic" panose="020B0502020202020204" pitchFamily="34" charset="0"/>
              <a:ea typeface="MS Gothic"/>
            </a:endParaRPr>
          </a:p>
          <a:p>
            <a:pPr marL="79780" indent="0" algn="just" defTabSz="336980">
              <a:spcAft>
                <a:spcPts val="1069"/>
              </a:spcAft>
              <a:buNone/>
              <a:defRPr/>
            </a:pPr>
            <a:endParaRPr lang="en-ZA" sz="1500" dirty="0">
              <a:solidFill>
                <a:schemeClr val="accent2">
                  <a:lumMod val="50000"/>
                </a:schemeClr>
              </a:solidFill>
              <a:latin typeface="Century Gothic" panose="020B0502020202020204" pitchFamily="34" charset="0"/>
            </a:endParaRPr>
          </a:p>
          <a:p>
            <a:pPr marL="79780" indent="0" algn="just" defTabSz="336980">
              <a:spcAft>
                <a:spcPts val="1069"/>
              </a:spcAft>
              <a:buFont typeface="Wingdings" panose="05000000000000000000" pitchFamily="2" charset="2"/>
              <a:buNone/>
              <a:defRPr/>
            </a:pPr>
            <a:endParaRPr lang="en-ZA" sz="1500" dirty="0">
              <a:solidFill>
                <a:schemeClr val="accent2">
                  <a:lumMod val="50000"/>
                </a:schemeClr>
              </a:solidFill>
              <a:latin typeface="Century Gothic" panose="020B0502020202020204" pitchFamily="34" charset="0"/>
            </a:endParaRPr>
          </a:p>
          <a:p>
            <a:pPr marL="322691" indent="-242911" algn="just" defTabSz="336980">
              <a:spcAft>
                <a:spcPts val="1069"/>
              </a:spcAft>
              <a:defRPr/>
            </a:pPr>
            <a:endParaRPr lang="en-ZA" sz="1500" dirty="0">
              <a:solidFill>
                <a:schemeClr val="accent2">
                  <a:lumMod val="50000"/>
                </a:schemeClr>
              </a:solidFill>
              <a:latin typeface="Century Gothic" panose="020B0502020202020204" pitchFamily="34" charset="0"/>
            </a:endParaRPr>
          </a:p>
        </p:txBody>
      </p:sp>
      <p:sp>
        <p:nvSpPr>
          <p:cNvPr id="3" name="Slide Number Placeholder 9">
            <a:extLst>
              <a:ext uri="{FF2B5EF4-FFF2-40B4-BE49-F238E27FC236}">
                <a16:creationId xmlns:a16="http://schemas.microsoft.com/office/drawing/2014/main" id="{B39C68A0-A359-0BFF-282B-4EB4D5DA5368}"/>
              </a:ext>
            </a:extLst>
          </p:cNvPr>
          <p:cNvSpPr txBox="1">
            <a:spLocks/>
          </p:cNvSpPr>
          <p:nvPr/>
        </p:nvSpPr>
        <p:spPr>
          <a:xfrm>
            <a:off x="7224714" y="7007225"/>
            <a:ext cx="2352675" cy="401638"/>
          </a:xfrm>
          <a:prstGeom prst="rect">
            <a:avLst/>
          </a:prstGeom>
        </p:spPr>
        <p:txBody>
          <a:bodyPr vert="horz" lIns="91440" tIns="45720" rIns="91440" bIns="45720" rtlCol="0" anchor="ctr"/>
          <a:lstStyle>
            <a:defPPr>
              <a:defRPr lang="en-GB"/>
            </a:defPPr>
            <a:lvl1pPr algn="r" defTabSz="449263" rtl="0" eaLnBrk="0" fontAlgn="base" hangingPunct="0">
              <a:spcBef>
                <a:spcPct val="0"/>
              </a:spcBef>
              <a:spcAft>
                <a:spcPct val="0"/>
              </a:spcAft>
              <a:defRPr sz="1323" kern="1200">
                <a:solidFill>
                  <a:schemeClr val="tx1">
                    <a:tint val="75000"/>
                  </a:schemeClr>
                </a:solidFill>
                <a:latin typeface="Arial" charset="0"/>
                <a:ea typeface="+mn-ea"/>
                <a:cs typeface="Arial" charset="0"/>
              </a:defRPr>
            </a:lvl1pPr>
            <a:lvl2pPr marL="430213" indent="-215900" algn="l" defTabSz="449263" rtl="0" eaLnBrk="0" fontAlgn="base" hangingPunct="0">
              <a:spcBef>
                <a:spcPct val="0"/>
              </a:spcBef>
              <a:spcAft>
                <a:spcPct val="0"/>
              </a:spcAft>
              <a:defRPr kern="1200">
                <a:solidFill>
                  <a:schemeClr val="bg1"/>
                </a:solidFill>
                <a:latin typeface="Arial" charset="0"/>
                <a:ea typeface="+mn-ea"/>
                <a:cs typeface="Arial" charset="0"/>
              </a:defRPr>
            </a:lvl2pPr>
            <a:lvl3pPr marL="646113" indent="-215900" algn="l" defTabSz="449263" rtl="0" eaLnBrk="0" fontAlgn="base" hangingPunct="0">
              <a:spcBef>
                <a:spcPct val="0"/>
              </a:spcBef>
              <a:spcAft>
                <a:spcPct val="0"/>
              </a:spcAft>
              <a:defRPr kern="1200">
                <a:solidFill>
                  <a:schemeClr val="bg1"/>
                </a:solidFill>
                <a:latin typeface="Arial" charset="0"/>
                <a:ea typeface="+mn-ea"/>
                <a:cs typeface="Arial" charset="0"/>
              </a:defRPr>
            </a:lvl3pPr>
            <a:lvl4pPr marL="862013" indent="-214313" algn="l" defTabSz="449263" rtl="0" eaLnBrk="0" fontAlgn="base" hangingPunct="0">
              <a:spcBef>
                <a:spcPct val="0"/>
              </a:spcBef>
              <a:spcAft>
                <a:spcPct val="0"/>
              </a:spcAft>
              <a:defRPr kern="1200">
                <a:solidFill>
                  <a:schemeClr val="bg1"/>
                </a:solidFill>
                <a:latin typeface="Arial" charset="0"/>
                <a:ea typeface="+mn-ea"/>
                <a:cs typeface="Arial" charset="0"/>
              </a:defRPr>
            </a:lvl4pPr>
            <a:lvl5pPr marL="1077913" indent="-215900" algn="l" defTabSz="449263" rtl="0" eaLnBrk="0" fontAlgn="base" hangingPunct="0">
              <a:spcBef>
                <a:spcPct val="0"/>
              </a:spcBef>
              <a:spcAft>
                <a:spcPct val="0"/>
              </a:spcAft>
              <a:defRPr kern="1200">
                <a:solidFill>
                  <a:schemeClr val="bg1"/>
                </a:solidFill>
                <a:latin typeface="Arial" charset="0"/>
                <a:ea typeface="+mn-ea"/>
                <a:cs typeface="Arial" charset="0"/>
              </a:defRPr>
            </a:lvl5pPr>
            <a:lvl6pPr marL="2286000" algn="l" defTabSz="914400" rtl="0" eaLnBrk="1" latinLnBrk="0" hangingPunct="1">
              <a:defRPr kern="1200">
                <a:solidFill>
                  <a:schemeClr val="bg1"/>
                </a:solidFill>
                <a:latin typeface="Arial" charset="0"/>
                <a:ea typeface="+mn-ea"/>
                <a:cs typeface="Arial" charset="0"/>
              </a:defRPr>
            </a:lvl6pPr>
            <a:lvl7pPr marL="2743200" algn="l" defTabSz="914400" rtl="0" eaLnBrk="1" latinLnBrk="0" hangingPunct="1">
              <a:defRPr kern="1200">
                <a:solidFill>
                  <a:schemeClr val="bg1"/>
                </a:solidFill>
                <a:latin typeface="Arial" charset="0"/>
                <a:ea typeface="+mn-ea"/>
                <a:cs typeface="Arial" charset="0"/>
              </a:defRPr>
            </a:lvl7pPr>
            <a:lvl8pPr marL="3200400" algn="l" defTabSz="914400" rtl="0" eaLnBrk="1" latinLnBrk="0" hangingPunct="1">
              <a:defRPr kern="1200">
                <a:solidFill>
                  <a:schemeClr val="bg1"/>
                </a:solidFill>
                <a:latin typeface="Arial" charset="0"/>
                <a:ea typeface="+mn-ea"/>
                <a:cs typeface="Arial" charset="0"/>
              </a:defRPr>
            </a:lvl8pPr>
            <a:lvl9pPr marL="3657600" algn="l" defTabSz="914400" rtl="0" eaLnBrk="1" latinLnBrk="0" hangingPunct="1">
              <a:defRPr kern="1200">
                <a:solidFill>
                  <a:schemeClr val="bg1"/>
                </a:solidFill>
                <a:latin typeface="Arial" charset="0"/>
                <a:ea typeface="+mn-ea"/>
                <a:cs typeface="Arial" charset="0"/>
              </a:defRPr>
            </a:lvl9pPr>
          </a:lstStyle>
          <a:p>
            <a:pPr marL="0" marR="0" lvl="0" indent="0" algn="r" defTabSz="1007943" rtl="0" eaLnBrk="1" fontAlgn="auto" latinLnBrk="0" hangingPunct="1">
              <a:lnSpc>
                <a:spcPct val="100000"/>
              </a:lnSpc>
              <a:spcBef>
                <a:spcPts val="0"/>
              </a:spcBef>
              <a:spcAft>
                <a:spcPts val="0"/>
              </a:spcAft>
              <a:buClrTx/>
              <a:buSzTx/>
              <a:buFontTx/>
              <a:buNone/>
              <a:tabLst/>
              <a:defRPr/>
            </a:pPr>
            <a:fld id="{7B6BAED9-AFDB-456E-85D9-B4912FE00623}" type="slidenum">
              <a:rPr kumimoji="0" lang="en-US" sz="1323" b="0" i="0" u="none" strike="noStrike" kern="1200" cap="none" spc="0" normalizeH="0" baseline="0" noProof="0" smtClean="0">
                <a:ln>
                  <a:noFill/>
                </a:ln>
                <a:solidFill>
                  <a:srgbClr val="000000">
                    <a:tint val="75000"/>
                  </a:srgbClr>
                </a:solidFill>
                <a:effectLst/>
                <a:uLnTx/>
                <a:uFillTx/>
                <a:latin typeface="Arial" charset="0"/>
                <a:ea typeface="MS Gothic"/>
                <a:cs typeface="Arial" charset="0"/>
              </a:rPr>
              <a:pPr marL="0" marR="0" lvl="0" indent="0" algn="r" defTabSz="1007943" rtl="0" eaLnBrk="1" fontAlgn="auto" latinLnBrk="0" hangingPunct="1">
                <a:lnSpc>
                  <a:spcPct val="100000"/>
                </a:lnSpc>
                <a:spcBef>
                  <a:spcPts val="0"/>
                </a:spcBef>
                <a:spcAft>
                  <a:spcPts val="0"/>
                </a:spcAft>
                <a:buClrTx/>
                <a:buSzTx/>
                <a:buFontTx/>
                <a:buNone/>
                <a:tabLst/>
                <a:defRPr/>
              </a:pPr>
              <a:t>22</a:t>
            </a:fld>
            <a:endParaRPr kumimoji="0" lang="en-US" sz="1797" b="1" i="0" u="none" strike="noStrike" kern="1200" cap="none" spc="0" normalizeH="0" baseline="0" noProof="0" dirty="0">
              <a:ln>
                <a:noFill/>
              </a:ln>
              <a:solidFill>
                <a:prstClr val="black"/>
              </a:solidFill>
              <a:effectLst/>
              <a:uLnTx/>
              <a:uFillTx/>
              <a:latin typeface="Calibri"/>
              <a:ea typeface="MS Gothic"/>
              <a:cs typeface="+mn-cs"/>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DD92A9E-79BD-4B99-B080-B1239C61EC96}"/>
              </a:ext>
            </a:extLst>
          </p:cNvPr>
          <p:cNvSpPr>
            <a:spLocks noGrp="1"/>
          </p:cNvSpPr>
          <p:nvPr>
            <p:ph idx="1"/>
          </p:nvPr>
        </p:nvSpPr>
        <p:spPr>
          <a:xfrm>
            <a:off x="163513" y="960439"/>
            <a:ext cx="9777412" cy="5638798"/>
          </a:xfrm>
        </p:spPr>
        <p:txBody>
          <a:bodyPr/>
          <a:lstStyle/>
          <a:p>
            <a:pPr marL="79780" marR="0" lvl="0" indent="0" algn="just" defTabSz="336980" rtl="0" eaLnBrk="0" fontAlgn="base" latinLnBrk="0" hangingPunct="0">
              <a:lnSpc>
                <a:spcPct val="114000"/>
              </a:lnSpc>
              <a:spcBef>
                <a:spcPts val="0"/>
              </a:spcBef>
              <a:spcAft>
                <a:spcPts val="600"/>
              </a:spcAft>
              <a:buClr>
                <a:srgbClr val="000000"/>
              </a:buClr>
              <a:buSzPct val="45000"/>
              <a:buFont typeface="Wingdings" panose="05000000000000000000" pitchFamily="2" charset="2"/>
              <a:buNone/>
              <a:tabLst/>
              <a:defRPr/>
            </a:pPr>
            <a:r>
              <a:rPr kumimoji="0" lang="en-US" sz="2300" b="1" i="0" u="sng" strike="noStrike" kern="0" cap="none" spc="0" normalizeH="0" baseline="0" noProof="0" dirty="0">
                <a:ln>
                  <a:noFill/>
                </a:ln>
                <a:solidFill>
                  <a:srgbClr val="002060"/>
                </a:solidFill>
                <a:effectLst/>
                <a:uLnTx/>
                <a:uFillTx/>
                <a:latin typeface="Century Gothic" panose="020B0502020202020204" pitchFamily="34" charset="0"/>
                <a:ea typeface="MS Gothic"/>
              </a:rPr>
              <a:t>Directives for Compliance and Improvement</a:t>
            </a:r>
            <a:endParaRPr kumimoji="0" lang="en-US" sz="2300" b="0" i="0" u="none" strike="noStrike" kern="0" cap="none" spc="0" normalizeH="0" baseline="0" noProof="0" dirty="0">
              <a:ln>
                <a:noFill/>
              </a:ln>
              <a:solidFill>
                <a:srgbClr val="002060"/>
              </a:solidFill>
              <a:effectLst/>
              <a:uLnTx/>
              <a:uFillTx/>
              <a:latin typeface="Century Gothic" panose="020B0502020202020204" pitchFamily="34" charset="0"/>
              <a:ea typeface="Calibri" panose="020F0502020204030204" pitchFamily="34" charset="0"/>
              <a:cs typeface="Kartika"/>
            </a:endParaRPr>
          </a:p>
          <a:p>
            <a:pPr marL="79375" indent="0">
              <a:lnSpc>
                <a:spcPct val="120000"/>
              </a:lnSpc>
              <a:spcAft>
                <a:spcPts val="800"/>
              </a:spcAft>
              <a:buNone/>
            </a:pPr>
            <a:r>
              <a:rPr lang="en-US" sz="2300" dirty="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The DBE must ensure that:</a:t>
            </a:r>
          </a:p>
          <a:p>
            <a:pPr marL="536575" indent="-457200" algn="just">
              <a:lnSpc>
                <a:spcPct val="120000"/>
              </a:lnSpc>
              <a:spcAft>
                <a:spcPts val="800"/>
              </a:spcAft>
              <a:buClr>
                <a:srgbClr val="002060"/>
              </a:buClr>
              <a:buSzPct val="100000"/>
              <a:buFont typeface="+mj-lt"/>
              <a:buAutoNum type="alphaLcPeriod" startAt="3"/>
            </a:pPr>
            <a:r>
              <a:rPr lang="en-US" sz="2200" dirty="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Systems are in place to promote, support, and monitor the effective functionality of the School Assessment Irregularities </a:t>
            </a:r>
            <a:r>
              <a:rPr kumimoji="0" lang="en-US" sz="2200" b="0" i="0" u="none" strike="noStrike" kern="0" cap="none" spc="0" normalizeH="0" baseline="0" noProof="0" dirty="0">
                <a:ln>
                  <a:noFill/>
                </a:ln>
                <a:solidFill>
                  <a:srgbClr val="002060"/>
                </a:solidFill>
                <a:effectLst/>
                <a:uLnTx/>
                <a:uFillTx/>
                <a:latin typeface="Century Gothic" panose="020B0502020202020204" pitchFamily="34" charset="0"/>
                <a:ea typeface="Calibri" panose="020F0502020204030204" pitchFamily="34" charset="0"/>
                <a:cs typeface="Times New Roman" panose="02020603050405020304" pitchFamily="18" charset="0"/>
              </a:rPr>
              <a:t>Committees </a:t>
            </a:r>
            <a:r>
              <a:rPr lang="en-US" sz="2200" dirty="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(SAICs) and District Assessment Irregularities Committees (DAICs), and to ensure that these structures execute their regulatory responsibility as required</a:t>
            </a:r>
          </a:p>
          <a:p>
            <a:pPr marL="536575" indent="-457200" algn="just">
              <a:lnSpc>
                <a:spcPct val="120000"/>
              </a:lnSpc>
              <a:spcAft>
                <a:spcPts val="800"/>
              </a:spcAft>
              <a:buClr>
                <a:srgbClr val="002060"/>
              </a:buClr>
              <a:buSzPct val="100000"/>
              <a:buFont typeface="+mj-lt"/>
              <a:buAutoNum type="alphaLcPeriod" startAt="3"/>
            </a:pPr>
            <a:r>
              <a:rPr lang="en-US" sz="2200" dirty="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A national strategy to advocate examination concessions/accommodations is in place and reports on granted examination concessions/accommodations are submitted as required; and</a:t>
            </a:r>
          </a:p>
          <a:p>
            <a:pPr marL="536575" indent="-457200" algn="just">
              <a:lnSpc>
                <a:spcPct val="120000"/>
              </a:lnSpc>
              <a:spcAft>
                <a:spcPts val="800"/>
              </a:spcAft>
              <a:buClr>
                <a:srgbClr val="002060"/>
              </a:buClr>
              <a:buSzPct val="100000"/>
              <a:buFont typeface="+mj-lt"/>
              <a:buAutoNum type="alphaLcPeriod" startAt="3"/>
            </a:pPr>
            <a:r>
              <a:rPr lang="en-US" sz="2200" dirty="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Concessions requirements across unaccredited centres are upheld. </a:t>
            </a:r>
          </a:p>
          <a:p>
            <a:pPr marL="0" marR="0" lvl="0" indent="0" algn="just" defTabSz="336550" rtl="0" eaLnBrk="0" fontAlgn="base" latinLnBrk="0" hangingPunct="0">
              <a:lnSpc>
                <a:spcPct val="114000"/>
              </a:lnSpc>
              <a:spcBef>
                <a:spcPts val="0"/>
              </a:spcBef>
              <a:spcAft>
                <a:spcPts val="600"/>
              </a:spcAft>
              <a:buClr>
                <a:srgbClr val="003366"/>
              </a:buClr>
              <a:buSzPct val="100000"/>
              <a:buNone/>
              <a:tabLst/>
              <a:defRPr/>
            </a:pPr>
            <a:endParaRPr kumimoji="0" lang="en-ZA" sz="1500" b="0" i="0" u="none" strike="noStrike" kern="0" cap="none" spc="0" normalizeH="0" baseline="0" noProof="0" dirty="0">
              <a:ln>
                <a:noFill/>
              </a:ln>
              <a:solidFill>
                <a:srgbClr val="FF0000"/>
              </a:solidFill>
              <a:effectLst/>
              <a:uLnTx/>
              <a:uFillTx/>
              <a:latin typeface="Century Gothic" panose="020B0502020202020204" pitchFamily="34" charset="0"/>
              <a:ea typeface="MS Gothic"/>
            </a:endParaRPr>
          </a:p>
          <a:p>
            <a:pPr marL="79780" indent="0" algn="just" defTabSz="336980">
              <a:spcAft>
                <a:spcPts val="1069"/>
              </a:spcAft>
              <a:buNone/>
              <a:defRPr/>
            </a:pPr>
            <a:endParaRPr lang="en-ZA" sz="1500" dirty="0">
              <a:solidFill>
                <a:schemeClr val="accent2">
                  <a:lumMod val="50000"/>
                </a:schemeClr>
              </a:solidFill>
              <a:latin typeface="Century Gothic" panose="020B0502020202020204" pitchFamily="34" charset="0"/>
            </a:endParaRPr>
          </a:p>
          <a:p>
            <a:pPr marL="79780" indent="0" algn="just" defTabSz="336980">
              <a:spcAft>
                <a:spcPts val="1069"/>
              </a:spcAft>
              <a:buFont typeface="Wingdings" panose="05000000000000000000" pitchFamily="2" charset="2"/>
              <a:buNone/>
              <a:defRPr/>
            </a:pPr>
            <a:endParaRPr lang="en-ZA" sz="1500" dirty="0">
              <a:solidFill>
                <a:schemeClr val="accent2">
                  <a:lumMod val="50000"/>
                </a:schemeClr>
              </a:solidFill>
              <a:latin typeface="Century Gothic" panose="020B0502020202020204" pitchFamily="34" charset="0"/>
            </a:endParaRPr>
          </a:p>
          <a:p>
            <a:pPr marL="322691" indent="-242911" algn="just" defTabSz="336980">
              <a:spcAft>
                <a:spcPts val="1069"/>
              </a:spcAft>
              <a:defRPr/>
            </a:pPr>
            <a:endParaRPr lang="en-ZA" sz="1500" dirty="0">
              <a:solidFill>
                <a:schemeClr val="accent2">
                  <a:lumMod val="50000"/>
                </a:schemeClr>
              </a:solidFill>
              <a:latin typeface="Century Gothic" panose="020B0502020202020204" pitchFamily="34" charset="0"/>
            </a:endParaRPr>
          </a:p>
        </p:txBody>
      </p:sp>
      <p:sp>
        <p:nvSpPr>
          <p:cNvPr id="3" name="Slide Number Placeholder 9">
            <a:extLst>
              <a:ext uri="{FF2B5EF4-FFF2-40B4-BE49-F238E27FC236}">
                <a16:creationId xmlns:a16="http://schemas.microsoft.com/office/drawing/2014/main" id="{B39C68A0-A359-0BFF-282B-4EB4D5DA5368}"/>
              </a:ext>
            </a:extLst>
          </p:cNvPr>
          <p:cNvSpPr txBox="1">
            <a:spLocks/>
          </p:cNvSpPr>
          <p:nvPr/>
        </p:nvSpPr>
        <p:spPr>
          <a:xfrm>
            <a:off x="7224714" y="7007225"/>
            <a:ext cx="2352675" cy="401638"/>
          </a:xfrm>
          <a:prstGeom prst="rect">
            <a:avLst/>
          </a:prstGeom>
        </p:spPr>
        <p:txBody>
          <a:bodyPr vert="horz" lIns="91440" tIns="45720" rIns="91440" bIns="45720" rtlCol="0" anchor="ctr"/>
          <a:lstStyle>
            <a:defPPr>
              <a:defRPr lang="en-GB"/>
            </a:defPPr>
            <a:lvl1pPr algn="r" defTabSz="449263" rtl="0" eaLnBrk="0" fontAlgn="base" hangingPunct="0">
              <a:spcBef>
                <a:spcPct val="0"/>
              </a:spcBef>
              <a:spcAft>
                <a:spcPct val="0"/>
              </a:spcAft>
              <a:defRPr sz="1323" kern="1200">
                <a:solidFill>
                  <a:schemeClr val="tx1">
                    <a:tint val="75000"/>
                  </a:schemeClr>
                </a:solidFill>
                <a:latin typeface="Arial" charset="0"/>
                <a:ea typeface="+mn-ea"/>
                <a:cs typeface="Arial" charset="0"/>
              </a:defRPr>
            </a:lvl1pPr>
            <a:lvl2pPr marL="430213" indent="-215900" algn="l" defTabSz="449263" rtl="0" eaLnBrk="0" fontAlgn="base" hangingPunct="0">
              <a:spcBef>
                <a:spcPct val="0"/>
              </a:spcBef>
              <a:spcAft>
                <a:spcPct val="0"/>
              </a:spcAft>
              <a:defRPr kern="1200">
                <a:solidFill>
                  <a:schemeClr val="bg1"/>
                </a:solidFill>
                <a:latin typeface="Arial" charset="0"/>
                <a:ea typeface="+mn-ea"/>
                <a:cs typeface="Arial" charset="0"/>
              </a:defRPr>
            </a:lvl2pPr>
            <a:lvl3pPr marL="646113" indent="-215900" algn="l" defTabSz="449263" rtl="0" eaLnBrk="0" fontAlgn="base" hangingPunct="0">
              <a:spcBef>
                <a:spcPct val="0"/>
              </a:spcBef>
              <a:spcAft>
                <a:spcPct val="0"/>
              </a:spcAft>
              <a:defRPr kern="1200">
                <a:solidFill>
                  <a:schemeClr val="bg1"/>
                </a:solidFill>
                <a:latin typeface="Arial" charset="0"/>
                <a:ea typeface="+mn-ea"/>
                <a:cs typeface="Arial" charset="0"/>
              </a:defRPr>
            </a:lvl3pPr>
            <a:lvl4pPr marL="862013" indent="-214313" algn="l" defTabSz="449263" rtl="0" eaLnBrk="0" fontAlgn="base" hangingPunct="0">
              <a:spcBef>
                <a:spcPct val="0"/>
              </a:spcBef>
              <a:spcAft>
                <a:spcPct val="0"/>
              </a:spcAft>
              <a:defRPr kern="1200">
                <a:solidFill>
                  <a:schemeClr val="bg1"/>
                </a:solidFill>
                <a:latin typeface="Arial" charset="0"/>
                <a:ea typeface="+mn-ea"/>
                <a:cs typeface="Arial" charset="0"/>
              </a:defRPr>
            </a:lvl4pPr>
            <a:lvl5pPr marL="1077913" indent="-215900" algn="l" defTabSz="449263" rtl="0" eaLnBrk="0" fontAlgn="base" hangingPunct="0">
              <a:spcBef>
                <a:spcPct val="0"/>
              </a:spcBef>
              <a:spcAft>
                <a:spcPct val="0"/>
              </a:spcAft>
              <a:defRPr kern="1200">
                <a:solidFill>
                  <a:schemeClr val="bg1"/>
                </a:solidFill>
                <a:latin typeface="Arial" charset="0"/>
                <a:ea typeface="+mn-ea"/>
                <a:cs typeface="Arial" charset="0"/>
              </a:defRPr>
            </a:lvl5pPr>
            <a:lvl6pPr marL="2286000" algn="l" defTabSz="914400" rtl="0" eaLnBrk="1" latinLnBrk="0" hangingPunct="1">
              <a:defRPr kern="1200">
                <a:solidFill>
                  <a:schemeClr val="bg1"/>
                </a:solidFill>
                <a:latin typeface="Arial" charset="0"/>
                <a:ea typeface="+mn-ea"/>
                <a:cs typeface="Arial" charset="0"/>
              </a:defRPr>
            </a:lvl6pPr>
            <a:lvl7pPr marL="2743200" algn="l" defTabSz="914400" rtl="0" eaLnBrk="1" latinLnBrk="0" hangingPunct="1">
              <a:defRPr kern="1200">
                <a:solidFill>
                  <a:schemeClr val="bg1"/>
                </a:solidFill>
                <a:latin typeface="Arial" charset="0"/>
                <a:ea typeface="+mn-ea"/>
                <a:cs typeface="Arial" charset="0"/>
              </a:defRPr>
            </a:lvl7pPr>
            <a:lvl8pPr marL="3200400" algn="l" defTabSz="914400" rtl="0" eaLnBrk="1" latinLnBrk="0" hangingPunct="1">
              <a:defRPr kern="1200">
                <a:solidFill>
                  <a:schemeClr val="bg1"/>
                </a:solidFill>
                <a:latin typeface="Arial" charset="0"/>
                <a:ea typeface="+mn-ea"/>
                <a:cs typeface="Arial" charset="0"/>
              </a:defRPr>
            </a:lvl8pPr>
            <a:lvl9pPr marL="3657600" algn="l" defTabSz="914400" rtl="0" eaLnBrk="1" latinLnBrk="0" hangingPunct="1">
              <a:defRPr kern="1200">
                <a:solidFill>
                  <a:schemeClr val="bg1"/>
                </a:solidFill>
                <a:latin typeface="Arial" charset="0"/>
                <a:ea typeface="+mn-ea"/>
                <a:cs typeface="Arial" charset="0"/>
              </a:defRPr>
            </a:lvl9pPr>
          </a:lstStyle>
          <a:p>
            <a:pPr marL="0" marR="0" lvl="0" indent="0" algn="r" defTabSz="1007943" rtl="0" eaLnBrk="1" fontAlgn="auto" latinLnBrk="0" hangingPunct="1">
              <a:lnSpc>
                <a:spcPct val="100000"/>
              </a:lnSpc>
              <a:spcBef>
                <a:spcPts val="0"/>
              </a:spcBef>
              <a:spcAft>
                <a:spcPts val="0"/>
              </a:spcAft>
              <a:buClrTx/>
              <a:buSzTx/>
              <a:buFontTx/>
              <a:buNone/>
              <a:tabLst/>
              <a:defRPr/>
            </a:pPr>
            <a:fld id="{7B6BAED9-AFDB-456E-85D9-B4912FE00623}" type="slidenum">
              <a:rPr kumimoji="0" lang="en-US" sz="1323" b="0" i="0" u="none" strike="noStrike" kern="1200" cap="none" spc="0" normalizeH="0" baseline="0" noProof="0" smtClean="0">
                <a:ln>
                  <a:noFill/>
                </a:ln>
                <a:solidFill>
                  <a:srgbClr val="000000">
                    <a:tint val="75000"/>
                  </a:srgbClr>
                </a:solidFill>
                <a:effectLst/>
                <a:uLnTx/>
                <a:uFillTx/>
                <a:latin typeface="Arial" charset="0"/>
                <a:ea typeface="MS Gothic"/>
                <a:cs typeface="Arial" charset="0"/>
              </a:rPr>
              <a:pPr marL="0" marR="0" lvl="0" indent="0" algn="r" defTabSz="1007943" rtl="0" eaLnBrk="1" fontAlgn="auto" latinLnBrk="0" hangingPunct="1">
                <a:lnSpc>
                  <a:spcPct val="100000"/>
                </a:lnSpc>
                <a:spcBef>
                  <a:spcPts val="0"/>
                </a:spcBef>
                <a:spcAft>
                  <a:spcPts val="0"/>
                </a:spcAft>
                <a:buClrTx/>
                <a:buSzTx/>
                <a:buFontTx/>
                <a:buNone/>
                <a:tabLst/>
                <a:defRPr/>
              </a:pPr>
              <a:t>23</a:t>
            </a:fld>
            <a:endParaRPr kumimoji="0" lang="en-US" sz="1797" b="1" i="0" u="none" strike="noStrike" kern="1200" cap="none" spc="0" normalizeH="0" baseline="0" noProof="0" dirty="0">
              <a:ln>
                <a:noFill/>
              </a:ln>
              <a:solidFill>
                <a:prstClr val="black"/>
              </a:solidFill>
              <a:effectLst/>
              <a:uLnTx/>
              <a:uFillTx/>
              <a:latin typeface="Calibri"/>
              <a:ea typeface="MS Gothic"/>
              <a:cs typeface="+mn-cs"/>
            </a:endParaRPr>
          </a:p>
        </p:txBody>
      </p:sp>
      <p:sp>
        <p:nvSpPr>
          <p:cNvPr id="5" name="Title 4">
            <a:extLst>
              <a:ext uri="{FF2B5EF4-FFF2-40B4-BE49-F238E27FC236}">
                <a16:creationId xmlns:a16="http://schemas.microsoft.com/office/drawing/2014/main" id="{B9BB7BEC-789F-4DBF-82E2-B3BE1A02DB87}"/>
              </a:ext>
            </a:extLst>
          </p:cNvPr>
          <p:cNvSpPr>
            <a:spLocks noGrp="1"/>
          </p:cNvSpPr>
          <p:nvPr>
            <p:ph type="title"/>
          </p:nvPr>
        </p:nvSpPr>
        <p:spPr>
          <a:xfrm>
            <a:off x="163513" y="150813"/>
            <a:ext cx="9777412" cy="809626"/>
          </a:xfrm>
        </p:spPr>
        <p:txBody>
          <a:bodyPr/>
          <a:lstStyle/>
          <a:p>
            <a:r>
              <a:rPr lang="en-US" sz="2800" b="1" dirty="0">
                <a:solidFill>
                  <a:srgbClr val="002060"/>
                </a:solidFill>
                <a:latin typeface="Century Gothic" panose="020B0502020202020204" pitchFamily="34" charset="0"/>
                <a:ea typeface="MS Gothic"/>
              </a:rPr>
              <a:t>Monitoring of the State of Readiness to Conduct Examinations</a:t>
            </a:r>
            <a:endParaRPr lang="en-ZA" sz="2800" dirty="0"/>
          </a:p>
        </p:txBody>
      </p:sp>
    </p:spTree>
    <p:extLst>
      <p:ext uri="{BB962C8B-B14F-4D97-AF65-F5344CB8AC3E}">
        <p14:creationId xmlns:p14="http://schemas.microsoft.com/office/powerpoint/2010/main" val="28906437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1">
            <a:extLst>
              <a:ext uri="{FF2B5EF4-FFF2-40B4-BE49-F238E27FC236}">
                <a16:creationId xmlns:a16="http://schemas.microsoft.com/office/drawing/2014/main" id="{B9B4D697-E4FB-4C9D-8226-9C5A068D9CC5}"/>
              </a:ext>
            </a:extLst>
          </p:cNvPr>
          <p:cNvSpPr>
            <a:spLocks noGrp="1" noChangeArrowheads="1"/>
          </p:cNvSpPr>
          <p:nvPr>
            <p:ph type="title"/>
          </p:nvPr>
        </p:nvSpPr>
        <p:spPr>
          <a:xfrm>
            <a:off x="177800" y="169864"/>
            <a:ext cx="9586913" cy="561974"/>
          </a:xfrm>
        </p:spPr>
        <p:txBody>
          <a:bodyPr/>
          <a:lstStyle/>
          <a:p>
            <a:pPr marL="79780" marR="0" lvl="0" indent="0" defTabSz="336980" rtl="0" eaLnBrk="0" fontAlgn="base" latinLnBrk="0" hangingPunct="0">
              <a:lnSpc>
                <a:spcPct val="93000"/>
              </a:lnSpc>
              <a:spcBef>
                <a:spcPct val="0"/>
              </a:spcBef>
              <a:spcAft>
                <a:spcPts val="1069"/>
              </a:spcAft>
              <a:tabLst/>
              <a:defRPr/>
            </a:pPr>
            <a:br>
              <a:rPr kumimoji="0" lang="en-ZA" sz="2600" b="1" i="0" u="none" strike="noStrike" kern="0" cap="none" spc="0" normalizeH="0" baseline="0" noProof="0" dirty="0">
                <a:ln>
                  <a:noFill/>
                </a:ln>
                <a:solidFill>
                  <a:srgbClr val="3333CC">
                    <a:lumMod val="50000"/>
                  </a:srgbClr>
                </a:solidFill>
                <a:effectLst/>
                <a:uLnTx/>
                <a:uFillTx/>
                <a:latin typeface="Century Gothic" panose="020B0502020202020204" pitchFamily="34" charset="0"/>
                <a:ea typeface="MS Gothic"/>
              </a:rPr>
            </a:br>
            <a:r>
              <a:rPr kumimoji="0" lang="en-ZA" sz="2600" b="1" i="0" u="none" strike="noStrike" kern="0" cap="none" spc="0" normalizeH="0" baseline="0" noProof="0" dirty="0">
                <a:ln>
                  <a:noFill/>
                </a:ln>
                <a:solidFill>
                  <a:srgbClr val="3333CC">
                    <a:lumMod val="50000"/>
                  </a:srgbClr>
                </a:solidFill>
                <a:effectLst/>
                <a:uLnTx/>
                <a:uFillTx/>
                <a:latin typeface="Century Gothic" panose="020B0502020202020204" pitchFamily="34" charset="0"/>
                <a:ea typeface="MS Gothic"/>
              </a:rPr>
              <a:t>Monitoring the State of Readiness to conduct examination</a:t>
            </a:r>
            <a:br>
              <a:rPr kumimoji="0" lang="en-US" sz="2600" b="1" i="0" u="none" strike="noStrike" kern="0" cap="none" spc="0" normalizeH="0" baseline="0" noProof="0" dirty="0">
                <a:ln>
                  <a:noFill/>
                </a:ln>
                <a:solidFill>
                  <a:srgbClr val="3333CC">
                    <a:lumMod val="50000"/>
                  </a:srgbClr>
                </a:solidFill>
                <a:effectLst/>
                <a:uLnTx/>
                <a:uFillTx/>
                <a:latin typeface="Century Gothic" panose="020B0502020202020204" pitchFamily="34" charset="0"/>
                <a:ea typeface="MS Gothic"/>
              </a:rPr>
            </a:br>
            <a:endParaRPr lang="en-US" altLang="en-US" sz="3000" b="1" dirty="0">
              <a:solidFill>
                <a:schemeClr val="accent2">
                  <a:lumMod val="50000"/>
                </a:schemeClr>
              </a:solidFill>
              <a:latin typeface="Century Gothic" panose="020B0502020202020204" pitchFamily="34" charset="0"/>
            </a:endParaRPr>
          </a:p>
        </p:txBody>
      </p:sp>
      <p:sp>
        <p:nvSpPr>
          <p:cNvPr id="2" name="Content Placeholder 1">
            <a:extLst>
              <a:ext uri="{FF2B5EF4-FFF2-40B4-BE49-F238E27FC236}">
                <a16:creationId xmlns:a16="http://schemas.microsoft.com/office/drawing/2014/main" id="{BDD92A9E-79BD-4B99-B080-B1239C61EC96}"/>
              </a:ext>
            </a:extLst>
          </p:cNvPr>
          <p:cNvSpPr>
            <a:spLocks noGrp="1"/>
          </p:cNvSpPr>
          <p:nvPr>
            <p:ph idx="1"/>
          </p:nvPr>
        </p:nvSpPr>
        <p:spPr>
          <a:xfrm>
            <a:off x="177800" y="960437"/>
            <a:ext cx="9777412" cy="5638800"/>
          </a:xfrm>
        </p:spPr>
        <p:txBody>
          <a:bodyPr/>
          <a:lstStyle/>
          <a:p>
            <a:pPr marL="106363" marR="0" lvl="0" indent="0" algn="ctr" defTabSz="449263" rtl="0" eaLnBrk="0" fontAlgn="base" latinLnBrk="0" hangingPunct="0">
              <a:lnSpc>
                <a:spcPct val="93000"/>
              </a:lnSpc>
              <a:spcBef>
                <a:spcPct val="0"/>
              </a:spcBef>
              <a:spcAft>
                <a:spcPts val="1425"/>
              </a:spcAft>
              <a:buClr>
                <a:srgbClr val="000000"/>
              </a:buClr>
              <a:buSzPct val="45000"/>
              <a:buFont typeface="Wingdings" panose="05000000000000000000" pitchFamily="2" charset="2"/>
              <a:buNone/>
              <a:tabLst/>
              <a:defRPr/>
            </a:pPr>
            <a:r>
              <a:rPr kumimoji="0" lang="en-US" altLang="en-US" sz="2800" b="1" i="0" u="sng" strike="noStrike" kern="0" cap="none" spc="0" normalizeH="0" baseline="0" noProof="0" dirty="0">
                <a:ln>
                  <a:noFill/>
                </a:ln>
                <a:solidFill>
                  <a:srgbClr val="191966"/>
                </a:solidFill>
                <a:effectLst/>
                <a:uLnTx/>
                <a:uFillTx/>
                <a:latin typeface="Century Gothic" panose="020B0502020202020204" pitchFamily="34" charset="0"/>
                <a:ea typeface="MS Gothic"/>
                <a:cs typeface="+mn-cs"/>
              </a:rPr>
              <a:t>Recurrent Non-compliance</a:t>
            </a:r>
          </a:p>
          <a:p>
            <a:pPr marL="106363" marR="0" lvl="0" indent="0" algn="l" defTabSz="449263" rtl="0" eaLnBrk="0" fontAlgn="base" latinLnBrk="0" hangingPunct="0">
              <a:lnSpc>
                <a:spcPct val="93000"/>
              </a:lnSpc>
              <a:spcBef>
                <a:spcPct val="0"/>
              </a:spcBef>
              <a:spcAft>
                <a:spcPts val="1425"/>
              </a:spcAft>
              <a:buClr>
                <a:srgbClr val="000000"/>
              </a:buClr>
              <a:buSzPct val="45000"/>
              <a:buFont typeface="Wingdings" panose="05000000000000000000" pitchFamily="2" charset="2"/>
              <a:buNone/>
              <a:tabLst/>
              <a:defRPr/>
            </a:pPr>
            <a:r>
              <a:rPr kumimoji="0" lang="en-US" altLang="en-US" sz="2800" b="1" i="0" u="none" strike="noStrike" kern="0" cap="none" spc="0" normalizeH="0" baseline="0" noProof="0" dirty="0">
                <a:ln>
                  <a:noFill/>
                </a:ln>
                <a:solidFill>
                  <a:srgbClr val="191966"/>
                </a:solidFill>
                <a:effectLst/>
                <a:uLnTx/>
                <a:uFillTx/>
                <a:latin typeface="Century Gothic" panose="020B0502020202020204" pitchFamily="34" charset="0"/>
                <a:ea typeface="MS Gothic"/>
                <a:cs typeface="+mn-cs"/>
              </a:rPr>
              <a:t>The following areas with recurrent non-compliance were noted: </a:t>
            </a:r>
          </a:p>
          <a:p>
            <a:pPr marL="620713" marR="0" lvl="0" indent="-514350" algn="just" defTabSz="449263" rtl="0" eaLnBrk="0" fontAlgn="base" latinLnBrk="0" hangingPunct="0">
              <a:lnSpc>
                <a:spcPct val="93000"/>
              </a:lnSpc>
              <a:spcBef>
                <a:spcPct val="0"/>
              </a:spcBef>
              <a:spcAft>
                <a:spcPts val="1425"/>
              </a:spcAft>
              <a:buClr>
                <a:srgbClr val="191966"/>
              </a:buClr>
              <a:buSzPct val="100000"/>
              <a:buFont typeface="+mj-lt"/>
              <a:buAutoNum type="alphaLcPeriod"/>
              <a:tabLst/>
              <a:defRPr/>
            </a:pPr>
            <a:r>
              <a:rPr kumimoji="0" lang="en-US" altLang="en-US" sz="2800" b="0" i="0" u="none" strike="noStrike" kern="0" cap="none" spc="0" normalizeH="0" baseline="0" noProof="0" dirty="0">
                <a:ln>
                  <a:noFill/>
                </a:ln>
                <a:solidFill>
                  <a:srgbClr val="191966"/>
                </a:solidFill>
                <a:effectLst/>
                <a:uLnTx/>
                <a:uFillTx/>
                <a:latin typeface="Century Gothic" panose="020B0502020202020204" pitchFamily="34" charset="0"/>
                <a:ea typeface="MS Gothic"/>
                <a:cs typeface="+mn-cs"/>
              </a:rPr>
              <a:t>Persisting staff shortage at Provincial and district levels;</a:t>
            </a:r>
            <a:endParaRPr lang="en-US" altLang="en-US" dirty="0">
              <a:solidFill>
                <a:srgbClr val="191966"/>
              </a:solidFill>
              <a:latin typeface="Century Gothic" panose="020B0502020202020204" pitchFamily="34" charset="0"/>
              <a:ea typeface="MS Gothic"/>
            </a:endParaRPr>
          </a:p>
          <a:p>
            <a:pPr marL="620713" marR="0" lvl="0" indent="-514350" algn="just" defTabSz="449263" rtl="0" eaLnBrk="0" fontAlgn="base" latinLnBrk="0" hangingPunct="0">
              <a:lnSpc>
                <a:spcPct val="93000"/>
              </a:lnSpc>
              <a:spcBef>
                <a:spcPct val="0"/>
              </a:spcBef>
              <a:spcAft>
                <a:spcPts val="1425"/>
              </a:spcAft>
              <a:buClr>
                <a:srgbClr val="191966"/>
              </a:buClr>
              <a:buSzPct val="100000"/>
              <a:buFont typeface="+mj-lt"/>
              <a:buAutoNum type="alphaLcPeriod"/>
              <a:tabLst/>
              <a:defRPr/>
            </a:pPr>
            <a:r>
              <a:rPr kumimoji="0" lang="en-ZA" altLang="en-US" sz="2800" b="0" i="0" u="none" strike="noStrike" kern="1200" cap="none" spc="0" normalizeH="0" baseline="0" noProof="0" dirty="0">
                <a:ln>
                  <a:noFill/>
                </a:ln>
                <a:solidFill>
                  <a:srgbClr val="191966"/>
                </a:solidFill>
                <a:effectLst/>
                <a:uLnTx/>
                <a:uFillTx/>
                <a:latin typeface="Century Gothic" panose="020B0502020202020204" pitchFamily="34" charset="0"/>
                <a:ea typeface="MS Gothic"/>
                <a:cs typeface="+mn-cs"/>
              </a:rPr>
              <a:t>Storage points which do not security norms and standards as </a:t>
            </a:r>
            <a:r>
              <a:rPr lang="en-ZA" altLang="en-US" sz="2800" kern="1200" dirty="0">
                <a:solidFill>
                  <a:srgbClr val="191966"/>
                </a:solidFill>
                <a:latin typeface="Century Gothic" panose="020B0502020202020204" pitchFamily="34" charset="0"/>
                <a:ea typeface="MS Gothic"/>
              </a:rPr>
              <a:t>prescribed by the DBE </a:t>
            </a:r>
            <a:r>
              <a:rPr kumimoji="0" lang="en-ZA" altLang="en-US" sz="2800" b="0" i="0" u="none" strike="noStrike" kern="1200" cap="none" spc="0" normalizeH="0" baseline="0" noProof="0" dirty="0">
                <a:ln>
                  <a:noFill/>
                </a:ln>
                <a:solidFill>
                  <a:srgbClr val="191966"/>
                </a:solidFill>
                <a:effectLst/>
                <a:uLnTx/>
                <a:uFillTx/>
                <a:latin typeface="Century Gothic" panose="020B0502020202020204" pitchFamily="34" charset="0"/>
                <a:ea typeface="MS Gothic"/>
                <a:cs typeface="+mn-cs"/>
              </a:rPr>
              <a:t>; and</a:t>
            </a:r>
          </a:p>
          <a:p>
            <a:pPr marL="620713" marR="0" lvl="0" indent="-514350" algn="just" defTabSz="449263" rtl="0" eaLnBrk="0" fontAlgn="base" latinLnBrk="0" hangingPunct="0">
              <a:lnSpc>
                <a:spcPct val="93000"/>
              </a:lnSpc>
              <a:spcBef>
                <a:spcPct val="0"/>
              </a:spcBef>
              <a:spcAft>
                <a:spcPts val="1425"/>
              </a:spcAft>
              <a:buClr>
                <a:srgbClr val="191966"/>
              </a:buClr>
              <a:buSzPct val="100000"/>
              <a:buFont typeface="+mj-lt"/>
              <a:buAutoNum type="alphaLcPeriod"/>
              <a:tabLst/>
              <a:defRPr/>
            </a:pPr>
            <a:r>
              <a:rPr lang="en-ZA" altLang="en-US" sz="2800" kern="1200" dirty="0">
                <a:solidFill>
                  <a:srgbClr val="191966"/>
                </a:solidFill>
                <a:latin typeface="Century Gothic" panose="020B0502020202020204" pitchFamily="34" charset="0"/>
                <a:ea typeface="MS Gothic"/>
              </a:rPr>
              <a:t>Failure to submit concession applications for unaccredited centres as required by Umalusi</a:t>
            </a:r>
            <a:r>
              <a:rPr kumimoji="0" lang="en-ZA" altLang="en-US" sz="2800" b="0" i="0" u="none" strike="noStrike" kern="1200" cap="none" spc="0" normalizeH="0" baseline="0" noProof="0" dirty="0">
                <a:ln>
                  <a:noFill/>
                </a:ln>
                <a:solidFill>
                  <a:srgbClr val="191966"/>
                </a:solidFill>
                <a:effectLst/>
                <a:uLnTx/>
                <a:uFillTx/>
                <a:latin typeface="Century Gothic" panose="020B0502020202020204" pitchFamily="34" charset="0"/>
                <a:ea typeface="MS Gothic"/>
                <a:cs typeface="+mn-cs"/>
              </a:rPr>
              <a:t>. </a:t>
            </a:r>
          </a:p>
          <a:p>
            <a:pPr marL="79780" marR="0" lvl="0" indent="0" algn="just" defTabSz="336980" rtl="0" eaLnBrk="0" fontAlgn="base" latinLnBrk="0" hangingPunct="0">
              <a:lnSpc>
                <a:spcPct val="114000"/>
              </a:lnSpc>
              <a:spcBef>
                <a:spcPts val="0"/>
              </a:spcBef>
              <a:spcAft>
                <a:spcPts val="600"/>
              </a:spcAft>
              <a:buClr>
                <a:srgbClr val="000000"/>
              </a:buClr>
              <a:buSzPct val="45000"/>
              <a:buFont typeface="Wingdings" panose="05000000000000000000" pitchFamily="2" charset="2"/>
              <a:buNone/>
              <a:tabLst/>
              <a:defRPr/>
            </a:pPr>
            <a:endParaRPr kumimoji="0" lang="en-US" b="1" i="0" u="sng" strike="noStrike" kern="0" cap="none" spc="0" normalizeH="0" baseline="0" noProof="0" dirty="0">
              <a:ln>
                <a:noFill/>
              </a:ln>
              <a:solidFill>
                <a:srgbClr val="002060"/>
              </a:solidFill>
              <a:effectLst/>
              <a:uLnTx/>
              <a:uFillTx/>
              <a:latin typeface="Century Gothic" panose="020B0502020202020204" pitchFamily="34" charset="0"/>
              <a:ea typeface="MS Gothic"/>
            </a:endParaRPr>
          </a:p>
          <a:p>
            <a:pPr marL="0" marR="0" lvl="0" indent="0" algn="just" defTabSz="336550" rtl="0" eaLnBrk="0" fontAlgn="base" latinLnBrk="0" hangingPunct="0">
              <a:lnSpc>
                <a:spcPct val="114000"/>
              </a:lnSpc>
              <a:spcBef>
                <a:spcPts val="0"/>
              </a:spcBef>
              <a:spcAft>
                <a:spcPts val="600"/>
              </a:spcAft>
              <a:buClr>
                <a:srgbClr val="003366"/>
              </a:buClr>
              <a:buSzPct val="100000"/>
              <a:buNone/>
              <a:tabLst/>
              <a:defRPr/>
            </a:pPr>
            <a:endParaRPr kumimoji="0" lang="en-ZA" sz="1500" b="0" i="0" u="none" strike="noStrike" kern="0" cap="none" spc="0" normalizeH="0" baseline="0" noProof="0" dirty="0">
              <a:ln>
                <a:noFill/>
              </a:ln>
              <a:solidFill>
                <a:srgbClr val="FF0000"/>
              </a:solidFill>
              <a:effectLst/>
              <a:uLnTx/>
              <a:uFillTx/>
              <a:latin typeface="Century Gothic" panose="020B0502020202020204" pitchFamily="34" charset="0"/>
              <a:ea typeface="MS Gothic"/>
            </a:endParaRPr>
          </a:p>
          <a:p>
            <a:pPr marL="79780" indent="0" algn="just" defTabSz="336980">
              <a:spcAft>
                <a:spcPts val="1069"/>
              </a:spcAft>
              <a:buNone/>
              <a:defRPr/>
            </a:pPr>
            <a:endParaRPr lang="en-ZA" sz="1500" dirty="0">
              <a:solidFill>
                <a:schemeClr val="accent2">
                  <a:lumMod val="50000"/>
                </a:schemeClr>
              </a:solidFill>
              <a:latin typeface="Century Gothic" panose="020B0502020202020204" pitchFamily="34" charset="0"/>
            </a:endParaRPr>
          </a:p>
          <a:p>
            <a:pPr marL="79780" indent="0" algn="just" defTabSz="336980">
              <a:spcAft>
                <a:spcPts val="1069"/>
              </a:spcAft>
              <a:buFont typeface="Wingdings" panose="05000000000000000000" pitchFamily="2" charset="2"/>
              <a:buNone/>
              <a:defRPr/>
            </a:pPr>
            <a:endParaRPr lang="en-ZA" sz="1500" dirty="0">
              <a:solidFill>
                <a:schemeClr val="accent2">
                  <a:lumMod val="50000"/>
                </a:schemeClr>
              </a:solidFill>
              <a:latin typeface="Century Gothic" panose="020B0502020202020204" pitchFamily="34" charset="0"/>
            </a:endParaRPr>
          </a:p>
          <a:p>
            <a:pPr marL="322691" indent="-242911" algn="just" defTabSz="336980">
              <a:spcAft>
                <a:spcPts val="1069"/>
              </a:spcAft>
              <a:defRPr/>
            </a:pPr>
            <a:endParaRPr lang="en-ZA" sz="1500" dirty="0">
              <a:solidFill>
                <a:schemeClr val="accent2">
                  <a:lumMod val="50000"/>
                </a:schemeClr>
              </a:solidFill>
              <a:latin typeface="Century Gothic" panose="020B0502020202020204" pitchFamily="34" charset="0"/>
            </a:endParaRPr>
          </a:p>
        </p:txBody>
      </p:sp>
      <p:sp>
        <p:nvSpPr>
          <p:cNvPr id="3" name="Slide Number Placeholder 9">
            <a:extLst>
              <a:ext uri="{FF2B5EF4-FFF2-40B4-BE49-F238E27FC236}">
                <a16:creationId xmlns:a16="http://schemas.microsoft.com/office/drawing/2014/main" id="{B39C68A0-A359-0BFF-282B-4EB4D5DA5368}"/>
              </a:ext>
            </a:extLst>
          </p:cNvPr>
          <p:cNvSpPr txBox="1">
            <a:spLocks/>
          </p:cNvSpPr>
          <p:nvPr/>
        </p:nvSpPr>
        <p:spPr>
          <a:xfrm>
            <a:off x="7224714" y="7007225"/>
            <a:ext cx="2352675" cy="401638"/>
          </a:xfrm>
          <a:prstGeom prst="rect">
            <a:avLst/>
          </a:prstGeom>
        </p:spPr>
        <p:txBody>
          <a:bodyPr vert="horz" lIns="91440" tIns="45720" rIns="91440" bIns="45720" rtlCol="0" anchor="ctr"/>
          <a:lstStyle>
            <a:defPPr>
              <a:defRPr lang="en-GB"/>
            </a:defPPr>
            <a:lvl1pPr algn="r" defTabSz="449263" rtl="0" eaLnBrk="0" fontAlgn="base" hangingPunct="0">
              <a:spcBef>
                <a:spcPct val="0"/>
              </a:spcBef>
              <a:spcAft>
                <a:spcPct val="0"/>
              </a:spcAft>
              <a:defRPr sz="1323" kern="1200">
                <a:solidFill>
                  <a:schemeClr val="tx1">
                    <a:tint val="75000"/>
                  </a:schemeClr>
                </a:solidFill>
                <a:latin typeface="Arial" charset="0"/>
                <a:ea typeface="+mn-ea"/>
                <a:cs typeface="Arial" charset="0"/>
              </a:defRPr>
            </a:lvl1pPr>
            <a:lvl2pPr marL="430213" indent="-215900" algn="l" defTabSz="449263" rtl="0" eaLnBrk="0" fontAlgn="base" hangingPunct="0">
              <a:spcBef>
                <a:spcPct val="0"/>
              </a:spcBef>
              <a:spcAft>
                <a:spcPct val="0"/>
              </a:spcAft>
              <a:defRPr kern="1200">
                <a:solidFill>
                  <a:schemeClr val="bg1"/>
                </a:solidFill>
                <a:latin typeface="Arial" charset="0"/>
                <a:ea typeface="+mn-ea"/>
                <a:cs typeface="Arial" charset="0"/>
              </a:defRPr>
            </a:lvl2pPr>
            <a:lvl3pPr marL="646113" indent="-215900" algn="l" defTabSz="449263" rtl="0" eaLnBrk="0" fontAlgn="base" hangingPunct="0">
              <a:spcBef>
                <a:spcPct val="0"/>
              </a:spcBef>
              <a:spcAft>
                <a:spcPct val="0"/>
              </a:spcAft>
              <a:defRPr kern="1200">
                <a:solidFill>
                  <a:schemeClr val="bg1"/>
                </a:solidFill>
                <a:latin typeface="Arial" charset="0"/>
                <a:ea typeface="+mn-ea"/>
                <a:cs typeface="Arial" charset="0"/>
              </a:defRPr>
            </a:lvl3pPr>
            <a:lvl4pPr marL="862013" indent="-214313" algn="l" defTabSz="449263" rtl="0" eaLnBrk="0" fontAlgn="base" hangingPunct="0">
              <a:spcBef>
                <a:spcPct val="0"/>
              </a:spcBef>
              <a:spcAft>
                <a:spcPct val="0"/>
              </a:spcAft>
              <a:defRPr kern="1200">
                <a:solidFill>
                  <a:schemeClr val="bg1"/>
                </a:solidFill>
                <a:latin typeface="Arial" charset="0"/>
                <a:ea typeface="+mn-ea"/>
                <a:cs typeface="Arial" charset="0"/>
              </a:defRPr>
            </a:lvl4pPr>
            <a:lvl5pPr marL="1077913" indent="-215900" algn="l" defTabSz="449263" rtl="0" eaLnBrk="0" fontAlgn="base" hangingPunct="0">
              <a:spcBef>
                <a:spcPct val="0"/>
              </a:spcBef>
              <a:spcAft>
                <a:spcPct val="0"/>
              </a:spcAft>
              <a:defRPr kern="1200">
                <a:solidFill>
                  <a:schemeClr val="bg1"/>
                </a:solidFill>
                <a:latin typeface="Arial" charset="0"/>
                <a:ea typeface="+mn-ea"/>
                <a:cs typeface="Arial" charset="0"/>
              </a:defRPr>
            </a:lvl5pPr>
            <a:lvl6pPr marL="2286000" algn="l" defTabSz="914400" rtl="0" eaLnBrk="1" latinLnBrk="0" hangingPunct="1">
              <a:defRPr kern="1200">
                <a:solidFill>
                  <a:schemeClr val="bg1"/>
                </a:solidFill>
                <a:latin typeface="Arial" charset="0"/>
                <a:ea typeface="+mn-ea"/>
                <a:cs typeface="Arial" charset="0"/>
              </a:defRPr>
            </a:lvl6pPr>
            <a:lvl7pPr marL="2743200" algn="l" defTabSz="914400" rtl="0" eaLnBrk="1" latinLnBrk="0" hangingPunct="1">
              <a:defRPr kern="1200">
                <a:solidFill>
                  <a:schemeClr val="bg1"/>
                </a:solidFill>
                <a:latin typeface="Arial" charset="0"/>
                <a:ea typeface="+mn-ea"/>
                <a:cs typeface="Arial" charset="0"/>
              </a:defRPr>
            </a:lvl7pPr>
            <a:lvl8pPr marL="3200400" algn="l" defTabSz="914400" rtl="0" eaLnBrk="1" latinLnBrk="0" hangingPunct="1">
              <a:defRPr kern="1200">
                <a:solidFill>
                  <a:schemeClr val="bg1"/>
                </a:solidFill>
                <a:latin typeface="Arial" charset="0"/>
                <a:ea typeface="+mn-ea"/>
                <a:cs typeface="Arial" charset="0"/>
              </a:defRPr>
            </a:lvl8pPr>
            <a:lvl9pPr marL="3657600" algn="l" defTabSz="914400" rtl="0" eaLnBrk="1" latinLnBrk="0" hangingPunct="1">
              <a:defRPr kern="1200">
                <a:solidFill>
                  <a:schemeClr val="bg1"/>
                </a:solidFill>
                <a:latin typeface="Arial" charset="0"/>
                <a:ea typeface="+mn-ea"/>
                <a:cs typeface="Arial" charset="0"/>
              </a:defRPr>
            </a:lvl9pPr>
          </a:lstStyle>
          <a:p>
            <a:pPr marL="0" marR="0" lvl="0" indent="0" algn="r" defTabSz="1007943" rtl="0" eaLnBrk="1" fontAlgn="auto" latinLnBrk="0" hangingPunct="1">
              <a:lnSpc>
                <a:spcPct val="100000"/>
              </a:lnSpc>
              <a:spcBef>
                <a:spcPts val="0"/>
              </a:spcBef>
              <a:spcAft>
                <a:spcPts val="0"/>
              </a:spcAft>
              <a:buClrTx/>
              <a:buSzTx/>
              <a:buFontTx/>
              <a:buNone/>
              <a:tabLst/>
              <a:defRPr/>
            </a:pPr>
            <a:fld id="{7B6BAED9-AFDB-456E-85D9-B4912FE00623}" type="slidenum">
              <a:rPr kumimoji="0" lang="en-US" sz="1323" b="0" i="0" u="none" strike="noStrike" kern="1200" cap="none" spc="0" normalizeH="0" baseline="0" noProof="0" smtClean="0">
                <a:ln>
                  <a:noFill/>
                </a:ln>
                <a:solidFill>
                  <a:srgbClr val="000000">
                    <a:tint val="75000"/>
                  </a:srgbClr>
                </a:solidFill>
                <a:effectLst/>
                <a:uLnTx/>
                <a:uFillTx/>
                <a:latin typeface="Arial" charset="0"/>
                <a:ea typeface="MS Gothic"/>
                <a:cs typeface="Arial" charset="0"/>
              </a:rPr>
              <a:pPr marL="0" marR="0" lvl="0" indent="0" algn="r" defTabSz="1007943" rtl="0" eaLnBrk="1" fontAlgn="auto" latinLnBrk="0" hangingPunct="1">
                <a:lnSpc>
                  <a:spcPct val="100000"/>
                </a:lnSpc>
                <a:spcBef>
                  <a:spcPts val="0"/>
                </a:spcBef>
                <a:spcAft>
                  <a:spcPts val="0"/>
                </a:spcAft>
                <a:buClrTx/>
                <a:buSzTx/>
                <a:buFontTx/>
                <a:buNone/>
                <a:tabLst/>
                <a:defRPr/>
              </a:pPr>
              <a:t>24</a:t>
            </a:fld>
            <a:endParaRPr kumimoji="0" lang="en-US" sz="1797" b="1" i="0" u="none" strike="noStrike" kern="1200" cap="none" spc="0" normalizeH="0" baseline="0" noProof="0" dirty="0">
              <a:ln>
                <a:noFill/>
              </a:ln>
              <a:solidFill>
                <a:prstClr val="black"/>
              </a:solidFill>
              <a:effectLst/>
              <a:uLnTx/>
              <a:uFillTx/>
              <a:latin typeface="Calibri"/>
              <a:ea typeface="MS Gothic"/>
              <a:cs typeface="+mn-cs"/>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bwMode="auto">
          <a:xfrm>
            <a:off x="1871960" y="1916832"/>
            <a:ext cx="6696744" cy="3024336"/>
          </a:xfrm>
          <a:prstGeom prst="roundRect">
            <a:avLst/>
          </a:prstGeom>
          <a:solidFill>
            <a:srgbClr val="22228B"/>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eaLnBrk="1">
              <a:lnSpc>
                <a:spcPct val="93000"/>
              </a:lnSpc>
              <a:buClr>
                <a:srgbClr val="000000"/>
              </a:buClr>
              <a:buSzPct val="45000"/>
              <a:buFont typeface="Wingdings" charset="2"/>
              <a:buNone/>
              <a:defRPr/>
            </a:pPr>
            <a:endParaRPr lang="en-ZA" dirty="0">
              <a:latin typeface="Arial" charset="0"/>
            </a:endParaRPr>
          </a:p>
          <a:p>
            <a:pPr eaLnBrk="1">
              <a:lnSpc>
                <a:spcPct val="93000"/>
              </a:lnSpc>
              <a:buClr>
                <a:srgbClr val="000000"/>
              </a:buClr>
              <a:buSzPct val="45000"/>
              <a:buFont typeface="Wingdings" charset="2"/>
              <a:buNone/>
              <a:defRPr/>
            </a:pPr>
            <a:endParaRPr lang="en-ZA" dirty="0">
              <a:latin typeface="Arial" charset="0"/>
            </a:endParaRPr>
          </a:p>
          <a:p>
            <a:pPr eaLnBrk="1">
              <a:lnSpc>
                <a:spcPct val="93000"/>
              </a:lnSpc>
              <a:buClr>
                <a:srgbClr val="000000"/>
              </a:buClr>
              <a:buSzPct val="45000"/>
              <a:buFont typeface="Wingdings" charset="2"/>
              <a:buNone/>
              <a:defRPr/>
            </a:pPr>
            <a:endParaRPr lang="en-ZA" dirty="0">
              <a:solidFill>
                <a:srgbClr val="FF0000"/>
              </a:solidFill>
              <a:latin typeface="Arial" charset="0"/>
            </a:endParaRPr>
          </a:p>
          <a:p>
            <a:pPr algn="ctr" eaLnBrk="1">
              <a:lnSpc>
                <a:spcPct val="93000"/>
              </a:lnSpc>
              <a:buClr>
                <a:srgbClr val="000000"/>
              </a:buClr>
              <a:buSzPct val="45000"/>
              <a:buFont typeface="Wingdings" charset="2"/>
              <a:buNone/>
              <a:defRPr/>
            </a:pPr>
            <a:r>
              <a:rPr lang="en-ZA" sz="4000" b="1" dirty="0">
                <a:latin typeface="Century Gothic" panose="020B0502020202020204" pitchFamily="34" charset="0"/>
              </a:rPr>
              <a:t>AUDIT OF APPOINTED MARKERS</a:t>
            </a:r>
          </a:p>
        </p:txBody>
      </p:sp>
      <p:sp>
        <p:nvSpPr>
          <p:cNvPr id="3" name="Slide Number Placeholder 2"/>
          <p:cNvSpPr>
            <a:spLocks noGrp="1"/>
          </p:cNvSpPr>
          <p:nvPr>
            <p:ph type="sldNum" idx="4"/>
          </p:nvPr>
        </p:nvSpPr>
        <p:spPr>
          <a:xfrm>
            <a:off x="7224713" y="6884988"/>
            <a:ext cx="2351087" cy="522287"/>
          </a:xfrm>
        </p:spPr>
        <p:txBody>
          <a:bodyPr/>
          <a:lstStyle/>
          <a:p>
            <a:fld id="{FB682254-A90A-4E36-AFA3-8B22414A6040}" type="slidenum">
              <a:rPr lang="en-GB" altLang="en-US" b="0" smtClean="0">
                <a:solidFill>
                  <a:srgbClr val="181966"/>
                </a:solidFill>
              </a:rPr>
              <a:pPr/>
              <a:t>25</a:t>
            </a:fld>
            <a:endParaRPr lang="en-GB" altLang="en-US" b="0" dirty="0">
              <a:solidFill>
                <a:srgbClr val="181966"/>
              </a:solidFill>
            </a:endParaRPr>
          </a:p>
        </p:txBody>
      </p:sp>
    </p:spTree>
    <p:extLst>
      <p:ext uri="{BB962C8B-B14F-4D97-AF65-F5344CB8AC3E}">
        <p14:creationId xmlns:p14="http://schemas.microsoft.com/office/powerpoint/2010/main" val="1076891437"/>
      </p:ext>
    </p:extLst>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
            <a:extLst>
              <a:ext uri="{FF2B5EF4-FFF2-40B4-BE49-F238E27FC236}">
                <a16:creationId xmlns:a16="http://schemas.microsoft.com/office/drawing/2014/main" id="{FE7BFE54-2B7E-431E-8970-D0EB6ECB02AA}"/>
              </a:ext>
            </a:extLst>
          </p:cNvPr>
          <p:cNvSpPr>
            <a:spLocks noGrp="1" noChangeArrowheads="1"/>
          </p:cNvSpPr>
          <p:nvPr>
            <p:ph type="title"/>
          </p:nvPr>
        </p:nvSpPr>
        <p:spPr>
          <a:xfrm>
            <a:off x="504825" y="200025"/>
            <a:ext cx="9066213" cy="379412"/>
          </a:xfrm>
        </p:spPr>
        <p:txBody>
          <a:bodyPr/>
          <a:lstStyle/>
          <a:p>
            <a:pPr eaLnBrk="1">
              <a:defRPr/>
            </a:pPr>
            <a:br>
              <a:rPr lang="en-US" altLang="en-US" sz="3000" b="1" dirty="0">
                <a:solidFill>
                  <a:srgbClr val="003366"/>
                </a:solidFill>
                <a:latin typeface="Century Gothic" panose="020B0502020202020204" pitchFamily="34" charset="0"/>
              </a:rPr>
            </a:br>
            <a:r>
              <a:rPr lang="en-ZA" sz="3000" b="1" dirty="0">
                <a:solidFill>
                  <a:srgbClr val="002060"/>
                </a:solidFill>
                <a:latin typeface="Century Gothic" panose="020B0502020202020204" pitchFamily="34" charset="0"/>
                <a:cs typeface="+mn-cs"/>
              </a:rPr>
              <a:t>Audit of Appointed Markers </a:t>
            </a:r>
            <a:br>
              <a:rPr lang="en-US" altLang="en-US" sz="3000" b="1" dirty="0">
                <a:solidFill>
                  <a:srgbClr val="003366"/>
                </a:solidFill>
                <a:latin typeface="Century Gothic" panose="020B0502020202020204" pitchFamily="34" charset="0"/>
              </a:rPr>
            </a:br>
            <a:endParaRPr lang="en-US" altLang="en-US" sz="3000" b="1" dirty="0">
              <a:solidFill>
                <a:srgbClr val="003366"/>
              </a:solidFill>
              <a:latin typeface="Century Gothic" panose="020B0502020202020204" pitchFamily="34" charset="0"/>
            </a:endParaRPr>
          </a:p>
        </p:txBody>
      </p:sp>
      <p:sp>
        <p:nvSpPr>
          <p:cNvPr id="2" name="Content Placeholder 1">
            <a:extLst>
              <a:ext uri="{FF2B5EF4-FFF2-40B4-BE49-F238E27FC236}">
                <a16:creationId xmlns:a16="http://schemas.microsoft.com/office/drawing/2014/main" id="{3A04AA99-7864-4E50-9905-4EA4263DCBC6}"/>
              </a:ext>
            </a:extLst>
          </p:cNvPr>
          <p:cNvSpPr>
            <a:spLocks noGrp="1"/>
          </p:cNvSpPr>
          <p:nvPr>
            <p:ph idx="1"/>
          </p:nvPr>
        </p:nvSpPr>
        <p:spPr>
          <a:xfrm>
            <a:off x="87312" y="579437"/>
            <a:ext cx="9906000" cy="6172200"/>
          </a:xfrm>
        </p:spPr>
        <p:txBody>
          <a:bodyPr/>
          <a:lstStyle/>
          <a:p>
            <a:pPr marL="79780" indent="0" defTabSz="336980">
              <a:spcAft>
                <a:spcPts val="1069"/>
              </a:spcAft>
              <a:buFont typeface="Wingdings" panose="05000000000000000000" pitchFamily="2" charset="2"/>
              <a:buNone/>
              <a:defRPr/>
            </a:pPr>
            <a:r>
              <a:rPr lang="en-ZA" sz="2300" b="1" u="sng" dirty="0">
                <a:solidFill>
                  <a:schemeClr val="accent2">
                    <a:lumMod val="50000"/>
                  </a:schemeClr>
                </a:solidFill>
                <a:latin typeface="Century Gothic" panose="020B0502020202020204" pitchFamily="34" charset="0"/>
              </a:rPr>
              <a:t>Areas of Improvement</a:t>
            </a:r>
          </a:p>
          <a:p>
            <a:pPr marL="79375" indent="0" algn="just">
              <a:buFont typeface="Wingdings" panose="05000000000000000000" pitchFamily="2" charset="2"/>
              <a:buNone/>
              <a:defRPr/>
            </a:pPr>
            <a:r>
              <a:rPr lang="en-US" sz="2300" dirty="0">
                <a:solidFill>
                  <a:srgbClr val="002060"/>
                </a:solidFill>
                <a:latin typeface="Century Gothic" panose="020B0502020202020204" pitchFamily="34" charset="0"/>
              </a:rPr>
              <a:t>Umalusi noted the following improvements:</a:t>
            </a:r>
          </a:p>
          <a:p>
            <a:pPr marL="536575" indent="-457200" algn="just">
              <a:buClr>
                <a:srgbClr val="002060"/>
              </a:buClr>
              <a:buSzPct val="100000"/>
              <a:buFont typeface="+mj-lt"/>
              <a:buAutoNum type="alphaLcPeriod"/>
              <a:defRPr/>
            </a:pPr>
            <a:r>
              <a:rPr lang="en-US" sz="2200" dirty="0">
                <a:solidFill>
                  <a:srgbClr val="002060"/>
                </a:solidFill>
                <a:latin typeface="Century Gothic" panose="020B0502020202020204" pitchFamily="34" charset="0"/>
              </a:rPr>
              <a:t>The selection and appointment of marking personnel with the required subject qualification and subject specialisation, as well as the required teaching experience at Grade 12 level across PED.  </a:t>
            </a:r>
          </a:p>
          <a:p>
            <a:pPr marL="536575" indent="-457200" algn="just">
              <a:buClr>
                <a:srgbClr val="002060"/>
              </a:buClr>
              <a:buSzPct val="100000"/>
              <a:buFont typeface="+mj-lt"/>
              <a:buAutoNum type="alphaLcPeriod"/>
              <a:defRPr/>
            </a:pPr>
            <a:r>
              <a:rPr lang="en-US" sz="2200" dirty="0">
                <a:solidFill>
                  <a:srgbClr val="002060"/>
                </a:solidFill>
                <a:latin typeface="Century Gothic" panose="020B0502020202020204" pitchFamily="34" charset="0"/>
              </a:rPr>
              <a:t>The submission of documents for auditing purposes (Mpumalanga and Limpopo) as per Umalusi requirements. This was in comparison with the areas of non-compliance regarding lack of information regarding markers appointed to mark non language subjects in Afrikaans as indicated in 2021, qualifications and subject specialisation information captured as other, without details and Non indication of the level of subject specialisation (Limpopo and Mpumalanga). </a:t>
            </a:r>
          </a:p>
          <a:p>
            <a:pPr marL="536575" indent="-457200" algn="just">
              <a:buClr>
                <a:srgbClr val="002060"/>
              </a:buClr>
              <a:buSzPct val="100000"/>
              <a:buFont typeface="+mj-lt"/>
              <a:buAutoNum type="alphaLcPeriod"/>
              <a:defRPr/>
            </a:pPr>
            <a:r>
              <a:rPr lang="en-US" sz="2200" dirty="0">
                <a:solidFill>
                  <a:srgbClr val="002060"/>
                </a:solidFill>
                <a:latin typeface="Century Gothic" panose="020B0502020202020204" pitchFamily="34" charset="0"/>
              </a:rPr>
              <a:t>The implementation of enhancements, as adopted in 2021, were being carried forward by the PED, to strengthen their marking process.</a:t>
            </a:r>
          </a:p>
          <a:p>
            <a:pPr marL="536575" indent="-457200" algn="just">
              <a:buClr>
                <a:srgbClr val="002060"/>
              </a:buClr>
              <a:buSzPct val="100000"/>
              <a:buFont typeface="+mj-lt"/>
              <a:buAutoNum type="alphaLcPeriod"/>
              <a:defRPr/>
            </a:pPr>
            <a:endParaRPr lang="en-US" dirty="0">
              <a:solidFill>
                <a:srgbClr val="002060"/>
              </a:solidFill>
              <a:latin typeface="Century Gothic" panose="020B0502020202020204" pitchFamily="34" charset="0"/>
            </a:endParaRPr>
          </a:p>
        </p:txBody>
      </p:sp>
      <p:sp>
        <p:nvSpPr>
          <p:cNvPr id="3" name="Slide Number Placeholder 9">
            <a:extLst>
              <a:ext uri="{FF2B5EF4-FFF2-40B4-BE49-F238E27FC236}">
                <a16:creationId xmlns:a16="http://schemas.microsoft.com/office/drawing/2014/main" id="{647E7F4B-687E-F516-A936-70C256C66DBC}"/>
              </a:ext>
            </a:extLst>
          </p:cNvPr>
          <p:cNvSpPr txBox="1">
            <a:spLocks/>
          </p:cNvSpPr>
          <p:nvPr/>
        </p:nvSpPr>
        <p:spPr>
          <a:xfrm>
            <a:off x="7224714" y="7007225"/>
            <a:ext cx="2352675" cy="401638"/>
          </a:xfrm>
          <a:prstGeom prst="rect">
            <a:avLst/>
          </a:prstGeom>
        </p:spPr>
        <p:txBody>
          <a:bodyPr vert="horz" lIns="91440" tIns="45720" rIns="91440" bIns="45720" rtlCol="0" anchor="ctr"/>
          <a:lstStyle>
            <a:defPPr>
              <a:defRPr lang="en-GB"/>
            </a:defPPr>
            <a:lvl1pPr algn="r" defTabSz="449263" rtl="0" eaLnBrk="0" fontAlgn="base" hangingPunct="0">
              <a:spcBef>
                <a:spcPct val="0"/>
              </a:spcBef>
              <a:spcAft>
                <a:spcPct val="0"/>
              </a:spcAft>
              <a:defRPr sz="1323" kern="1200">
                <a:solidFill>
                  <a:schemeClr val="tx1">
                    <a:tint val="75000"/>
                  </a:schemeClr>
                </a:solidFill>
                <a:latin typeface="Arial" charset="0"/>
                <a:ea typeface="+mn-ea"/>
                <a:cs typeface="Arial" charset="0"/>
              </a:defRPr>
            </a:lvl1pPr>
            <a:lvl2pPr marL="430213" indent="-215900" algn="l" defTabSz="449263" rtl="0" eaLnBrk="0" fontAlgn="base" hangingPunct="0">
              <a:spcBef>
                <a:spcPct val="0"/>
              </a:spcBef>
              <a:spcAft>
                <a:spcPct val="0"/>
              </a:spcAft>
              <a:defRPr kern="1200">
                <a:solidFill>
                  <a:schemeClr val="bg1"/>
                </a:solidFill>
                <a:latin typeface="Arial" charset="0"/>
                <a:ea typeface="+mn-ea"/>
                <a:cs typeface="Arial" charset="0"/>
              </a:defRPr>
            </a:lvl2pPr>
            <a:lvl3pPr marL="646113" indent="-215900" algn="l" defTabSz="449263" rtl="0" eaLnBrk="0" fontAlgn="base" hangingPunct="0">
              <a:spcBef>
                <a:spcPct val="0"/>
              </a:spcBef>
              <a:spcAft>
                <a:spcPct val="0"/>
              </a:spcAft>
              <a:defRPr kern="1200">
                <a:solidFill>
                  <a:schemeClr val="bg1"/>
                </a:solidFill>
                <a:latin typeface="Arial" charset="0"/>
                <a:ea typeface="+mn-ea"/>
                <a:cs typeface="Arial" charset="0"/>
              </a:defRPr>
            </a:lvl3pPr>
            <a:lvl4pPr marL="862013" indent="-214313" algn="l" defTabSz="449263" rtl="0" eaLnBrk="0" fontAlgn="base" hangingPunct="0">
              <a:spcBef>
                <a:spcPct val="0"/>
              </a:spcBef>
              <a:spcAft>
                <a:spcPct val="0"/>
              </a:spcAft>
              <a:defRPr kern="1200">
                <a:solidFill>
                  <a:schemeClr val="bg1"/>
                </a:solidFill>
                <a:latin typeface="Arial" charset="0"/>
                <a:ea typeface="+mn-ea"/>
                <a:cs typeface="Arial" charset="0"/>
              </a:defRPr>
            </a:lvl4pPr>
            <a:lvl5pPr marL="1077913" indent="-215900" algn="l" defTabSz="449263" rtl="0" eaLnBrk="0" fontAlgn="base" hangingPunct="0">
              <a:spcBef>
                <a:spcPct val="0"/>
              </a:spcBef>
              <a:spcAft>
                <a:spcPct val="0"/>
              </a:spcAft>
              <a:defRPr kern="1200">
                <a:solidFill>
                  <a:schemeClr val="bg1"/>
                </a:solidFill>
                <a:latin typeface="Arial" charset="0"/>
                <a:ea typeface="+mn-ea"/>
                <a:cs typeface="Arial" charset="0"/>
              </a:defRPr>
            </a:lvl5pPr>
            <a:lvl6pPr marL="2286000" algn="l" defTabSz="914400" rtl="0" eaLnBrk="1" latinLnBrk="0" hangingPunct="1">
              <a:defRPr kern="1200">
                <a:solidFill>
                  <a:schemeClr val="bg1"/>
                </a:solidFill>
                <a:latin typeface="Arial" charset="0"/>
                <a:ea typeface="+mn-ea"/>
                <a:cs typeface="Arial" charset="0"/>
              </a:defRPr>
            </a:lvl6pPr>
            <a:lvl7pPr marL="2743200" algn="l" defTabSz="914400" rtl="0" eaLnBrk="1" latinLnBrk="0" hangingPunct="1">
              <a:defRPr kern="1200">
                <a:solidFill>
                  <a:schemeClr val="bg1"/>
                </a:solidFill>
                <a:latin typeface="Arial" charset="0"/>
                <a:ea typeface="+mn-ea"/>
                <a:cs typeface="Arial" charset="0"/>
              </a:defRPr>
            </a:lvl7pPr>
            <a:lvl8pPr marL="3200400" algn="l" defTabSz="914400" rtl="0" eaLnBrk="1" latinLnBrk="0" hangingPunct="1">
              <a:defRPr kern="1200">
                <a:solidFill>
                  <a:schemeClr val="bg1"/>
                </a:solidFill>
                <a:latin typeface="Arial" charset="0"/>
                <a:ea typeface="+mn-ea"/>
                <a:cs typeface="Arial" charset="0"/>
              </a:defRPr>
            </a:lvl8pPr>
            <a:lvl9pPr marL="3657600" algn="l" defTabSz="914400" rtl="0" eaLnBrk="1" latinLnBrk="0" hangingPunct="1">
              <a:defRPr kern="1200">
                <a:solidFill>
                  <a:schemeClr val="bg1"/>
                </a:solidFill>
                <a:latin typeface="Arial" charset="0"/>
                <a:ea typeface="+mn-ea"/>
                <a:cs typeface="Arial" charset="0"/>
              </a:defRPr>
            </a:lvl9pPr>
          </a:lstStyle>
          <a:p>
            <a:pPr marL="0" marR="0" lvl="0" indent="0" algn="r" defTabSz="1007943" rtl="0" eaLnBrk="1" fontAlgn="auto" latinLnBrk="0" hangingPunct="1">
              <a:lnSpc>
                <a:spcPct val="100000"/>
              </a:lnSpc>
              <a:spcBef>
                <a:spcPts val="0"/>
              </a:spcBef>
              <a:spcAft>
                <a:spcPts val="0"/>
              </a:spcAft>
              <a:buClrTx/>
              <a:buSzTx/>
              <a:buFontTx/>
              <a:buNone/>
              <a:tabLst/>
              <a:defRPr/>
            </a:pPr>
            <a:fld id="{7B6BAED9-AFDB-456E-85D9-B4912FE00623}" type="slidenum">
              <a:rPr kumimoji="0" lang="en-US" sz="1323" b="0" i="0" u="none" strike="noStrike" kern="1200" cap="none" spc="0" normalizeH="0" baseline="0" noProof="0" smtClean="0">
                <a:ln>
                  <a:noFill/>
                </a:ln>
                <a:solidFill>
                  <a:srgbClr val="000000">
                    <a:tint val="75000"/>
                  </a:srgbClr>
                </a:solidFill>
                <a:effectLst/>
                <a:uLnTx/>
                <a:uFillTx/>
                <a:latin typeface="Arial" charset="0"/>
                <a:ea typeface="MS Gothic"/>
                <a:cs typeface="Arial" charset="0"/>
              </a:rPr>
              <a:pPr marL="0" marR="0" lvl="0" indent="0" algn="r" defTabSz="1007943" rtl="0" eaLnBrk="1" fontAlgn="auto" latinLnBrk="0" hangingPunct="1">
                <a:lnSpc>
                  <a:spcPct val="100000"/>
                </a:lnSpc>
                <a:spcBef>
                  <a:spcPts val="0"/>
                </a:spcBef>
                <a:spcAft>
                  <a:spcPts val="0"/>
                </a:spcAft>
                <a:buClrTx/>
                <a:buSzTx/>
                <a:buFontTx/>
                <a:buNone/>
                <a:tabLst/>
                <a:defRPr/>
              </a:pPr>
              <a:t>26</a:t>
            </a:fld>
            <a:endParaRPr kumimoji="0" lang="en-US" sz="1797" b="1" i="0" u="none" strike="noStrike" kern="1200" cap="none" spc="0" normalizeH="0" baseline="0" noProof="0" dirty="0">
              <a:ln>
                <a:noFill/>
              </a:ln>
              <a:solidFill>
                <a:prstClr val="black"/>
              </a:solidFill>
              <a:effectLst/>
              <a:uLnTx/>
              <a:uFillTx/>
              <a:latin typeface="Calibri"/>
              <a:ea typeface="MS Gothic"/>
              <a:cs typeface="+mn-cs"/>
            </a:endParaRPr>
          </a:p>
        </p:txBody>
      </p:sp>
    </p:spTree>
    <p:extLst>
      <p:ext uri="{BB962C8B-B14F-4D97-AF65-F5344CB8AC3E}">
        <p14:creationId xmlns:p14="http://schemas.microsoft.com/office/powerpoint/2010/main" val="31105631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
            <a:extLst>
              <a:ext uri="{FF2B5EF4-FFF2-40B4-BE49-F238E27FC236}">
                <a16:creationId xmlns:a16="http://schemas.microsoft.com/office/drawing/2014/main" id="{FE7BFE54-2B7E-431E-8970-D0EB6ECB02AA}"/>
              </a:ext>
            </a:extLst>
          </p:cNvPr>
          <p:cNvSpPr>
            <a:spLocks noGrp="1" noChangeArrowheads="1"/>
          </p:cNvSpPr>
          <p:nvPr>
            <p:ph type="title"/>
          </p:nvPr>
        </p:nvSpPr>
        <p:spPr>
          <a:xfrm>
            <a:off x="504825" y="200025"/>
            <a:ext cx="9066213" cy="836612"/>
          </a:xfrm>
        </p:spPr>
        <p:txBody>
          <a:bodyPr/>
          <a:lstStyle/>
          <a:p>
            <a:pPr marL="79780" marR="0" lvl="0" indent="0" algn="ctr" defTabSz="336980" rtl="0" eaLnBrk="0" fontAlgn="base" latinLnBrk="0" hangingPunct="0">
              <a:lnSpc>
                <a:spcPct val="93000"/>
              </a:lnSpc>
              <a:spcBef>
                <a:spcPct val="0"/>
              </a:spcBef>
              <a:spcAft>
                <a:spcPts val="1069"/>
              </a:spcAft>
              <a:buClr>
                <a:srgbClr val="000000"/>
              </a:buClr>
              <a:buSzPct val="45000"/>
              <a:buFont typeface="Wingdings" panose="05000000000000000000" pitchFamily="2" charset="2"/>
              <a:buNone/>
              <a:tabLst/>
              <a:defRPr/>
            </a:pPr>
            <a:br>
              <a:rPr lang="en-US" altLang="en-US" sz="3000" b="1" dirty="0">
                <a:solidFill>
                  <a:srgbClr val="003366"/>
                </a:solidFill>
                <a:latin typeface="Century Gothic" panose="020B0502020202020204" pitchFamily="34" charset="0"/>
              </a:rPr>
            </a:br>
            <a:br>
              <a:rPr lang="en-US" altLang="en-US" sz="3000" b="1" dirty="0">
                <a:solidFill>
                  <a:srgbClr val="003366"/>
                </a:solidFill>
                <a:latin typeface="Century Gothic" panose="020B0502020202020204" pitchFamily="34" charset="0"/>
              </a:rPr>
            </a:br>
            <a:r>
              <a:rPr kumimoji="0" lang="en-ZA" sz="2800" b="1" i="0" u="none" strike="noStrike" kern="0" cap="none" spc="0" normalizeH="0" baseline="0" noProof="0" dirty="0">
                <a:ln>
                  <a:noFill/>
                </a:ln>
                <a:solidFill>
                  <a:srgbClr val="002060"/>
                </a:solidFill>
                <a:effectLst/>
                <a:uLnTx/>
                <a:uFillTx/>
                <a:latin typeface="Century Gothic" panose="020B0502020202020204" pitchFamily="34" charset="0"/>
                <a:ea typeface="MS Gothic"/>
              </a:rPr>
              <a:t>Audit of Appointed Markers </a:t>
            </a:r>
            <a:br>
              <a:rPr kumimoji="0" lang="en-ZA" sz="2800" b="1" i="0" u="none" strike="noStrike" kern="0" cap="none" spc="0" normalizeH="0" baseline="0" noProof="0" dirty="0">
                <a:ln>
                  <a:noFill/>
                </a:ln>
                <a:solidFill>
                  <a:srgbClr val="002060"/>
                </a:solidFill>
                <a:effectLst/>
                <a:uLnTx/>
                <a:uFillTx/>
                <a:latin typeface="Century Gothic" panose="020B0502020202020204" pitchFamily="34" charset="0"/>
                <a:ea typeface="MS Gothic"/>
              </a:rPr>
            </a:br>
            <a:br>
              <a:rPr lang="en-US" altLang="en-US" sz="3000" b="1" dirty="0">
                <a:solidFill>
                  <a:srgbClr val="003366"/>
                </a:solidFill>
                <a:latin typeface="Century Gothic" panose="020B0502020202020204" pitchFamily="34" charset="0"/>
              </a:rPr>
            </a:br>
            <a:endParaRPr lang="en-US" altLang="en-US" sz="3000" b="1" dirty="0">
              <a:solidFill>
                <a:srgbClr val="003366"/>
              </a:solidFill>
              <a:latin typeface="Century Gothic" panose="020B0502020202020204" pitchFamily="34" charset="0"/>
            </a:endParaRPr>
          </a:p>
        </p:txBody>
      </p:sp>
      <p:sp>
        <p:nvSpPr>
          <p:cNvPr id="2" name="Content Placeholder 1">
            <a:extLst>
              <a:ext uri="{FF2B5EF4-FFF2-40B4-BE49-F238E27FC236}">
                <a16:creationId xmlns:a16="http://schemas.microsoft.com/office/drawing/2014/main" id="{3A04AA99-7864-4E50-9905-4EA4263DCBC6}"/>
              </a:ext>
            </a:extLst>
          </p:cNvPr>
          <p:cNvSpPr>
            <a:spLocks noGrp="1"/>
          </p:cNvSpPr>
          <p:nvPr>
            <p:ph idx="1"/>
          </p:nvPr>
        </p:nvSpPr>
        <p:spPr>
          <a:xfrm>
            <a:off x="239713" y="1570037"/>
            <a:ext cx="9677400" cy="5105401"/>
          </a:xfrm>
        </p:spPr>
        <p:txBody>
          <a:bodyPr/>
          <a:lstStyle/>
          <a:p>
            <a:pPr marL="79375" indent="0" algn="just">
              <a:buClr>
                <a:srgbClr val="002060"/>
              </a:buClr>
              <a:buSzPct val="100000"/>
              <a:buNone/>
              <a:defRPr/>
            </a:pPr>
            <a:r>
              <a:rPr lang="en-US" dirty="0">
                <a:solidFill>
                  <a:srgbClr val="002060"/>
                </a:solidFill>
                <a:latin typeface="Century Gothic" panose="020B0502020202020204" pitchFamily="34" charset="0"/>
              </a:rPr>
              <a:t> </a:t>
            </a:r>
          </a:p>
          <a:p>
            <a:pPr marL="79780" marR="0" lvl="0" indent="0" algn="just" defTabSz="336980" rtl="0" eaLnBrk="0" fontAlgn="base" latinLnBrk="0" hangingPunct="0">
              <a:lnSpc>
                <a:spcPct val="93000"/>
              </a:lnSpc>
              <a:spcBef>
                <a:spcPct val="0"/>
              </a:spcBef>
              <a:spcAft>
                <a:spcPts val="1069"/>
              </a:spcAft>
              <a:buClr>
                <a:srgbClr val="000000"/>
              </a:buClr>
              <a:buSzPct val="45000"/>
              <a:buFont typeface="Wingdings" panose="05000000000000000000" pitchFamily="2" charset="2"/>
              <a:buNone/>
              <a:tabLst/>
              <a:defRPr/>
            </a:pPr>
            <a:r>
              <a:rPr kumimoji="0" lang="en-ZA" b="1" i="0" u="sng" strike="noStrike" kern="0" cap="none" spc="0" normalizeH="0" baseline="0" noProof="0" dirty="0">
                <a:ln>
                  <a:noFill/>
                </a:ln>
                <a:solidFill>
                  <a:srgbClr val="3333CC">
                    <a:lumMod val="50000"/>
                  </a:srgbClr>
                </a:solidFill>
                <a:effectLst/>
                <a:uLnTx/>
                <a:uFillTx/>
                <a:latin typeface="Century Gothic" panose="020B0502020202020204" pitchFamily="34" charset="0"/>
                <a:ea typeface="MS Gothic"/>
              </a:rPr>
              <a:t>Directives for Compliance and Improvement</a:t>
            </a:r>
          </a:p>
          <a:p>
            <a:pPr marL="79375" marR="0" lvl="0" indent="0" algn="just" defTabSz="336550" rtl="0" eaLnBrk="0" fontAlgn="base" latinLnBrk="0" hangingPunct="0">
              <a:lnSpc>
                <a:spcPct val="93000"/>
              </a:lnSpc>
              <a:spcBef>
                <a:spcPct val="0"/>
              </a:spcBef>
              <a:spcAft>
                <a:spcPts val="1075"/>
              </a:spcAft>
              <a:buClr>
                <a:srgbClr val="000000"/>
              </a:buClr>
              <a:buSzPct val="45000"/>
              <a:buFont typeface="Wingdings" panose="05000000000000000000" pitchFamily="2" charset="2"/>
              <a:buNone/>
              <a:tabLst/>
              <a:defRPr/>
            </a:pPr>
            <a:r>
              <a:rPr kumimoji="0" lang="en-US" sz="2400" b="0" i="0" u="none" strike="noStrike" kern="0" cap="none" spc="0" normalizeH="0" baseline="0" noProof="0" dirty="0">
                <a:ln>
                  <a:noFill/>
                </a:ln>
                <a:solidFill>
                  <a:srgbClr val="002060"/>
                </a:solidFill>
                <a:effectLst/>
                <a:uLnTx/>
                <a:uFillTx/>
                <a:latin typeface="Century Gothic" panose="020B0502020202020204" pitchFamily="34" charset="0"/>
                <a:ea typeface="MS Gothic"/>
              </a:rPr>
              <a:t>The DBE must ensure that:</a:t>
            </a:r>
          </a:p>
          <a:p>
            <a:pPr marL="536575" marR="0" lvl="0" indent="-457200" algn="just" defTabSz="336550" rtl="0" eaLnBrk="0" fontAlgn="base" latinLnBrk="0" hangingPunct="0">
              <a:lnSpc>
                <a:spcPct val="93000"/>
              </a:lnSpc>
              <a:spcBef>
                <a:spcPct val="0"/>
              </a:spcBef>
              <a:spcAft>
                <a:spcPts val="1075"/>
              </a:spcAft>
              <a:buClr>
                <a:srgbClr val="002060"/>
              </a:buClr>
              <a:buSzPct val="100000"/>
              <a:buFont typeface="+mj-lt"/>
              <a:buAutoNum type="alphaLcPeriod"/>
              <a:tabLst/>
              <a:defRPr/>
            </a:pPr>
            <a:r>
              <a:rPr kumimoji="0" lang="en-US" sz="2400" b="0" i="0" u="none" strike="noStrike" kern="0" cap="none" spc="0" normalizeH="0" baseline="0" noProof="0" dirty="0">
                <a:ln>
                  <a:noFill/>
                </a:ln>
                <a:solidFill>
                  <a:srgbClr val="002060"/>
                </a:solidFill>
                <a:effectLst/>
                <a:uLnTx/>
                <a:uFillTx/>
                <a:latin typeface="Century Gothic" panose="020B0502020202020204" pitchFamily="34" charset="0"/>
                <a:ea typeface="MS Gothic"/>
              </a:rPr>
              <a:t>The PED adhere to the stipulated ratio of 1:5 senior marker to markers and deputy chief marker to senior markers.</a:t>
            </a:r>
          </a:p>
          <a:p>
            <a:pPr marL="536575" marR="0" lvl="0" indent="-457200" algn="just" defTabSz="336550" rtl="0" eaLnBrk="0" fontAlgn="base" latinLnBrk="0" hangingPunct="0">
              <a:lnSpc>
                <a:spcPct val="93000"/>
              </a:lnSpc>
              <a:spcBef>
                <a:spcPct val="0"/>
              </a:spcBef>
              <a:spcAft>
                <a:spcPts val="1075"/>
              </a:spcAft>
              <a:buClr>
                <a:srgbClr val="002060"/>
              </a:buClr>
              <a:buSzPct val="100000"/>
              <a:buFont typeface="+mj-lt"/>
              <a:buAutoNum type="alphaLcPeriod"/>
              <a:tabLst/>
              <a:defRPr/>
            </a:pPr>
            <a:r>
              <a:rPr kumimoji="0" lang="en-US" sz="2400" b="0" i="0" u="none" strike="noStrike" kern="0" cap="none" spc="0" normalizeH="0" baseline="0" noProof="0" dirty="0">
                <a:ln>
                  <a:noFill/>
                </a:ln>
                <a:solidFill>
                  <a:srgbClr val="002060"/>
                </a:solidFill>
                <a:effectLst/>
                <a:uLnTx/>
                <a:uFillTx/>
                <a:latin typeface="Century Gothic" panose="020B0502020202020204" pitchFamily="34" charset="0"/>
                <a:ea typeface="MS Gothic"/>
              </a:rPr>
              <a:t>The PED obtain authorisation from the Director-General and/or HoD for deviation from policy on appointment of markers.</a:t>
            </a:r>
          </a:p>
          <a:p>
            <a:pPr marL="79375" indent="0" algn="just">
              <a:buClr>
                <a:srgbClr val="002060"/>
              </a:buClr>
              <a:buSzPct val="100000"/>
              <a:buNone/>
              <a:defRPr/>
            </a:pPr>
            <a:endParaRPr lang="en-US" dirty="0">
              <a:solidFill>
                <a:srgbClr val="002060"/>
              </a:solidFill>
              <a:latin typeface="Century Gothic" panose="020B0502020202020204" pitchFamily="34" charset="0"/>
            </a:endParaRPr>
          </a:p>
        </p:txBody>
      </p:sp>
      <p:sp>
        <p:nvSpPr>
          <p:cNvPr id="3" name="Slide Number Placeholder 9">
            <a:extLst>
              <a:ext uri="{FF2B5EF4-FFF2-40B4-BE49-F238E27FC236}">
                <a16:creationId xmlns:a16="http://schemas.microsoft.com/office/drawing/2014/main" id="{647E7F4B-687E-F516-A936-70C256C66DBC}"/>
              </a:ext>
            </a:extLst>
          </p:cNvPr>
          <p:cNvSpPr txBox="1">
            <a:spLocks/>
          </p:cNvSpPr>
          <p:nvPr/>
        </p:nvSpPr>
        <p:spPr>
          <a:xfrm>
            <a:off x="7224714" y="7007225"/>
            <a:ext cx="2352675" cy="401638"/>
          </a:xfrm>
          <a:prstGeom prst="rect">
            <a:avLst/>
          </a:prstGeom>
        </p:spPr>
        <p:txBody>
          <a:bodyPr vert="horz" lIns="91440" tIns="45720" rIns="91440" bIns="45720" rtlCol="0" anchor="ctr"/>
          <a:lstStyle>
            <a:defPPr>
              <a:defRPr lang="en-GB"/>
            </a:defPPr>
            <a:lvl1pPr algn="r" defTabSz="449263" rtl="0" eaLnBrk="0" fontAlgn="base" hangingPunct="0">
              <a:spcBef>
                <a:spcPct val="0"/>
              </a:spcBef>
              <a:spcAft>
                <a:spcPct val="0"/>
              </a:spcAft>
              <a:defRPr sz="1323" kern="1200">
                <a:solidFill>
                  <a:schemeClr val="tx1">
                    <a:tint val="75000"/>
                  </a:schemeClr>
                </a:solidFill>
                <a:latin typeface="Arial" charset="0"/>
                <a:ea typeface="+mn-ea"/>
                <a:cs typeface="Arial" charset="0"/>
              </a:defRPr>
            </a:lvl1pPr>
            <a:lvl2pPr marL="430213" indent="-215900" algn="l" defTabSz="449263" rtl="0" eaLnBrk="0" fontAlgn="base" hangingPunct="0">
              <a:spcBef>
                <a:spcPct val="0"/>
              </a:spcBef>
              <a:spcAft>
                <a:spcPct val="0"/>
              </a:spcAft>
              <a:defRPr kern="1200">
                <a:solidFill>
                  <a:schemeClr val="bg1"/>
                </a:solidFill>
                <a:latin typeface="Arial" charset="0"/>
                <a:ea typeface="+mn-ea"/>
                <a:cs typeface="Arial" charset="0"/>
              </a:defRPr>
            </a:lvl2pPr>
            <a:lvl3pPr marL="646113" indent="-215900" algn="l" defTabSz="449263" rtl="0" eaLnBrk="0" fontAlgn="base" hangingPunct="0">
              <a:spcBef>
                <a:spcPct val="0"/>
              </a:spcBef>
              <a:spcAft>
                <a:spcPct val="0"/>
              </a:spcAft>
              <a:defRPr kern="1200">
                <a:solidFill>
                  <a:schemeClr val="bg1"/>
                </a:solidFill>
                <a:latin typeface="Arial" charset="0"/>
                <a:ea typeface="+mn-ea"/>
                <a:cs typeface="Arial" charset="0"/>
              </a:defRPr>
            </a:lvl3pPr>
            <a:lvl4pPr marL="862013" indent="-214313" algn="l" defTabSz="449263" rtl="0" eaLnBrk="0" fontAlgn="base" hangingPunct="0">
              <a:spcBef>
                <a:spcPct val="0"/>
              </a:spcBef>
              <a:spcAft>
                <a:spcPct val="0"/>
              </a:spcAft>
              <a:defRPr kern="1200">
                <a:solidFill>
                  <a:schemeClr val="bg1"/>
                </a:solidFill>
                <a:latin typeface="Arial" charset="0"/>
                <a:ea typeface="+mn-ea"/>
                <a:cs typeface="Arial" charset="0"/>
              </a:defRPr>
            </a:lvl4pPr>
            <a:lvl5pPr marL="1077913" indent="-215900" algn="l" defTabSz="449263" rtl="0" eaLnBrk="0" fontAlgn="base" hangingPunct="0">
              <a:spcBef>
                <a:spcPct val="0"/>
              </a:spcBef>
              <a:spcAft>
                <a:spcPct val="0"/>
              </a:spcAft>
              <a:defRPr kern="1200">
                <a:solidFill>
                  <a:schemeClr val="bg1"/>
                </a:solidFill>
                <a:latin typeface="Arial" charset="0"/>
                <a:ea typeface="+mn-ea"/>
                <a:cs typeface="Arial" charset="0"/>
              </a:defRPr>
            </a:lvl5pPr>
            <a:lvl6pPr marL="2286000" algn="l" defTabSz="914400" rtl="0" eaLnBrk="1" latinLnBrk="0" hangingPunct="1">
              <a:defRPr kern="1200">
                <a:solidFill>
                  <a:schemeClr val="bg1"/>
                </a:solidFill>
                <a:latin typeface="Arial" charset="0"/>
                <a:ea typeface="+mn-ea"/>
                <a:cs typeface="Arial" charset="0"/>
              </a:defRPr>
            </a:lvl6pPr>
            <a:lvl7pPr marL="2743200" algn="l" defTabSz="914400" rtl="0" eaLnBrk="1" latinLnBrk="0" hangingPunct="1">
              <a:defRPr kern="1200">
                <a:solidFill>
                  <a:schemeClr val="bg1"/>
                </a:solidFill>
                <a:latin typeface="Arial" charset="0"/>
                <a:ea typeface="+mn-ea"/>
                <a:cs typeface="Arial" charset="0"/>
              </a:defRPr>
            </a:lvl7pPr>
            <a:lvl8pPr marL="3200400" algn="l" defTabSz="914400" rtl="0" eaLnBrk="1" latinLnBrk="0" hangingPunct="1">
              <a:defRPr kern="1200">
                <a:solidFill>
                  <a:schemeClr val="bg1"/>
                </a:solidFill>
                <a:latin typeface="Arial" charset="0"/>
                <a:ea typeface="+mn-ea"/>
                <a:cs typeface="Arial" charset="0"/>
              </a:defRPr>
            </a:lvl8pPr>
            <a:lvl9pPr marL="3657600" algn="l" defTabSz="914400" rtl="0" eaLnBrk="1" latinLnBrk="0" hangingPunct="1">
              <a:defRPr kern="1200">
                <a:solidFill>
                  <a:schemeClr val="bg1"/>
                </a:solidFill>
                <a:latin typeface="Arial" charset="0"/>
                <a:ea typeface="+mn-ea"/>
                <a:cs typeface="Arial" charset="0"/>
              </a:defRPr>
            </a:lvl9pPr>
          </a:lstStyle>
          <a:p>
            <a:pPr marL="0" marR="0" lvl="0" indent="0" algn="r" defTabSz="1007943" rtl="0" eaLnBrk="1" fontAlgn="auto" latinLnBrk="0" hangingPunct="1">
              <a:lnSpc>
                <a:spcPct val="100000"/>
              </a:lnSpc>
              <a:spcBef>
                <a:spcPts val="0"/>
              </a:spcBef>
              <a:spcAft>
                <a:spcPts val="0"/>
              </a:spcAft>
              <a:buClrTx/>
              <a:buSzTx/>
              <a:buFontTx/>
              <a:buNone/>
              <a:tabLst/>
              <a:defRPr/>
            </a:pPr>
            <a:fld id="{7B6BAED9-AFDB-456E-85D9-B4912FE00623}" type="slidenum">
              <a:rPr kumimoji="0" lang="en-US" sz="1323" b="0" i="0" u="none" strike="noStrike" kern="1200" cap="none" spc="0" normalizeH="0" baseline="0" noProof="0" smtClean="0">
                <a:ln>
                  <a:noFill/>
                </a:ln>
                <a:solidFill>
                  <a:srgbClr val="000000">
                    <a:tint val="75000"/>
                  </a:srgbClr>
                </a:solidFill>
                <a:effectLst/>
                <a:uLnTx/>
                <a:uFillTx/>
                <a:latin typeface="Arial" charset="0"/>
                <a:ea typeface="MS Gothic"/>
                <a:cs typeface="Arial" charset="0"/>
              </a:rPr>
              <a:pPr marL="0" marR="0" lvl="0" indent="0" algn="r" defTabSz="1007943" rtl="0" eaLnBrk="1" fontAlgn="auto" latinLnBrk="0" hangingPunct="1">
                <a:lnSpc>
                  <a:spcPct val="100000"/>
                </a:lnSpc>
                <a:spcBef>
                  <a:spcPts val="0"/>
                </a:spcBef>
                <a:spcAft>
                  <a:spcPts val="0"/>
                </a:spcAft>
                <a:buClrTx/>
                <a:buSzTx/>
                <a:buFontTx/>
                <a:buNone/>
                <a:tabLst/>
                <a:defRPr/>
              </a:pPr>
              <a:t>27</a:t>
            </a:fld>
            <a:endParaRPr kumimoji="0" lang="en-US" sz="1797" b="1" i="0" u="none" strike="noStrike" kern="1200" cap="none" spc="0" normalizeH="0" baseline="0" noProof="0" dirty="0">
              <a:ln>
                <a:noFill/>
              </a:ln>
              <a:solidFill>
                <a:prstClr val="black"/>
              </a:solidFill>
              <a:effectLst/>
              <a:uLnTx/>
              <a:uFillTx/>
              <a:latin typeface="Calibri"/>
              <a:ea typeface="MS Gothic"/>
              <a:cs typeface="+mn-cs"/>
            </a:endParaRPr>
          </a:p>
        </p:txBody>
      </p:sp>
    </p:spTree>
    <p:extLst>
      <p:ext uri="{BB962C8B-B14F-4D97-AF65-F5344CB8AC3E}">
        <p14:creationId xmlns:p14="http://schemas.microsoft.com/office/powerpoint/2010/main" val="1736697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63513" y="229260"/>
            <a:ext cx="9753600" cy="788987"/>
          </a:xfrm>
        </p:spPr>
        <p:txBody>
          <a:bodyPr/>
          <a:lstStyle/>
          <a:p>
            <a:r>
              <a:rPr lang="en-US" altLang="en-US" sz="3200" b="1" kern="0" dirty="0">
                <a:solidFill>
                  <a:srgbClr val="191966"/>
                </a:solidFill>
                <a:latin typeface="Century Gothic" panose="020B0502020202020204" pitchFamily="34" charset="0"/>
                <a:ea typeface="MS Gothic"/>
              </a:rPr>
              <a:t>Audit of Appointed Markers</a:t>
            </a:r>
            <a:endParaRPr lang="en-ZA" altLang="en-US" sz="3200" dirty="0"/>
          </a:p>
        </p:txBody>
      </p:sp>
      <p:sp>
        <p:nvSpPr>
          <p:cNvPr id="14339" name="Content Placeholder 2"/>
          <p:cNvSpPr>
            <a:spLocks noGrp="1"/>
          </p:cNvSpPr>
          <p:nvPr>
            <p:ph idx="1"/>
          </p:nvPr>
        </p:nvSpPr>
        <p:spPr>
          <a:xfrm>
            <a:off x="21021" y="1798637"/>
            <a:ext cx="9896092" cy="4800600"/>
          </a:xfrm>
        </p:spPr>
        <p:txBody>
          <a:bodyPr/>
          <a:lstStyle/>
          <a:p>
            <a:pPr marL="106363" indent="0" algn="ctr">
              <a:buNone/>
            </a:pPr>
            <a:r>
              <a:rPr lang="en-US" altLang="en-US" sz="2800" b="1" u="sng" kern="0" dirty="0">
                <a:solidFill>
                  <a:srgbClr val="191966"/>
                </a:solidFill>
                <a:latin typeface="Century Gothic" panose="020B0502020202020204" pitchFamily="34" charset="0"/>
                <a:ea typeface="MS Gothic"/>
                <a:cs typeface="+mj-cs"/>
              </a:rPr>
              <a:t>Recurrent Non-compliance</a:t>
            </a:r>
          </a:p>
          <a:p>
            <a:pPr marL="106363" indent="0">
              <a:buNone/>
            </a:pPr>
            <a:r>
              <a:rPr lang="en-US" altLang="en-US" sz="2800" b="1" kern="0" dirty="0">
                <a:solidFill>
                  <a:srgbClr val="191966"/>
                </a:solidFill>
                <a:latin typeface="Century Gothic" panose="020B0502020202020204" pitchFamily="34" charset="0"/>
                <a:ea typeface="MS Gothic"/>
                <a:cs typeface="+mj-cs"/>
              </a:rPr>
              <a:t>The following area with recurrent non-compliance was noted: </a:t>
            </a:r>
          </a:p>
          <a:p>
            <a:pPr marL="620713" indent="-514350" algn="just">
              <a:buSzPct val="100000"/>
              <a:buFont typeface="+mj-lt"/>
              <a:buAutoNum type="alphaLcPeriod"/>
            </a:pPr>
            <a:r>
              <a:rPr lang="en-US" altLang="en-US" sz="2800" kern="0" dirty="0">
                <a:solidFill>
                  <a:srgbClr val="191966"/>
                </a:solidFill>
                <a:latin typeface="Century Gothic" panose="020B0502020202020204" pitchFamily="34" charset="0"/>
                <a:ea typeface="MS Gothic"/>
                <a:cs typeface="+mj-cs"/>
              </a:rPr>
              <a:t> Non-adherence to the ratio 1:5 , senior markers to markers and deputy chief markers to senior markers.</a:t>
            </a:r>
            <a:endParaRPr lang="en-US" altLang="en-US" sz="2400" kern="0" dirty="0">
              <a:solidFill>
                <a:srgbClr val="191966"/>
              </a:solidFill>
              <a:latin typeface="Century Gothic" panose="020B0502020202020204" pitchFamily="34" charset="0"/>
              <a:ea typeface="MS Gothic"/>
              <a:cs typeface="+mj-cs"/>
            </a:endParaRPr>
          </a:p>
          <a:p>
            <a:pPr marL="106363" indent="0" algn="just">
              <a:buSzPct val="100000"/>
              <a:buNone/>
            </a:pPr>
            <a:endParaRPr lang="en-ZA" altLang="en-US" sz="2800" dirty="0">
              <a:solidFill>
                <a:srgbClr val="191966"/>
              </a:solidFill>
              <a:latin typeface="Century Gothic" panose="020B0502020202020204" pitchFamily="34" charset="0"/>
            </a:endParaRPr>
          </a:p>
        </p:txBody>
      </p:sp>
      <p:sp>
        <p:nvSpPr>
          <p:cNvPr id="2" name="Slide Number Placeholder 1"/>
          <p:cNvSpPr>
            <a:spLocks noGrp="1"/>
          </p:cNvSpPr>
          <p:nvPr>
            <p:ph type="sldNum" sz="quarter" idx="4294967295"/>
          </p:nvPr>
        </p:nvSpPr>
        <p:spPr/>
        <p:txBody>
          <a:bodyPr/>
          <a:lstStyle/>
          <a:p>
            <a:pPr marL="0" marR="0" lvl="0" indent="0" algn="r" defTabSz="449263" rtl="0" eaLnBrk="1" fontAlgn="base" latinLnBrk="0" hangingPunct="0">
              <a:lnSpc>
                <a:spcPct val="93000"/>
              </a:lnSpc>
              <a:spcBef>
                <a:spcPct val="0"/>
              </a:spcBef>
              <a:spcAft>
                <a:spcPct val="0"/>
              </a:spcAft>
              <a:buClr>
                <a:srgbClr val="000000"/>
              </a:buClr>
              <a:buSzPct val="45000"/>
              <a:buFont typeface="Wingdings" pitchFamily="2" charset="2"/>
              <a:buNone/>
              <a:tabLst/>
              <a:defRPr/>
            </a:pPr>
            <a:fld id="{6E752065-9866-40C6-BD87-6268BE28AB23}" type="slidenum">
              <a:rPr kumimoji="0" lang="en-ZA" sz="1400" b="0" i="0" u="none" strike="noStrike" kern="1200" cap="none" spc="0" normalizeH="0" baseline="0" noProof="0" smtClean="0">
                <a:ln>
                  <a:noFill/>
                </a:ln>
                <a:solidFill>
                  <a:srgbClr val="000000"/>
                </a:solidFill>
                <a:effectLst/>
                <a:uLnTx/>
                <a:uFillTx/>
                <a:latin typeface="Century Gothic" panose="020B0502020202020204" pitchFamily="34" charset="0"/>
                <a:ea typeface="MS Gothic" pitchFamily="49" charset="-128"/>
                <a:cs typeface="Arial" charset="0"/>
              </a:rPr>
              <a:pPr marL="0" marR="0" lvl="0" indent="0" algn="r" defTabSz="449263" rtl="0" eaLnBrk="1" fontAlgn="base" latinLnBrk="0" hangingPunct="0">
                <a:lnSpc>
                  <a:spcPct val="93000"/>
                </a:lnSpc>
                <a:spcBef>
                  <a:spcPct val="0"/>
                </a:spcBef>
                <a:spcAft>
                  <a:spcPct val="0"/>
                </a:spcAft>
                <a:buClr>
                  <a:srgbClr val="000000"/>
                </a:buClr>
                <a:buSzPct val="45000"/>
                <a:buFont typeface="Wingdings" pitchFamily="2" charset="2"/>
                <a:buNone/>
                <a:tabLst/>
                <a:defRPr/>
              </a:pPr>
              <a:t>28</a:t>
            </a:fld>
            <a:endParaRPr kumimoji="0" lang="en-ZA" sz="1400" b="0" i="0" u="none" strike="noStrike" kern="1200" cap="none" spc="0" normalizeH="0" baseline="0" noProof="0" dirty="0">
              <a:ln>
                <a:noFill/>
              </a:ln>
              <a:solidFill>
                <a:srgbClr val="000000"/>
              </a:solidFill>
              <a:effectLst/>
              <a:uLnTx/>
              <a:uFillTx/>
              <a:latin typeface="Century Gothic" panose="020B0502020202020204" pitchFamily="34" charset="0"/>
              <a:ea typeface="MS Gothic" pitchFamily="49" charset="-128"/>
              <a:cs typeface="Arial" charset="0"/>
            </a:endParaRPr>
          </a:p>
        </p:txBody>
      </p:sp>
    </p:spTree>
    <p:extLst>
      <p:ext uri="{BB962C8B-B14F-4D97-AF65-F5344CB8AC3E}">
        <p14:creationId xmlns:p14="http://schemas.microsoft.com/office/powerpoint/2010/main" val="29099609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bwMode="auto">
          <a:xfrm>
            <a:off x="1230312" y="1916832"/>
            <a:ext cx="7543800" cy="3024336"/>
          </a:xfrm>
          <a:prstGeom prst="roundRect">
            <a:avLst/>
          </a:prstGeom>
          <a:solidFill>
            <a:schemeClr val="accent2">
              <a:lumMod val="75000"/>
            </a:schemeClr>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eaLnBrk="1">
              <a:lnSpc>
                <a:spcPct val="93000"/>
              </a:lnSpc>
              <a:buClr>
                <a:srgbClr val="000000"/>
              </a:buClr>
              <a:buSzPct val="45000"/>
              <a:buFont typeface="Wingdings" charset="2"/>
              <a:buNone/>
              <a:defRPr/>
            </a:pPr>
            <a:endParaRPr lang="en-ZA" dirty="0">
              <a:latin typeface="Arial" charset="0"/>
            </a:endParaRPr>
          </a:p>
          <a:p>
            <a:pPr eaLnBrk="1">
              <a:lnSpc>
                <a:spcPct val="93000"/>
              </a:lnSpc>
              <a:buClr>
                <a:srgbClr val="000000"/>
              </a:buClr>
              <a:buSzPct val="45000"/>
              <a:buFont typeface="Wingdings" charset="2"/>
              <a:buNone/>
              <a:defRPr/>
            </a:pPr>
            <a:endParaRPr lang="en-ZA" dirty="0">
              <a:latin typeface="Arial" charset="0"/>
            </a:endParaRPr>
          </a:p>
          <a:p>
            <a:pPr algn="ctr" eaLnBrk="1">
              <a:lnSpc>
                <a:spcPct val="93000"/>
              </a:lnSpc>
              <a:buClr>
                <a:srgbClr val="000000"/>
              </a:buClr>
              <a:buSzPct val="45000"/>
              <a:buFont typeface="Wingdings" charset="2"/>
              <a:buNone/>
              <a:defRPr/>
            </a:pPr>
            <a:r>
              <a:rPr lang="en-ZA" sz="4000" b="1" dirty="0">
                <a:latin typeface="Century Gothic" panose="020B0502020202020204" pitchFamily="34" charset="0"/>
              </a:rPr>
              <a:t>MONITORING OF THE WRITING OF THE EXAMINATIONS</a:t>
            </a:r>
          </a:p>
        </p:txBody>
      </p:sp>
      <p:sp>
        <p:nvSpPr>
          <p:cNvPr id="3" name="Slide Number Placeholder 2"/>
          <p:cNvSpPr>
            <a:spLocks noGrp="1"/>
          </p:cNvSpPr>
          <p:nvPr>
            <p:ph type="sldNum" idx="4"/>
          </p:nvPr>
        </p:nvSpPr>
        <p:spPr>
          <a:xfrm>
            <a:off x="7224713" y="6884988"/>
            <a:ext cx="2351087" cy="522287"/>
          </a:xfrm>
        </p:spPr>
        <p:txBody>
          <a:bodyPr/>
          <a:lstStyle/>
          <a:p>
            <a:fld id="{FB682254-A90A-4E36-AFA3-8B22414A6040}" type="slidenum">
              <a:rPr lang="en-GB" altLang="en-US" b="0" smtClean="0">
                <a:solidFill>
                  <a:srgbClr val="181966"/>
                </a:solidFill>
              </a:rPr>
              <a:pPr/>
              <a:t>29</a:t>
            </a:fld>
            <a:endParaRPr lang="en-GB" altLang="en-US" b="0" dirty="0">
              <a:solidFill>
                <a:srgbClr val="181966"/>
              </a:solidFill>
            </a:endParaRPr>
          </a:p>
        </p:txBody>
      </p:sp>
    </p:spTree>
    <p:extLst>
      <p:ext uri="{BB962C8B-B14F-4D97-AF65-F5344CB8AC3E}">
        <p14:creationId xmlns:p14="http://schemas.microsoft.com/office/powerpoint/2010/main" val="4120585418"/>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bwMode="auto">
          <a:xfrm>
            <a:off x="1871960" y="1916832"/>
            <a:ext cx="6696744" cy="3024336"/>
          </a:xfrm>
          <a:prstGeom prst="roundRect">
            <a:avLst/>
          </a:prstGeom>
          <a:solidFill>
            <a:srgbClr val="22228B"/>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eaLnBrk="1">
              <a:lnSpc>
                <a:spcPct val="93000"/>
              </a:lnSpc>
              <a:buClr>
                <a:srgbClr val="000000"/>
              </a:buClr>
              <a:buSzPct val="45000"/>
              <a:buFont typeface="Wingdings" charset="2"/>
              <a:buNone/>
              <a:defRPr/>
            </a:pPr>
            <a:endParaRPr lang="en-ZA" dirty="0">
              <a:latin typeface="Arial" charset="0"/>
            </a:endParaRPr>
          </a:p>
          <a:p>
            <a:pPr eaLnBrk="1">
              <a:lnSpc>
                <a:spcPct val="93000"/>
              </a:lnSpc>
              <a:buClr>
                <a:srgbClr val="000000"/>
              </a:buClr>
              <a:buSzPct val="45000"/>
              <a:buFont typeface="Wingdings" charset="2"/>
              <a:buNone/>
              <a:defRPr/>
            </a:pPr>
            <a:endParaRPr lang="en-ZA" dirty="0">
              <a:latin typeface="Arial" charset="0"/>
            </a:endParaRPr>
          </a:p>
          <a:p>
            <a:pPr algn="ctr" eaLnBrk="1">
              <a:lnSpc>
                <a:spcPct val="93000"/>
              </a:lnSpc>
              <a:buClr>
                <a:srgbClr val="000000"/>
              </a:buClr>
              <a:buSzPct val="45000"/>
              <a:buFont typeface="Wingdings" charset="2"/>
              <a:buNone/>
              <a:defRPr/>
            </a:pPr>
            <a:r>
              <a:rPr lang="en-ZA" sz="4000" b="1" dirty="0">
                <a:latin typeface="Century Gothic" panose="020B0502020202020204" pitchFamily="34" charset="0"/>
              </a:rPr>
              <a:t>UMALUSI MANDATE AND REGULATORY FRAMEWORK </a:t>
            </a:r>
          </a:p>
        </p:txBody>
      </p:sp>
      <p:sp>
        <p:nvSpPr>
          <p:cNvPr id="3" name="Slide Number Placeholder 2"/>
          <p:cNvSpPr>
            <a:spLocks noGrp="1"/>
          </p:cNvSpPr>
          <p:nvPr>
            <p:ph type="sldNum" idx="4"/>
          </p:nvPr>
        </p:nvSpPr>
        <p:spPr>
          <a:xfrm>
            <a:off x="7224713" y="6884988"/>
            <a:ext cx="2351087" cy="522287"/>
          </a:xfrm>
        </p:spPr>
        <p:txBody>
          <a:bodyPr/>
          <a:lstStyle/>
          <a:p>
            <a:fld id="{FB682254-A90A-4E36-AFA3-8B22414A6040}" type="slidenum">
              <a:rPr lang="en-GB" altLang="en-US" b="0" smtClean="0"/>
              <a:pPr/>
              <a:t>3</a:t>
            </a:fld>
            <a:endParaRPr lang="en-GB" altLang="en-US" b="0" dirty="0"/>
          </a:p>
        </p:txBody>
      </p:sp>
    </p:spTree>
    <p:extLst>
      <p:ext uri="{BB962C8B-B14F-4D97-AF65-F5344CB8AC3E}">
        <p14:creationId xmlns:p14="http://schemas.microsoft.com/office/powerpoint/2010/main" val="2247432485"/>
      </p:ext>
    </p:extLst>
  </p:cSld>
  <p:clrMapOvr>
    <a:masterClrMapping/>
  </p:clrMapOvr>
  <p:transition spd="slow"/>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id="{3DC44712-EADE-440F-8A18-C17BAB76CBA3}"/>
              </a:ext>
            </a:extLst>
          </p:cNvPr>
          <p:cNvSpPr>
            <a:spLocks noGrp="1" noChangeArrowheads="1"/>
          </p:cNvSpPr>
          <p:nvPr>
            <p:ph type="title"/>
          </p:nvPr>
        </p:nvSpPr>
        <p:spPr>
          <a:xfrm>
            <a:off x="512763" y="176213"/>
            <a:ext cx="9064625" cy="479424"/>
          </a:xfrm>
        </p:spPr>
        <p:txBody>
          <a:bodyPr/>
          <a:lstStyle/>
          <a:p>
            <a:pPr>
              <a:defRPr/>
            </a:pPr>
            <a:r>
              <a:rPr lang="en-US" sz="3000" b="1" dirty="0">
                <a:solidFill>
                  <a:srgbClr val="002060"/>
                </a:solidFill>
                <a:latin typeface="Century Gothic" panose="020B0502020202020204" pitchFamily="34" charset="0"/>
                <a:cs typeface="+mn-cs"/>
              </a:rPr>
              <a:t>Monitoring of the Writing of the Examination</a:t>
            </a:r>
          </a:p>
        </p:txBody>
      </p:sp>
      <p:sp>
        <p:nvSpPr>
          <p:cNvPr id="9219" name="Content Placeholder 2">
            <a:extLst>
              <a:ext uri="{FF2B5EF4-FFF2-40B4-BE49-F238E27FC236}">
                <a16:creationId xmlns:a16="http://schemas.microsoft.com/office/drawing/2014/main" id="{0A215D0F-ACD3-435C-B681-6246D60F88A2}"/>
              </a:ext>
            </a:extLst>
          </p:cNvPr>
          <p:cNvSpPr>
            <a:spLocks noGrp="1"/>
          </p:cNvSpPr>
          <p:nvPr>
            <p:ph idx="1"/>
          </p:nvPr>
        </p:nvSpPr>
        <p:spPr>
          <a:xfrm>
            <a:off x="85725" y="808037"/>
            <a:ext cx="9831388" cy="5791200"/>
          </a:xfrm>
        </p:spPr>
        <p:txBody>
          <a:bodyPr/>
          <a:lstStyle/>
          <a:p>
            <a:pPr marL="0" indent="0" algn="just" eaLnBrk="1">
              <a:buFont typeface="Wingdings" panose="05000000000000000000" pitchFamily="2" charset="2"/>
              <a:buNone/>
              <a:defRPr/>
            </a:pPr>
            <a:r>
              <a:rPr lang="en-ZA" altLang="en-US" sz="2600" b="1" u="sng" kern="1200" dirty="0">
                <a:solidFill>
                  <a:srgbClr val="003366"/>
                </a:solidFill>
                <a:latin typeface="Century Gothic" panose="020B0502020202020204" pitchFamily="34" charset="0"/>
              </a:rPr>
              <a:t>Areas of Improvement</a:t>
            </a:r>
          </a:p>
          <a:p>
            <a:pPr marL="0" lvl="0" indent="0" algn="just">
              <a:lnSpc>
                <a:spcPct val="115000"/>
              </a:lnSpc>
              <a:buSzPct val="100000"/>
              <a:buNone/>
            </a:pPr>
            <a:r>
              <a:rPr lang="en-US" sz="2400" dirty="0">
                <a:solidFill>
                  <a:srgbClr val="002060"/>
                </a:solidFill>
                <a:latin typeface="Century Gothic" panose="020B0502020202020204" pitchFamily="34" charset="0"/>
                <a:ea typeface="Calibri" panose="020F0502020204030204" pitchFamily="34" charset="0"/>
                <a:cs typeface="Times New Roman" panose="02020603050405020304" pitchFamily="18" charset="0"/>
              </a:rPr>
              <a:t>The following areas of improvement were noted:</a:t>
            </a:r>
          </a:p>
          <a:p>
            <a:pPr marL="457200" lvl="0" indent="-457200" algn="just">
              <a:lnSpc>
                <a:spcPct val="115000"/>
              </a:lnSpc>
              <a:buClr>
                <a:srgbClr val="002060"/>
              </a:buClr>
              <a:buSzPct val="100000"/>
              <a:buFont typeface="+mj-lt"/>
              <a:buAutoNum type="alphaLcPeriod"/>
            </a:pPr>
            <a:r>
              <a:rPr lang="en-US" sz="2400" dirty="0">
                <a:solidFill>
                  <a:srgbClr val="002060"/>
                </a:solidFill>
                <a:latin typeface="Century Gothic" panose="020B0502020202020204" pitchFamily="34" charset="0"/>
                <a:ea typeface="Calibri" panose="020F0502020204030204" pitchFamily="34" charset="0"/>
                <a:cs typeface="Times New Roman" panose="02020603050405020304" pitchFamily="18" charset="0"/>
              </a:rPr>
              <a:t>Chief invigilators and invigilators were trained adequately in the execution of their invigilation roles and responsibilities. This addressed a directive issued in 2021 that required the DBE to mitigate inconsistencies in the execution of roles and responsibilities by invigilators; and</a:t>
            </a:r>
          </a:p>
          <a:p>
            <a:pPr marL="457200" lvl="0" indent="-457200" algn="just">
              <a:lnSpc>
                <a:spcPct val="115000"/>
              </a:lnSpc>
              <a:buClr>
                <a:srgbClr val="002060"/>
              </a:buClr>
              <a:buSzPct val="100000"/>
              <a:buFont typeface="+mj-lt"/>
              <a:buAutoNum type="alphaLcPeriod"/>
            </a:pPr>
            <a:r>
              <a:rPr lang="en-US" sz="2400" dirty="0">
                <a:solidFill>
                  <a:srgbClr val="002060"/>
                </a:solidFill>
                <a:latin typeface="Century Gothic" panose="020B0502020202020204" pitchFamily="34" charset="0"/>
                <a:ea typeface="Calibri" panose="020F0502020204030204" pitchFamily="34" charset="0"/>
                <a:cs typeface="Times New Roman" panose="02020603050405020304" pitchFamily="18" charset="0"/>
              </a:rPr>
              <a:t>Adherence by examination centres to the prescribed requirements for storage and safekeeping of question papers was noted.</a:t>
            </a:r>
          </a:p>
          <a:p>
            <a:pPr marL="0" indent="0" algn="just">
              <a:lnSpc>
                <a:spcPct val="200000"/>
              </a:lnSpc>
              <a:buFontTx/>
              <a:buNone/>
              <a:defRPr/>
            </a:pPr>
            <a:endParaRPr lang="en-US" altLang="en-US" sz="2400" dirty="0">
              <a:solidFill>
                <a:schemeClr val="accent2">
                  <a:lumMod val="50000"/>
                </a:schemeClr>
              </a:solidFill>
            </a:endParaRPr>
          </a:p>
        </p:txBody>
      </p:sp>
      <p:sp>
        <p:nvSpPr>
          <p:cNvPr id="2" name="Slide Number Placeholder 9">
            <a:extLst>
              <a:ext uri="{FF2B5EF4-FFF2-40B4-BE49-F238E27FC236}">
                <a16:creationId xmlns:a16="http://schemas.microsoft.com/office/drawing/2014/main" id="{AAF6EFAF-D2F4-D12B-086C-D86F71E72682}"/>
              </a:ext>
            </a:extLst>
          </p:cNvPr>
          <p:cNvSpPr txBox="1">
            <a:spLocks/>
          </p:cNvSpPr>
          <p:nvPr/>
        </p:nvSpPr>
        <p:spPr>
          <a:xfrm>
            <a:off x="7224714" y="7007225"/>
            <a:ext cx="2352675" cy="401638"/>
          </a:xfrm>
          <a:prstGeom prst="rect">
            <a:avLst/>
          </a:prstGeom>
        </p:spPr>
        <p:txBody>
          <a:bodyPr vert="horz" lIns="91440" tIns="45720" rIns="91440" bIns="45720" rtlCol="0" anchor="ctr"/>
          <a:lstStyle>
            <a:defPPr>
              <a:defRPr lang="en-GB"/>
            </a:defPPr>
            <a:lvl1pPr algn="r" defTabSz="449263" rtl="0" eaLnBrk="0" fontAlgn="base" hangingPunct="0">
              <a:spcBef>
                <a:spcPct val="0"/>
              </a:spcBef>
              <a:spcAft>
                <a:spcPct val="0"/>
              </a:spcAft>
              <a:defRPr sz="1323" kern="1200">
                <a:solidFill>
                  <a:schemeClr val="tx1">
                    <a:tint val="75000"/>
                  </a:schemeClr>
                </a:solidFill>
                <a:latin typeface="Arial" charset="0"/>
                <a:ea typeface="+mn-ea"/>
                <a:cs typeface="Arial" charset="0"/>
              </a:defRPr>
            </a:lvl1pPr>
            <a:lvl2pPr marL="430213" indent="-215900" algn="l" defTabSz="449263" rtl="0" eaLnBrk="0" fontAlgn="base" hangingPunct="0">
              <a:spcBef>
                <a:spcPct val="0"/>
              </a:spcBef>
              <a:spcAft>
                <a:spcPct val="0"/>
              </a:spcAft>
              <a:defRPr kern="1200">
                <a:solidFill>
                  <a:schemeClr val="bg1"/>
                </a:solidFill>
                <a:latin typeface="Arial" charset="0"/>
                <a:ea typeface="+mn-ea"/>
                <a:cs typeface="Arial" charset="0"/>
              </a:defRPr>
            </a:lvl2pPr>
            <a:lvl3pPr marL="646113" indent="-215900" algn="l" defTabSz="449263" rtl="0" eaLnBrk="0" fontAlgn="base" hangingPunct="0">
              <a:spcBef>
                <a:spcPct val="0"/>
              </a:spcBef>
              <a:spcAft>
                <a:spcPct val="0"/>
              </a:spcAft>
              <a:defRPr kern="1200">
                <a:solidFill>
                  <a:schemeClr val="bg1"/>
                </a:solidFill>
                <a:latin typeface="Arial" charset="0"/>
                <a:ea typeface="+mn-ea"/>
                <a:cs typeface="Arial" charset="0"/>
              </a:defRPr>
            </a:lvl3pPr>
            <a:lvl4pPr marL="862013" indent="-214313" algn="l" defTabSz="449263" rtl="0" eaLnBrk="0" fontAlgn="base" hangingPunct="0">
              <a:spcBef>
                <a:spcPct val="0"/>
              </a:spcBef>
              <a:spcAft>
                <a:spcPct val="0"/>
              </a:spcAft>
              <a:defRPr kern="1200">
                <a:solidFill>
                  <a:schemeClr val="bg1"/>
                </a:solidFill>
                <a:latin typeface="Arial" charset="0"/>
                <a:ea typeface="+mn-ea"/>
                <a:cs typeface="Arial" charset="0"/>
              </a:defRPr>
            </a:lvl4pPr>
            <a:lvl5pPr marL="1077913" indent="-215900" algn="l" defTabSz="449263" rtl="0" eaLnBrk="0" fontAlgn="base" hangingPunct="0">
              <a:spcBef>
                <a:spcPct val="0"/>
              </a:spcBef>
              <a:spcAft>
                <a:spcPct val="0"/>
              </a:spcAft>
              <a:defRPr kern="1200">
                <a:solidFill>
                  <a:schemeClr val="bg1"/>
                </a:solidFill>
                <a:latin typeface="Arial" charset="0"/>
                <a:ea typeface="+mn-ea"/>
                <a:cs typeface="Arial" charset="0"/>
              </a:defRPr>
            </a:lvl5pPr>
            <a:lvl6pPr marL="2286000" algn="l" defTabSz="914400" rtl="0" eaLnBrk="1" latinLnBrk="0" hangingPunct="1">
              <a:defRPr kern="1200">
                <a:solidFill>
                  <a:schemeClr val="bg1"/>
                </a:solidFill>
                <a:latin typeface="Arial" charset="0"/>
                <a:ea typeface="+mn-ea"/>
                <a:cs typeface="Arial" charset="0"/>
              </a:defRPr>
            </a:lvl6pPr>
            <a:lvl7pPr marL="2743200" algn="l" defTabSz="914400" rtl="0" eaLnBrk="1" latinLnBrk="0" hangingPunct="1">
              <a:defRPr kern="1200">
                <a:solidFill>
                  <a:schemeClr val="bg1"/>
                </a:solidFill>
                <a:latin typeface="Arial" charset="0"/>
                <a:ea typeface="+mn-ea"/>
                <a:cs typeface="Arial" charset="0"/>
              </a:defRPr>
            </a:lvl7pPr>
            <a:lvl8pPr marL="3200400" algn="l" defTabSz="914400" rtl="0" eaLnBrk="1" latinLnBrk="0" hangingPunct="1">
              <a:defRPr kern="1200">
                <a:solidFill>
                  <a:schemeClr val="bg1"/>
                </a:solidFill>
                <a:latin typeface="Arial" charset="0"/>
                <a:ea typeface="+mn-ea"/>
                <a:cs typeface="Arial" charset="0"/>
              </a:defRPr>
            </a:lvl8pPr>
            <a:lvl9pPr marL="3657600" algn="l" defTabSz="914400" rtl="0" eaLnBrk="1" latinLnBrk="0" hangingPunct="1">
              <a:defRPr kern="1200">
                <a:solidFill>
                  <a:schemeClr val="bg1"/>
                </a:solidFill>
                <a:latin typeface="Arial" charset="0"/>
                <a:ea typeface="+mn-ea"/>
                <a:cs typeface="Arial" charset="0"/>
              </a:defRPr>
            </a:lvl9pPr>
          </a:lstStyle>
          <a:p>
            <a:pPr marL="0" marR="0" lvl="0" indent="0" algn="r" defTabSz="1007943" rtl="0" eaLnBrk="1" fontAlgn="auto" latinLnBrk="0" hangingPunct="1">
              <a:lnSpc>
                <a:spcPct val="100000"/>
              </a:lnSpc>
              <a:spcBef>
                <a:spcPts val="0"/>
              </a:spcBef>
              <a:spcAft>
                <a:spcPts val="0"/>
              </a:spcAft>
              <a:buClrTx/>
              <a:buSzTx/>
              <a:buFontTx/>
              <a:buNone/>
              <a:tabLst/>
              <a:defRPr/>
            </a:pPr>
            <a:fld id="{7B6BAED9-AFDB-456E-85D9-B4912FE00623}" type="slidenum">
              <a:rPr kumimoji="0" lang="en-US" sz="1323" b="0" i="0" u="none" strike="noStrike" kern="1200" cap="none" spc="0" normalizeH="0" baseline="0" noProof="0" smtClean="0">
                <a:ln>
                  <a:noFill/>
                </a:ln>
                <a:solidFill>
                  <a:srgbClr val="000000">
                    <a:tint val="75000"/>
                  </a:srgbClr>
                </a:solidFill>
                <a:effectLst/>
                <a:uLnTx/>
                <a:uFillTx/>
                <a:latin typeface="Arial" charset="0"/>
                <a:ea typeface="MS Gothic"/>
                <a:cs typeface="Arial" charset="0"/>
              </a:rPr>
              <a:pPr marL="0" marR="0" lvl="0" indent="0" algn="r" defTabSz="1007943" rtl="0" eaLnBrk="1" fontAlgn="auto" latinLnBrk="0" hangingPunct="1">
                <a:lnSpc>
                  <a:spcPct val="100000"/>
                </a:lnSpc>
                <a:spcBef>
                  <a:spcPts val="0"/>
                </a:spcBef>
                <a:spcAft>
                  <a:spcPts val="0"/>
                </a:spcAft>
                <a:buClrTx/>
                <a:buSzTx/>
                <a:buFontTx/>
                <a:buNone/>
                <a:tabLst/>
                <a:defRPr/>
              </a:pPr>
              <a:t>30</a:t>
            </a:fld>
            <a:endParaRPr kumimoji="0" lang="en-US" sz="1797" b="1" i="0" u="none" strike="noStrike" kern="1200" cap="none" spc="0" normalizeH="0" baseline="0" noProof="0" dirty="0">
              <a:ln>
                <a:noFill/>
              </a:ln>
              <a:solidFill>
                <a:prstClr val="black"/>
              </a:solidFill>
              <a:effectLst/>
              <a:uLnTx/>
              <a:uFillTx/>
              <a:latin typeface="Calibri"/>
              <a:ea typeface="MS Gothic"/>
              <a:cs typeface="+mn-cs"/>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id="{3DC44712-EADE-440F-8A18-C17BAB76CBA3}"/>
              </a:ext>
            </a:extLst>
          </p:cNvPr>
          <p:cNvSpPr>
            <a:spLocks noGrp="1" noChangeArrowheads="1"/>
          </p:cNvSpPr>
          <p:nvPr>
            <p:ph type="title"/>
          </p:nvPr>
        </p:nvSpPr>
        <p:spPr>
          <a:xfrm>
            <a:off x="512763" y="176213"/>
            <a:ext cx="9064625" cy="479424"/>
          </a:xfrm>
        </p:spPr>
        <p:txBody>
          <a:bodyPr/>
          <a:lstStyle/>
          <a:p>
            <a:pPr>
              <a:defRPr/>
            </a:pPr>
            <a:r>
              <a:rPr lang="en-ZA" sz="3000" b="1" dirty="0">
                <a:solidFill>
                  <a:srgbClr val="002060"/>
                </a:solidFill>
                <a:latin typeface="Century Gothic" panose="020B0502020202020204" pitchFamily="34" charset="0"/>
                <a:cs typeface="+mn-cs"/>
              </a:rPr>
              <a:t>Quality Assurance of Assessment Processes</a:t>
            </a:r>
            <a:endParaRPr lang="en-ZA" altLang="en-US" sz="3000" b="1" dirty="0">
              <a:solidFill>
                <a:srgbClr val="003366"/>
              </a:solidFill>
              <a:latin typeface="Century Gothic" panose="020B0502020202020204" pitchFamily="34" charset="0"/>
            </a:endParaRPr>
          </a:p>
        </p:txBody>
      </p:sp>
      <p:sp>
        <p:nvSpPr>
          <p:cNvPr id="9219" name="Content Placeholder 2">
            <a:extLst>
              <a:ext uri="{FF2B5EF4-FFF2-40B4-BE49-F238E27FC236}">
                <a16:creationId xmlns:a16="http://schemas.microsoft.com/office/drawing/2014/main" id="{0A215D0F-ACD3-435C-B681-6246D60F88A2}"/>
              </a:ext>
            </a:extLst>
          </p:cNvPr>
          <p:cNvSpPr>
            <a:spLocks noGrp="1"/>
          </p:cNvSpPr>
          <p:nvPr>
            <p:ph idx="1"/>
          </p:nvPr>
        </p:nvSpPr>
        <p:spPr>
          <a:xfrm>
            <a:off x="85725" y="1036637"/>
            <a:ext cx="9831388" cy="5562600"/>
          </a:xfrm>
        </p:spPr>
        <p:txBody>
          <a:bodyPr/>
          <a:lstStyle/>
          <a:p>
            <a:pPr marL="106363" indent="0" algn="ctr" eaLnBrk="1">
              <a:buFont typeface="Wingdings" panose="05000000000000000000" pitchFamily="2" charset="2"/>
              <a:buNone/>
              <a:defRPr/>
            </a:pPr>
            <a:r>
              <a:rPr lang="en-ZA" altLang="en-US" sz="2700" b="1" kern="1200" dirty="0">
                <a:solidFill>
                  <a:srgbClr val="003366"/>
                </a:solidFill>
                <a:latin typeface="Century Gothic" panose="020B0502020202020204" pitchFamily="34" charset="0"/>
              </a:rPr>
              <a:t>Monitoring of the Writing of the Examination</a:t>
            </a:r>
          </a:p>
          <a:p>
            <a:pPr marL="0" marR="0" lvl="0" indent="0" algn="l" defTabSz="407571" rtl="0" eaLnBrk="0" fontAlgn="base" latinLnBrk="0" hangingPunct="0">
              <a:lnSpc>
                <a:spcPct val="93000"/>
              </a:lnSpc>
              <a:spcBef>
                <a:spcPct val="0"/>
              </a:spcBef>
              <a:spcAft>
                <a:spcPts val="1293"/>
              </a:spcAft>
              <a:buClr>
                <a:srgbClr val="000000"/>
              </a:buClr>
              <a:buSzPct val="45000"/>
              <a:buFont typeface="Wingdings" panose="05000000000000000000" pitchFamily="2" charset="2"/>
              <a:buNone/>
              <a:tabLst/>
              <a:defRPr/>
            </a:pPr>
            <a:endParaRPr kumimoji="0" lang="en-US" sz="2600" b="1" i="0" u="sng" strike="noStrike" kern="0" cap="none" spc="0" normalizeH="0" baseline="0" noProof="0" dirty="0">
              <a:ln>
                <a:noFill/>
              </a:ln>
              <a:solidFill>
                <a:srgbClr val="3333CC">
                  <a:lumMod val="50000"/>
                </a:srgbClr>
              </a:solidFill>
              <a:effectLst/>
              <a:uLnTx/>
              <a:uFillTx/>
              <a:latin typeface="Century Gothic" panose="020B0502020202020204" pitchFamily="34" charset="0"/>
              <a:ea typeface="MS Gothic"/>
              <a:cs typeface="+mn-cs"/>
            </a:endParaRPr>
          </a:p>
          <a:p>
            <a:pPr marL="0" marR="0" lvl="0" indent="0" algn="l" defTabSz="407571" rtl="0" eaLnBrk="0" fontAlgn="base" latinLnBrk="0" hangingPunct="0">
              <a:lnSpc>
                <a:spcPct val="93000"/>
              </a:lnSpc>
              <a:spcBef>
                <a:spcPct val="0"/>
              </a:spcBef>
              <a:spcAft>
                <a:spcPts val="1293"/>
              </a:spcAft>
              <a:buClr>
                <a:srgbClr val="000000"/>
              </a:buClr>
              <a:buSzPct val="45000"/>
              <a:buFont typeface="Wingdings" panose="05000000000000000000" pitchFamily="2" charset="2"/>
              <a:buNone/>
              <a:tabLst/>
              <a:defRPr/>
            </a:pPr>
            <a:r>
              <a:rPr kumimoji="0" lang="en-US" sz="2600" b="1" i="0" u="sng" strike="noStrike" kern="0" cap="none" spc="0" normalizeH="0" baseline="0" noProof="0" dirty="0">
                <a:ln>
                  <a:noFill/>
                </a:ln>
                <a:solidFill>
                  <a:srgbClr val="3333CC">
                    <a:lumMod val="50000"/>
                  </a:srgbClr>
                </a:solidFill>
                <a:effectLst/>
                <a:uLnTx/>
                <a:uFillTx/>
                <a:latin typeface="Century Gothic" panose="020B0502020202020204" pitchFamily="34" charset="0"/>
                <a:ea typeface="MS Gothic"/>
                <a:cs typeface="+mn-cs"/>
              </a:rPr>
              <a:t>Directives for Compliance and Improvement </a:t>
            </a:r>
          </a:p>
          <a:p>
            <a:pPr marL="0" indent="0" algn="just" defTabSz="407571">
              <a:spcAft>
                <a:spcPts val="1293"/>
              </a:spcAft>
              <a:buNone/>
              <a:defRPr/>
            </a:pPr>
            <a:r>
              <a:rPr kumimoji="0" lang="en-US" sz="2400" b="0" i="0" u="none" strike="noStrike" kern="1200" cap="none" spc="0" normalizeH="0" baseline="0" noProof="0" dirty="0">
                <a:ln>
                  <a:noFill/>
                </a:ln>
                <a:solidFill>
                  <a:srgbClr val="002060"/>
                </a:solidFill>
                <a:effectLst/>
                <a:uLnTx/>
                <a:uFillTx/>
                <a:latin typeface="Century Gothic" panose="020B0502020202020204" pitchFamily="34" charset="0"/>
                <a:ea typeface="MS Gothic"/>
                <a:cs typeface="+mn-cs"/>
              </a:rPr>
              <a:t>The DBE must </a:t>
            </a:r>
            <a:r>
              <a:rPr lang="en-US" sz="2400" dirty="0">
                <a:solidFill>
                  <a:srgbClr val="3333CC">
                    <a:lumMod val="50000"/>
                  </a:srgbClr>
                </a:solidFill>
                <a:latin typeface="Century Gothic" panose="020B0502020202020204" pitchFamily="34" charset="0"/>
                <a:ea typeface="MS Gothic"/>
              </a:rPr>
              <a:t>ensure that: </a:t>
            </a:r>
          </a:p>
          <a:p>
            <a:pPr marL="514350" marR="0" lvl="0" indent="-514350" algn="just" defTabSz="407571" latinLnBrk="0">
              <a:spcAft>
                <a:spcPts val="1293"/>
              </a:spcAft>
              <a:buClr>
                <a:srgbClr val="002060"/>
              </a:buClr>
              <a:buSzPct val="100000"/>
              <a:buFont typeface="+mj-lt"/>
              <a:buAutoNum type="alphaLcPeriod"/>
              <a:tabLst/>
              <a:defRPr/>
            </a:pPr>
            <a:r>
              <a:rPr lang="en-US" sz="2400" dirty="0">
                <a:solidFill>
                  <a:srgbClr val="3333CC">
                    <a:lumMod val="50000"/>
                  </a:srgbClr>
                </a:solidFill>
                <a:latin typeface="Century Gothic" panose="020B0502020202020204" pitchFamily="34" charset="0"/>
                <a:ea typeface="MS Gothic"/>
              </a:rPr>
              <a:t>Disciplinary measures are imposed on invigilators who fail to uphold their roles and responsibilities; and </a:t>
            </a:r>
          </a:p>
          <a:p>
            <a:pPr marL="514350" marR="0" lvl="0" indent="-514350" algn="just" defTabSz="407571" latinLnBrk="0">
              <a:spcAft>
                <a:spcPts val="1293"/>
              </a:spcAft>
              <a:buClr>
                <a:srgbClr val="002060"/>
              </a:buClr>
              <a:buSzPct val="100000"/>
              <a:buFont typeface="+mj-lt"/>
              <a:buAutoNum type="alphaLcPeriod"/>
              <a:tabLst/>
              <a:defRPr/>
            </a:pPr>
            <a:r>
              <a:rPr lang="en-US" sz="2400" dirty="0">
                <a:solidFill>
                  <a:srgbClr val="3333CC">
                    <a:lumMod val="50000"/>
                  </a:srgbClr>
                </a:solidFill>
                <a:latin typeface="Century Gothic" panose="020B0502020202020204" pitchFamily="34" charset="0"/>
                <a:ea typeface="MS Gothic"/>
              </a:rPr>
              <a:t>Innovative ways are implemented to minimise examination irregularities.</a:t>
            </a:r>
          </a:p>
          <a:p>
            <a:pPr marL="106363" marR="0" lvl="0" indent="0" algn="just" defTabSz="449263" rtl="0" eaLnBrk="0" fontAlgn="base" latinLnBrk="0" hangingPunct="0">
              <a:lnSpc>
                <a:spcPct val="93000"/>
              </a:lnSpc>
              <a:spcBef>
                <a:spcPct val="0"/>
              </a:spcBef>
              <a:spcAft>
                <a:spcPts val="1425"/>
              </a:spcAft>
              <a:buClr>
                <a:srgbClr val="003366"/>
              </a:buClr>
              <a:buSzPct val="100000"/>
              <a:buNone/>
              <a:tabLst/>
              <a:defRPr/>
            </a:pPr>
            <a:endParaRPr kumimoji="0" lang="en-ZA" sz="2800" b="0" i="0" u="none" strike="noStrike" kern="0" cap="none" spc="0" normalizeH="0" baseline="0" noProof="0" dirty="0">
              <a:ln>
                <a:noFill/>
              </a:ln>
              <a:solidFill>
                <a:srgbClr val="3333CC">
                  <a:lumMod val="50000"/>
                </a:srgbClr>
              </a:solidFill>
              <a:effectLst/>
              <a:uLnTx/>
              <a:uFillTx/>
              <a:latin typeface="Arial"/>
              <a:ea typeface="Century Gothic" panose="020B0502020202020204" pitchFamily="34" charset="0"/>
              <a:cs typeface="Arial" panose="020B0604020202020204" pitchFamily="34" charset="0"/>
            </a:endParaRPr>
          </a:p>
          <a:p>
            <a:pPr marL="106363" indent="0" algn="just">
              <a:lnSpc>
                <a:spcPct val="115000"/>
              </a:lnSpc>
              <a:spcBef>
                <a:spcPts val="600"/>
              </a:spcBef>
              <a:spcAft>
                <a:spcPts val="0"/>
              </a:spcAft>
              <a:buNone/>
              <a:tabLst>
                <a:tab pos="180340" algn="l"/>
              </a:tabLst>
              <a:defRPr/>
            </a:pPr>
            <a:endParaRPr lang="en-ZA" sz="2400" dirty="0">
              <a:solidFill>
                <a:schemeClr val="accent2">
                  <a:lumMod val="50000"/>
                </a:schemeClr>
              </a:solidFill>
              <a:ea typeface="Century Gothic" panose="020B0502020202020204" pitchFamily="34" charset="0"/>
              <a:cs typeface="Arial" panose="020B0604020202020204" pitchFamily="34" charset="0"/>
            </a:endParaRPr>
          </a:p>
          <a:p>
            <a:pPr marL="0" indent="0" algn="just">
              <a:lnSpc>
                <a:spcPct val="115000"/>
              </a:lnSpc>
              <a:spcBef>
                <a:spcPts val="600"/>
              </a:spcBef>
              <a:spcAft>
                <a:spcPts val="0"/>
              </a:spcAft>
              <a:buFontTx/>
              <a:buNone/>
              <a:tabLst>
                <a:tab pos="180340" algn="l"/>
              </a:tabLst>
              <a:defRPr/>
            </a:pPr>
            <a:endParaRPr lang="en-ZA" sz="2400" dirty="0">
              <a:solidFill>
                <a:schemeClr val="accent2">
                  <a:lumMod val="50000"/>
                </a:schemeClr>
              </a:solidFill>
              <a:ea typeface="Century Gothic" panose="020B0502020202020204" pitchFamily="34" charset="0"/>
              <a:cs typeface="Arial" panose="020B0604020202020204" pitchFamily="34" charset="0"/>
            </a:endParaRPr>
          </a:p>
          <a:p>
            <a:pPr algn="just">
              <a:lnSpc>
                <a:spcPct val="115000"/>
              </a:lnSpc>
              <a:spcBef>
                <a:spcPts val="600"/>
              </a:spcBef>
              <a:spcAft>
                <a:spcPts val="0"/>
              </a:spcAft>
              <a:buFont typeface="Symbol" panose="05050102010706020507" pitchFamily="18" charset="2"/>
              <a:buChar char=""/>
              <a:tabLst>
                <a:tab pos="180340" algn="l"/>
              </a:tabLst>
              <a:defRPr/>
            </a:pPr>
            <a:endParaRPr lang="en-ZA" sz="2400" dirty="0">
              <a:solidFill>
                <a:schemeClr val="accent2">
                  <a:lumMod val="50000"/>
                </a:schemeClr>
              </a:solidFill>
              <a:cs typeface="Arial" panose="020B0604020202020204" pitchFamily="34" charset="0"/>
            </a:endParaRPr>
          </a:p>
          <a:p>
            <a:pPr algn="just">
              <a:lnSpc>
                <a:spcPct val="115000"/>
              </a:lnSpc>
              <a:spcBef>
                <a:spcPts val="600"/>
              </a:spcBef>
              <a:spcAft>
                <a:spcPts val="0"/>
              </a:spcAft>
              <a:buFont typeface="Symbol" panose="05050102010706020507" pitchFamily="18" charset="2"/>
              <a:buChar char=""/>
              <a:tabLst>
                <a:tab pos="180340" algn="l"/>
              </a:tabLst>
              <a:defRPr/>
            </a:pPr>
            <a:endParaRPr lang="en-US" sz="2400" dirty="0">
              <a:solidFill>
                <a:schemeClr val="accent2">
                  <a:lumMod val="50000"/>
                </a:schemeClr>
              </a:solidFill>
            </a:endParaRPr>
          </a:p>
          <a:p>
            <a:pPr marL="0" indent="0" algn="just">
              <a:lnSpc>
                <a:spcPct val="200000"/>
              </a:lnSpc>
              <a:buFontTx/>
              <a:buNone/>
              <a:defRPr/>
            </a:pPr>
            <a:endParaRPr lang="en-US" altLang="en-US" sz="2400" dirty="0">
              <a:solidFill>
                <a:schemeClr val="accent2">
                  <a:lumMod val="50000"/>
                </a:schemeClr>
              </a:solidFill>
            </a:endParaRPr>
          </a:p>
        </p:txBody>
      </p:sp>
      <p:sp>
        <p:nvSpPr>
          <p:cNvPr id="2" name="Slide Number Placeholder 9">
            <a:extLst>
              <a:ext uri="{FF2B5EF4-FFF2-40B4-BE49-F238E27FC236}">
                <a16:creationId xmlns:a16="http://schemas.microsoft.com/office/drawing/2014/main" id="{AAF6EFAF-D2F4-D12B-086C-D86F71E72682}"/>
              </a:ext>
            </a:extLst>
          </p:cNvPr>
          <p:cNvSpPr txBox="1">
            <a:spLocks/>
          </p:cNvSpPr>
          <p:nvPr/>
        </p:nvSpPr>
        <p:spPr>
          <a:xfrm>
            <a:off x="7224714" y="7007225"/>
            <a:ext cx="2352675" cy="401638"/>
          </a:xfrm>
          <a:prstGeom prst="rect">
            <a:avLst/>
          </a:prstGeom>
        </p:spPr>
        <p:txBody>
          <a:bodyPr vert="horz" lIns="91440" tIns="45720" rIns="91440" bIns="45720" rtlCol="0" anchor="ctr"/>
          <a:lstStyle>
            <a:defPPr>
              <a:defRPr lang="en-GB"/>
            </a:defPPr>
            <a:lvl1pPr algn="r" defTabSz="449263" rtl="0" eaLnBrk="0" fontAlgn="base" hangingPunct="0">
              <a:spcBef>
                <a:spcPct val="0"/>
              </a:spcBef>
              <a:spcAft>
                <a:spcPct val="0"/>
              </a:spcAft>
              <a:defRPr sz="1323" kern="1200">
                <a:solidFill>
                  <a:schemeClr val="tx1">
                    <a:tint val="75000"/>
                  </a:schemeClr>
                </a:solidFill>
                <a:latin typeface="Arial" charset="0"/>
                <a:ea typeface="+mn-ea"/>
                <a:cs typeface="Arial" charset="0"/>
              </a:defRPr>
            </a:lvl1pPr>
            <a:lvl2pPr marL="430213" indent="-215900" algn="l" defTabSz="449263" rtl="0" eaLnBrk="0" fontAlgn="base" hangingPunct="0">
              <a:spcBef>
                <a:spcPct val="0"/>
              </a:spcBef>
              <a:spcAft>
                <a:spcPct val="0"/>
              </a:spcAft>
              <a:defRPr kern="1200">
                <a:solidFill>
                  <a:schemeClr val="bg1"/>
                </a:solidFill>
                <a:latin typeface="Arial" charset="0"/>
                <a:ea typeface="+mn-ea"/>
                <a:cs typeface="Arial" charset="0"/>
              </a:defRPr>
            </a:lvl2pPr>
            <a:lvl3pPr marL="646113" indent="-215900" algn="l" defTabSz="449263" rtl="0" eaLnBrk="0" fontAlgn="base" hangingPunct="0">
              <a:spcBef>
                <a:spcPct val="0"/>
              </a:spcBef>
              <a:spcAft>
                <a:spcPct val="0"/>
              </a:spcAft>
              <a:defRPr kern="1200">
                <a:solidFill>
                  <a:schemeClr val="bg1"/>
                </a:solidFill>
                <a:latin typeface="Arial" charset="0"/>
                <a:ea typeface="+mn-ea"/>
                <a:cs typeface="Arial" charset="0"/>
              </a:defRPr>
            </a:lvl3pPr>
            <a:lvl4pPr marL="862013" indent="-214313" algn="l" defTabSz="449263" rtl="0" eaLnBrk="0" fontAlgn="base" hangingPunct="0">
              <a:spcBef>
                <a:spcPct val="0"/>
              </a:spcBef>
              <a:spcAft>
                <a:spcPct val="0"/>
              </a:spcAft>
              <a:defRPr kern="1200">
                <a:solidFill>
                  <a:schemeClr val="bg1"/>
                </a:solidFill>
                <a:latin typeface="Arial" charset="0"/>
                <a:ea typeface="+mn-ea"/>
                <a:cs typeface="Arial" charset="0"/>
              </a:defRPr>
            </a:lvl4pPr>
            <a:lvl5pPr marL="1077913" indent="-215900" algn="l" defTabSz="449263" rtl="0" eaLnBrk="0" fontAlgn="base" hangingPunct="0">
              <a:spcBef>
                <a:spcPct val="0"/>
              </a:spcBef>
              <a:spcAft>
                <a:spcPct val="0"/>
              </a:spcAft>
              <a:defRPr kern="1200">
                <a:solidFill>
                  <a:schemeClr val="bg1"/>
                </a:solidFill>
                <a:latin typeface="Arial" charset="0"/>
                <a:ea typeface="+mn-ea"/>
                <a:cs typeface="Arial" charset="0"/>
              </a:defRPr>
            </a:lvl5pPr>
            <a:lvl6pPr marL="2286000" algn="l" defTabSz="914400" rtl="0" eaLnBrk="1" latinLnBrk="0" hangingPunct="1">
              <a:defRPr kern="1200">
                <a:solidFill>
                  <a:schemeClr val="bg1"/>
                </a:solidFill>
                <a:latin typeface="Arial" charset="0"/>
                <a:ea typeface="+mn-ea"/>
                <a:cs typeface="Arial" charset="0"/>
              </a:defRPr>
            </a:lvl6pPr>
            <a:lvl7pPr marL="2743200" algn="l" defTabSz="914400" rtl="0" eaLnBrk="1" latinLnBrk="0" hangingPunct="1">
              <a:defRPr kern="1200">
                <a:solidFill>
                  <a:schemeClr val="bg1"/>
                </a:solidFill>
                <a:latin typeface="Arial" charset="0"/>
                <a:ea typeface="+mn-ea"/>
                <a:cs typeface="Arial" charset="0"/>
              </a:defRPr>
            </a:lvl7pPr>
            <a:lvl8pPr marL="3200400" algn="l" defTabSz="914400" rtl="0" eaLnBrk="1" latinLnBrk="0" hangingPunct="1">
              <a:defRPr kern="1200">
                <a:solidFill>
                  <a:schemeClr val="bg1"/>
                </a:solidFill>
                <a:latin typeface="Arial" charset="0"/>
                <a:ea typeface="+mn-ea"/>
                <a:cs typeface="Arial" charset="0"/>
              </a:defRPr>
            </a:lvl8pPr>
            <a:lvl9pPr marL="3657600" algn="l" defTabSz="914400" rtl="0" eaLnBrk="1" latinLnBrk="0" hangingPunct="1">
              <a:defRPr kern="1200">
                <a:solidFill>
                  <a:schemeClr val="bg1"/>
                </a:solidFill>
                <a:latin typeface="Arial" charset="0"/>
                <a:ea typeface="+mn-ea"/>
                <a:cs typeface="Arial" charset="0"/>
              </a:defRPr>
            </a:lvl9pPr>
          </a:lstStyle>
          <a:p>
            <a:pPr marL="0" marR="0" lvl="0" indent="0" algn="r" defTabSz="1007943" rtl="0" eaLnBrk="1" fontAlgn="auto" latinLnBrk="0" hangingPunct="1">
              <a:lnSpc>
                <a:spcPct val="100000"/>
              </a:lnSpc>
              <a:spcBef>
                <a:spcPts val="0"/>
              </a:spcBef>
              <a:spcAft>
                <a:spcPts val="0"/>
              </a:spcAft>
              <a:buClrTx/>
              <a:buSzTx/>
              <a:buFontTx/>
              <a:buNone/>
              <a:tabLst/>
              <a:defRPr/>
            </a:pPr>
            <a:fld id="{7B6BAED9-AFDB-456E-85D9-B4912FE00623}" type="slidenum">
              <a:rPr kumimoji="0" lang="en-US" sz="1323" b="0" i="0" u="none" strike="noStrike" kern="1200" cap="none" spc="0" normalizeH="0" baseline="0" noProof="0" smtClean="0">
                <a:ln>
                  <a:noFill/>
                </a:ln>
                <a:solidFill>
                  <a:srgbClr val="000000">
                    <a:tint val="75000"/>
                  </a:srgbClr>
                </a:solidFill>
                <a:effectLst/>
                <a:uLnTx/>
                <a:uFillTx/>
                <a:latin typeface="Arial" charset="0"/>
                <a:ea typeface="MS Gothic"/>
                <a:cs typeface="Arial" charset="0"/>
              </a:rPr>
              <a:pPr marL="0" marR="0" lvl="0" indent="0" algn="r" defTabSz="1007943" rtl="0" eaLnBrk="1" fontAlgn="auto" latinLnBrk="0" hangingPunct="1">
                <a:lnSpc>
                  <a:spcPct val="100000"/>
                </a:lnSpc>
                <a:spcBef>
                  <a:spcPts val="0"/>
                </a:spcBef>
                <a:spcAft>
                  <a:spcPts val="0"/>
                </a:spcAft>
                <a:buClrTx/>
                <a:buSzTx/>
                <a:buFontTx/>
                <a:buNone/>
                <a:tabLst/>
                <a:defRPr/>
              </a:pPr>
              <a:t>31</a:t>
            </a:fld>
            <a:endParaRPr kumimoji="0" lang="en-US" sz="1797" b="1" i="0" u="none" strike="noStrike" kern="1200" cap="none" spc="0" normalizeH="0" baseline="0" noProof="0" dirty="0">
              <a:ln>
                <a:noFill/>
              </a:ln>
              <a:solidFill>
                <a:prstClr val="black"/>
              </a:solidFill>
              <a:effectLst/>
              <a:uLnTx/>
              <a:uFillTx/>
              <a:latin typeface="Calibri"/>
              <a:ea typeface="MS Gothic"/>
              <a:cs typeface="+mn-cs"/>
            </a:endParaRPr>
          </a:p>
        </p:txBody>
      </p:sp>
    </p:spTree>
    <p:extLst>
      <p:ext uri="{BB962C8B-B14F-4D97-AF65-F5344CB8AC3E}">
        <p14:creationId xmlns:p14="http://schemas.microsoft.com/office/powerpoint/2010/main" val="16369833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63513" y="229260"/>
            <a:ext cx="9753600" cy="788987"/>
          </a:xfrm>
        </p:spPr>
        <p:txBody>
          <a:bodyPr/>
          <a:lstStyle/>
          <a:p>
            <a:r>
              <a:rPr lang="en-US" altLang="en-US" sz="3200" b="1" kern="0" dirty="0">
                <a:solidFill>
                  <a:srgbClr val="191966"/>
                </a:solidFill>
                <a:latin typeface="Century Gothic" panose="020B0502020202020204" pitchFamily="34" charset="0"/>
                <a:ea typeface="MS Gothic"/>
              </a:rPr>
              <a:t>Monitoring of the Writing of the Examinations</a:t>
            </a:r>
            <a:endParaRPr lang="en-ZA" altLang="en-US" sz="3200" dirty="0"/>
          </a:p>
        </p:txBody>
      </p:sp>
      <p:sp>
        <p:nvSpPr>
          <p:cNvPr id="14339" name="Content Placeholder 2"/>
          <p:cNvSpPr>
            <a:spLocks noGrp="1"/>
          </p:cNvSpPr>
          <p:nvPr>
            <p:ph idx="1"/>
          </p:nvPr>
        </p:nvSpPr>
        <p:spPr>
          <a:xfrm>
            <a:off x="0" y="960437"/>
            <a:ext cx="9896092" cy="5638800"/>
          </a:xfrm>
        </p:spPr>
        <p:txBody>
          <a:bodyPr/>
          <a:lstStyle/>
          <a:p>
            <a:pPr marL="106363" indent="0" algn="ctr">
              <a:buNone/>
            </a:pPr>
            <a:r>
              <a:rPr lang="en-US" altLang="en-US" sz="2800" b="1" u="sng" kern="0" dirty="0">
                <a:solidFill>
                  <a:srgbClr val="191966"/>
                </a:solidFill>
                <a:latin typeface="Century Gothic" panose="020B0502020202020204" pitchFamily="34" charset="0"/>
                <a:ea typeface="MS Gothic"/>
                <a:cs typeface="+mj-cs"/>
              </a:rPr>
              <a:t>Recurrent Non-compliance</a:t>
            </a:r>
          </a:p>
          <a:p>
            <a:pPr marL="106363" indent="0">
              <a:buNone/>
            </a:pPr>
            <a:r>
              <a:rPr lang="en-US" altLang="en-US" sz="2800" b="1" kern="0" dirty="0">
                <a:solidFill>
                  <a:srgbClr val="191966"/>
                </a:solidFill>
                <a:latin typeface="Century Gothic" panose="020B0502020202020204" pitchFamily="34" charset="0"/>
                <a:ea typeface="MS Gothic"/>
                <a:cs typeface="+mj-cs"/>
              </a:rPr>
              <a:t>The following areas with recurrent non-compliance were noted: </a:t>
            </a:r>
          </a:p>
          <a:p>
            <a:pPr marL="563563" indent="-457200" algn="just">
              <a:buClr>
                <a:srgbClr val="181966"/>
              </a:buClr>
              <a:buSzPct val="100000"/>
              <a:buFont typeface="+mj-lt"/>
              <a:buAutoNum type="alphaLcPeriod"/>
            </a:pPr>
            <a:r>
              <a:rPr lang="en-US" altLang="en-US" sz="2400" kern="0" dirty="0">
                <a:solidFill>
                  <a:srgbClr val="191966"/>
                </a:solidFill>
                <a:latin typeface="Century Gothic" panose="020B0502020202020204" pitchFamily="34" charset="0"/>
                <a:ea typeface="MS Gothic"/>
                <a:cs typeface="+mj-cs"/>
              </a:rPr>
              <a:t>Non-adherence to general examinations procedures as provide for in regulations pertaining to the conduct, administration and management of the NSC examinations.</a:t>
            </a:r>
          </a:p>
          <a:p>
            <a:pPr marL="563563" indent="-457200" algn="just">
              <a:buClr>
                <a:srgbClr val="181966"/>
              </a:buClr>
              <a:buSzPct val="100000"/>
              <a:buFont typeface="+mj-lt"/>
              <a:buAutoNum type="alphaLcPeriod"/>
            </a:pPr>
            <a:r>
              <a:rPr lang="en-US" altLang="en-US" sz="2400" kern="0" dirty="0">
                <a:solidFill>
                  <a:srgbClr val="191966"/>
                </a:solidFill>
                <a:latin typeface="Century Gothic" panose="020B0502020202020204" pitchFamily="34" charset="0"/>
                <a:ea typeface="MS Gothic"/>
                <a:cs typeface="+mj-cs"/>
              </a:rPr>
              <a:t>Increasing cases of Behavioural Offences and Acts of Dishonesty (BOADS)that occur during writing:</a:t>
            </a:r>
          </a:p>
          <a:p>
            <a:pPr marL="893763" indent="-266700" algn="just">
              <a:buSzPct val="100000"/>
              <a:buFont typeface="Arial" panose="020B0604020202020204" pitchFamily="34" charset="0"/>
              <a:buChar char="•"/>
            </a:pPr>
            <a:r>
              <a:rPr lang="en-US" altLang="en-US" sz="2000" kern="0" dirty="0">
                <a:solidFill>
                  <a:srgbClr val="191966"/>
                </a:solidFill>
                <a:latin typeface="Century Gothic" panose="020B0502020202020204" pitchFamily="34" charset="0"/>
                <a:ea typeface="MS Gothic"/>
                <a:cs typeface="+mj-cs"/>
              </a:rPr>
              <a:t>Possession of crib notes and cell phones in the examination rooms of  which their use in the examination get to be discovered during the marking of scripts.</a:t>
            </a:r>
          </a:p>
          <a:p>
            <a:pPr marL="893763" indent="-266700" algn="just">
              <a:buSzPct val="100000"/>
              <a:buFont typeface="Arial" panose="020B0604020202020204" pitchFamily="34" charset="0"/>
              <a:buChar char="•"/>
            </a:pPr>
            <a:r>
              <a:rPr lang="en-US" altLang="en-US" sz="2000" kern="0" dirty="0">
                <a:solidFill>
                  <a:srgbClr val="191966"/>
                </a:solidFill>
                <a:latin typeface="Century Gothic" panose="020B0502020202020204" pitchFamily="34" charset="0"/>
                <a:ea typeface="MS Gothic"/>
                <a:cs typeface="+mj-cs"/>
              </a:rPr>
              <a:t>Possible assistance by invigilators and/or fellow candidates while examination is in progress.</a:t>
            </a:r>
          </a:p>
          <a:p>
            <a:pPr marL="627063" indent="-534988" algn="just">
              <a:buSzPct val="100000"/>
              <a:buFont typeface="+mj-lt"/>
              <a:buAutoNum type="alphaLcPeriod" startAt="3"/>
            </a:pPr>
            <a:endParaRPr lang="en-US" altLang="en-US" sz="2000" kern="0" dirty="0">
              <a:solidFill>
                <a:srgbClr val="191966"/>
              </a:solidFill>
              <a:latin typeface="Century Gothic" panose="020B0502020202020204" pitchFamily="34" charset="0"/>
              <a:ea typeface="MS Gothic"/>
              <a:cs typeface="+mj-cs"/>
            </a:endParaRPr>
          </a:p>
          <a:p>
            <a:pPr marL="893763" indent="-266700" algn="just">
              <a:buSzPct val="100000"/>
              <a:buFont typeface="Arial" panose="020B0604020202020204" pitchFamily="34" charset="0"/>
              <a:buChar char="•"/>
            </a:pPr>
            <a:endParaRPr lang="en-US" altLang="en-US" sz="2000" kern="0" dirty="0">
              <a:solidFill>
                <a:srgbClr val="191966"/>
              </a:solidFill>
              <a:latin typeface="Century Gothic" panose="020B0502020202020204" pitchFamily="34" charset="0"/>
              <a:ea typeface="MS Gothic"/>
              <a:cs typeface="+mj-cs"/>
            </a:endParaRPr>
          </a:p>
          <a:p>
            <a:pPr marL="620713" indent="-514350" algn="just">
              <a:buSzPct val="100000"/>
              <a:buFont typeface="+mj-lt"/>
              <a:buAutoNum type="alphaLcPeriod"/>
            </a:pPr>
            <a:endParaRPr lang="en-US" altLang="en-US" sz="2400" kern="0" dirty="0">
              <a:solidFill>
                <a:srgbClr val="191966"/>
              </a:solidFill>
              <a:latin typeface="Century Gothic" panose="020B0502020202020204" pitchFamily="34" charset="0"/>
              <a:ea typeface="MS Gothic"/>
              <a:cs typeface="+mj-cs"/>
            </a:endParaRPr>
          </a:p>
          <a:p>
            <a:pPr marL="106363" indent="0" algn="just">
              <a:buSzPct val="100000"/>
              <a:buNone/>
            </a:pPr>
            <a:endParaRPr lang="en-ZA" altLang="en-US" sz="2800" dirty="0">
              <a:solidFill>
                <a:srgbClr val="191966"/>
              </a:solidFill>
              <a:latin typeface="Century Gothic" panose="020B0502020202020204" pitchFamily="34" charset="0"/>
            </a:endParaRPr>
          </a:p>
        </p:txBody>
      </p:sp>
      <p:sp>
        <p:nvSpPr>
          <p:cNvPr id="2" name="Slide Number Placeholder 1"/>
          <p:cNvSpPr>
            <a:spLocks noGrp="1"/>
          </p:cNvSpPr>
          <p:nvPr>
            <p:ph type="sldNum" sz="quarter" idx="4294967295"/>
          </p:nvPr>
        </p:nvSpPr>
        <p:spPr/>
        <p:txBody>
          <a:bodyPr/>
          <a:lstStyle/>
          <a:p>
            <a:pPr marL="0" marR="0" lvl="0" indent="0" algn="r" defTabSz="449263" rtl="0" eaLnBrk="1" fontAlgn="base" latinLnBrk="0" hangingPunct="0">
              <a:lnSpc>
                <a:spcPct val="93000"/>
              </a:lnSpc>
              <a:spcBef>
                <a:spcPct val="0"/>
              </a:spcBef>
              <a:spcAft>
                <a:spcPct val="0"/>
              </a:spcAft>
              <a:buClr>
                <a:srgbClr val="000000"/>
              </a:buClr>
              <a:buSzPct val="45000"/>
              <a:buFont typeface="Wingdings" pitchFamily="2" charset="2"/>
              <a:buNone/>
              <a:tabLst/>
              <a:defRPr/>
            </a:pPr>
            <a:fld id="{6E752065-9866-40C6-BD87-6268BE28AB23}" type="slidenum">
              <a:rPr kumimoji="0" lang="en-ZA" sz="1400" b="0" i="0" u="none" strike="noStrike" kern="1200" cap="none" spc="0" normalizeH="0" baseline="0" noProof="0" smtClean="0">
                <a:ln>
                  <a:noFill/>
                </a:ln>
                <a:solidFill>
                  <a:srgbClr val="000000"/>
                </a:solidFill>
                <a:effectLst/>
                <a:uLnTx/>
                <a:uFillTx/>
                <a:latin typeface="Century Gothic" panose="020B0502020202020204" pitchFamily="34" charset="0"/>
                <a:ea typeface="MS Gothic" pitchFamily="49" charset="-128"/>
                <a:cs typeface="Arial" charset="0"/>
              </a:rPr>
              <a:pPr marL="0" marR="0" lvl="0" indent="0" algn="r" defTabSz="449263" rtl="0" eaLnBrk="1" fontAlgn="base" latinLnBrk="0" hangingPunct="0">
                <a:lnSpc>
                  <a:spcPct val="93000"/>
                </a:lnSpc>
                <a:spcBef>
                  <a:spcPct val="0"/>
                </a:spcBef>
                <a:spcAft>
                  <a:spcPct val="0"/>
                </a:spcAft>
                <a:buClr>
                  <a:srgbClr val="000000"/>
                </a:buClr>
                <a:buSzPct val="45000"/>
                <a:buFont typeface="Wingdings" pitchFamily="2" charset="2"/>
                <a:buNone/>
                <a:tabLst/>
                <a:defRPr/>
              </a:pPr>
              <a:t>32</a:t>
            </a:fld>
            <a:endParaRPr kumimoji="0" lang="en-ZA" sz="1400" b="0" i="0" u="none" strike="noStrike" kern="1200" cap="none" spc="0" normalizeH="0" baseline="0" noProof="0" dirty="0">
              <a:ln>
                <a:noFill/>
              </a:ln>
              <a:solidFill>
                <a:srgbClr val="000000"/>
              </a:solidFill>
              <a:effectLst/>
              <a:uLnTx/>
              <a:uFillTx/>
              <a:latin typeface="Century Gothic" panose="020B0502020202020204" pitchFamily="34" charset="0"/>
              <a:ea typeface="MS Gothic" pitchFamily="49" charset="-128"/>
              <a:cs typeface="Arial" charset="0"/>
            </a:endParaRPr>
          </a:p>
        </p:txBody>
      </p:sp>
    </p:spTree>
    <p:extLst>
      <p:ext uri="{BB962C8B-B14F-4D97-AF65-F5344CB8AC3E}">
        <p14:creationId xmlns:p14="http://schemas.microsoft.com/office/powerpoint/2010/main" val="16854386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bwMode="auto">
          <a:xfrm>
            <a:off x="1871960" y="1916832"/>
            <a:ext cx="6696744" cy="3024336"/>
          </a:xfrm>
          <a:prstGeom prst="roundRect">
            <a:avLst/>
          </a:prstGeom>
          <a:solidFill>
            <a:schemeClr val="accent2">
              <a:lumMod val="75000"/>
            </a:schemeClr>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eaLnBrk="1">
              <a:lnSpc>
                <a:spcPct val="93000"/>
              </a:lnSpc>
              <a:buClr>
                <a:srgbClr val="000000"/>
              </a:buClr>
              <a:buSzPct val="45000"/>
              <a:buFont typeface="Wingdings" charset="2"/>
              <a:buNone/>
              <a:defRPr/>
            </a:pPr>
            <a:endParaRPr lang="en-ZA" dirty="0">
              <a:latin typeface="Arial" charset="0"/>
            </a:endParaRPr>
          </a:p>
          <a:p>
            <a:pPr eaLnBrk="1">
              <a:lnSpc>
                <a:spcPct val="93000"/>
              </a:lnSpc>
              <a:buClr>
                <a:srgbClr val="000000"/>
              </a:buClr>
              <a:buSzPct val="45000"/>
              <a:buFont typeface="Wingdings" charset="2"/>
              <a:buNone/>
              <a:defRPr/>
            </a:pPr>
            <a:endParaRPr lang="en-ZA" dirty="0">
              <a:latin typeface="Arial" charset="0"/>
            </a:endParaRPr>
          </a:p>
          <a:p>
            <a:pPr eaLnBrk="1">
              <a:lnSpc>
                <a:spcPct val="93000"/>
              </a:lnSpc>
              <a:buClr>
                <a:srgbClr val="000000"/>
              </a:buClr>
              <a:buSzPct val="45000"/>
              <a:buFont typeface="Wingdings" charset="2"/>
              <a:buNone/>
              <a:defRPr/>
            </a:pPr>
            <a:endParaRPr lang="en-ZA" dirty="0">
              <a:latin typeface="Arial" charset="0"/>
            </a:endParaRPr>
          </a:p>
          <a:p>
            <a:pPr algn="ctr" eaLnBrk="1">
              <a:lnSpc>
                <a:spcPct val="93000"/>
              </a:lnSpc>
              <a:buClr>
                <a:srgbClr val="000000"/>
              </a:buClr>
              <a:buSzPct val="45000"/>
              <a:buFont typeface="Wingdings" charset="2"/>
              <a:buNone/>
              <a:defRPr/>
            </a:pPr>
            <a:r>
              <a:rPr lang="en-ZA" sz="4000" b="1" dirty="0">
                <a:latin typeface="Century Gothic" panose="020B0502020202020204" pitchFamily="34" charset="0"/>
              </a:rPr>
              <a:t>MARKING GUIDELINES STANDARDISATION</a:t>
            </a:r>
          </a:p>
        </p:txBody>
      </p:sp>
      <p:sp>
        <p:nvSpPr>
          <p:cNvPr id="3" name="Slide Number Placeholder 2"/>
          <p:cNvSpPr>
            <a:spLocks noGrp="1"/>
          </p:cNvSpPr>
          <p:nvPr>
            <p:ph type="sldNum" idx="4"/>
          </p:nvPr>
        </p:nvSpPr>
        <p:spPr>
          <a:xfrm>
            <a:off x="7224713" y="6884988"/>
            <a:ext cx="2351087" cy="522287"/>
          </a:xfrm>
        </p:spPr>
        <p:txBody>
          <a:bodyPr/>
          <a:lstStyle/>
          <a:p>
            <a:fld id="{FB682254-A90A-4E36-AFA3-8B22414A6040}" type="slidenum">
              <a:rPr lang="en-GB" altLang="en-US" b="0" smtClean="0">
                <a:solidFill>
                  <a:srgbClr val="181966"/>
                </a:solidFill>
              </a:rPr>
              <a:pPr/>
              <a:t>33</a:t>
            </a:fld>
            <a:endParaRPr lang="en-GB" altLang="en-US" b="0" dirty="0">
              <a:solidFill>
                <a:srgbClr val="181966"/>
              </a:solidFill>
            </a:endParaRPr>
          </a:p>
        </p:txBody>
      </p:sp>
    </p:spTree>
    <p:extLst>
      <p:ext uri="{BB962C8B-B14F-4D97-AF65-F5344CB8AC3E}">
        <p14:creationId xmlns:p14="http://schemas.microsoft.com/office/powerpoint/2010/main" val="4280070942"/>
      </p:ext>
    </p:extLst>
  </p:cSld>
  <p:clrMapOvr>
    <a:masterClrMapping/>
  </p:clrMapOvr>
  <p:transition spd="slow"/>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a:extLst>
              <a:ext uri="{FF2B5EF4-FFF2-40B4-BE49-F238E27FC236}">
                <a16:creationId xmlns:a16="http://schemas.microsoft.com/office/drawing/2014/main" id="{E46F2969-D35E-4489-BF1D-167F6D48FA8F}"/>
              </a:ext>
            </a:extLst>
          </p:cNvPr>
          <p:cNvSpPr>
            <a:spLocks noGrp="1"/>
          </p:cNvSpPr>
          <p:nvPr>
            <p:ph type="title"/>
          </p:nvPr>
        </p:nvSpPr>
        <p:spPr>
          <a:xfrm>
            <a:off x="163512" y="182563"/>
            <a:ext cx="9677400" cy="565150"/>
          </a:xfrm>
        </p:spPr>
        <p:txBody>
          <a:bodyPr/>
          <a:lstStyle/>
          <a:p>
            <a:pPr marL="106363" indent="0" algn="ctr">
              <a:buFont typeface="Wingdings" panose="05000000000000000000" pitchFamily="2" charset="2"/>
              <a:buNone/>
              <a:defRPr/>
            </a:pPr>
            <a:r>
              <a:rPr lang="en-US" altLang="en-US" sz="3200" b="1" kern="0" dirty="0">
                <a:solidFill>
                  <a:srgbClr val="3333CC">
                    <a:lumMod val="50000"/>
                  </a:srgbClr>
                </a:solidFill>
                <a:latin typeface="Century Gothic" panose="020B0502020202020204" pitchFamily="34" charset="0"/>
                <a:cs typeface="+mj-cs"/>
              </a:rPr>
              <a:t>Marking Guidelines Standardisation</a:t>
            </a:r>
            <a:endParaRPr lang="en-US" sz="3200" b="1" u="sng" kern="0" dirty="0">
              <a:solidFill>
                <a:srgbClr val="3333CC">
                  <a:lumMod val="50000"/>
                </a:srgbClr>
              </a:solidFill>
              <a:latin typeface="Century Gothic" panose="020B0502020202020204" pitchFamily="34" charset="0"/>
            </a:endParaRPr>
          </a:p>
        </p:txBody>
      </p:sp>
      <p:sp>
        <p:nvSpPr>
          <p:cNvPr id="63491" name="Content Placeholder 2">
            <a:extLst>
              <a:ext uri="{FF2B5EF4-FFF2-40B4-BE49-F238E27FC236}">
                <a16:creationId xmlns:a16="http://schemas.microsoft.com/office/drawing/2014/main" id="{3F12864D-53F8-4939-9300-AD25416E3BAB}"/>
              </a:ext>
            </a:extLst>
          </p:cNvPr>
          <p:cNvSpPr>
            <a:spLocks noGrp="1"/>
          </p:cNvSpPr>
          <p:nvPr>
            <p:ph idx="1"/>
          </p:nvPr>
        </p:nvSpPr>
        <p:spPr>
          <a:xfrm>
            <a:off x="96838" y="874665"/>
            <a:ext cx="9864725" cy="5682532"/>
          </a:xfrm>
        </p:spPr>
        <p:txBody>
          <a:bodyPr/>
          <a:lstStyle/>
          <a:p>
            <a:pPr marL="106363" indent="0">
              <a:buFont typeface="Wingdings" panose="05000000000000000000" pitchFamily="2" charset="2"/>
              <a:buNone/>
              <a:defRPr/>
            </a:pPr>
            <a:endParaRPr lang="en-US" sz="600" b="1" u="sng" kern="0" dirty="0">
              <a:solidFill>
                <a:srgbClr val="3333CC">
                  <a:lumMod val="50000"/>
                </a:srgbClr>
              </a:solidFill>
              <a:latin typeface="Century Gothic" panose="020B0502020202020204" pitchFamily="34" charset="0"/>
            </a:endParaRPr>
          </a:p>
          <a:p>
            <a:pPr marL="106363" indent="0">
              <a:buFont typeface="Wingdings" panose="05000000000000000000" pitchFamily="2" charset="2"/>
              <a:buNone/>
              <a:defRPr/>
            </a:pPr>
            <a:r>
              <a:rPr lang="en-US" sz="2600" b="1" u="sng" kern="0" dirty="0">
                <a:solidFill>
                  <a:srgbClr val="3333CC">
                    <a:lumMod val="50000"/>
                  </a:srgbClr>
                </a:solidFill>
                <a:latin typeface="Century Gothic" panose="020B0502020202020204" pitchFamily="34" charset="0"/>
              </a:rPr>
              <a:t>Areas of Improvement</a:t>
            </a:r>
            <a:endParaRPr lang="en-ZA" sz="2600" dirty="0"/>
          </a:p>
          <a:p>
            <a:pPr marL="106363" indent="0" algn="just">
              <a:buFont typeface="Wingdings" panose="05000000000000000000" pitchFamily="2" charset="2"/>
              <a:buNone/>
              <a:defRPr/>
            </a:pPr>
            <a:r>
              <a:rPr lang="en-ZA" sz="2400" dirty="0">
                <a:solidFill>
                  <a:srgbClr val="002060"/>
                </a:solidFill>
                <a:latin typeface="Century Gothic" panose="020B0502020202020204" pitchFamily="34" charset="0"/>
              </a:rPr>
              <a:t>The following area of improvement was noted:</a:t>
            </a:r>
            <a:endParaRPr lang="en-ZA" sz="1800" dirty="0">
              <a:effectLst/>
              <a:latin typeface="Century Gothic" panose="020B0502020202020204" pitchFamily="34" charset="0"/>
              <a:ea typeface="Calibri" panose="020F0502020204030204" pitchFamily="34" charset="0"/>
              <a:cs typeface="Times New Roman" panose="02020603050405020304" pitchFamily="18" charset="0"/>
            </a:endParaRPr>
          </a:p>
          <a:p>
            <a:pPr marL="563563" indent="-457200" algn="just">
              <a:buClr>
                <a:srgbClr val="002060"/>
              </a:buClr>
              <a:buSzPct val="100000"/>
              <a:buFont typeface="+mj-lt"/>
              <a:buAutoNum type="alphaLcPeriod"/>
            </a:pPr>
            <a:r>
              <a:rPr lang="en-US" sz="2400" dirty="0">
                <a:solidFill>
                  <a:srgbClr val="002060"/>
                </a:solidFill>
                <a:latin typeface="Century Gothic" panose="020B0502020202020204" pitchFamily="34" charset="0"/>
              </a:rPr>
              <a:t>The Northern Cape (which in 2021 did not fully comply) and North West complied with the requirement to provide chief markers and internal moderators with the required 20 scripts for pre-marking for a significant number of question papers.</a:t>
            </a:r>
          </a:p>
          <a:p>
            <a:pPr marL="95250" marR="0" lvl="0" indent="0" algn="just" defTabSz="406400" rtl="0" eaLnBrk="0" fontAlgn="base" latinLnBrk="0" hangingPunct="0">
              <a:lnSpc>
                <a:spcPct val="93000"/>
              </a:lnSpc>
              <a:spcBef>
                <a:spcPct val="0"/>
              </a:spcBef>
              <a:spcAft>
                <a:spcPts val="800"/>
              </a:spcAft>
              <a:buClr>
                <a:srgbClr val="000000"/>
              </a:buClr>
              <a:buSzPct val="45000"/>
              <a:buFont typeface="Wingdings" panose="05000000000000000000" pitchFamily="2" charset="2"/>
              <a:buNone/>
              <a:tabLst/>
              <a:defRPr/>
            </a:pPr>
            <a:endParaRPr kumimoji="0" lang="en-US" altLang="en-US" sz="2600" b="1" i="0" u="sng" strike="noStrike" kern="1200" cap="none" spc="0" normalizeH="0" baseline="0" noProof="0" dirty="0">
              <a:ln>
                <a:noFill/>
              </a:ln>
              <a:solidFill>
                <a:srgbClr val="191966"/>
              </a:solidFill>
              <a:effectLst/>
              <a:uLnTx/>
              <a:uFillTx/>
              <a:latin typeface="Century Gothic" panose="020B0502020202020204" pitchFamily="34" charset="0"/>
              <a:ea typeface="MS Gothic"/>
              <a:cs typeface="+mn-cs"/>
            </a:endParaRPr>
          </a:p>
          <a:p>
            <a:pPr marL="95250" marR="0" lvl="0" indent="0" algn="just" defTabSz="406400" rtl="0" eaLnBrk="0" fontAlgn="base" latinLnBrk="0" hangingPunct="0">
              <a:lnSpc>
                <a:spcPct val="93000"/>
              </a:lnSpc>
              <a:spcBef>
                <a:spcPct val="0"/>
              </a:spcBef>
              <a:spcAft>
                <a:spcPts val="800"/>
              </a:spcAft>
              <a:buClr>
                <a:srgbClr val="000000"/>
              </a:buClr>
              <a:buSzPct val="45000"/>
              <a:buFont typeface="Wingdings" panose="05000000000000000000" pitchFamily="2" charset="2"/>
              <a:buNone/>
              <a:tabLst/>
              <a:defRPr/>
            </a:pPr>
            <a:r>
              <a:rPr kumimoji="0" lang="en-US" altLang="en-US" sz="2600" b="1" i="0" u="sng" strike="noStrike" kern="1200" cap="none" spc="0" normalizeH="0" baseline="0" noProof="0" dirty="0">
                <a:ln>
                  <a:noFill/>
                </a:ln>
                <a:solidFill>
                  <a:srgbClr val="191966"/>
                </a:solidFill>
                <a:effectLst/>
                <a:uLnTx/>
                <a:uFillTx/>
                <a:latin typeface="Century Gothic" panose="020B0502020202020204" pitchFamily="34" charset="0"/>
                <a:ea typeface="MS Gothic"/>
                <a:cs typeface="+mn-cs"/>
              </a:rPr>
              <a:t>Directives for Compliance and Improvement</a:t>
            </a:r>
          </a:p>
          <a:p>
            <a:pPr marL="95250" marR="0" lvl="0" indent="0" algn="just" defTabSz="406400" rtl="0" eaLnBrk="0" fontAlgn="base" latinLnBrk="0" hangingPunct="0">
              <a:lnSpc>
                <a:spcPct val="100000"/>
              </a:lnSpc>
              <a:spcBef>
                <a:spcPct val="0"/>
              </a:spcBef>
              <a:spcAft>
                <a:spcPts val="1288"/>
              </a:spcAft>
              <a:buClr>
                <a:srgbClr val="000000"/>
              </a:buClr>
              <a:buSzPct val="45000"/>
              <a:buFont typeface="Wingdings" panose="05000000000000000000" pitchFamily="2" charset="2"/>
              <a:buNone/>
              <a:tabLst/>
              <a:defRPr/>
            </a:pPr>
            <a:r>
              <a:rPr kumimoji="0" lang="en-US" sz="2400" b="0" i="0" u="none" strike="noStrike" kern="1200" cap="none" spc="0" normalizeH="0" baseline="0" noProof="0" dirty="0">
                <a:ln>
                  <a:noFill/>
                </a:ln>
                <a:solidFill>
                  <a:srgbClr val="002060"/>
                </a:solidFill>
                <a:effectLst/>
                <a:uLnTx/>
                <a:uFillTx/>
                <a:latin typeface="Century Gothic" panose="020B0502020202020204" pitchFamily="34" charset="0"/>
                <a:ea typeface="MS Gothic"/>
                <a:cs typeface="+mn-cs"/>
              </a:rPr>
              <a:t>The DBE is </a:t>
            </a:r>
            <a:r>
              <a:rPr kumimoji="0" lang="en-US" sz="2400" b="0" i="0" u="none" strike="noStrike" kern="1200" cap="none" spc="0" normalizeH="0" baseline="0" noProof="0" dirty="0">
                <a:ln>
                  <a:noFill/>
                </a:ln>
                <a:solidFill>
                  <a:srgbClr val="191966"/>
                </a:solidFill>
                <a:effectLst/>
                <a:uLnTx/>
                <a:uFillTx/>
                <a:latin typeface="Century Gothic" panose="020B0502020202020204" pitchFamily="34" charset="0"/>
                <a:ea typeface="MS Gothic"/>
                <a:cs typeface="+mn-cs"/>
              </a:rPr>
              <a:t>required to:</a:t>
            </a:r>
            <a:endParaRPr kumimoji="0" lang="en-US" sz="2400" b="0" i="0" u="none" strike="noStrike" kern="1200" cap="none" spc="0" normalizeH="0" baseline="0" noProof="0" dirty="0">
              <a:ln>
                <a:noFill/>
              </a:ln>
              <a:solidFill>
                <a:srgbClr val="002060"/>
              </a:solidFill>
              <a:effectLst/>
              <a:uLnTx/>
              <a:uFillTx/>
              <a:latin typeface="Century Gothic" panose="020B0502020202020204" pitchFamily="34" charset="0"/>
              <a:ea typeface="MS Gothic"/>
              <a:cs typeface="+mn-cs"/>
            </a:endParaRPr>
          </a:p>
          <a:p>
            <a:pPr marL="563563" marR="0" lvl="0" indent="-457200" algn="just" defTabSz="449263" rtl="0" eaLnBrk="0" fontAlgn="base" latinLnBrk="0" hangingPunct="0">
              <a:lnSpc>
                <a:spcPct val="93000"/>
              </a:lnSpc>
              <a:spcBef>
                <a:spcPct val="0"/>
              </a:spcBef>
              <a:spcAft>
                <a:spcPts val="800"/>
              </a:spcAft>
              <a:buClr>
                <a:srgbClr val="002060"/>
              </a:buClr>
              <a:buSzPct val="100000"/>
              <a:buFont typeface="+mj-lt"/>
              <a:buAutoNum type="alphaLcPeriod"/>
              <a:tabLst/>
              <a:defRPr/>
            </a:pPr>
            <a:r>
              <a:rPr kumimoji="0" lang="en-US" sz="2400" b="0" i="0" u="none" strike="noStrike" kern="1200" cap="none" spc="0" normalizeH="0" baseline="0" noProof="0" dirty="0">
                <a:ln>
                  <a:noFill/>
                </a:ln>
                <a:solidFill>
                  <a:srgbClr val="002060"/>
                </a:solidFill>
                <a:effectLst/>
                <a:uLnTx/>
                <a:uFillTx/>
                <a:latin typeface="Century Gothic" panose="020B0502020202020204" pitchFamily="34" charset="0"/>
                <a:ea typeface="MS Gothic"/>
                <a:cs typeface="+mn-cs"/>
              </a:rPr>
              <a:t>Ensure that all provincial internal moderators and chief markers meet the pre-marking requirements.</a:t>
            </a:r>
          </a:p>
          <a:p>
            <a:pPr marL="106363" indent="0" algn="just">
              <a:buClr>
                <a:srgbClr val="002060"/>
              </a:buClr>
              <a:buSzPct val="100000"/>
              <a:buNone/>
            </a:pPr>
            <a:endParaRPr lang="en-US" sz="2400" dirty="0">
              <a:solidFill>
                <a:srgbClr val="002060"/>
              </a:solidFill>
              <a:latin typeface="Century Gothic" panose="020B0502020202020204" pitchFamily="34" charset="0"/>
            </a:endParaRPr>
          </a:p>
        </p:txBody>
      </p:sp>
      <p:sp>
        <p:nvSpPr>
          <p:cNvPr id="57348" name="Slide Number Placeholder 1">
            <a:extLst>
              <a:ext uri="{FF2B5EF4-FFF2-40B4-BE49-F238E27FC236}">
                <a16:creationId xmlns:a16="http://schemas.microsoft.com/office/drawing/2014/main" id="{59341054-102B-4DDE-B865-BD72959D5EF0}"/>
              </a:ext>
            </a:extLst>
          </p:cNvPr>
          <p:cNvSpPr txBox="1">
            <a:spLocks/>
          </p:cNvSpPr>
          <p:nvPr/>
        </p:nvSpPr>
        <p:spPr bwMode="auto">
          <a:xfrm>
            <a:off x="9002713" y="7035800"/>
            <a:ext cx="55086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3000"/>
              </a:lnSpc>
              <a:spcAft>
                <a:spcPts val="1425"/>
              </a:spcAft>
              <a:buClr>
                <a:srgbClr val="000000"/>
              </a:buClr>
              <a:buSzPct val="45000"/>
              <a:buFont typeface="Wingdings" panose="05000000000000000000" pitchFamily="2" charset="2"/>
              <a:buChar char=""/>
              <a:defRPr sz="3200">
                <a:solidFill>
                  <a:srgbClr val="000000"/>
                </a:solidFill>
                <a:latin typeface="Arial" panose="020B0604020202020204" pitchFamily="34" charset="0"/>
                <a:ea typeface="MS Gothic" panose="020B0609070205080204" pitchFamily="49" charset="-128"/>
              </a:defRPr>
            </a:lvl1pPr>
            <a:lvl2pPr marL="742950" indent="-285750">
              <a:lnSpc>
                <a:spcPct val="93000"/>
              </a:lnSpc>
              <a:spcAft>
                <a:spcPts val="1138"/>
              </a:spcAft>
              <a:buClr>
                <a:srgbClr val="000000"/>
              </a:buClr>
              <a:buSzPct val="75000"/>
              <a:buFont typeface="Symbol" panose="05050102010706020507" pitchFamily="18" charset="2"/>
              <a:buChar char=""/>
              <a:defRPr sz="2800">
                <a:solidFill>
                  <a:srgbClr val="000000"/>
                </a:solidFill>
                <a:latin typeface="Arial" panose="020B0604020202020204" pitchFamily="34" charset="0"/>
                <a:ea typeface="MS Gothic" panose="020B0609070205080204" pitchFamily="49" charset="-128"/>
              </a:defRPr>
            </a:lvl2pPr>
            <a:lvl3pPr marL="1143000" indent="-228600">
              <a:lnSpc>
                <a:spcPct val="93000"/>
              </a:lnSpc>
              <a:spcAft>
                <a:spcPts val="850"/>
              </a:spcAft>
              <a:buClr>
                <a:srgbClr val="000000"/>
              </a:buClr>
              <a:buSzPct val="45000"/>
              <a:buFont typeface="Wingdings" panose="05000000000000000000" pitchFamily="2" charset="2"/>
              <a:buChar char=""/>
              <a:defRPr sz="2400">
                <a:solidFill>
                  <a:srgbClr val="000000"/>
                </a:solidFill>
                <a:latin typeface="Arial" panose="020B0604020202020204" pitchFamily="34" charset="0"/>
                <a:ea typeface="MS Gothic" panose="020B0609070205080204" pitchFamily="49" charset="-128"/>
              </a:defRPr>
            </a:lvl3pPr>
            <a:lvl4pPr marL="1600200" indent="-228600">
              <a:lnSpc>
                <a:spcPct val="93000"/>
              </a:lnSpc>
              <a:spcAft>
                <a:spcPts val="575"/>
              </a:spcAft>
              <a:buClr>
                <a:srgbClr val="000000"/>
              </a:buClr>
              <a:buSzPct val="75000"/>
              <a:buFont typeface="Symbol" panose="05050102010706020507" pitchFamily="18" charset="2"/>
              <a:buChar char=""/>
              <a:defRPr sz="2000">
                <a:solidFill>
                  <a:srgbClr val="000000"/>
                </a:solidFill>
                <a:latin typeface="Arial" panose="020B0604020202020204" pitchFamily="34" charset="0"/>
                <a:ea typeface="MS Gothic" panose="020B0609070205080204" pitchFamily="49" charset="-128"/>
              </a:defRPr>
            </a:lvl4pPr>
            <a:lvl5pPr marL="2057400" indent="-228600">
              <a:lnSpc>
                <a:spcPct val="93000"/>
              </a:lnSpc>
              <a:spcAft>
                <a:spcPts val="288"/>
              </a:spcAft>
              <a:buClr>
                <a:srgbClr val="000000"/>
              </a:buClr>
              <a:buSzPct val="45000"/>
              <a:buFont typeface="Wingdings" panose="05000000000000000000" pitchFamily="2" charset="2"/>
              <a:buChar char=""/>
              <a:defRPr sz="2000">
                <a:solidFill>
                  <a:srgbClr val="000000"/>
                </a:solidFill>
                <a:latin typeface="Arial" panose="020B0604020202020204" pitchFamily="34" charset="0"/>
                <a:ea typeface="MS Gothic" panose="020B0609070205080204" pitchFamily="49" charset="-128"/>
              </a:defRPr>
            </a:lvl5pPr>
            <a:lvl6pPr marL="2514600" indent="-228600" defTabSz="449263"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Arial" panose="020B0604020202020204" pitchFamily="34" charset="0"/>
                <a:ea typeface="MS Gothic" panose="020B0609070205080204" pitchFamily="49" charset="-128"/>
              </a:defRPr>
            </a:lvl6pPr>
            <a:lvl7pPr marL="2971800" indent="-228600" defTabSz="449263"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Arial" panose="020B0604020202020204" pitchFamily="34" charset="0"/>
                <a:ea typeface="MS Gothic" panose="020B0609070205080204" pitchFamily="49" charset="-128"/>
              </a:defRPr>
            </a:lvl7pPr>
            <a:lvl8pPr marL="3429000" indent="-228600" defTabSz="449263"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Arial" panose="020B0604020202020204" pitchFamily="34" charset="0"/>
                <a:ea typeface="MS Gothic" panose="020B0609070205080204" pitchFamily="49" charset="-128"/>
              </a:defRPr>
            </a:lvl8pPr>
            <a:lvl9pPr marL="3886200" indent="-228600" defTabSz="449263" eaLnBrk="0" fontAlgn="base" hangingPunct="0">
              <a:lnSpc>
                <a:spcPct val="93000"/>
              </a:lnSpc>
              <a:spcBef>
                <a:spcPct val="0"/>
              </a:spcBef>
              <a:spcAft>
                <a:spcPts val="288"/>
              </a:spcAft>
              <a:buClr>
                <a:srgbClr val="000000"/>
              </a:buClr>
              <a:buSzPct val="45000"/>
              <a:buFont typeface="Wingdings" panose="05000000000000000000" pitchFamily="2" charset="2"/>
              <a:buChar char=""/>
              <a:defRPr sz="2000">
                <a:solidFill>
                  <a:srgbClr val="000000"/>
                </a:solidFill>
                <a:latin typeface="Arial" panose="020B0604020202020204" pitchFamily="34" charset="0"/>
                <a:ea typeface="MS Gothic" panose="020B0609070205080204" pitchFamily="49" charset="-128"/>
              </a:defRPr>
            </a:lvl9pPr>
          </a:lstStyle>
          <a:p>
            <a:pPr algn="r" eaLnBrk="1">
              <a:spcAft>
                <a:spcPct val="0"/>
              </a:spcAft>
              <a:buFont typeface="Wingdings" panose="05000000000000000000" pitchFamily="2" charset="2"/>
              <a:buNone/>
            </a:pPr>
            <a:fld id="{BD2A91F8-8320-4F3F-B148-D46B895CC91C}" type="slidenum">
              <a:rPr lang="en-US" altLang="en-US" sz="1400">
                <a:latin typeface="Century Gothic" panose="020B0502020202020204" pitchFamily="34" charset="0"/>
              </a:rPr>
              <a:pPr algn="r" eaLnBrk="1">
                <a:spcAft>
                  <a:spcPct val="0"/>
                </a:spcAft>
                <a:buFont typeface="Wingdings" panose="05000000000000000000" pitchFamily="2" charset="2"/>
                <a:buNone/>
              </a:pPr>
              <a:t>34</a:t>
            </a:fld>
            <a:endParaRPr lang="en-US" altLang="en-US" sz="1400" dirty="0">
              <a:latin typeface="Century Gothic" panose="020B0502020202020204"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63513" y="229260"/>
            <a:ext cx="9753600" cy="1264577"/>
          </a:xfrm>
        </p:spPr>
        <p:txBody>
          <a:bodyPr/>
          <a:lstStyle/>
          <a:p>
            <a:r>
              <a:rPr kumimoji="0" lang="en-US" altLang="en-US" sz="3200" b="1" i="0" u="none" strike="noStrike" kern="0" cap="none" spc="0" normalizeH="0" baseline="0" noProof="0" dirty="0">
                <a:ln>
                  <a:noFill/>
                </a:ln>
                <a:solidFill>
                  <a:srgbClr val="3333CC">
                    <a:lumMod val="50000"/>
                  </a:srgbClr>
                </a:solidFill>
                <a:effectLst/>
                <a:uLnTx/>
                <a:uFillTx/>
                <a:latin typeface="Century Gothic" panose="020B0502020202020204" pitchFamily="34" charset="0"/>
                <a:ea typeface="MS Gothic"/>
                <a:cs typeface="+mj-cs"/>
              </a:rPr>
              <a:t>Marking Guidelines Standardisation</a:t>
            </a:r>
            <a:endParaRPr lang="en-ZA" altLang="en-US" sz="3200" dirty="0"/>
          </a:p>
        </p:txBody>
      </p:sp>
      <p:sp>
        <p:nvSpPr>
          <p:cNvPr id="14339" name="Content Placeholder 2"/>
          <p:cNvSpPr>
            <a:spLocks noGrp="1"/>
          </p:cNvSpPr>
          <p:nvPr>
            <p:ph idx="1"/>
          </p:nvPr>
        </p:nvSpPr>
        <p:spPr>
          <a:xfrm>
            <a:off x="0" y="1874837"/>
            <a:ext cx="9896092" cy="4724400"/>
          </a:xfrm>
        </p:spPr>
        <p:txBody>
          <a:bodyPr/>
          <a:lstStyle/>
          <a:p>
            <a:pPr marL="106363" indent="0" algn="ctr">
              <a:buNone/>
            </a:pPr>
            <a:r>
              <a:rPr lang="en-US" altLang="en-US" sz="2800" b="1" u="sng" kern="0" dirty="0">
                <a:solidFill>
                  <a:srgbClr val="191966"/>
                </a:solidFill>
                <a:latin typeface="Century Gothic" panose="020B0502020202020204" pitchFamily="34" charset="0"/>
                <a:ea typeface="MS Gothic"/>
                <a:cs typeface="+mj-cs"/>
              </a:rPr>
              <a:t>Recurrent Non-compliance</a:t>
            </a:r>
          </a:p>
          <a:p>
            <a:pPr marL="106363" indent="0">
              <a:buNone/>
            </a:pPr>
            <a:r>
              <a:rPr lang="en-US" altLang="en-US" sz="2800" b="1" kern="0" dirty="0">
                <a:solidFill>
                  <a:srgbClr val="191966"/>
                </a:solidFill>
                <a:latin typeface="Century Gothic" panose="020B0502020202020204" pitchFamily="34" charset="0"/>
                <a:ea typeface="MS Gothic"/>
                <a:cs typeface="+mj-cs"/>
              </a:rPr>
              <a:t>The following area with recurrent non-compliance was noted: </a:t>
            </a:r>
          </a:p>
          <a:p>
            <a:pPr marL="549275" indent="-457200" algn="just">
              <a:buClr>
                <a:srgbClr val="181966"/>
              </a:buClr>
              <a:buSzPct val="100000"/>
              <a:buFont typeface="+mj-lt"/>
              <a:buAutoNum type="alphaLcPeriod"/>
            </a:pPr>
            <a:r>
              <a:rPr lang="en-US" altLang="en-US" sz="2400" kern="0" dirty="0">
                <a:solidFill>
                  <a:srgbClr val="191966"/>
                </a:solidFill>
                <a:latin typeface="Century Gothic" panose="020B0502020202020204" pitchFamily="34" charset="0"/>
                <a:ea typeface="MS Gothic"/>
                <a:cs typeface="+mj-cs"/>
              </a:rPr>
              <a:t>Non-adherence to the 20 scripts pre-marking requirement in preparation for marking guideline standardisation;</a:t>
            </a:r>
          </a:p>
          <a:p>
            <a:pPr marL="627063" indent="-534988" algn="just">
              <a:buSzPct val="100000"/>
              <a:buFont typeface="+mj-lt"/>
              <a:buAutoNum type="alphaLcPeriod"/>
            </a:pPr>
            <a:endParaRPr lang="en-US" altLang="en-US" sz="2400" kern="0" dirty="0">
              <a:solidFill>
                <a:srgbClr val="191966"/>
              </a:solidFill>
              <a:latin typeface="Century Gothic" panose="020B0502020202020204" pitchFamily="34" charset="0"/>
              <a:ea typeface="MS Gothic"/>
              <a:cs typeface="+mj-cs"/>
            </a:endParaRPr>
          </a:p>
          <a:p>
            <a:pPr marL="893763" indent="-266700" algn="just">
              <a:buSzPct val="100000"/>
              <a:buFont typeface="Arial" panose="020B0604020202020204" pitchFamily="34" charset="0"/>
              <a:buChar char="•"/>
            </a:pPr>
            <a:endParaRPr lang="en-US" altLang="en-US" sz="2000" kern="0" dirty="0">
              <a:solidFill>
                <a:srgbClr val="191966"/>
              </a:solidFill>
              <a:latin typeface="Century Gothic" panose="020B0502020202020204" pitchFamily="34" charset="0"/>
              <a:ea typeface="MS Gothic"/>
              <a:cs typeface="+mj-cs"/>
            </a:endParaRPr>
          </a:p>
          <a:p>
            <a:pPr marL="620713" indent="-514350" algn="just">
              <a:buSzPct val="100000"/>
              <a:buFont typeface="+mj-lt"/>
              <a:buAutoNum type="alphaLcPeriod"/>
            </a:pPr>
            <a:endParaRPr lang="en-US" altLang="en-US" sz="2400" kern="0" dirty="0">
              <a:solidFill>
                <a:srgbClr val="191966"/>
              </a:solidFill>
              <a:latin typeface="Century Gothic" panose="020B0502020202020204" pitchFamily="34" charset="0"/>
              <a:ea typeface="MS Gothic"/>
              <a:cs typeface="+mj-cs"/>
            </a:endParaRPr>
          </a:p>
          <a:p>
            <a:pPr marL="106363" indent="0" algn="just">
              <a:buSzPct val="100000"/>
              <a:buNone/>
            </a:pPr>
            <a:endParaRPr lang="en-ZA" altLang="en-US" sz="2800" dirty="0">
              <a:solidFill>
                <a:srgbClr val="191966"/>
              </a:solidFill>
              <a:latin typeface="Century Gothic" panose="020B0502020202020204" pitchFamily="34" charset="0"/>
            </a:endParaRPr>
          </a:p>
        </p:txBody>
      </p:sp>
      <p:sp>
        <p:nvSpPr>
          <p:cNvPr id="2" name="Slide Number Placeholder 1"/>
          <p:cNvSpPr>
            <a:spLocks noGrp="1"/>
          </p:cNvSpPr>
          <p:nvPr>
            <p:ph type="sldNum" sz="quarter" idx="4294967295"/>
          </p:nvPr>
        </p:nvSpPr>
        <p:spPr/>
        <p:txBody>
          <a:bodyPr/>
          <a:lstStyle/>
          <a:p>
            <a:pPr marL="0" marR="0" lvl="0" indent="0" algn="r" defTabSz="449263" rtl="0" eaLnBrk="1" fontAlgn="base" latinLnBrk="0" hangingPunct="0">
              <a:lnSpc>
                <a:spcPct val="93000"/>
              </a:lnSpc>
              <a:spcBef>
                <a:spcPct val="0"/>
              </a:spcBef>
              <a:spcAft>
                <a:spcPct val="0"/>
              </a:spcAft>
              <a:buClr>
                <a:srgbClr val="000000"/>
              </a:buClr>
              <a:buSzPct val="45000"/>
              <a:buFont typeface="Wingdings" pitchFamily="2" charset="2"/>
              <a:buNone/>
              <a:tabLst/>
              <a:defRPr/>
            </a:pPr>
            <a:fld id="{6E752065-9866-40C6-BD87-6268BE28AB23}" type="slidenum">
              <a:rPr kumimoji="0" lang="en-ZA" sz="1400" b="0" i="0" u="none" strike="noStrike" kern="1200" cap="none" spc="0" normalizeH="0" baseline="0" noProof="0" smtClean="0">
                <a:ln>
                  <a:noFill/>
                </a:ln>
                <a:solidFill>
                  <a:srgbClr val="000000"/>
                </a:solidFill>
                <a:effectLst/>
                <a:uLnTx/>
                <a:uFillTx/>
                <a:latin typeface="Century Gothic" panose="020B0502020202020204" pitchFamily="34" charset="0"/>
                <a:ea typeface="MS Gothic" pitchFamily="49" charset="-128"/>
                <a:cs typeface="Arial" charset="0"/>
              </a:rPr>
              <a:pPr marL="0" marR="0" lvl="0" indent="0" algn="r" defTabSz="449263" rtl="0" eaLnBrk="1" fontAlgn="base" latinLnBrk="0" hangingPunct="0">
                <a:lnSpc>
                  <a:spcPct val="93000"/>
                </a:lnSpc>
                <a:spcBef>
                  <a:spcPct val="0"/>
                </a:spcBef>
                <a:spcAft>
                  <a:spcPct val="0"/>
                </a:spcAft>
                <a:buClr>
                  <a:srgbClr val="000000"/>
                </a:buClr>
                <a:buSzPct val="45000"/>
                <a:buFont typeface="Wingdings" pitchFamily="2" charset="2"/>
                <a:buNone/>
                <a:tabLst/>
                <a:defRPr/>
              </a:pPr>
              <a:t>35</a:t>
            </a:fld>
            <a:endParaRPr kumimoji="0" lang="en-ZA" sz="1400" b="0" i="0" u="none" strike="noStrike" kern="1200" cap="none" spc="0" normalizeH="0" baseline="0" noProof="0" dirty="0">
              <a:ln>
                <a:noFill/>
              </a:ln>
              <a:solidFill>
                <a:srgbClr val="000000"/>
              </a:solidFill>
              <a:effectLst/>
              <a:uLnTx/>
              <a:uFillTx/>
              <a:latin typeface="Century Gothic" panose="020B0502020202020204" pitchFamily="34" charset="0"/>
              <a:ea typeface="MS Gothic" pitchFamily="49" charset="-128"/>
              <a:cs typeface="Arial" charset="0"/>
            </a:endParaRPr>
          </a:p>
        </p:txBody>
      </p:sp>
    </p:spTree>
    <p:extLst>
      <p:ext uri="{BB962C8B-B14F-4D97-AF65-F5344CB8AC3E}">
        <p14:creationId xmlns:p14="http://schemas.microsoft.com/office/powerpoint/2010/main" val="24322854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bwMode="auto">
          <a:xfrm>
            <a:off x="1483035" y="1860776"/>
            <a:ext cx="7109792" cy="3024336"/>
          </a:xfrm>
          <a:prstGeom prst="roundRect">
            <a:avLst/>
          </a:prstGeom>
          <a:solidFill>
            <a:schemeClr val="accent2">
              <a:lumMod val="75000"/>
            </a:schemeClr>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marL="0" marR="0" lvl="0" indent="0" algn="l" defTabSz="449263" rtl="0" eaLnBrk="1" fontAlgn="base" latinLnBrk="0" hangingPunct="0">
              <a:lnSpc>
                <a:spcPct val="93000"/>
              </a:lnSpc>
              <a:spcBef>
                <a:spcPct val="0"/>
              </a:spcBef>
              <a:spcAft>
                <a:spcPct val="0"/>
              </a:spcAft>
              <a:buClr>
                <a:srgbClr val="000000"/>
              </a:buClr>
              <a:buSzPct val="45000"/>
              <a:buFont typeface="Wingdings" charset="2"/>
              <a:buNone/>
              <a:tabLst/>
              <a:defRPr/>
            </a:pPr>
            <a:endParaRPr kumimoji="0" lang="en-ZA" sz="1800" b="0" i="0" u="none" strike="noStrike" kern="1200" cap="none" spc="0" normalizeH="0" baseline="0" noProof="0" dirty="0">
              <a:ln>
                <a:noFill/>
              </a:ln>
              <a:solidFill>
                <a:srgbClr val="FFFFFF"/>
              </a:solidFill>
              <a:effectLst/>
              <a:uLnTx/>
              <a:uFillTx/>
              <a:latin typeface="Arial" charset="0"/>
              <a:ea typeface="MS Gothic"/>
              <a:cs typeface="Arial" charset="0"/>
            </a:endParaRPr>
          </a:p>
          <a:p>
            <a:pPr marL="0" marR="0" lvl="0" indent="0" algn="l" defTabSz="449263" rtl="0" eaLnBrk="1" fontAlgn="base" latinLnBrk="0" hangingPunct="0">
              <a:lnSpc>
                <a:spcPct val="93000"/>
              </a:lnSpc>
              <a:spcBef>
                <a:spcPct val="0"/>
              </a:spcBef>
              <a:spcAft>
                <a:spcPct val="0"/>
              </a:spcAft>
              <a:buClr>
                <a:srgbClr val="000000"/>
              </a:buClr>
              <a:buSzPct val="45000"/>
              <a:buFont typeface="Wingdings" charset="2"/>
              <a:buNone/>
              <a:tabLst/>
              <a:defRPr/>
            </a:pPr>
            <a:endParaRPr kumimoji="0" lang="en-ZA" sz="1800" b="0" i="0" u="none" strike="noStrike" kern="1200" cap="none" spc="0" normalizeH="0" baseline="0" noProof="0" dirty="0">
              <a:ln>
                <a:noFill/>
              </a:ln>
              <a:solidFill>
                <a:srgbClr val="FFFFFF"/>
              </a:solidFill>
              <a:effectLst/>
              <a:uLnTx/>
              <a:uFillTx/>
              <a:latin typeface="Arial" charset="0"/>
              <a:ea typeface="MS Gothic"/>
              <a:cs typeface="Arial" charset="0"/>
            </a:endParaRPr>
          </a:p>
          <a:p>
            <a:pPr marL="0" marR="0" lvl="0" indent="0" algn="l" defTabSz="449263" rtl="0" eaLnBrk="1" fontAlgn="base" latinLnBrk="0" hangingPunct="0">
              <a:lnSpc>
                <a:spcPct val="93000"/>
              </a:lnSpc>
              <a:spcBef>
                <a:spcPct val="0"/>
              </a:spcBef>
              <a:spcAft>
                <a:spcPct val="0"/>
              </a:spcAft>
              <a:buClr>
                <a:srgbClr val="000000"/>
              </a:buClr>
              <a:buSzPct val="45000"/>
              <a:buFont typeface="Wingdings" charset="2"/>
              <a:buNone/>
              <a:tabLst/>
              <a:defRPr/>
            </a:pPr>
            <a:endParaRPr kumimoji="0" lang="en-ZA" sz="1800" b="0" i="0" u="none" strike="noStrike" kern="1200" cap="none" spc="0" normalizeH="0" baseline="0" noProof="0" dirty="0">
              <a:ln>
                <a:noFill/>
              </a:ln>
              <a:solidFill>
                <a:srgbClr val="FFFFFF"/>
              </a:solidFill>
              <a:effectLst/>
              <a:uLnTx/>
              <a:uFillTx/>
              <a:latin typeface="Arial" charset="0"/>
              <a:ea typeface="MS Gothic"/>
              <a:cs typeface="Arial" charset="0"/>
            </a:endParaRPr>
          </a:p>
          <a:p>
            <a:pPr marL="0" marR="0" lvl="0" indent="0" algn="ctr" defTabSz="449263" rtl="0" eaLnBrk="1" fontAlgn="base" latinLnBrk="0" hangingPunct="0">
              <a:lnSpc>
                <a:spcPct val="93000"/>
              </a:lnSpc>
              <a:spcBef>
                <a:spcPct val="0"/>
              </a:spcBef>
              <a:spcAft>
                <a:spcPct val="0"/>
              </a:spcAft>
              <a:buClr>
                <a:srgbClr val="000000"/>
              </a:buClr>
              <a:buSzPct val="45000"/>
              <a:buFont typeface="Wingdings" charset="2"/>
              <a:buNone/>
              <a:tabLst/>
              <a:defRPr/>
            </a:pPr>
            <a:r>
              <a:rPr kumimoji="0" lang="en-ZA" sz="4400" b="1" i="0" u="none" strike="noStrike" kern="1200" cap="none" spc="0" normalizeH="0" baseline="0" noProof="0" dirty="0">
                <a:ln>
                  <a:noFill/>
                </a:ln>
                <a:solidFill>
                  <a:srgbClr val="FFFFFF"/>
                </a:solidFill>
                <a:effectLst/>
                <a:uLnTx/>
                <a:uFillTx/>
                <a:latin typeface="Century Gothic" panose="020B0502020202020204" pitchFamily="34" charset="0"/>
                <a:ea typeface="MS Gothic"/>
                <a:cs typeface="Arial" charset="0"/>
              </a:rPr>
              <a:t>MONITORING OF THE MARKING</a:t>
            </a:r>
          </a:p>
        </p:txBody>
      </p:sp>
      <p:sp>
        <p:nvSpPr>
          <p:cNvPr id="3" name="Slide Number Placeholder 2"/>
          <p:cNvSpPr>
            <a:spLocks noGrp="1"/>
          </p:cNvSpPr>
          <p:nvPr>
            <p:ph type="sldNum" idx="4"/>
          </p:nvPr>
        </p:nvSpPr>
        <p:spPr>
          <a:xfrm>
            <a:off x="7224713" y="6884988"/>
            <a:ext cx="2351087" cy="522287"/>
          </a:xfrm>
        </p:spPr>
        <p:txBody>
          <a:bodyPr/>
          <a:lstStyle/>
          <a:p>
            <a:pPr marL="0" marR="0" lvl="0" indent="0" algn="r" defTabSz="449263" rtl="0" eaLnBrk="1" fontAlgn="base" latinLnBrk="0" hangingPunct="0">
              <a:lnSpc>
                <a:spcPct val="93000"/>
              </a:lnSpc>
              <a:spcBef>
                <a:spcPct val="0"/>
              </a:spcBef>
              <a:spcAft>
                <a:spcPct val="0"/>
              </a:spcAft>
              <a:buClr>
                <a:srgbClr val="000000"/>
              </a:buClr>
              <a:buSzPct val="45000"/>
              <a:buFont typeface="Wingdings" pitchFamily="2" charset="2"/>
              <a:buNone/>
              <a:tabLst/>
              <a:defRPr/>
            </a:pPr>
            <a:fld id="{FB682254-A90A-4E36-AFA3-8B22414A6040}" type="slidenum">
              <a:rPr kumimoji="0" lang="en-GB" altLang="en-US" sz="1400" b="0" i="0" u="none" strike="noStrike" kern="1200" cap="none" spc="0" normalizeH="0" baseline="0" noProof="0" smtClean="0">
                <a:ln>
                  <a:noFill/>
                </a:ln>
                <a:solidFill>
                  <a:srgbClr val="181966"/>
                </a:solidFill>
                <a:effectLst/>
                <a:uLnTx/>
                <a:uFillTx/>
                <a:latin typeface="Century Gothic" panose="020B0502020202020204" pitchFamily="34" charset="0"/>
                <a:ea typeface="MS Gothic" pitchFamily="49" charset="-128"/>
                <a:cs typeface="Arial" charset="0"/>
              </a:rPr>
              <a:pPr marL="0" marR="0" lvl="0" indent="0" algn="r" defTabSz="449263" rtl="0" eaLnBrk="1" fontAlgn="base" latinLnBrk="0" hangingPunct="0">
                <a:lnSpc>
                  <a:spcPct val="93000"/>
                </a:lnSpc>
                <a:spcBef>
                  <a:spcPct val="0"/>
                </a:spcBef>
                <a:spcAft>
                  <a:spcPct val="0"/>
                </a:spcAft>
                <a:buClr>
                  <a:srgbClr val="000000"/>
                </a:buClr>
                <a:buSzPct val="45000"/>
                <a:buFont typeface="Wingdings" pitchFamily="2" charset="2"/>
                <a:buNone/>
                <a:tabLst/>
                <a:defRPr/>
              </a:pPr>
              <a:t>36</a:t>
            </a:fld>
            <a:endParaRPr kumimoji="0" lang="en-GB" altLang="en-US" sz="1400" b="0" i="0" u="none" strike="noStrike" kern="1200" cap="none" spc="0" normalizeH="0" baseline="0" noProof="0" dirty="0">
              <a:ln>
                <a:noFill/>
              </a:ln>
              <a:solidFill>
                <a:srgbClr val="181966"/>
              </a:solidFill>
              <a:effectLst/>
              <a:uLnTx/>
              <a:uFillTx/>
              <a:latin typeface="Century Gothic" panose="020B0502020202020204" pitchFamily="34" charset="0"/>
              <a:ea typeface="MS Gothic" pitchFamily="49" charset="-128"/>
              <a:cs typeface="Arial" charset="0"/>
            </a:endParaRPr>
          </a:p>
        </p:txBody>
      </p:sp>
    </p:spTree>
    <p:extLst>
      <p:ext uri="{BB962C8B-B14F-4D97-AF65-F5344CB8AC3E}">
        <p14:creationId xmlns:p14="http://schemas.microsoft.com/office/powerpoint/2010/main" val="1362754403"/>
      </p:ext>
    </p:extLst>
  </p:cSld>
  <p:clrMapOvr>
    <a:masterClrMapping/>
  </p:clrMapOvr>
  <p:transition spd="slow"/>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noChangeArrowheads="1"/>
          </p:cNvSpPr>
          <p:nvPr>
            <p:ph type="title"/>
          </p:nvPr>
        </p:nvSpPr>
        <p:spPr>
          <a:xfrm>
            <a:off x="239713" y="0"/>
            <a:ext cx="9525000" cy="884238"/>
          </a:xfrm>
        </p:spPr>
        <p:txBody>
          <a:bodyPr/>
          <a:lstStyle/>
          <a:p>
            <a:r>
              <a:rPr lang="en-ZA" altLang="en-US" sz="3200" b="1" dirty="0">
                <a:solidFill>
                  <a:srgbClr val="002060"/>
                </a:solidFill>
                <a:latin typeface="Century Gothic" panose="020B0502020202020204" pitchFamily="34" charset="0"/>
              </a:rPr>
              <a:t>Monitoring of the Marking of Examinations</a:t>
            </a:r>
          </a:p>
        </p:txBody>
      </p:sp>
      <p:sp>
        <p:nvSpPr>
          <p:cNvPr id="72707" name="Content Placeholder 2"/>
          <p:cNvSpPr>
            <a:spLocks noGrp="1"/>
          </p:cNvSpPr>
          <p:nvPr>
            <p:ph idx="1"/>
          </p:nvPr>
        </p:nvSpPr>
        <p:spPr>
          <a:xfrm>
            <a:off x="163512" y="1189037"/>
            <a:ext cx="9753599" cy="5410201"/>
          </a:xfrm>
        </p:spPr>
        <p:txBody>
          <a:bodyPr/>
          <a:lstStyle/>
          <a:p>
            <a:pPr marL="0" indent="0" defTabSz="407571">
              <a:spcAft>
                <a:spcPts val="1293"/>
              </a:spcAft>
              <a:buFont typeface="Wingdings" panose="05000000000000000000" pitchFamily="2" charset="2"/>
              <a:buNone/>
              <a:defRPr/>
            </a:pPr>
            <a:r>
              <a:rPr lang="en-US" sz="2800" b="1" u="sng" kern="0" dirty="0">
                <a:solidFill>
                  <a:srgbClr val="3333CC">
                    <a:lumMod val="50000"/>
                  </a:srgbClr>
                </a:solidFill>
                <a:latin typeface="Century Gothic" panose="020B0502020202020204" pitchFamily="34" charset="0"/>
              </a:rPr>
              <a:t>Areas of Improvement</a:t>
            </a:r>
          </a:p>
          <a:p>
            <a:pPr marL="106363" indent="0" algn="just">
              <a:spcAft>
                <a:spcPts val="1000"/>
              </a:spcAft>
              <a:buClr>
                <a:srgbClr val="002060"/>
              </a:buClr>
              <a:buSzPct val="100000"/>
              <a:buNone/>
            </a:pPr>
            <a:r>
              <a:rPr lang="en-ZA" sz="2400" dirty="0">
                <a:solidFill>
                  <a:srgbClr val="002060"/>
                </a:solidFill>
                <a:latin typeface="Century Gothic" panose="020B0502020202020204" pitchFamily="34" charset="0"/>
              </a:rPr>
              <a:t>The following areas of improvement were noted:</a:t>
            </a:r>
          </a:p>
          <a:p>
            <a:pPr marL="106363" indent="0" algn="just">
              <a:spcAft>
                <a:spcPts val="1000"/>
              </a:spcAft>
              <a:buClr>
                <a:srgbClr val="002060"/>
              </a:buClr>
              <a:buSzPct val="100000"/>
              <a:buNone/>
            </a:pPr>
            <a:endParaRPr lang="en-ZA" sz="1800" dirty="0">
              <a:solidFill>
                <a:srgbClr val="002060"/>
              </a:solidFill>
              <a:latin typeface="Century Gothic" panose="020B0502020202020204" pitchFamily="34" charset="0"/>
            </a:endParaRPr>
          </a:p>
          <a:p>
            <a:pPr marL="457200" lvl="0" indent="-457200" algn="just">
              <a:spcAft>
                <a:spcPts val="1000"/>
              </a:spcAft>
              <a:buClr>
                <a:srgbClr val="002060"/>
              </a:buClr>
              <a:buSzPct val="100000"/>
              <a:buFont typeface="+mj-lt"/>
              <a:buAutoNum type="alphaLcPeriod"/>
            </a:pPr>
            <a:r>
              <a:rPr lang="en-US" sz="2400" dirty="0">
                <a:solidFill>
                  <a:srgbClr val="002060"/>
                </a:solidFill>
                <a:latin typeface="Century Gothic" panose="020B0502020202020204" pitchFamily="34" charset="0"/>
              </a:rPr>
              <a:t>All marking centres were ready when marking started, with suitable resources for the conduciveness of the marking centres provided. This responded to a directive issued in 2021 that required marking centres be equipped with adequate facilities;</a:t>
            </a:r>
          </a:p>
          <a:p>
            <a:pPr marL="457200" lvl="0" indent="-457200" algn="just">
              <a:spcAft>
                <a:spcPts val="1000"/>
              </a:spcAft>
              <a:buClr>
                <a:srgbClr val="002060"/>
              </a:buClr>
              <a:buSzPct val="100000"/>
              <a:buFont typeface="+mj-lt"/>
              <a:buAutoNum type="alphaLcPeriod"/>
            </a:pPr>
            <a:r>
              <a:rPr lang="en-US" sz="2400" dirty="0">
                <a:solidFill>
                  <a:srgbClr val="002060"/>
                </a:solidFill>
                <a:latin typeface="Century Gothic" panose="020B0502020202020204" pitchFamily="34" charset="0"/>
              </a:rPr>
              <a:t>Lists of all marking personnel were available and could be verified at all centres monitored, a provision made to address a directive issued in 2021 on the non-availability of evidence to verify appointed marking personnel;</a:t>
            </a:r>
          </a:p>
          <a:p>
            <a:pPr marL="106363" indent="0" algn="just">
              <a:buClr>
                <a:srgbClr val="003366"/>
              </a:buClr>
              <a:buSzPct val="100000"/>
              <a:buNone/>
              <a:defRPr/>
            </a:pPr>
            <a:endParaRPr lang="en-US" sz="2400" dirty="0">
              <a:solidFill>
                <a:srgbClr val="002060"/>
              </a:solidFill>
              <a:latin typeface="Century Gothic" panose="020B0502020202020204" pitchFamily="34" charset="0"/>
            </a:endParaRPr>
          </a:p>
          <a:p>
            <a:pPr marL="106363" indent="0" algn="just">
              <a:lnSpc>
                <a:spcPct val="120000"/>
              </a:lnSpc>
              <a:spcAft>
                <a:spcPts val="0"/>
              </a:spcAft>
              <a:buFont typeface="Wingdings" panose="05000000000000000000" pitchFamily="2" charset="2"/>
              <a:buNone/>
              <a:defRPr/>
            </a:pPr>
            <a:endParaRPr lang="en-US" sz="2400" dirty="0">
              <a:solidFill>
                <a:srgbClr val="002060"/>
              </a:solidFill>
              <a:latin typeface="Century Gothic" panose="020B0502020202020204" pitchFamily="34" charset="0"/>
            </a:endParaRPr>
          </a:p>
        </p:txBody>
      </p:sp>
      <p:sp>
        <p:nvSpPr>
          <p:cNvPr id="5" name="Slide Number Placeholder 4">
            <a:extLst>
              <a:ext uri="{FF2B5EF4-FFF2-40B4-BE49-F238E27FC236}">
                <a16:creationId xmlns:a16="http://schemas.microsoft.com/office/drawing/2014/main" id="{2F4ACBC6-6FE7-4E45-B7DF-1D96011F7A90}"/>
              </a:ext>
            </a:extLst>
          </p:cNvPr>
          <p:cNvSpPr>
            <a:spLocks noGrp="1"/>
          </p:cNvSpPr>
          <p:nvPr>
            <p:ph type="sldNum" idx="4"/>
          </p:nvPr>
        </p:nvSpPr>
        <p:spPr>
          <a:xfrm>
            <a:off x="7224713" y="6884988"/>
            <a:ext cx="2351087" cy="522287"/>
          </a:xfrm>
        </p:spPr>
        <p:txBody>
          <a:bodyPr/>
          <a:lstStyle/>
          <a:p>
            <a:fld id="{FB682254-A90A-4E36-AFA3-8B22414A6040}" type="slidenum">
              <a:rPr lang="en-GB" altLang="en-US" b="0" smtClean="0">
                <a:solidFill>
                  <a:srgbClr val="181966"/>
                </a:solidFill>
              </a:rPr>
              <a:pPr/>
              <a:t>37</a:t>
            </a:fld>
            <a:endParaRPr lang="en-GB" altLang="en-US" b="0" dirty="0">
              <a:solidFill>
                <a:srgbClr val="181966"/>
              </a:solidFill>
            </a:endParaRPr>
          </a:p>
        </p:txBody>
      </p:sp>
    </p:spTree>
    <p:extLst>
      <p:ext uri="{BB962C8B-B14F-4D97-AF65-F5344CB8AC3E}">
        <p14:creationId xmlns:p14="http://schemas.microsoft.com/office/powerpoint/2010/main" val="13934798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97FA517C-2A75-45E8-9176-E7708CF4179F}"/>
              </a:ext>
            </a:extLst>
          </p:cNvPr>
          <p:cNvSpPr>
            <a:spLocks noGrp="1" noChangeArrowheads="1"/>
          </p:cNvSpPr>
          <p:nvPr>
            <p:ph type="title"/>
          </p:nvPr>
        </p:nvSpPr>
        <p:spPr>
          <a:xfrm>
            <a:off x="239713" y="252413"/>
            <a:ext cx="9525000" cy="479425"/>
          </a:xfrm>
        </p:spPr>
        <p:txBody>
          <a:bodyPr/>
          <a:lstStyle/>
          <a:p>
            <a:pPr>
              <a:defRPr/>
            </a:pPr>
            <a:r>
              <a:rPr lang="en-US" sz="3000" b="1" kern="0" dirty="0">
                <a:solidFill>
                  <a:srgbClr val="002060"/>
                </a:solidFill>
                <a:latin typeface="Century Gothic" panose="020B0502020202020204" pitchFamily="34" charset="0"/>
                <a:cs typeface="+mn-cs"/>
              </a:rPr>
              <a:t>Monitoring of Marking of Examinations</a:t>
            </a:r>
          </a:p>
        </p:txBody>
      </p:sp>
      <p:sp>
        <p:nvSpPr>
          <p:cNvPr id="72707" name="Content Placeholder 2">
            <a:extLst>
              <a:ext uri="{FF2B5EF4-FFF2-40B4-BE49-F238E27FC236}">
                <a16:creationId xmlns:a16="http://schemas.microsoft.com/office/drawing/2014/main" id="{2699F9F1-680C-4791-8ACD-B62F40FCB00D}"/>
              </a:ext>
            </a:extLst>
          </p:cNvPr>
          <p:cNvSpPr>
            <a:spLocks noGrp="1"/>
          </p:cNvSpPr>
          <p:nvPr>
            <p:ph idx="1"/>
          </p:nvPr>
        </p:nvSpPr>
        <p:spPr>
          <a:xfrm>
            <a:off x="125412" y="808037"/>
            <a:ext cx="9829800" cy="5715000"/>
          </a:xfrm>
        </p:spPr>
        <p:txBody>
          <a:bodyPr/>
          <a:lstStyle/>
          <a:p>
            <a:pPr marL="0" indent="0" algn="just" defTabSz="407571">
              <a:spcAft>
                <a:spcPts val="1293"/>
              </a:spcAft>
              <a:buFont typeface="Wingdings" panose="05000000000000000000" pitchFamily="2" charset="2"/>
              <a:buNone/>
              <a:defRPr/>
            </a:pPr>
            <a:r>
              <a:rPr lang="en-US" sz="2600" b="1" u="sng" dirty="0">
                <a:solidFill>
                  <a:srgbClr val="002060"/>
                </a:solidFill>
                <a:latin typeface="Century Gothic" panose="020B0502020202020204" pitchFamily="34" charset="0"/>
              </a:rPr>
              <a:t>Areas of Improvement</a:t>
            </a:r>
          </a:p>
          <a:p>
            <a:pPr marL="0" indent="0" algn="just" defTabSz="407571">
              <a:spcAft>
                <a:spcPts val="1293"/>
              </a:spcAft>
              <a:buClr>
                <a:srgbClr val="003366"/>
              </a:buClr>
              <a:buSzPct val="100000"/>
              <a:buNone/>
              <a:defRPr/>
            </a:pPr>
            <a:r>
              <a:rPr lang="en-US" sz="2200" dirty="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The following areas of improvement were noted:</a:t>
            </a:r>
          </a:p>
          <a:p>
            <a:pPr marL="457200" indent="-457200" algn="just" defTabSz="407571">
              <a:spcAft>
                <a:spcPts val="1293"/>
              </a:spcAft>
              <a:buClr>
                <a:srgbClr val="003366"/>
              </a:buClr>
              <a:buSzPct val="100000"/>
              <a:buFont typeface="+mj-lt"/>
              <a:buAutoNum type="alphaLcPeriod" startAt="3"/>
              <a:defRPr/>
            </a:pPr>
            <a:r>
              <a:rPr lang="en-US" sz="2200" dirty="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All centres could produce Occupational Health and Safety (OHS) certificates and, although one was outdated, this was an improvement that resulted from a directive issued in 2021 for centres to provide valid OHS evidence;</a:t>
            </a:r>
          </a:p>
          <a:p>
            <a:pPr marL="457200" indent="-457200" algn="just" defTabSz="407571">
              <a:spcAft>
                <a:spcPts val="1293"/>
              </a:spcAft>
              <a:buClr>
                <a:srgbClr val="003366"/>
              </a:buClr>
              <a:buSzPct val="100000"/>
              <a:buFont typeface="+mj-lt"/>
              <a:buAutoNum type="alphaLcPeriod" startAt="3"/>
              <a:defRPr/>
            </a:pPr>
            <a:r>
              <a:rPr lang="en-US" sz="2200" dirty="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rPr>
              <a:t>Timeous arrival of scripts and marking guidelines at all centres, except one. This improvement addressed directives issued in 2021 as there was evidence of late distribution of marking guidelines by the DBE to marking centres; and</a:t>
            </a:r>
          </a:p>
          <a:p>
            <a:pPr marL="457200" indent="-457200" algn="just" defTabSz="407571">
              <a:spcAft>
                <a:spcPts val="1293"/>
              </a:spcAft>
              <a:buClr>
                <a:srgbClr val="003366"/>
              </a:buClr>
              <a:buSzPct val="100000"/>
              <a:buFont typeface="+mj-lt"/>
              <a:buAutoNum type="alphaLcPeriod" startAt="3"/>
              <a:defRPr/>
            </a:pPr>
            <a:r>
              <a:rPr lang="en-US" sz="2200" dirty="0">
                <a:solidFill>
                  <a:srgbClr val="002060"/>
                </a:solidFill>
                <a:latin typeface="Century Gothic" panose="020B0502020202020204" pitchFamily="34" charset="0"/>
                <a:cs typeface="Times New Roman" panose="02020603050405020304" pitchFamily="18" charset="0"/>
              </a:rPr>
              <a:t>A vast improvement in the consistency and standard of security measures, thus addressing a directive Umalusi issued in 2019 and that was partially improved upon in 2020, where there was evidence of inconsistencies in the manner the service provider contracted to provide security at marking centres. </a:t>
            </a:r>
          </a:p>
        </p:txBody>
      </p:sp>
      <p:sp>
        <p:nvSpPr>
          <p:cNvPr id="2" name="Slide Number Placeholder 9">
            <a:extLst>
              <a:ext uri="{FF2B5EF4-FFF2-40B4-BE49-F238E27FC236}">
                <a16:creationId xmlns:a16="http://schemas.microsoft.com/office/drawing/2014/main" id="{C958049A-181E-6A40-B9BD-5128FD71C8AC}"/>
              </a:ext>
            </a:extLst>
          </p:cNvPr>
          <p:cNvSpPr txBox="1">
            <a:spLocks/>
          </p:cNvSpPr>
          <p:nvPr/>
        </p:nvSpPr>
        <p:spPr>
          <a:xfrm>
            <a:off x="7224714" y="7007225"/>
            <a:ext cx="2352675" cy="401638"/>
          </a:xfrm>
          <a:prstGeom prst="rect">
            <a:avLst/>
          </a:prstGeom>
        </p:spPr>
        <p:txBody>
          <a:bodyPr vert="horz" lIns="91440" tIns="45720" rIns="91440" bIns="45720" rtlCol="0" anchor="ctr"/>
          <a:lstStyle>
            <a:defPPr>
              <a:defRPr lang="en-GB"/>
            </a:defPPr>
            <a:lvl1pPr algn="r" defTabSz="449263" rtl="0" eaLnBrk="0" fontAlgn="base" hangingPunct="0">
              <a:spcBef>
                <a:spcPct val="0"/>
              </a:spcBef>
              <a:spcAft>
                <a:spcPct val="0"/>
              </a:spcAft>
              <a:defRPr sz="1323" kern="1200">
                <a:solidFill>
                  <a:schemeClr val="tx1">
                    <a:tint val="75000"/>
                  </a:schemeClr>
                </a:solidFill>
                <a:latin typeface="Arial" charset="0"/>
                <a:ea typeface="+mn-ea"/>
                <a:cs typeface="Arial" charset="0"/>
              </a:defRPr>
            </a:lvl1pPr>
            <a:lvl2pPr marL="430213" indent="-215900" algn="l" defTabSz="449263" rtl="0" eaLnBrk="0" fontAlgn="base" hangingPunct="0">
              <a:spcBef>
                <a:spcPct val="0"/>
              </a:spcBef>
              <a:spcAft>
                <a:spcPct val="0"/>
              </a:spcAft>
              <a:defRPr kern="1200">
                <a:solidFill>
                  <a:schemeClr val="bg1"/>
                </a:solidFill>
                <a:latin typeface="Arial" charset="0"/>
                <a:ea typeface="+mn-ea"/>
                <a:cs typeface="Arial" charset="0"/>
              </a:defRPr>
            </a:lvl2pPr>
            <a:lvl3pPr marL="646113" indent="-215900" algn="l" defTabSz="449263" rtl="0" eaLnBrk="0" fontAlgn="base" hangingPunct="0">
              <a:spcBef>
                <a:spcPct val="0"/>
              </a:spcBef>
              <a:spcAft>
                <a:spcPct val="0"/>
              </a:spcAft>
              <a:defRPr kern="1200">
                <a:solidFill>
                  <a:schemeClr val="bg1"/>
                </a:solidFill>
                <a:latin typeface="Arial" charset="0"/>
                <a:ea typeface="+mn-ea"/>
                <a:cs typeface="Arial" charset="0"/>
              </a:defRPr>
            </a:lvl3pPr>
            <a:lvl4pPr marL="862013" indent="-214313" algn="l" defTabSz="449263" rtl="0" eaLnBrk="0" fontAlgn="base" hangingPunct="0">
              <a:spcBef>
                <a:spcPct val="0"/>
              </a:spcBef>
              <a:spcAft>
                <a:spcPct val="0"/>
              </a:spcAft>
              <a:defRPr kern="1200">
                <a:solidFill>
                  <a:schemeClr val="bg1"/>
                </a:solidFill>
                <a:latin typeface="Arial" charset="0"/>
                <a:ea typeface="+mn-ea"/>
                <a:cs typeface="Arial" charset="0"/>
              </a:defRPr>
            </a:lvl4pPr>
            <a:lvl5pPr marL="1077913" indent="-215900" algn="l" defTabSz="449263" rtl="0" eaLnBrk="0" fontAlgn="base" hangingPunct="0">
              <a:spcBef>
                <a:spcPct val="0"/>
              </a:spcBef>
              <a:spcAft>
                <a:spcPct val="0"/>
              </a:spcAft>
              <a:defRPr kern="1200">
                <a:solidFill>
                  <a:schemeClr val="bg1"/>
                </a:solidFill>
                <a:latin typeface="Arial" charset="0"/>
                <a:ea typeface="+mn-ea"/>
                <a:cs typeface="Arial" charset="0"/>
              </a:defRPr>
            </a:lvl5pPr>
            <a:lvl6pPr marL="2286000" algn="l" defTabSz="914400" rtl="0" eaLnBrk="1" latinLnBrk="0" hangingPunct="1">
              <a:defRPr kern="1200">
                <a:solidFill>
                  <a:schemeClr val="bg1"/>
                </a:solidFill>
                <a:latin typeface="Arial" charset="0"/>
                <a:ea typeface="+mn-ea"/>
                <a:cs typeface="Arial" charset="0"/>
              </a:defRPr>
            </a:lvl6pPr>
            <a:lvl7pPr marL="2743200" algn="l" defTabSz="914400" rtl="0" eaLnBrk="1" latinLnBrk="0" hangingPunct="1">
              <a:defRPr kern="1200">
                <a:solidFill>
                  <a:schemeClr val="bg1"/>
                </a:solidFill>
                <a:latin typeface="Arial" charset="0"/>
                <a:ea typeface="+mn-ea"/>
                <a:cs typeface="Arial" charset="0"/>
              </a:defRPr>
            </a:lvl7pPr>
            <a:lvl8pPr marL="3200400" algn="l" defTabSz="914400" rtl="0" eaLnBrk="1" latinLnBrk="0" hangingPunct="1">
              <a:defRPr kern="1200">
                <a:solidFill>
                  <a:schemeClr val="bg1"/>
                </a:solidFill>
                <a:latin typeface="Arial" charset="0"/>
                <a:ea typeface="+mn-ea"/>
                <a:cs typeface="Arial" charset="0"/>
              </a:defRPr>
            </a:lvl8pPr>
            <a:lvl9pPr marL="3657600" algn="l" defTabSz="914400" rtl="0" eaLnBrk="1" latinLnBrk="0" hangingPunct="1">
              <a:defRPr kern="1200">
                <a:solidFill>
                  <a:schemeClr val="bg1"/>
                </a:solidFill>
                <a:latin typeface="Arial" charset="0"/>
                <a:ea typeface="+mn-ea"/>
                <a:cs typeface="Arial" charset="0"/>
              </a:defRPr>
            </a:lvl9pPr>
          </a:lstStyle>
          <a:p>
            <a:pPr marL="0" marR="0" lvl="0" indent="0" algn="r" defTabSz="1007943" rtl="0" eaLnBrk="1" fontAlgn="auto" latinLnBrk="0" hangingPunct="1">
              <a:lnSpc>
                <a:spcPct val="100000"/>
              </a:lnSpc>
              <a:spcBef>
                <a:spcPts val="0"/>
              </a:spcBef>
              <a:spcAft>
                <a:spcPts val="0"/>
              </a:spcAft>
              <a:buClrTx/>
              <a:buSzTx/>
              <a:buFontTx/>
              <a:buNone/>
              <a:tabLst/>
              <a:defRPr/>
            </a:pPr>
            <a:fld id="{7B6BAED9-AFDB-456E-85D9-B4912FE00623}" type="slidenum">
              <a:rPr kumimoji="0" lang="en-US" sz="1323" b="0" i="0" u="none" strike="noStrike" kern="1200" cap="none" spc="0" normalizeH="0" baseline="0" noProof="0" smtClean="0">
                <a:ln>
                  <a:noFill/>
                </a:ln>
                <a:solidFill>
                  <a:srgbClr val="000000">
                    <a:tint val="75000"/>
                  </a:srgbClr>
                </a:solidFill>
                <a:effectLst/>
                <a:uLnTx/>
                <a:uFillTx/>
                <a:latin typeface="Arial" charset="0"/>
                <a:ea typeface="MS Gothic"/>
                <a:cs typeface="Arial" charset="0"/>
              </a:rPr>
              <a:pPr marL="0" marR="0" lvl="0" indent="0" algn="r" defTabSz="1007943" rtl="0" eaLnBrk="1" fontAlgn="auto" latinLnBrk="0" hangingPunct="1">
                <a:lnSpc>
                  <a:spcPct val="100000"/>
                </a:lnSpc>
                <a:spcBef>
                  <a:spcPts val="0"/>
                </a:spcBef>
                <a:spcAft>
                  <a:spcPts val="0"/>
                </a:spcAft>
                <a:buClrTx/>
                <a:buSzTx/>
                <a:buFontTx/>
                <a:buNone/>
                <a:tabLst/>
                <a:defRPr/>
              </a:pPr>
              <a:t>38</a:t>
            </a:fld>
            <a:endParaRPr kumimoji="0" lang="en-US" sz="1797" b="1" i="0" u="none" strike="noStrike" kern="1200" cap="none" spc="0" normalizeH="0" baseline="0" noProof="0" dirty="0">
              <a:ln>
                <a:noFill/>
              </a:ln>
              <a:solidFill>
                <a:prstClr val="black"/>
              </a:solidFill>
              <a:effectLst/>
              <a:uLnTx/>
              <a:uFillTx/>
              <a:latin typeface="Calibri"/>
              <a:ea typeface="MS Gothic"/>
              <a:cs typeface="Arial" charset="0"/>
            </a:endParaRPr>
          </a:p>
        </p:txBody>
      </p:sp>
    </p:spTree>
    <p:extLst>
      <p:ext uri="{BB962C8B-B14F-4D97-AF65-F5344CB8AC3E}">
        <p14:creationId xmlns:p14="http://schemas.microsoft.com/office/powerpoint/2010/main" val="417237873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97FA517C-2A75-45E8-9176-E7708CF4179F}"/>
              </a:ext>
            </a:extLst>
          </p:cNvPr>
          <p:cNvSpPr>
            <a:spLocks noGrp="1" noChangeArrowheads="1"/>
          </p:cNvSpPr>
          <p:nvPr>
            <p:ph type="title"/>
          </p:nvPr>
        </p:nvSpPr>
        <p:spPr>
          <a:xfrm>
            <a:off x="239713" y="252413"/>
            <a:ext cx="9525000" cy="479425"/>
          </a:xfrm>
        </p:spPr>
        <p:txBody>
          <a:bodyPr/>
          <a:lstStyle/>
          <a:p>
            <a:pPr>
              <a:defRPr/>
            </a:pPr>
            <a:r>
              <a:rPr kumimoji="0" lang="en-ZA" altLang="en-US" sz="3200" b="1" i="0" u="none" strike="noStrike" kern="0" cap="none" spc="0" normalizeH="0" baseline="0" noProof="0" dirty="0">
                <a:ln>
                  <a:noFill/>
                </a:ln>
                <a:solidFill>
                  <a:srgbClr val="002060"/>
                </a:solidFill>
                <a:effectLst/>
                <a:uLnTx/>
                <a:uFillTx/>
                <a:latin typeface="Century Gothic" panose="020B0502020202020204" pitchFamily="34" charset="0"/>
                <a:ea typeface="MS Gothic"/>
              </a:rPr>
              <a:t>Monitoring of the Marking of Examinations</a:t>
            </a:r>
            <a:endParaRPr lang="en-ZA" altLang="en-US" sz="3000" b="1" dirty="0">
              <a:solidFill>
                <a:srgbClr val="002060"/>
              </a:solidFill>
              <a:latin typeface="Century Gothic" panose="020B0502020202020204" pitchFamily="34" charset="0"/>
            </a:endParaRPr>
          </a:p>
        </p:txBody>
      </p:sp>
      <p:sp>
        <p:nvSpPr>
          <p:cNvPr id="72707" name="Content Placeholder 2">
            <a:extLst>
              <a:ext uri="{FF2B5EF4-FFF2-40B4-BE49-F238E27FC236}">
                <a16:creationId xmlns:a16="http://schemas.microsoft.com/office/drawing/2014/main" id="{2699F9F1-680C-4791-8ACD-B62F40FCB00D}"/>
              </a:ext>
            </a:extLst>
          </p:cNvPr>
          <p:cNvSpPr>
            <a:spLocks noGrp="1"/>
          </p:cNvSpPr>
          <p:nvPr>
            <p:ph idx="1"/>
          </p:nvPr>
        </p:nvSpPr>
        <p:spPr>
          <a:xfrm>
            <a:off x="163513" y="1189037"/>
            <a:ext cx="9829800" cy="5486400"/>
          </a:xfrm>
        </p:spPr>
        <p:txBody>
          <a:bodyPr/>
          <a:lstStyle/>
          <a:p>
            <a:pPr marL="0" indent="0" algn="just" defTabSz="407571">
              <a:spcAft>
                <a:spcPts val="1293"/>
              </a:spcAft>
              <a:buClr>
                <a:srgbClr val="003366"/>
              </a:buClr>
              <a:buSzPct val="100000"/>
              <a:buNone/>
              <a:defRPr/>
            </a:pPr>
            <a:endParaRPr lang="en-US" sz="2400" dirty="0">
              <a:solidFill>
                <a:srgbClr val="002060"/>
              </a:solidFill>
              <a:effectLst/>
              <a:latin typeface="Century Gothic" panose="020B0502020202020204" pitchFamily="34" charset="0"/>
              <a:ea typeface="Calibri" panose="020F0502020204030204" pitchFamily="34" charset="0"/>
              <a:cs typeface="Times New Roman" panose="02020603050405020304" pitchFamily="18" charset="0"/>
            </a:endParaRPr>
          </a:p>
          <a:p>
            <a:pPr marL="0" indent="0" algn="just" defTabSz="407571">
              <a:spcAft>
                <a:spcPts val="1293"/>
              </a:spcAft>
              <a:buClr>
                <a:srgbClr val="003366"/>
              </a:buClr>
              <a:buSzPct val="100000"/>
              <a:buNone/>
              <a:defRPr/>
            </a:pPr>
            <a:r>
              <a:rPr lang="en-US" sz="2400" b="1" u="sng" dirty="0">
                <a:solidFill>
                  <a:srgbClr val="002060"/>
                </a:solidFill>
                <a:latin typeface="Century Gothic" panose="020B0502020202020204" pitchFamily="34" charset="0"/>
              </a:rPr>
              <a:t>Directives for Compliance and Improvement </a:t>
            </a:r>
          </a:p>
          <a:p>
            <a:pPr marL="79375" marR="0" lvl="0" indent="0" algn="just" defTabSz="336550" rtl="0" eaLnBrk="0" fontAlgn="base" latinLnBrk="0" hangingPunct="0">
              <a:lnSpc>
                <a:spcPct val="120000"/>
              </a:lnSpc>
              <a:spcBef>
                <a:spcPct val="0"/>
              </a:spcBef>
              <a:spcAft>
                <a:spcPts val="800"/>
              </a:spcAft>
              <a:buClr>
                <a:srgbClr val="000000"/>
              </a:buClr>
              <a:buSzPct val="45000"/>
              <a:buFont typeface="Wingdings" panose="05000000000000000000" pitchFamily="2" charset="2"/>
              <a:buNone/>
              <a:tabLst/>
              <a:defRPr/>
            </a:pPr>
            <a:r>
              <a:rPr kumimoji="0" lang="en-US" sz="2600" b="0" i="0" u="none" strike="noStrike" kern="0" cap="none" spc="0" normalizeH="0" baseline="0" noProof="0" dirty="0">
                <a:ln>
                  <a:noFill/>
                </a:ln>
                <a:solidFill>
                  <a:srgbClr val="002060"/>
                </a:solidFill>
                <a:effectLst/>
                <a:uLnTx/>
                <a:uFillTx/>
                <a:latin typeface="Century Gothic" panose="020B0502020202020204" pitchFamily="34" charset="0"/>
                <a:ea typeface="Calibri" panose="020F0502020204030204" pitchFamily="34" charset="0"/>
                <a:cs typeface="Times New Roman" panose="02020603050405020304" pitchFamily="18" charset="0"/>
              </a:rPr>
              <a:t>The DBE must ensure that:</a:t>
            </a:r>
          </a:p>
          <a:p>
            <a:pPr marL="593725" marR="0" lvl="0" indent="-514350" algn="just" defTabSz="336550" rtl="0" eaLnBrk="0" fontAlgn="base" latinLnBrk="0" hangingPunct="0">
              <a:lnSpc>
                <a:spcPct val="120000"/>
              </a:lnSpc>
              <a:spcBef>
                <a:spcPct val="0"/>
              </a:spcBef>
              <a:spcAft>
                <a:spcPts val="800"/>
              </a:spcAft>
              <a:buClr>
                <a:srgbClr val="002060"/>
              </a:buClr>
              <a:buSzPct val="100000"/>
              <a:buFont typeface="+mj-lt"/>
              <a:buAutoNum type="alphaLcPeriod"/>
              <a:tabLst/>
              <a:defRPr/>
            </a:pPr>
            <a:r>
              <a:rPr kumimoji="0" lang="en-US" sz="2600" b="0" i="0" u="none" strike="noStrike" kern="0" cap="none" spc="0" normalizeH="0" baseline="0" noProof="0" dirty="0">
                <a:ln>
                  <a:noFill/>
                </a:ln>
                <a:solidFill>
                  <a:srgbClr val="002060"/>
                </a:solidFill>
                <a:effectLst/>
                <a:uLnTx/>
                <a:uFillTx/>
                <a:latin typeface="Century Gothic" panose="020B0502020202020204" pitchFamily="34" charset="0"/>
                <a:ea typeface="Calibri" panose="020F0502020204030204" pitchFamily="34" charset="0"/>
                <a:cs typeface="Times New Roman" panose="02020603050405020304" pitchFamily="18" charset="0"/>
              </a:rPr>
              <a:t>Reserve lists of appointed markers are available at all centres; </a:t>
            </a:r>
          </a:p>
          <a:p>
            <a:pPr marL="593725" marR="0" lvl="0" indent="-514350" algn="just" defTabSz="336550" rtl="0" eaLnBrk="0" fontAlgn="base" latinLnBrk="0" hangingPunct="0">
              <a:lnSpc>
                <a:spcPct val="120000"/>
              </a:lnSpc>
              <a:spcBef>
                <a:spcPct val="0"/>
              </a:spcBef>
              <a:spcAft>
                <a:spcPts val="800"/>
              </a:spcAft>
              <a:buClr>
                <a:srgbClr val="002060"/>
              </a:buClr>
              <a:buSzPct val="100000"/>
              <a:buFont typeface="+mj-lt"/>
              <a:buAutoNum type="alphaLcPeriod"/>
              <a:tabLst/>
              <a:defRPr/>
            </a:pPr>
            <a:r>
              <a:rPr kumimoji="0" lang="en-US" sz="2600" b="0" i="0" u="none" strike="noStrike" kern="0" cap="none" spc="0" normalizeH="0" baseline="0" noProof="0" dirty="0">
                <a:ln>
                  <a:noFill/>
                </a:ln>
                <a:solidFill>
                  <a:srgbClr val="002060"/>
                </a:solidFill>
                <a:effectLst/>
                <a:uLnTx/>
                <a:uFillTx/>
                <a:latin typeface="Century Gothic" panose="020B0502020202020204" pitchFamily="34" charset="0"/>
                <a:ea typeface="Calibri" panose="020F0502020204030204" pitchFamily="34" charset="0"/>
                <a:cs typeface="Times New Roman" panose="02020603050405020304" pitchFamily="18" charset="0"/>
              </a:rPr>
              <a:t>All marking guidelines are made available before the arrival of markers; and </a:t>
            </a:r>
          </a:p>
          <a:p>
            <a:pPr marL="593725" marR="0" lvl="0" indent="-514350" algn="just" defTabSz="336550" rtl="0" eaLnBrk="0" fontAlgn="base" latinLnBrk="0" hangingPunct="0">
              <a:lnSpc>
                <a:spcPct val="120000"/>
              </a:lnSpc>
              <a:spcBef>
                <a:spcPct val="0"/>
              </a:spcBef>
              <a:spcAft>
                <a:spcPts val="800"/>
              </a:spcAft>
              <a:buClr>
                <a:srgbClr val="002060"/>
              </a:buClr>
              <a:buSzPct val="100000"/>
              <a:buFont typeface="+mj-lt"/>
              <a:buAutoNum type="alphaLcPeriod"/>
              <a:tabLst/>
              <a:defRPr/>
            </a:pPr>
            <a:r>
              <a:rPr kumimoji="0" lang="en-US" sz="2600" b="0" i="0" u="none" strike="noStrike" kern="0" cap="none" spc="0" normalizeH="0" baseline="0" noProof="0" dirty="0">
                <a:ln>
                  <a:noFill/>
                </a:ln>
                <a:solidFill>
                  <a:srgbClr val="002060"/>
                </a:solidFill>
                <a:effectLst/>
                <a:uLnTx/>
                <a:uFillTx/>
                <a:latin typeface="Century Gothic" panose="020B0502020202020204" pitchFamily="34" charset="0"/>
                <a:ea typeface="Calibri" panose="020F0502020204030204" pitchFamily="34" charset="0"/>
                <a:cs typeface="Times New Roman" panose="02020603050405020304" pitchFamily="18" charset="0"/>
              </a:rPr>
              <a:t>Occupational Health and Safety (OHS) certificates at all centres are valid. </a:t>
            </a:r>
          </a:p>
          <a:p>
            <a:pPr marL="106363" indent="0" algn="just">
              <a:lnSpc>
                <a:spcPct val="120000"/>
              </a:lnSpc>
              <a:spcAft>
                <a:spcPts val="0"/>
              </a:spcAft>
              <a:buFont typeface="Wingdings" panose="05000000000000000000" pitchFamily="2" charset="2"/>
              <a:buNone/>
              <a:defRPr/>
            </a:pPr>
            <a:endParaRPr lang="en-US" sz="2400" dirty="0">
              <a:solidFill>
                <a:srgbClr val="002060"/>
              </a:solidFill>
              <a:latin typeface="Century Gothic" panose="020B0502020202020204" pitchFamily="34" charset="0"/>
            </a:endParaRPr>
          </a:p>
        </p:txBody>
      </p:sp>
      <p:sp>
        <p:nvSpPr>
          <p:cNvPr id="2" name="Slide Number Placeholder 9">
            <a:extLst>
              <a:ext uri="{FF2B5EF4-FFF2-40B4-BE49-F238E27FC236}">
                <a16:creationId xmlns:a16="http://schemas.microsoft.com/office/drawing/2014/main" id="{C958049A-181E-6A40-B9BD-5128FD71C8AC}"/>
              </a:ext>
            </a:extLst>
          </p:cNvPr>
          <p:cNvSpPr txBox="1">
            <a:spLocks/>
          </p:cNvSpPr>
          <p:nvPr/>
        </p:nvSpPr>
        <p:spPr>
          <a:xfrm>
            <a:off x="7224714" y="7007225"/>
            <a:ext cx="2352675" cy="401638"/>
          </a:xfrm>
          <a:prstGeom prst="rect">
            <a:avLst/>
          </a:prstGeom>
        </p:spPr>
        <p:txBody>
          <a:bodyPr vert="horz" lIns="91440" tIns="45720" rIns="91440" bIns="45720" rtlCol="0" anchor="ctr"/>
          <a:lstStyle>
            <a:defPPr>
              <a:defRPr lang="en-GB"/>
            </a:defPPr>
            <a:lvl1pPr algn="r" defTabSz="449263" rtl="0" eaLnBrk="0" fontAlgn="base" hangingPunct="0">
              <a:spcBef>
                <a:spcPct val="0"/>
              </a:spcBef>
              <a:spcAft>
                <a:spcPct val="0"/>
              </a:spcAft>
              <a:defRPr sz="1323" kern="1200">
                <a:solidFill>
                  <a:schemeClr val="tx1">
                    <a:tint val="75000"/>
                  </a:schemeClr>
                </a:solidFill>
                <a:latin typeface="Arial" charset="0"/>
                <a:ea typeface="+mn-ea"/>
                <a:cs typeface="Arial" charset="0"/>
              </a:defRPr>
            </a:lvl1pPr>
            <a:lvl2pPr marL="430213" indent="-215900" algn="l" defTabSz="449263" rtl="0" eaLnBrk="0" fontAlgn="base" hangingPunct="0">
              <a:spcBef>
                <a:spcPct val="0"/>
              </a:spcBef>
              <a:spcAft>
                <a:spcPct val="0"/>
              </a:spcAft>
              <a:defRPr kern="1200">
                <a:solidFill>
                  <a:schemeClr val="bg1"/>
                </a:solidFill>
                <a:latin typeface="Arial" charset="0"/>
                <a:ea typeface="+mn-ea"/>
                <a:cs typeface="Arial" charset="0"/>
              </a:defRPr>
            </a:lvl2pPr>
            <a:lvl3pPr marL="646113" indent="-215900" algn="l" defTabSz="449263" rtl="0" eaLnBrk="0" fontAlgn="base" hangingPunct="0">
              <a:spcBef>
                <a:spcPct val="0"/>
              </a:spcBef>
              <a:spcAft>
                <a:spcPct val="0"/>
              </a:spcAft>
              <a:defRPr kern="1200">
                <a:solidFill>
                  <a:schemeClr val="bg1"/>
                </a:solidFill>
                <a:latin typeface="Arial" charset="0"/>
                <a:ea typeface="+mn-ea"/>
                <a:cs typeface="Arial" charset="0"/>
              </a:defRPr>
            </a:lvl3pPr>
            <a:lvl4pPr marL="862013" indent="-214313" algn="l" defTabSz="449263" rtl="0" eaLnBrk="0" fontAlgn="base" hangingPunct="0">
              <a:spcBef>
                <a:spcPct val="0"/>
              </a:spcBef>
              <a:spcAft>
                <a:spcPct val="0"/>
              </a:spcAft>
              <a:defRPr kern="1200">
                <a:solidFill>
                  <a:schemeClr val="bg1"/>
                </a:solidFill>
                <a:latin typeface="Arial" charset="0"/>
                <a:ea typeface="+mn-ea"/>
                <a:cs typeface="Arial" charset="0"/>
              </a:defRPr>
            </a:lvl4pPr>
            <a:lvl5pPr marL="1077913" indent="-215900" algn="l" defTabSz="449263" rtl="0" eaLnBrk="0" fontAlgn="base" hangingPunct="0">
              <a:spcBef>
                <a:spcPct val="0"/>
              </a:spcBef>
              <a:spcAft>
                <a:spcPct val="0"/>
              </a:spcAft>
              <a:defRPr kern="1200">
                <a:solidFill>
                  <a:schemeClr val="bg1"/>
                </a:solidFill>
                <a:latin typeface="Arial" charset="0"/>
                <a:ea typeface="+mn-ea"/>
                <a:cs typeface="Arial" charset="0"/>
              </a:defRPr>
            </a:lvl5pPr>
            <a:lvl6pPr marL="2286000" algn="l" defTabSz="914400" rtl="0" eaLnBrk="1" latinLnBrk="0" hangingPunct="1">
              <a:defRPr kern="1200">
                <a:solidFill>
                  <a:schemeClr val="bg1"/>
                </a:solidFill>
                <a:latin typeface="Arial" charset="0"/>
                <a:ea typeface="+mn-ea"/>
                <a:cs typeface="Arial" charset="0"/>
              </a:defRPr>
            </a:lvl6pPr>
            <a:lvl7pPr marL="2743200" algn="l" defTabSz="914400" rtl="0" eaLnBrk="1" latinLnBrk="0" hangingPunct="1">
              <a:defRPr kern="1200">
                <a:solidFill>
                  <a:schemeClr val="bg1"/>
                </a:solidFill>
                <a:latin typeface="Arial" charset="0"/>
                <a:ea typeface="+mn-ea"/>
                <a:cs typeface="Arial" charset="0"/>
              </a:defRPr>
            </a:lvl7pPr>
            <a:lvl8pPr marL="3200400" algn="l" defTabSz="914400" rtl="0" eaLnBrk="1" latinLnBrk="0" hangingPunct="1">
              <a:defRPr kern="1200">
                <a:solidFill>
                  <a:schemeClr val="bg1"/>
                </a:solidFill>
                <a:latin typeface="Arial" charset="0"/>
                <a:ea typeface="+mn-ea"/>
                <a:cs typeface="Arial" charset="0"/>
              </a:defRPr>
            </a:lvl8pPr>
            <a:lvl9pPr marL="3657600" algn="l" defTabSz="914400" rtl="0" eaLnBrk="1" latinLnBrk="0" hangingPunct="1">
              <a:defRPr kern="1200">
                <a:solidFill>
                  <a:schemeClr val="bg1"/>
                </a:solidFill>
                <a:latin typeface="Arial" charset="0"/>
                <a:ea typeface="+mn-ea"/>
                <a:cs typeface="Arial" charset="0"/>
              </a:defRPr>
            </a:lvl9pPr>
          </a:lstStyle>
          <a:p>
            <a:pPr marL="0" marR="0" lvl="0" indent="0" algn="r" defTabSz="1007943" rtl="0" eaLnBrk="1" fontAlgn="auto" latinLnBrk="0" hangingPunct="1">
              <a:lnSpc>
                <a:spcPct val="100000"/>
              </a:lnSpc>
              <a:spcBef>
                <a:spcPts val="0"/>
              </a:spcBef>
              <a:spcAft>
                <a:spcPts val="0"/>
              </a:spcAft>
              <a:buClrTx/>
              <a:buSzTx/>
              <a:buFontTx/>
              <a:buNone/>
              <a:tabLst/>
              <a:defRPr/>
            </a:pPr>
            <a:fld id="{7B6BAED9-AFDB-456E-85D9-B4912FE00623}" type="slidenum">
              <a:rPr kumimoji="0" lang="en-US" sz="1323" b="0" i="0" u="none" strike="noStrike" kern="1200" cap="none" spc="0" normalizeH="0" baseline="0" noProof="0" smtClean="0">
                <a:ln>
                  <a:noFill/>
                </a:ln>
                <a:solidFill>
                  <a:srgbClr val="000000">
                    <a:tint val="75000"/>
                  </a:srgbClr>
                </a:solidFill>
                <a:effectLst/>
                <a:uLnTx/>
                <a:uFillTx/>
                <a:latin typeface="Arial" charset="0"/>
                <a:ea typeface="MS Gothic"/>
                <a:cs typeface="Arial" charset="0"/>
              </a:rPr>
              <a:pPr marL="0" marR="0" lvl="0" indent="0" algn="r" defTabSz="1007943" rtl="0" eaLnBrk="1" fontAlgn="auto" latinLnBrk="0" hangingPunct="1">
                <a:lnSpc>
                  <a:spcPct val="100000"/>
                </a:lnSpc>
                <a:spcBef>
                  <a:spcPts val="0"/>
                </a:spcBef>
                <a:spcAft>
                  <a:spcPts val="0"/>
                </a:spcAft>
                <a:buClrTx/>
                <a:buSzTx/>
                <a:buFontTx/>
                <a:buNone/>
                <a:tabLst/>
                <a:defRPr/>
              </a:pPr>
              <a:t>39</a:t>
            </a:fld>
            <a:endParaRPr kumimoji="0" lang="en-US" sz="1797" b="1" i="0" u="none" strike="noStrike" kern="1200" cap="none" spc="0" normalizeH="0" baseline="0" noProof="0" dirty="0">
              <a:ln>
                <a:noFill/>
              </a:ln>
              <a:solidFill>
                <a:prstClr val="black"/>
              </a:solidFill>
              <a:effectLst/>
              <a:uLnTx/>
              <a:uFillTx/>
              <a:latin typeface="Calibri"/>
              <a:ea typeface="MS Gothic"/>
              <a:cs typeface="Arial" charset="0"/>
            </a:endParaRPr>
          </a:p>
        </p:txBody>
      </p:sp>
    </p:spTree>
    <p:extLst>
      <p:ext uri="{BB962C8B-B14F-4D97-AF65-F5344CB8AC3E}">
        <p14:creationId xmlns:p14="http://schemas.microsoft.com/office/powerpoint/2010/main" val="14260377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a:spLocks noGrp="1" noChangeArrowheads="1"/>
          </p:cNvSpPr>
          <p:nvPr>
            <p:ph type="body"/>
          </p:nvPr>
        </p:nvSpPr>
        <p:spPr>
          <a:xfrm>
            <a:off x="87312" y="0"/>
            <a:ext cx="9682956" cy="6629399"/>
          </a:xfrm>
        </p:spPr>
        <p:txBody>
          <a:bodyPr anchor="t"/>
          <a:lstStyle/>
          <a:p>
            <a:pPr marL="717550" indent="-609600" algn="just" eaLnBrk="1">
              <a:spcAft>
                <a:spcPts val="142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endParaRPr lang="en-US" sz="800" b="1" dirty="0">
              <a:solidFill>
                <a:schemeClr val="accent2">
                  <a:lumMod val="50000"/>
                </a:schemeClr>
              </a:solidFill>
              <a:latin typeface="Century Gothic" panose="020B0502020202020204" pitchFamily="34" charset="0"/>
            </a:endParaRPr>
          </a:p>
          <a:p>
            <a:pPr marL="717550" indent="-609600" algn="just" eaLnBrk="1">
              <a:spcAft>
                <a:spcPts val="142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en-US" sz="3200" b="1" dirty="0">
                <a:solidFill>
                  <a:schemeClr val="accent2">
                    <a:lumMod val="50000"/>
                  </a:schemeClr>
                </a:solidFill>
                <a:latin typeface="Century Gothic" panose="020B0502020202020204" pitchFamily="34" charset="0"/>
              </a:rPr>
              <a:t>Umalusi mandate and regulatory framework</a:t>
            </a:r>
          </a:p>
          <a:p>
            <a:pPr marL="360000" algn="just" eaLnBrk="1">
              <a:spcAft>
                <a:spcPts val="1000"/>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en-US" sz="2400" dirty="0">
                <a:solidFill>
                  <a:schemeClr val="accent2">
                    <a:lumMod val="50000"/>
                  </a:schemeClr>
                </a:solidFill>
                <a:latin typeface="Century Gothic" panose="020B0502020202020204" pitchFamily="34" charset="0"/>
              </a:rPr>
              <a:t>Umalusi derives its mandate for quality assurance of assessment from the:  </a:t>
            </a:r>
          </a:p>
          <a:p>
            <a:pPr marL="684000" indent="-342900" algn="just" eaLnBrk="1">
              <a:spcAft>
                <a:spcPts val="1000"/>
              </a:spcAft>
              <a:buSzTx/>
              <a:buFont typeface="Arial" panose="020B0604020202020204" pitchFamily="34" charset="0"/>
              <a:buChar char="•"/>
              <a:tabLst>
                <a:tab pos="625475" algn="l"/>
                <a:tab pos="723900" algn="l"/>
                <a:tab pos="2171700" algn="l"/>
                <a:tab pos="2895600" algn="l"/>
                <a:tab pos="3619500" algn="l"/>
                <a:tab pos="4343400" algn="l"/>
                <a:tab pos="5067300" algn="l"/>
                <a:tab pos="5791200" algn="l"/>
                <a:tab pos="6515100" algn="l"/>
                <a:tab pos="7239000" algn="l"/>
                <a:tab pos="7962900" algn="l"/>
                <a:tab pos="8686800" algn="l"/>
              </a:tabLst>
              <a:defRPr/>
            </a:pPr>
            <a:r>
              <a:rPr lang="en-US" sz="2000" dirty="0">
                <a:solidFill>
                  <a:schemeClr val="accent2">
                    <a:lumMod val="50000"/>
                  </a:schemeClr>
                </a:solidFill>
                <a:latin typeface="Century Gothic" panose="020B0502020202020204" pitchFamily="34" charset="0"/>
              </a:rPr>
              <a:t>National Qualifications Framework (NQF) Act No. 67 of 2008 </a:t>
            </a:r>
          </a:p>
          <a:p>
            <a:pPr marL="684000" algn="just" eaLnBrk="1">
              <a:spcAft>
                <a:spcPts val="1000"/>
              </a:spcAft>
              <a:buSzTx/>
              <a:tabLst>
                <a:tab pos="625475" algn="l"/>
                <a:tab pos="723900" algn="l"/>
                <a:tab pos="2171700" algn="l"/>
                <a:tab pos="2895600" algn="l"/>
                <a:tab pos="3619500" algn="l"/>
                <a:tab pos="4343400" algn="l"/>
                <a:tab pos="5067300" algn="l"/>
                <a:tab pos="5791200" algn="l"/>
                <a:tab pos="6515100" algn="l"/>
                <a:tab pos="7239000" algn="l"/>
                <a:tab pos="7962900" algn="l"/>
                <a:tab pos="8686800" algn="l"/>
              </a:tabLst>
              <a:defRPr/>
            </a:pPr>
            <a:r>
              <a:rPr lang="en-US" sz="2000" i="1" dirty="0">
                <a:solidFill>
                  <a:schemeClr val="accent2">
                    <a:lumMod val="50000"/>
                  </a:schemeClr>
                </a:solidFill>
                <a:latin typeface="Century Gothic" panose="020B0502020202020204" pitchFamily="34" charset="0"/>
              </a:rPr>
              <a:t>      Sections 27 (h) and 27 (i) and </a:t>
            </a:r>
          </a:p>
          <a:p>
            <a:pPr marL="684000" lvl="5" indent="-342900" algn="just">
              <a:spcAft>
                <a:spcPts val="1000"/>
              </a:spcAft>
              <a:buSzTx/>
              <a:buFont typeface="Arial" panose="020B0604020202020204" pitchFamily="34" charset="0"/>
              <a:buChar char="•"/>
              <a:tabLst>
                <a:tab pos="625475" algn="l"/>
                <a:tab pos="723900" algn="l"/>
                <a:tab pos="2171700" algn="l"/>
                <a:tab pos="2895600" algn="l"/>
                <a:tab pos="3619500" algn="l"/>
                <a:tab pos="4343400" algn="l"/>
                <a:tab pos="5067300" algn="l"/>
                <a:tab pos="5791200" algn="l"/>
                <a:tab pos="6515100" algn="l"/>
                <a:tab pos="7239000" algn="l"/>
                <a:tab pos="7962900" algn="l"/>
                <a:tab pos="8686800" algn="l"/>
              </a:tabLst>
              <a:defRPr/>
            </a:pPr>
            <a:r>
              <a:rPr lang="en-US" sz="2000" i="1" dirty="0">
                <a:solidFill>
                  <a:schemeClr val="accent2">
                    <a:lumMod val="50000"/>
                  </a:schemeClr>
                </a:solidFill>
                <a:latin typeface="Century Gothic" panose="020B0502020202020204" pitchFamily="34" charset="0"/>
              </a:rPr>
              <a:t>The General and Further Education and Training Quality Assurance Act as amended in 2008. Section 17 (A) </a:t>
            </a:r>
          </a:p>
          <a:p>
            <a:pPr marL="341100" lvl="5" algn="just">
              <a:spcAft>
                <a:spcPts val="1425"/>
              </a:spcAft>
              <a:buSzTx/>
              <a:tabLst>
                <a:tab pos="625475" algn="l"/>
                <a:tab pos="723900" algn="l"/>
                <a:tab pos="2171700" algn="l"/>
                <a:tab pos="2895600" algn="l"/>
                <a:tab pos="3619500" algn="l"/>
                <a:tab pos="4343400" algn="l"/>
                <a:tab pos="5067300" algn="l"/>
                <a:tab pos="5791200" algn="l"/>
                <a:tab pos="6515100" algn="l"/>
                <a:tab pos="7239000" algn="l"/>
                <a:tab pos="7962900" algn="l"/>
                <a:tab pos="8686800" algn="l"/>
              </a:tabLst>
              <a:defRPr/>
            </a:pPr>
            <a:r>
              <a:rPr lang="en-US" sz="2000" i="1" dirty="0">
                <a:solidFill>
                  <a:schemeClr val="accent2">
                    <a:lumMod val="50000"/>
                  </a:schemeClr>
                </a:solidFill>
                <a:latin typeface="Century Gothic" panose="020B0502020202020204" pitchFamily="34" charset="0"/>
              </a:rPr>
              <a:t>	which state that:</a:t>
            </a:r>
          </a:p>
          <a:p>
            <a:pPr marL="1080000" lvl="6" indent="-441325" algn="just">
              <a:spcAft>
                <a:spcPts val="1425"/>
              </a:spcAft>
              <a:buSzTx/>
              <a:tabLst>
                <a:tab pos="625475" algn="l"/>
                <a:tab pos="723900" algn="l"/>
                <a:tab pos="2171700" algn="l"/>
                <a:tab pos="2895600" algn="l"/>
                <a:tab pos="3619500" algn="l"/>
                <a:tab pos="4343400" algn="l"/>
                <a:tab pos="5067300" algn="l"/>
                <a:tab pos="5791200" algn="l"/>
                <a:tab pos="6515100" algn="l"/>
                <a:tab pos="7239000" algn="l"/>
                <a:tab pos="7962900" algn="l"/>
                <a:tab pos="8686800" algn="l"/>
              </a:tabLst>
              <a:defRPr/>
            </a:pPr>
            <a:r>
              <a:rPr lang="en-ZA" sz="2000" i="1" dirty="0">
                <a:solidFill>
                  <a:schemeClr val="accent2">
                    <a:lumMod val="50000"/>
                  </a:schemeClr>
                </a:solidFill>
                <a:latin typeface="Century Gothic" panose="020B0502020202020204" pitchFamily="34" charset="0"/>
              </a:rPr>
              <a:t>(3) The Council must perform the external moderation of assessment of all assessment bodies and education institutions </a:t>
            </a:r>
          </a:p>
          <a:p>
            <a:pPr marL="1080000" lvl="6" indent="-452438" algn="just">
              <a:spcAft>
                <a:spcPts val="1425"/>
              </a:spcAft>
              <a:buSzTx/>
              <a:tabLst>
                <a:tab pos="625475" algn="l"/>
                <a:tab pos="723900" algn="l"/>
                <a:tab pos="2171700" algn="l"/>
                <a:tab pos="2895600" algn="l"/>
                <a:tab pos="3619500" algn="l"/>
                <a:tab pos="4343400" algn="l"/>
                <a:tab pos="5067300" algn="l"/>
                <a:tab pos="5791200" algn="l"/>
                <a:tab pos="6515100" algn="l"/>
                <a:tab pos="7239000" algn="l"/>
                <a:tab pos="7962900" algn="l"/>
                <a:tab pos="8686800" algn="l"/>
              </a:tabLst>
              <a:defRPr/>
            </a:pPr>
            <a:r>
              <a:rPr lang="en-ZA" sz="2000" i="1" dirty="0">
                <a:solidFill>
                  <a:schemeClr val="accent2">
                    <a:lumMod val="50000"/>
                  </a:schemeClr>
                </a:solidFill>
                <a:latin typeface="Century Gothic" panose="020B0502020202020204" pitchFamily="34" charset="0"/>
              </a:rPr>
              <a:t>(4) The Council may adjust raw marks during the standardisation process and  </a:t>
            </a:r>
          </a:p>
          <a:p>
            <a:pPr marL="1080000" lvl="6" indent="-357188" algn="just">
              <a:spcAft>
                <a:spcPts val="1425"/>
              </a:spcAft>
              <a:buSzTx/>
              <a:tabLst>
                <a:tab pos="625475" algn="l"/>
                <a:tab pos="723900" algn="l"/>
                <a:tab pos="2171700" algn="l"/>
                <a:tab pos="2895600" algn="l"/>
                <a:tab pos="3619500" algn="l"/>
                <a:tab pos="4343400" algn="l"/>
                <a:tab pos="5067300" algn="l"/>
                <a:tab pos="5791200" algn="l"/>
                <a:tab pos="6515100" algn="l"/>
                <a:tab pos="7239000" algn="l"/>
                <a:tab pos="7962900" algn="l"/>
                <a:tab pos="8686800" algn="l"/>
              </a:tabLst>
              <a:defRPr/>
            </a:pPr>
            <a:r>
              <a:rPr lang="en-ZA" sz="2000" i="1" dirty="0">
                <a:solidFill>
                  <a:schemeClr val="accent2">
                    <a:lumMod val="50000"/>
                  </a:schemeClr>
                </a:solidFill>
                <a:latin typeface="Century Gothic" panose="020B0502020202020204" pitchFamily="34" charset="0"/>
              </a:rPr>
              <a:t>(5) The Council must, </a:t>
            </a:r>
            <a:r>
              <a:rPr lang="en-ZA" sz="2000" i="1" dirty="0">
                <a:solidFill>
                  <a:srgbClr val="181966"/>
                </a:solidFill>
                <a:latin typeface="Century Gothic" panose="020B0502020202020204" pitchFamily="34" charset="0"/>
              </a:rPr>
              <a:t>with the concurrence of </a:t>
            </a:r>
            <a:r>
              <a:rPr lang="en-ZA" sz="2000" i="1" dirty="0">
                <a:solidFill>
                  <a:schemeClr val="accent2">
                    <a:lumMod val="50000"/>
                  </a:schemeClr>
                </a:solidFill>
                <a:latin typeface="Century Gothic" panose="020B0502020202020204" pitchFamily="34" charset="0"/>
              </a:rPr>
              <a:t>the Director-General and after consultation with the relevant assessment body or education institution, approve the publication of the results of learners if the Council is satisfied that the assessment body or education institution has satisfied the conditions that warrant such an approval.</a:t>
            </a:r>
          </a:p>
          <a:p>
            <a:pPr marL="1082675" lvl="6" algn="just">
              <a:spcAft>
                <a:spcPts val="1425"/>
              </a:spcAft>
              <a:buSzTx/>
              <a:tabLst>
                <a:tab pos="625475" algn="l"/>
                <a:tab pos="723900" algn="l"/>
                <a:tab pos="2171700" algn="l"/>
                <a:tab pos="2895600" algn="l"/>
                <a:tab pos="3619500" algn="l"/>
                <a:tab pos="4343400" algn="l"/>
                <a:tab pos="5067300" algn="l"/>
                <a:tab pos="5791200" algn="l"/>
                <a:tab pos="6515100" algn="l"/>
                <a:tab pos="7239000" algn="l"/>
                <a:tab pos="7962900" algn="l"/>
                <a:tab pos="8686800" algn="l"/>
              </a:tabLst>
              <a:defRPr/>
            </a:pPr>
            <a:endParaRPr lang="en-ZA" sz="2400" i="1" dirty="0">
              <a:solidFill>
                <a:schemeClr val="accent2">
                  <a:lumMod val="50000"/>
                </a:schemeClr>
              </a:solidFill>
              <a:latin typeface="Century Gothic" panose="020B0502020202020204" pitchFamily="34" charset="0"/>
            </a:endParaRPr>
          </a:p>
          <a:p>
            <a:pPr marL="107950" algn="just" eaLnBrk="1">
              <a:spcAft>
                <a:spcPts val="1425"/>
              </a:spcAft>
              <a:buSzTx/>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endParaRPr lang="en-GB" sz="2400" dirty="0">
              <a:latin typeface="Century Gothic" pitchFamily="34" charset="0"/>
            </a:endParaRPr>
          </a:p>
          <a:p>
            <a:pPr marL="717550" indent="-609600" algn="just" eaLnBrk="1">
              <a:spcAft>
                <a:spcPts val="142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endParaRPr lang="en-GB" sz="3200" b="1" dirty="0">
              <a:latin typeface="Century Gothic" pitchFamily="34" charset="0"/>
            </a:endParaRPr>
          </a:p>
          <a:p>
            <a:pPr marL="717550" indent="-609600" algn="just" eaLnBrk="1">
              <a:spcAft>
                <a:spcPts val="1425"/>
              </a:spcAft>
              <a:buFont typeface="Wingdings" panose="05000000000000000000" pitchFamily="2" charset="2"/>
              <a:buChar cha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endParaRPr lang="en-US" sz="3200" dirty="0"/>
          </a:p>
          <a:p>
            <a:pPr marL="717550" indent="-609600" algn="just" eaLnBrk="1">
              <a:spcAft>
                <a:spcPts val="142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endParaRPr lang="en-GB" sz="3200" dirty="0"/>
          </a:p>
        </p:txBody>
      </p:sp>
      <p:sp>
        <p:nvSpPr>
          <p:cNvPr id="4" name="Slide Number Placeholder 3"/>
          <p:cNvSpPr>
            <a:spLocks noGrp="1"/>
          </p:cNvSpPr>
          <p:nvPr>
            <p:ph type="sldNum" idx="4"/>
          </p:nvPr>
        </p:nvSpPr>
        <p:spPr>
          <a:xfrm>
            <a:off x="7224713" y="6884988"/>
            <a:ext cx="2351087" cy="522287"/>
          </a:xfrm>
          <a:prstGeom prst="rect">
            <a:avLst/>
          </a:prstGeom>
        </p:spPr>
        <p:txBody>
          <a:bodyPr/>
          <a:lstStyle/>
          <a:p>
            <a:fld id="{FB682254-A90A-4E36-AFA3-8B22414A6040}" type="slidenum">
              <a:rPr lang="en-GB" altLang="en-US" b="0" smtClean="0"/>
              <a:pPr/>
              <a:t>4</a:t>
            </a:fld>
            <a:endParaRPr lang="en-GB" altLang="en-US" b="0" dirty="0"/>
          </a:p>
        </p:txBody>
      </p:sp>
    </p:spTree>
    <p:extLst>
      <p:ext uri="{BB962C8B-B14F-4D97-AF65-F5344CB8AC3E}">
        <p14:creationId xmlns:p14="http://schemas.microsoft.com/office/powerpoint/2010/main" val="112152294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63513" y="229260"/>
            <a:ext cx="9753600" cy="788987"/>
          </a:xfrm>
        </p:spPr>
        <p:txBody>
          <a:bodyPr/>
          <a:lstStyle/>
          <a:p>
            <a:r>
              <a:rPr lang="en-US" altLang="en-US" sz="3200" b="1" kern="0" dirty="0">
                <a:solidFill>
                  <a:srgbClr val="191966"/>
                </a:solidFill>
                <a:latin typeface="Century Gothic" panose="020B0502020202020204" pitchFamily="34" charset="0"/>
                <a:ea typeface="MS Gothic"/>
              </a:rPr>
              <a:t>Monitoring of the Marking of the Examinations</a:t>
            </a:r>
            <a:endParaRPr lang="en-ZA" altLang="en-US" sz="3200" dirty="0"/>
          </a:p>
        </p:txBody>
      </p:sp>
      <p:sp>
        <p:nvSpPr>
          <p:cNvPr id="14339" name="Content Placeholder 2"/>
          <p:cNvSpPr>
            <a:spLocks noGrp="1"/>
          </p:cNvSpPr>
          <p:nvPr>
            <p:ph idx="1"/>
          </p:nvPr>
        </p:nvSpPr>
        <p:spPr>
          <a:xfrm>
            <a:off x="0" y="1417637"/>
            <a:ext cx="9896092" cy="5181600"/>
          </a:xfrm>
        </p:spPr>
        <p:txBody>
          <a:bodyPr/>
          <a:lstStyle/>
          <a:p>
            <a:pPr marL="106363" indent="0" algn="ctr">
              <a:buNone/>
            </a:pPr>
            <a:r>
              <a:rPr lang="en-US" altLang="en-US" sz="2800" b="1" u="sng" kern="0" dirty="0">
                <a:solidFill>
                  <a:srgbClr val="191966"/>
                </a:solidFill>
                <a:latin typeface="Century Gothic" panose="020B0502020202020204" pitchFamily="34" charset="0"/>
                <a:ea typeface="MS Gothic"/>
                <a:cs typeface="+mj-cs"/>
              </a:rPr>
              <a:t>Recurrent Non-compliance</a:t>
            </a:r>
          </a:p>
          <a:p>
            <a:pPr marL="106363" indent="0">
              <a:buNone/>
            </a:pPr>
            <a:r>
              <a:rPr lang="en-US" altLang="en-US" sz="2800" b="1" kern="0" dirty="0">
                <a:solidFill>
                  <a:srgbClr val="191966"/>
                </a:solidFill>
                <a:latin typeface="Century Gothic" panose="020B0502020202020204" pitchFamily="34" charset="0"/>
                <a:ea typeface="MS Gothic"/>
                <a:cs typeface="+mj-cs"/>
              </a:rPr>
              <a:t>The following areas with recurrent non-compliance were noted: </a:t>
            </a:r>
          </a:p>
          <a:p>
            <a:pPr marL="620713" indent="-514350" algn="just">
              <a:buSzPct val="100000"/>
              <a:buFont typeface="+mj-lt"/>
              <a:buAutoNum type="alphaLcPeriod"/>
            </a:pPr>
            <a:r>
              <a:rPr lang="en-US" altLang="en-US" sz="2400" kern="0" dirty="0">
                <a:solidFill>
                  <a:srgbClr val="191966"/>
                </a:solidFill>
                <a:latin typeface="Century Gothic" panose="020B0502020202020204" pitchFamily="34" charset="0"/>
                <a:ea typeface="MS Gothic"/>
                <a:cs typeface="+mj-cs"/>
              </a:rPr>
              <a:t>While there is evidence of improvement in the timeous supply of marking guidelines to the marking centres, there are isolated incidents of late delivery of marking guidelines for the subjects whose marking guideline discussions are held towards the start of marking or coincides with the start of the marking sessions  .</a:t>
            </a:r>
          </a:p>
          <a:p>
            <a:pPr marL="106363" indent="0" algn="just">
              <a:buSzPct val="100000"/>
              <a:buNone/>
            </a:pPr>
            <a:endParaRPr lang="en-US" altLang="en-US" sz="2000" kern="0" dirty="0">
              <a:solidFill>
                <a:srgbClr val="191966"/>
              </a:solidFill>
              <a:latin typeface="Century Gothic" panose="020B0502020202020204" pitchFamily="34" charset="0"/>
              <a:ea typeface="MS Gothic"/>
              <a:cs typeface="+mj-cs"/>
            </a:endParaRPr>
          </a:p>
          <a:p>
            <a:pPr marL="893763" indent="-266700" algn="just">
              <a:buSzPct val="100000"/>
              <a:buFont typeface="Arial" panose="020B0604020202020204" pitchFamily="34" charset="0"/>
              <a:buChar char="•"/>
            </a:pPr>
            <a:endParaRPr lang="en-US" altLang="en-US" sz="2000" kern="0" dirty="0">
              <a:solidFill>
                <a:srgbClr val="191966"/>
              </a:solidFill>
              <a:latin typeface="Century Gothic" panose="020B0502020202020204" pitchFamily="34" charset="0"/>
              <a:ea typeface="MS Gothic"/>
              <a:cs typeface="+mj-cs"/>
            </a:endParaRPr>
          </a:p>
          <a:p>
            <a:pPr marL="620713" indent="-514350" algn="just">
              <a:buSzPct val="100000"/>
              <a:buFont typeface="+mj-lt"/>
              <a:buAutoNum type="alphaLcPeriod"/>
            </a:pPr>
            <a:endParaRPr lang="en-US" altLang="en-US" sz="2400" kern="0" dirty="0">
              <a:solidFill>
                <a:srgbClr val="191966"/>
              </a:solidFill>
              <a:latin typeface="Century Gothic" panose="020B0502020202020204" pitchFamily="34" charset="0"/>
              <a:ea typeface="MS Gothic"/>
              <a:cs typeface="+mj-cs"/>
            </a:endParaRPr>
          </a:p>
          <a:p>
            <a:pPr marL="106363" indent="0" algn="just">
              <a:buSzPct val="100000"/>
              <a:buNone/>
            </a:pPr>
            <a:endParaRPr lang="en-ZA" altLang="en-US" sz="2800" dirty="0">
              <a:solidFill>
                <a:srgbClr val="191966"/>
              </a:solidFill>
              <a:latin typeface="Century Gothic" panose="020B0502020202020204" pitchFamily="34" charset="0"/>
            </a:endParaRPr>
          </a:p>
        </p:txBody>
      </p:sp>
      <p:sp>
        <p:nvSpPr>
          <p:cNvPr id="2" name="Slide Number Placeholder 1"/>
          <p:cNvSpPr>
            <a:spLocks noGrp="1"/>
          </p:cNvSpPr>
          <p:nvPr>
            <p:ph type="sldNum" sz="quarter" idx="4294967295"/>
          </p:nvPr>
        </p:nvSpPr>
        <p:spPr/>
        <p:txBody>
          <a:bodyPr/>
          <a:lstStyle/>
          <a:p>
            <a:pPr marL="0" marR="0" lvl="0" indent="0" algn="r" defTabSz="449263" rtl="0" eaLnBrk="1" fontAlgn="base" latinLnBrk="0" hangingPunct="0">
              <a:lnSpc>
                <a:spcPct val="93000"/>
              </a:lnSpc>
              <a:spcBef>
                <a:spcPct val="0"/>
              </a:spcBef>
              <a:spcAft>
                <a:spcPct val="0"/>
              </a:spcAft>
              <a:buClr>
                <a:srgbClr val="000000"/>
              </a:buClr>
              <a:buSzPct val="45000"/>
              <a:buFont typeface="Wingdings" pitchFamily="2" charset="2"/>
              <a:buNone/>
              <a:tabLst/>
              <a:defRPr/>
            </a:pPr>
            <a:fld id="{6E752065-9866-40C6-BD87-6268BE28AB23}" type="slidenum">
              <a:rPr kumimoji="0" lang="en-ZA" sz="1400" b="0" i="0" u="none" strike="noStrike" kern="1200" cap="none" spc="0" normalizeH="0" baseline="0" noProof="0" smtClean="0">
                <a:ln>
                  <a:noFill/>
                </a:ln>
                <a:solidFill>
                  <a:srgbClr val="000000"/>
                </a:solidFill>
                <a:effectLst/>
                <a:uLnTx/>
                <a:uFillTx/>
                <a:latin typeface="Century Gothic" panose="020B0502020202020204" pitchFamily="34" charset="0"/>
                <a:ea typeface="MS Gothic" pitchFamily="49" charset="-128"/>
                <a:cs typeface="Arial" charset="0"/>
              </a:rPr>
              <a:pPr marL="0" marR="0" lvl="0" indent="0" algn="r" defTabSz="449263" rtl="0" eaLnBrk="1" fontAlgn="base" latinLnBrk="0" hangingPunct="0">
                <a:lnSpc>
                  <a:spcPct val="93000"/>
                </a:lnSpc>
                <a:spcBef>
                  <a:spcPct val="0"/>
                </a:spcBef>
                <a:spcAft>
                  <a:spcPct val="0"/>
                </a:spcAft>
                <a:buClr>
                  <a:srgbClr val="000000"/>
                </a:buClr>
                <a:buSzPct val="45000"/>
                <a:buFont typeface="Wingdings" pitchFamily="2" charset="2"/>
                <a:buNone/>
                <a:tabLst/>
                <a:defRPr/>
              </a:pPr>
              <a:t>40</a:t>
            </a:fld>
            <a:endParaRPr kumimoji="0" lang="en-ZA" sz="1400" b="0" i="0" u="none" strike="noStrike" kern="1200" cap="none" spc="0" normalizeH="0" baseline="0" noProof="0" dirty="0">
              <a:ln>
                <a:noFill/>
              </a:ln>
              <a:solidFill>
                <a:srgbClr val="000000"/>
              </a:solidFill>
              <a:effectLst/>
              <a:uLnTx/>
              <a:uFillTx/>
              <a:latin typeface="Century Gothic" panose="020B0502020202020204" pitchFamily="34" charset="0"/>
              <a:ea typeface="MS Gothic" pitchFamily="49" charset="-128"/>
              <a:cs typeface="Arial" charset="0"/>
            </a:endParaRPr>
          </a:p>
        </p:txBody>
      </p:sp>
    </p:spTree>
    <p:extLst>
      <p:ext uri="{BB962C8B-B14F-4D97-AF65-F5344CB8AC3E}">
        <p14:creationId xmlns:p14="http://schemas.microsoft.com/office/powerpoint/2010/main" val="123751258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bwMode="auto">
          <a:xfrm>
            <a:off x="1611312" y="1916832"/>
            <a:ext cx="6957392" cy="3024336"/>
          </a:xfrm>
          <a:prstGeom prst="roundRect">
            <a:avLst/>
          </a:prstGeom>
          <a:solidFill>
            <a:schemeClr val="accent2">
              <a:lumMod val="75000"/>
            </a:schemeClr>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eaLnBrk="1">
              <a:lnSpc>
                <a:spcPct val="93000"/>
              </a:lnSpc>
              <a:buClr>
                <a:srgbClr val="000000"/>
              </a:buClr>
              <a:buSzPct val="45000"/>
              <a:buFont typeface="Wingdings" charset="2"/>
              <a:buNone/>
              <a:defRPr/>
            </a:pPr>
            <a:endParaRPr lang="en-ZA" dirty="0">
              <a:latin typeface="Arial" charset="0"/>
            </a:endParaRPr>
          </a:p>
          <a:p>
            <a:pPr eaLnBrk="1">
              <a:lnSpc>
                <a:spcPct val="93000"/>
              </a:lnSpc>
              <a:buClr>
                <a:srgbClr val="000000"/>
              </a:buClr>
              <a:buSzPct val="45000"/>
              <a:buFont typeface="Wingdings" charset="2"/>
              <a:buNone/>
              <a:defRPr/>
            </a:pPr>
            <a:endParaRPr lang="en-ZA" dirty="0">
              <a:latin typeface="Arial" charset="0"/>
            </a:endParaRPr>
          </a:p>
          <a:p>
            <a:pPr eaLnBrk="1">
              <a:lnSpc>
                <a:spcPct val="93000"/>
              </a:lnSpc>
              <a:buClr>
                <a:srgbClr val="000000"/>
              </a:buClr>
              <a:buSzPct val="45000"/>
              <a:buFont typeface="Wingdings" charset="2"/>
              <a:buNone/>
              <a:defRPr/>
            </a:pPr>
            <a:endParaRPr lang="en-ZA" dirty="0">
              <a:latin typeface="Arial" charset="0"/>
            </a:endParaRPr>
          </a:p>
          <a:p>
            <a:pPr algn="ctr" eaLnBrk="1">
              <a:lnSpc>
                <a:spcPct val="93000"/>
              </a:lnSpc>
              <a:buClr>
                <a:srgbClr val="000000"/>
              </a:buClr>
              <a:buSzPct val="45000"/>
              <a:buFont typeface="Wingdings" charset="2"/>
              <a:buNone/>
              <a:defRPr/>
            </a:pPr>
            <a:r>
              <a:rPr lang="en-ZA" sz="4000" b="1" dirty="0">
                <a:latin typeface="Century Gothic" panose="020B0502020202020204" pitchFamily="34" charset="0"/>
              </a:rPr>
              <a:t>VERIFICATION OF MARKING </a:t>
            </a:r>
          </a:p>
        </p:txBody>
      </p:sp>
      <p:sp>
        <p:nvSpPr>
          <p:cNvPr id="3" name="Slide Number Placeholder 2"/>
          <p:cNvSpPr>
            <a:spLocks noGrp="1"/>
          </p:cNvSpPr>
          <p:nvPr>
            <p:ph type="sldNum" idx="4"/>
          </p:nvPr>
        </p:nvSpPr>
        <p:spPr>
          <a:xfrm>
            <a:off x="7224713" y="6884988"/>
            <a:ext cx="2351087" cy="522287"/>
          </a:xfrm>
        </p:spPr>
        <p:txBody>
          <a:bodyPr/>
          <a:lstStyle/>
          <a:p>
            <a:fld id="{FB682254-A90A-4E36-AFA3-8B22414A6040}" type="slidenum">
              <a:rPr lang="en-GB" altLang="en-US" b="0" smtClean="0">
                <a:solidFill>
                  <a:srgbClr val="181966"/>
                </a:solidFill>
              </a:rPr>
              <a:pPr/>
              <a:t>41</a:t>
            </a:fld>
            <a:endParaRPr lang="en-GB" altLang="en-US" b="0" dirty="0">
              <a:solidFill>
                <a:srgbClr val="181966"/>
              </a:solidFill>
            </a:endParaRPr>
          </a:p>
        </p:txBody>
      </p:sp>
    </p:spTree>
    <p:extLst>
      <p:ext uri="{BB962C8B-B14F-4D97-AF65-F5344CB8AC3E}">
        <p14:creationId xmlns:p14="http://schemas.microsoft.com/office/powerpoint/2010/main" val="3245856575"/>
      </p:ext>
    </p:extLst>
  </p:cSld>
  <p:clrMapOvr>
    <a:masterClrMapping/>
  </p:clrMapOvr>
  <p:transition spd="slow"/>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a:extLst>
              <a:ext uri="{FF2B5EF4-FFF2-40B4-BE49-F238E27FC236}">
                <a16:creationId xmlns:a16="http://schemas.microsoft.com/office/drawing/2014/main" id="{C135E666-A838-4B17-A065-0AD81C894AE4}"/>
              </a:ext>
            </a:extLst>
          </p:cNvPr>
          <p:cNvSpPr>
            <a:spLocks noGrp="1" noChangeArrowheads="1"/>
          </p:cNvSpPr>
          <p:nvPr>
            <p:ph type="body"/>
          </p:nvPr>
        </p:nvSpPr>
        <p:spPr>
          <a:xfrm>
            <a:off x="74613" y="960437"/>
            <a:ext cx="9842500" cy="5714999"/>
          </a:xfrm>
        </p:spPr>
        <p:txBody>
          <a:bodyPr anchor="t"/>
          <a:lstStyle/>
          <a:p>
            <a:pPr marL="96493" algn="l" defTabSz="407571">
              <a:spcAft>
                <a:spcPts val="1293"/>
              </a:spcAft>
              <a:defRPr/>
            </a:pPr>
            <a:r>
              <a:rPr lang="en-US" sz="2300" b="1" u="sng" kern="0" dirty="0">
                <a:solidFill>
                  <a:srgbClr val="3333CC">
                    <a:lumMod val="50000"/>
                  </a:srgbClr>
                </a:solidFill>
                <a:latin typeface="Century Gothic" panose="020B0502020202020204" pitchFamily="34" charset="0"/>
              </a:rPr>
              <a:t>Areas of Improvement </a:t>
            </a:r>
          </a:p>
          <a:p>
            <a:pPr algn="just">
              <a:defRPr/>
            </a:pPr>
            <a:endParaRPr lang="en-ZA" sz="1100" dirty="0">
              <a:solidFill>
                <a:srgbClr val="002060"/>
              </a:solidFill>
              <a:latin typeface="Century Gothic" panose="020B0502020202020204" pitchFamily="34" charset="0"/>
              <a:ea typeface="+mn-ea"/>
              <a:cs typeface="+mn-cs"/>
            </a:endParaRPr>
          </a:p>
          <a:p>
            <a:pPr algn="just">
              <a:lnSpc>
                <a:spcPct val="115000"/>
              </a:lnSpc>
            </a:pPr>
            <a:r>
              <a:rPr lang="en-ZA" sz="2200" dirty="0">
                <a:solidFill>
                  <a:srgbClr val="002060"/>
                </a:solidFill>
                <a:latin typeface="Century Gothic" panose="020B0502020202020204" pitchFamily="34" charset="0"/>
                <a:ea typeface="+mn-ea"/>
                <a:cs typeface="+mn-cs"/>
              </a:rPr>
              <a:t>The area that showed improvement in the marking process was noted as follows:</a:t>
            </a:r>
          </a:p>
          <a:p>
            <a:pPr marL="457200" lvl="0" indent="-457200" algn="just">
              <a:lnSpc>
                <a:spcPct val="115000"/>
              </a:lnSpc>
              <a:spcAft>
                <a:spcPts val="600"/>
              </a:spcAft>
              <a:buClr>
                <a:srgbClr val="002060"/>
              </a:buClr>
              <a:buSzPct val="100000"/>
              <a:buFont typeface="+mj-lt"/>
              <a:buAutoNum type="alphaLcPeriod"/>
            </a:pPr>
            <a:r>
              <a:rPr lang="en-US" sz="2200" dirty="0">
                <a:solidFill>
                  <a:srgbClr val="002060"/>
                </a:solidFill>
                <a:latin typeface="Century Gothic" panose="020B0502020202020204" pitchFamily="34" charset="0"/>
                <a:ea typeface="+mn-ea"/>
                <a:cs typeface="+mn-cs"/>
              </a:rPr>
              <a:t>There was marked improvement in internal moderation across various levels of moderation, as it was highlighted in 2020 as an area of non-compliance. Only sporadic incidents of shadow marking were reported.</a:t>
            </a:r>
          </a:p>
          <a:p>
            <a:pPr marL="95250" marR="0" lvl="0" indent="0" algn="l" defTabSz="406400" rtl="0" eaLnBrk="0" fontAlgn="base" latinLnBrk="0" hangingPunct="0">
              <a:lnSpc>
                <a:spcPct val="93000"/>
              </a:lnSpc>
              <a:spcBef>
                <a:spcPct val="0"/>
              </a:spcBef>
              <a:spcAft>
                <a:spcPts val="800"/>
              </a:spcAft>
              <a:buClr>
                <a:srgbClr val="000000"/>
              </a:buClr>
              <a:buSzPct val="45000"/>
              <a:buFont typeface="Wingdings" panose="05000000000000000000" pitchFamily="2" charset="2"/>
              <a:buNone/>
              <a:tabLst/>
              <a:defRPr/>
            </a:pPr>
            <a:r>
              <a:rPr kumimoji="0" lang="en-US" altLang="en-US" sz="2200" b="1" i="0" u="sng" strike="noStrike" kern="1200" cap="none" spc="0" normalizeH="0" baseline="0" noProof="0" dirty="0">
                <a:ln>
                  <a:noFill/>
                </a:ln>
                <a:solidFill>
                  <a:srgbClr val="191966"/>
                </a:solidFill>
                <a:effectLst/>
                <a:uLnTx/>
                <a:uFillTx/>
                <a:latin typeface="Century Gothic" panose="020B0502020202020204" pitchFamily="34" charset="0"/>
                <a:ea typeface="MS Gothic"/>
                <a:cs typeface="+mn-cs"/>
              </a:rPr>
              <a:t>Directives for Compliance and Improvement</a:t>
            </a:r>
          </a:p>
          <a:p>
            <a:pPr marL="106363" marR="0" lvl="0" indent="0" algn="just" defTabSz="449263" rtl="0" eaLnBrk="0" fontAlgn="base" latinLnBrk="0" hangingPunct="0">
              <a:lnSpc>
                <a:spcPct val="93000"/>
              </a:lnSpc>
              <a:spcBef>
                <a:spcPct val="0"/>
              </a:spcBef>
              <a:spcAft>
                <a:spcPts val="800"/>
              </a:spcAft>
              <a:buClr>
                <a:srgbClr val="000000"/>
              </a:buClr>
              <a:buSzPct val="45000"/>
              <a:buFont typeface="Wingdings" panose="05000000000000000000" pitchFamily="2" charset="2"/>
              <a:buNone/>
              <a:tabLst/>
              <a:defRPr/>
            </a:pPr>
            <a:r>
              <a:rPr kumimoji="0" lang="en-US" sz="2200" b="0" i="0" u="none" strike="noStrike" kern="1200" cap="none" spc="0" normalizeH="0" baseline="0" noProof="0" dirty="0">
                <a:ln>
                  <a:noFill/>
                </a:ln>
                <a:solidFill>
                  <a:srgbClr val="002060"/>
                </a:solidFill>
                <a:effectLst/>
                <a:uLnTx/>
                <a:uFillTx/>
                <a:latin typeface="Century Gothic" panose="020B0502020202020204" pitchFamily="34" charset="0"/>
                <a:ea typeface="MS Gothic"/>
                <a:cs typeface="+mn-cs"/>
              </a:rPr>
              <a:t>The DBE must ensure that:</a:t>
            </a:r>
          </a:p>
          <a:p>
            <a:pPr marL="563563" marR="0" lvl="0" indent="-457200" algn="just" defTabSz="449263" rtl="0" eaLnBrk="0" fontAlgn="base" latinLnBrk="0" hangingPunct="0">
              <a:lnSpc>
                <a:spcPct val="93000"/>
              </a:lnSpc>
              <a:spcBef>
                <a:spcPct val="0"/>
              </a:spcBef>
              <a:spcAft>
                <a:spcPts val="800"/>
              </a:spcAft>
              <a:buClr>
                <a:srgbClr val="002060"/>
              </a:buClr>
              <a:buSzPct val="100000"/>
              <a:buFont typeface="+mj-lt"/>
              <a:buAutoNum type="alphaLcPeriod"/>
              <a:tabLst/>
              <a:defRPr/>
            </a:pPr>
            <a:r>
              <a:rPr kumimoji="0" lang="en-US" sz="2200" b="0" i="0" u="none" strike="noStrike" kern="1200" cap="none" spc="0" normalizeH="0" baseline="0" noProof="0" dirty="0">
                <a:ln>
                  <a:noFill/>
                </a:ln>
                <a:solidFill>
                  <a:srgbClr val="002060"/>
                </a:solidFill>
                <a:effectLst/>
                <a:uLnTx/>
                <a:uFillTx/>
                <a:latin typeface="Century Gothic" panose="020B0502020202020204" pitchFamily="34" charset="0"/>
                <a:ea typeface="MS Gothic"/>
                <a:cs typeface="+mn-cs"/>
              </a:rPr>
              <a:t>The internal moderation of the marking of South African Sign Language Home Language is intensified.</a:t>
            </a:r>
          </a:p>
          <a:p>
            <a:pPr marL="563563" marR="0" lvl="0" indent="-457200" algn="just" defTabSz="449263" rtl="0" eaLnBrk="0" fontAlgn="base" latinLnBrk="0" hangingPunct="0">
              <a:lnSpc>
                <a:spcPct val="93000"/>
              </a:lnSpc>
              <a:spcBef>
                <a:spcPct val="0"/>
              </a:spcBef>
              <a:spcAft>
                <a:spcPts val="800"/>
              </a:spcAft>
              <a:buClr>
                <a:srgbClr val="002060"/>
              </a:buClr>
              <a:buSzPct val="100000"/>
              <a:buFont typeface="+mj-lt"/>
              <a:buAutoNum type="alphaLcPeriod"/>
              <a:tabLst/>
              <a:defRPr/>
            </a:pPr>
            <a:r>
              <a:rPr kumimoji="0" lang="en-US" sz="2200" b="0" i="0" u="none" strike="noStrike" kern="1200" cap="none" spc="0" normalizeH="0" baseline="0" noProof="0" dirty="0">
                <a:ln>
                  <a:noFill/>
                </a:ln>
                <a:solidFill>
                  <a:srgbClr val="002060"/>
                </a:solidFill>
                <a:effectLst/>
                <a:uLnTx/>
                <a:uFillTx/>
                <a:latin typeface="Century Gothic" panose="020B0502020202020204" pitchFamily="34" charset="0"/>
                <a:ea typeface="MS Gothic"/>
                <a:cs typeface="+mn-cs"/>
              </a:rPr>
              <a:t>The PED comply with the 1:5 ratio for the appointment of senior markers to markers, deputy chief markers to senior markers, respectively, is adhered to.</a:t>
            </a:r>
          </a:p>
          <a:p>
            <a:pPr lvl="0" algn="just">
              <a:lnSpc>
                <a:spcPct val="115000"/>
              </a:lnSpc>
              <a:spcAft>
                <a:spcPts val="600"/>
              </a:spcAft>
              <a:buClr>
                <a:srgbClr val="002060"/>
              </a:buClr>
              <a:buSzPct val="100000"/>
            </a:pPr>
            <a:endParaRPr lang="en-US" sz="2400" dirty="0">
              <a:solidFill>
                <a:srgbClr val="002060"/>
              </a:solidFill>
              <a:latin typeface="Century Gothic" panose="020B0502020202020204" pitchFamily="34" charset="0"/>
              <a:ea typeface="+mn-ea"/>
              <a:cs typeface="+mn-cs"/>
            </a:endParaRPr>
          </a:p>
        </p:txBody>
      </p:sp>
      <p:sp>
        <p:nvSpPr>
          <p:cNvPr id="5122" name="Text Box 2">
            <a:extLst>
              <a:ext uri="{FF2B5EF4-FFF2-40B4-BE49-F238E27FC236}">
                <a16:creationId xmlns:a16="http://schemas.microsoft.com/office/drawing/2014/main" id="{5C4BA844-F60F-43F7-8141-9852E55D4456}"/>
              </a:ext>
            </a:extLst>
          </p:cNvPr>
          <p:cNvSpPr txBox="1">
            <a:spLocks noChangeArrowheads="1"/>
          </p:cNvSpPr>
          <p:nvPr/>
        </p:nvSpPr>
        <p:spPr bwMode="auto">
          <a:xfrm>
            <a:off x="503238" y="198438"/>
            <a:ext cx="9069387" cy="533400"/>
          </a:xfrm>
          <a:prstGeom prst="rect">
            <a:avLst/>
          </a:prstGeom>
          <a:noFill/>
          <a:ln>
            <a:noFill/>
          </a:ln>
          <a:effectLst/>
        </p:spPr>
        <p:txBody>
          <a:bodyPr wrap="none" anchor="ctr"/>
          <a:lstStyle/>
          <a:p>
            <a:pPr marL="0" marR="0" lvl="0" indent="0" algn="ctr" defTabSz="449263" rtl="0" eaLnBrk="1" fontAlgn="base" latinLnBrk="0" hangingPunct="0">
              <a:lnSpc>
                <a:spcPct val="93000"/>
              </a:lnSpc>
              <a:spcBef>
                <a:spcPct val="0"/>
              </a:spcBef>
              <a:spcAft>
                <a:spcPct val="0"/>
              </a:spcAft>
              <a:buClr>
                <a:srgbClr val="000000"/>
              </a:buClr>
              <a:buSzPct val="45000"/>
              <a:buFont typeface="Wingdings" panose="05000000000000000000" pitchFamily="2" charset="2"/>
              <a:buNone/>
              <a:tabLst/>
              <a:defRPr/>
            </a:pPr>
            <a:r>
              <a:rPr kumimoji="0" lang="en-US" altLang="en-US" sz="3200" b="1" i="0" u="none" strike="noStrike" kern="0" cap="none" spc="0" normalizeH="0" baseline="0" noProof="0" dirty="0">
                <a:ln>
                  <a:noFill/>
                </a:ln>
                <a:solidFill>
                  <a:srgbClr val="3333CC">
                    <a:lumMod val="50000"/>
                  </a:srgbClr>
                </a:solidFill>
                <a:effectLst/>
                <a:uLnTx/>
                <a:uFillTx/>
                <a:latin typeface="Century Gothic" panose="020B0502020202020204" pitchFamily="34" charset="0"/>
                <a:ea typeface="MS Gothic"/>
                <a:cs typeface="+mn-cs"/>
              </a:rPr>
              <a:t>Verification of Marking</a:t>
            </a:r>
            <a:endParaRPr kumimoji="0" lang="en-ZA" sz="1600" b="0" i="0" u="none" strike="noStrike" kern="1200" cap="none" spc="0" normalizeH="0" baseline="0" noProof="0" dirty="0">
              <a:ln>
                <a:noFill/>
              </a:ln>
              <a:solidFill>
                <a:srgbClr val="FFFFFF"/>
              </a:solidFill>
              <a:effectLst/>
              <a:uLnTx/>
              <a:uFillTx/>
              <a:latin typeface="Arial" panose="020B0604020202020204" pitchFamily="34" charset="0"/>
              <a:ea typeface="MS Gothic" panose="020B0609070205080204" pitchFamily="49" charset="-128"/>
              <a:cs typeface="+mn-cs"/>
            </a:endParaRPr>
          </a:p>
        </p:txBody>
      </p:sp>
      <p:sp>
        <p:nvSpPr>
          <p:cNvPr id="5" name="Slide Number Placeholder 4">
            <a:extLst>
              <a:ext uri="{FF2B5EF4-FFF2-40B4-BE49-F238E27FC236}">
                <a16:creationId xmlns:a16="http://schemas.microsoft.com/office/drawing/2014/main" id="{15CF5A7D-EF5C-462B-A147-761571424AF6}"/>
              </a:ext>
            </a:extLst>
          </p:cNvPr>
          <p:cNvSpPr>
            <a:spLocks noGrp="1"/>
          </p:cNvSpPr>
          <p:nvPr>
            <p:ph type="sldNum" idx="4"/>
          </p:nvPr>
        </p:nvSpPr>
        <p:spPr>
          <a:xfrm>
            <a:off x="7224713" y="6884988"/>
            <a:ext cx="2351087" cy="522287"/>
          </a:xfrm>
        </p:spPr>
        <p:txBody>
          <a:bodyPr/>
          <a:lstStyle/>
          <a:p>
            <a:fld id="{FB682254-A90A-4E36-AFA3-8B22414A6040}" type="slidenum">
              <a:rPr lang="en-GB" altLang="en-US" b="0" smtClean="0">
                <a:solidFill>
                  <a:srgbClr val="181966"/>
                </a:solidFill>
              </a:rPr>
              <a:pPr/>
              <a:t>42</a:t>
            </a:fld>
            <a:endParaRPr lang="en-GB" altLang="en-US" b="0" dirty="0">
              <a:solidFill>
                <a:srgbClr val="181966"/>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63513" y="229260"/>
            <a:ext cx="9753600" cy="883577"/>
          </a:xfrm>
        </p:spPr>
        <p:txBody>
          <a:bodyPr/>
          <a:lstStyle/>
          <a:p>
            <a:pPr marL="0" marR="0" lvl="0" indent="0" defTabSz="449263" rtl="0" eaLnBrk="1" fontAlgn="base" latinLnBrk="0" hangingPunct="0">
              <a:lnSpc>
                <a:spcPct val="93000"/>
              </a:lnSpc>
              <a:spcBef>
                <a:spcPct val="0"/>
              </a:spcBef>
              <a:spcAft>
                <a:spcPct val="0"/>
              </a:spcAft>
              <a:tabLst/>
              <a:defRPr/>
            </a:pPr>
            <a:br>
              <a:rPr kumimoji="0" lang="en-US" altLang="en-US" sz="3200" b="1" i="0" u="none" strike="noStrike" kern="0" cap="none" spc="0" normalizeH="0" baseline="0" noProof="0" dirty="0">
                <a:ln>
                  <a:noFill/>
                </a:ln>
                <a:solidFill>
                  <a:srgbClr val="3333CC">
                    <a:lumMod val="50000"/>
                  </a:srgbClr>
                </a:solidFill>
                <a:effectLst/>
                <a:uLnTx/>
                <a:uFillTx/>
                <a:latin typeface="Century Gothic" panose="020B0502020202020204" pitchFamily="34" charset="0"/>
                <a:ea typeface="MS Gothic"/>
                <a:cs typeface="+mn-cs"/>
              </a:rPr>
            </a:br>
            <a:r>
              <a:rPr kumimoji="0" lang="en-US" altLang="en-US" sz="3200" b="1" i="0" u="none" strike="noStrike" kern="0" cap="none" spc="0" normalizeH="0" baseline="0" noProof="0" dirty="0">
                <a:ln>
                  <a:noFill/>
                </a:ln>
                <a:solidFill>
                  <a:srgbClr val="3333CC">
                    <a:lumMod val="50000"/>
                  </a:srgbClr>
                </a:solidFill>
                <a:effectLst/>
                <a:uLnTx/>
                <a:uFillTx/>
                <a:latin typeface="Century Gothic" panose="020B0502020202020204" pitchFamily="34" charset="0"/>
                <a:ea typeface="MS Gothic"/>
                <a:cs typeface="+mn-cs"/>
              </a:rPr>
              <a:t>Verification of Marking</a:t>
            </a:r>
            <a:br>
              <a:rPr kumimoji="0" lang="en-ZA" sz="1600" b="0" i="0" u="none" strike="noStrike" kern="1200" cap="none" spc="0" normalizeH="0" baseline="0" noProof="0" dirty="0">
                <a:ln>
                  <a:noFill/>
                </a:ln>
                <a:solidFill>
                  <a:srgbClr val="FFFFFF"/>
                </a:solidFill>
                <a:effectLst/>
                <a:uLnTx/>
                <a:uFillTx/>
                <a:latin typeface="Arial" panose="020B0604020202020204" pitchFamily="34" charset="0"/>
                <a:ea typeface="MS Gothic" panose="020B0609070205080204" pitchFamily="49" charset="-128"/>
                <a:cs typeface="+mn-cs"/>
              </a:rPr>
            </a:br>
            <a:endParaRPr lang="en-ZA" altLang="en-US" sz="3200" dirty="0"/>
          </a:p>
        </p:txBody>
      </p:sp>
      <p:sp>
        <p:nvSpPr>
          <p:cNvPr id="14339" name="Content Placeholder 2"/>
          <p:cNvSpPr>
            <a:spLocks noGrp="1"/>
          </p:cNvSpPr>
          <p:nvPr>
            <p:ph idx="1"/>
          </p:nvPr>
        </p:nvSpPr>
        <p:spPr>
          <a:xfrm>
            <a:off x="0" y="1646237"/>
            <a:ext cx="9896092" cy="4953000"/>
          </a:xfrm>
        </p:spPr>
        <p:txBody>
          <a:bodyPr/>
          <a:lstStyle/>
          <a:p>
            <a:pPr marL="106363" indent="0" algn="ctr">
              <a:buNone/>
            </a:pPr>
            <a:r>
              <a:rPr lang="en-US" altLang="en-US" sz="2800" b="1" u="sng" kern="0" dirty="0">
                <a:solidFill>
                  <a:srgbClr val="191966"/>
                </a:solidFill>
                <a:latin typeface="Century Gothic" panose="020B0502020202020204" pitchFamily="34" charset="0"/>
                <a:ea typeface="MS Gothic"/>
                <a:cs typeface="+mj-cs"/>
              </a:rPr>
              <a:t>Recurrent Non-compliance</a:t>
            </a:r>
          </a:p>
          <a:p>
            <a:pPr marL="106363" indent="0">
              <a:buNone/>
            </a:pPr>
            <a:r>
              <a:rPr lang="en-US" altLang="en-US" sz="2800" b="1" kern="0" dirty="0">
                <a:solidFill>
                  <a:srgbClr val="191966"/>
                </a:solidFill>
                <a:latin typeface="Century Gothic" panose="020B0502020202020204" pitchFamily="34" charset="0"/>
                <a:ea typeface="MS Gothic"/>
                <a:cs typeface="+mj-cs"/>
              </a:rPr>
              <a:t>The following areas with recurrent non-compliance were noted: </a:t>
            </a:r>
          </a:p>
          <a:p>
            <a:pPr marL="563563" indent="-457200" algn="just">
              <a:buClr>
                <a:srgbClr val="181966"/>
              </a:buClr>
              <a:buSzPct val="100000"/>
              <a:buFont typeface="+mj-lt"/>
              <a:buAutoNum type="alphaLcPeriod"/>
            </a:pPr>
            <a:r>
              <a:rPr lang="en-US" altLang="en-US" sz="2400" kern="0" dirty="0">
                <a:solidFill>
                  <a:srgbClr val="191966"/>
                </a:solidFill>
                <a:latin typeface="Century Gothic" panose="020B0502020202020204" pitchFamily="34" charset="0"/>
                <a:ea typeface="MS Gothic"/>
                <a:cs typeface="+mj-cs"/>
              </a:rPr>
              <a:t>Non–adherence to the ratio 1:5, senior markers to markers; and deputy chief markers to senior markers; and </a:t>
            </a:r>
          </a:p>
          <a:p>
            <a:pPr marL="563563" indent="-457200" algn="just">
              <a:buClr>
                <a:srgbClr val="181966"/>
              </a:buClr>
              <a:buSzPct val="100000"/>
              <a:buFont typeface="+mj-lt"/>
              <a:buAutoNum type="alphaLcPeriod"/>
            </a:pPr>
            <a:r>
              <a:rPr lang="en-US" altLang="en-US" sz="2400" kern="0" dirty="0">
                <a:solidFill>
                  <a:srgbClr val="191966"/>
                </a:solidFill>
                <a:latin typeface="Century Gothic" panose="020B0502020202020204" pitchFamily="34" charset="0"/>
                <a:ea typeface="MS Gothic"/>
                <a:cs typeface="+mj-cs"/>
              </a:rPr>
              <a:t>Inconsistent marking and internal moderation especially in SASL HL paper 2.</a:t>
            </a:r>
          </a:p>
          <a:p>
            <a:pPr marL="106363" indent="0" algn="just">
              <a:buSzPct val="100000"/>
              <a:buNone/>
            </a:pPr>
            <a:endParaRPr lang="en-US" altLang="en-US" sz="2000" kern="0" dirty="0">
              <a:solidFill>
                <a:srgbClr val="191966"/>
              </a:solidFill>
              <a:latin typeface="Century Gothic" panose="020B0502020202020204" pitchFamily="34" charset="0"/>
              <a:ea typeface="MS Gothic"/>
              <a:cs typeface="+mj-cs"/>
            </a:endParaRPr>
          </a:p>
          <a:p>
            <a:pPr marL="893763" indent="-266700" algn="just">
              <a:buSzPct val="100000"/>
              <a:buFont typeface="Arial" panose="020B0604020202020204" pitchFamily="34" charset="0"/>
              <a:buChar char="•"/>
            </a:pPr>
            <a:endParaRPr lang="en-US" altLang="en-US" sz="2000" kern="0" dirty="0">
              <a:solidFill>
                <a:srgbClr val="191966"/>
              </a:solidFill>
              <a:latin typeface="Century Gothic" panose="020B0502020202020204" pitchFamily="34" charset="0"/>
              <a:ea typeface="MS Gothic"/>
              <a:cs typeface="+mj-cs"/>
            </a:endParaRPr>
          </a:p>
          <a:p>
            <a:pPr marL="620713" indent="-514350" algn="just">
              <a:buSzPct val="100000"/>
              <a:buFont typeface="+mj-lt"/>
              <a:buAutoNum type="alphaLcPeriod"/>
            </a:pPr>
            <a:endParaRPr lang="en-US" altLang="en-US" sz="2400" kern="0" dirty="0">
              <a:solidFill>
                <a:srgbClr val="191966"/>
              </a:solidFill>
              <a:latin typeface="Century Gothic" panose="020B0502020202020204" pitchFamily="34" charset="0"/>
              <a:ea typeface="MS Gothic"/>
              <a:cs typeface="+mj-cs"/>
            </a:endParaRPr>
          </a:p>
          <a:p>
            <a:pPr marL="106363" indent="0" algn="just">
              <a:buSzPct val="100000"/>
              <a:buNone/>
            </a:pPr>
            <a:endParaRPr lang="en-ZA" altLang="en-US" sz="2800" dirty="0">
              <a:solidFill>
                <a:srgbClr val="191966"/>
              </a:solidFill>
              <a:latin typeface="Century Gothic" panose="020B0502020202020204" pitchFamily="34" charset="0"/>
            </a:endParaRPr>
          </a:p>
        </p:txBody>
      </p:sp>
      <p:sp>
        <p:nvSpPr>
          <p:cNvPr id="2" name="Slide Number Placeholder 1"/>
          <p:cNvSpPr>
            <a:spLocks noGrp="1"/>
          </p:cNvSpPr>
          <p:nvPr>
            <p:ph type="sldNum" sz="quarter" idx="4294967295"/>
          </p:nvPr>
        </p:nvSpPr>
        <p:spPr/>
        <p:txBody>
          <a:bodyPr/>
          <a:lstStyle/>
          <a:p>
            <a:pPr marL="0" marR="0" lvl="0" indent="0" algn="r" defTabSz="449263" rtl="0" eaLnBrk="1" fontAlgn="base" latinLnBrk="0" hangingPunct="0">
              <a:lnSpc>
                <a:spcPct val="93000"/>
              </a:lnSpc>
              <a:spcBef>
                <a:spcPct val="0"/>
              </a:spcBef>
              <a:spcAft>
                <a:spcPct val="0"/>
              </a:spcAft>
              <a:buClr>
                <a:srgbClr val="000000"/>
              </a:buClr>
              <a:buSzPct val="45000"/>
              <a:buFont typeface="Wingdings" pitchFamily="2" charset="2"/>
              <a:buNone/>
              <a:tabLst/>
              <a:defRPr/>
            </a:pPr>
            <a:fld id="{6E752065-9866-40C6-BD87-6268BE28AB23}" type="slidenum">
              <a:rPr kumimoji="0" lang="en-ZA" sz="1400" b="0" i="0" u="none" strike="noStrike" kern="1200" cap="none" spc="0" normalizeH="0" baseline="0" noProof="0" smtClean="0">
                <a:ln>
                  <a:noFill/>
                </a:ln>
                <a:solidFill>
                  <a:srgbClr val="000000"/>
                </a:solidFill>
                <a:effectLst/>
                <a:uLnTx/>
                <a:uFillTx/>
                <a:latin typeface="Century Gothic" panose="020B0502020202020204" pitchFamily="34" charset="0"/>
                <a:ea typeface="MS Gothic" pitchFamily="49" charset="-128"/>
                <a:cs typeface="Arial" charset="0"/>
              </a:rPr>
              <a:pPr marL="0" marR="0" lvl="0" indent="0" algn="r" defTabSz="449263" rtl="0" eaLnBrk="1" fontAlgn="base" latinLnBrk="0" hangingPunct="0">
                <a:lnSpc>
                  <a:spcPct val="93000"/>
                </a:lnSpc>
                <a:spcBef>
                  <a:spcPct val="0"/>
                </a:spcBef>
                <a:spcAft>
                  <a:spcPct val="0"/>
                </a:spcAft>
                <a:buClr>
                  <a:srgbClr val="000000"/>
                </a:buClr>
                <a:buSzPct val="45000"/>
                <a:buFont typeface="Wingdings" pitchFamily="2" charset="2"/>
                <a:buNone/>
                <a:tabLst/>
                <a:defRPr/>
              </a:pPr>
              <a:t>43</a:t>
            </a:fld>
            <a:endParaRPr kumimoji="0" lang="en-ZA" sz="1400" b="0" i="0" u="none" strike="noStrike" kern="1200" cap="none" spc="0" normalizeH="0" baseline="0" noProof="0" dirty="0">
              <a:ln>
                <a:noFill/>
              </a:ln>
              <a:solidFill>
                <a:srgbClr val="000000"/>
              </a:solidFill>
              <a:effectLst/>
              <a:uLnTx/>
              <a:uFillTx/>
              <a:latin typeface="Century Gothic" panose="020B0502020202020204" pitchFamily="34" charset="0"/>
              <a:ea typeface="MS Gothic" pitchFamily="49" charset="-128"/>
              <a:cs typeface="Arial" charset="0"/>
            </a:endParaRPr>
          </a:p>
        </p:txBody>
      </p:sp>
    </p:spTree>
    <p:extLst>
      <p:ext uri="{BB962C8B-B14F-4D97-AF65-F5344CB8AC3E}">
        <p14:creationId xmlns:p14="http://schemas.microsoft.com/office/powerpoint/2010/main" val="422514595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bwMode="auto">
          <a:xfrm>
            <a:off x="1306512" y="1916832"/>
            <a:ext cx="7467600" cy="3024336"/>
          </a:xfrm>
          <a:prstGeom prst="roundRect">
            <a:avLst/>
          </a:prstGeom>
          <a:solidFill>
            <a:schemeClr val="accent2">
              <a:lumMod val="75000"/>
            </a:schemeClr>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eaLnBrk="1">
              <a:lnSpc>
                <a:spcPct val="93000"/>
              </a:lnSpc>
              <a:buClr>
                <a:srgbClr val="000000"/>
              </a:buClr>
              <a:buSzPct val="45000"/>
              <a:buFont typeface="Wingdings" charset="2"/>
              <a:buNone/>
              <a:defRPr/>
            </a:pPr>
            <a:endParaRPr lang="en-ZA" dirty="0">
              <a:latin typeface="Arial" charset="0"/>
            </a:endParaRPr>
          </a:p>
          <a:p>
            <a:pPr algn="ctr" eaLnBrk="1">
              <a:lnSpc>
                <a:spcPct val="93000"/>
              </a:lnSpc>
              <a:buClr>
                <a:srgbClr val="000000"/>
              </a:buClr>
              <a:buSzPct val="45000"/>
              <a:buFont typeface="Wingdings" charset="2"/>
              <a:buNone/>
              <a:defRPr/>
            </a:pPr>
            <a:endParaRPr lang="en-ZA" sz="4000" b="1" dirty="0">
              <a:latin typeface="Arial" charset="0"/>
            </a:endParaRPr>
          </a:p>
          <a:p>
            <a:pPr algn="ctr" eaLnBrk="1">
              <a:lnSpc>
                <a:spcPct val="93000"/>
              </a:lnSpc>
              <a:buClr>
                <a:srgbClr val="000000"/>
              </a:buClr>
              <a:buSzPct val="45000"/>
              <a:buFont typeface="Wingdings" charset="2"/>
              <a:buNone/>
              <a:defRPr/>
            </a:pPr>
            <a:r>
              <a:rPr lang="en-ZA" sz="4000" b="1" dirty="0">
                <a:latin typeface="Century Gothic" panose="020B0502020202020204" pitchFamily="34" charset="0"/>
              </a:rPr>
              <a:t>STANDARDISATION AND RESULTING</a:t>
            </a:r>
          </a:p>
        </p:txBody>
      </p:sp>
      <p:sp>
        <p:nvSpPr>
          <p:cNvPr id="3" name="Slide Number Placeholder 2"/>
          <p:cNvSpPr>
            <a:spLocks noGrp="1"/>
          </p:cNvSpPr>
          <p:nvPr>
            <p:ph type="sldNum" idx="4"/>
          </p:nvPr>
        </p:nvSpPr>
        <p:spPr>
          <a:xfrm>
            <a:off x="7224713" y="6884988"/>
            <a:ext cx="2351087" cy="522287"/>
          </a:xfrm>
        </p:spPr>
        <p:txBody>
          <a:bodyPr/>
          <a:lstStyle/>
          <a:p>
            <a:fld id="{FB682254-A90A-4E36-AFA3-8B22414A6040}" type="slidenum">
              <a:rPr lang="en-GB" altLang="en-US" b="0" smtClean="0">
                <a:solidFill>
                  <a:srgbClr val="181966"/>
                </a:solidFill>
              </a:rPr>
              <a:pPr/>
              <a:t>44</a:t>
            </a:fld>
            <a:endParaRPr lang="en-GB" altLang="en-US" b="0" dirty="0">
              <a:solidFill>
                <a:srgbClr val="181966"/>
              </a:solidFill>
            </a:endParaRPr>
          </a:p>
        </p:txBody>
      </p:sp>
    </p:spTree>
    <p:extLst>
      <p:ext uri="{BB962C8B-B14F-4D97-AF65-F5344CB8AC3E}">
        <p14:creationId xmlns:p14="http://schemas.microsoft.com/office/powerpoint/2010/main" val="3309529079"/>
      </p:ext>
    </p:extLst>
  </p:cSld>
  <p:clrMapOvr>
    <a:masterClrMapping/>
  </p:clrMapOvr>
  <p:transition spd="slow"/>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solidFill>
                  <a:srgbClr val="181966"/>
                </a:solidFill>
                <a:latin typeface="Century Gothic" panose="020B0502020202020204" pitchFamily="34" charset="0"/>
              </a:rPr>
              <a:t>What is Standardisation?</a:t>
            </a:r>
          </a:p>
        </p:txBody>
      </p:sp>
      <p:sp>
        <p:nvSpPr>
          <p:cNvPr id="3" name="Content Placeholder 2"/>
          <p:cNvSpPr>
            <a:spLocks noGrp="1"/>
          </p:cNvSpPr>
          <p:nvPr>
            <p:ph idx="1"/>
          </p:nvPr>
        </p:nvSpPr>
        <p:spPr/>
        <p:txBody>
          <a:bodyPr/>
          <a:lstStyle/>
          <a:p>
            <a:pPr marL="106363" indent="0" algn="just">
              <a:buNone/>
            </a:pPr>
            <a:endParaRPr lang="en-US" dirty="0">
              <a:solidFill>
                <a:srgbClr val="181966"/>
              </a:solidFill>
            </a:endParaRPr>
          </a:p>
          <a:p>
            <a:pPr marL="106363" indent="0" algn="just">
              <a:buNone/>
            </a:pPr>
            <a:endParaRPr lang="en-US" dirty="0">
              <a:solidFill>
                <a:srgbClr val="181966"/>
              </a:solidFill>
            </a:endParaRPr>
          </a:p>
          <a:p>
            <a:pPr marL="106363" indent="0" algn="just">
              <a:buNone/>
            </a:pPr>
            <a:endParaRPr lang="en-US" dirty="0">
              <a:solidFill>
                <a:srgbClr val="181966"/>
              </a:solidFill>
            </a:endParaRPr>
          </a:p>
          <a:p>
            <a:pPr marL="106363" indent="0" algn="just">
              <a:buNone/>
            </a:pPr>
            <a:endParaRPr lang="en-US" dirty="0">
              <a:solidFill>
                <a:srgbClr val="181966"/>
              </a:solidFill>
            </a:endParaRPr>
          </a:p>
          <a:p>
            <a:pPr marL="106363" indent="0" algn="just">
              <a:buNone/>
            </a:pPr>
            <a:endParaRPr lang="en-ZA" dirty="0"/>
          </a:p>
          <a:p>
            <a:pPr marL="106363" indent="0">
              <a:buNone/>
            </a:pPr>
            <a:endParaRPr lang="en-ZA" sz="4400" b="1" dirty="0">
              <a:solidFill>
                <a:srgbClr val="22228B"/>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3513" y="323850"/>
            <a:ext cx="1447800" cy="1008063"/>
          </a:xfrm>
          <a:prstGeom prst="rect">
            <a:avLst/>
          </a:prstGeom>
        </p:spPr>
      </p:pic>
      <p:sp>
        <p:nvSpPr>
          <p:cNvPr id="5" name="Flowchart: Punched Tape 4"/>
          <p:cNvSpPr/>
          <p:nvPr/>
        </p:nvSpPr>
        <p:spPr bwMode="auto">
          <a:xfrm>
            <a:off x="885031" y="1493837"/>
            <a:ext cx="8305800" cy="4114800"/>
          </a:xfrm>
          <a:prstGeom prst="flowChartPunchedTape">
            <a:avLst/>
          </a:prstGeom>
          <a:solidFill>
            <a:schemeClr val="accent2">
              <a:lumMod val="75000"/>
            </a:schemeClr>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t" anchorCtr="0" compatLnSpc="1">
            <a:prstTxWarp prst="textNoShape">
              <a:avLst/>
            </a:prstTxWarp>
          </a:bodyPr>
          <a:lstStyle/>
          <a:p>
            <a:pPr marL="106363" indent="0" algn="ctr">
              <a:buNone/>
            </a:pPr>
            <a:r>
              <a:rPr lang="en-US" sz="3200" dirty="0">
                <a:latin typeface="Century Gothic" panose="020B0502020202020204" pitchFamily="34" charset="0"/>
              </a:rPr>
              <a:t>A process used to eliminate the effect of factors other than the learners’ knowledge, abilities and</a:t>
            </a:r>
          </a:p>
          <a:p>
            <a:pPr marL="106363" indent="0" algn="ctr">
              <a:buNone/>
            </a:pPr>
            <a:r>
              <a:rPr lang="en-ZA" sz="3200" dirty="0">
                <a:latin typeface="Century Gothic" panose="020B0502020202020204" pitchFamily="34" charset="0"/>
              </a:rPr>
              <a:t>aptitude on their performance.</a:t>
            </a:r>
          </a:p>
          <a:p>
            <a:pPr marL="0" marR="0" indent="0" algn="l" defTabSz="449263" rtl="0" eaLnBrk="1" fontAlgn="base" latinLnBrk="0" hangingPunct="0">
              <a:lnSpc>
                <a:spcPct val="93000"/>
              </a:lnSpc>
              <a:spcBef>
                <a:spcPct val="0"/>
              </a:spcBef>
              <a:spcAft>
                <a:spcPct val="0"/>
              </a:spcAft>
              <a:buClr>
                <a:srgbClr val="000000"/>
              </a:buClr>
              <a:buSzPct val="45000"/>
              <a:buFont typeface="Wingdings" charset="2"/>
              <a:buNone/>
              <a:tabLst/>
            </a:pPr>
            <a:endParaRPr kumimoji="0" lang="en-ZA" sz="2800" b="0" i="0" u="none" strike="noStrike" cap="none" normalizeH="0" baseline="0" dirty="0">
              <a:ln>
                <a:noFill/>
              </a:ln>
              <a:solidFill>
                <a:schemeClr val="bg1"/>
              </a:solidFill>
              <a:effectLst/>
            </a:endParaRPr>
          </a:p>
        </p:txBody>
      </p:sp>
      <p:sp>
        <p:nvSpPr>
          <p:cNvPr id="7" name="Slide Number Placeholder 6"/>
          <p:cNvSpPr>
            <a:spLocks noGrp="1"/>
          </p:cNvSpPr>
          <p:nvPr>
            <p:ph type="sldNum" idx="4"/>
          </p:nvPr>
        </p:nvSpPr>
        <p:spPr>
          <a:xfrm>
            <a:off x="7224713" y="6884988"/>
            <a:ext cx="2351087" cy="522287"/>
          </a:xfrm>
        </p:spPr>
        <p:txBody>
          <a:bodyPr/>
          <a:lstStyle/>
          <a:p>
            <a:fld id="{FB682254-A90A-4E36-AFA3-8B22414A6040}" type="slidenum">
              <a:rPr lang="en-GB" altLang="en-US" b="0" smtClean="0">
                <a:solidFill>
                  <a:srgbClr val="181966"/>
                </a:solidFill>
              </a:rPr>
              <a:pPr/>
              <a:t>45</a:t>
            </a:fld>
            <a:endParaRPr lang="en-GB" altLang="en-US" b="0" dirty="0">
              <a:solidFill>
                <a:srgbClr val="181966"/>
              </a:solidFill>
            </a:endParaRPr>
          </a:p>
        </p:txBody>
      </p:sp>
    </p:spTree>
    <p:extLst>
      <p:ext uri="{BB962C8B-B14F-4D97-AF65-F5344CB8AC3E}">
        <p14:creationId xmlns:p14="http://schemas.microsoft.com/office/powerpoint/2010/main" val="231761599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br>
              <a:rPr lang="en-ZA" b="1" dirty="0">
                <a:solidFill>
                  <a:srgbClr val="22228B"/>
                </a:solidFill>
              </a:rPr>
            </a:br>
            <a:r>
              <a:rPr lang="en-ZA" b="1" dirty="0">
                <a:solidFill>
                  <a:srgbClr val="181966"/>
                </a:solidFill>
                <a:latin typeface="Century Gothic" panose="020B0502020202020204" pitchFamily="34" charset="0"/>
              </a:rPr>
              <a:t>Why Standardise Results?</a:t>
            </a:r>
            <a:br>
              <a:rPr lang="en-ZA" b="1" dirty="0">
                <a:solidFill>
                  <a:srgbClr val="181966"/>
                </a:solidFill>
              </a:rPr>
            </a:br>
            <a:endParaRPr lang="en-ZA" dirty="0">
              <a:solidFill>
                <a:srgbClr val="181966"/>
              </a:solidFill>
            </a:endParaRPr>
          </a:p>
        </p:txBody>
      </p:sp>
      <p:sp>
        <p:nvSpPr>
          <p:cNvPr id="3" name="Content Placeholder 2"/>
          <p:cNvSpPr>
            <a:spLocks noGrp="1"/>
          </p:cNvSpPr>
          <p:nvPr>
            <p:ph idx="1"/>
          </p:nvPr>
        </p:nvSpPr>
        <p:spPr/>
        <p:txBody>
          <a:bodyPr/>
          <a:lstStyle/>
          <a:p>
            <a:pPr algn="just"/>
            <a:endParaRPr lang="en-ZA" sz="3600" dirty="0">
              <a:solidFill>
                <a:srgbClr val="181966"/>
              </a:solidFill>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2112" y="454506"/>
            <a:ext cx="877407" cy="877407"/>
          </a:xfrm>
          <a:prstGeom prst="rect">
            <a:avLst/>
          </a:prstGeom>
        </p:spPr>
      </p:pic>
      <p:sp>
        <p:nvSpPr>
          <p:cNvPr id="5" name="Flowchart: Manual Operation 4"/>
          <p:cNvSpPr/>
          <p:nvPr/>
        </p:nvSpPr>
        <p:spPr bwMode="auto">
          <a:xfrm>
            <a:off x="544512" y="1406526"/>
            <a:ext cx="9026526" cy="4811711"/>
          </a:xfrm>
          <a:prstGeom prst="flowChartManualOperation">
            <a:avLst/>
          </a:prstGeom>
          <a:solidFill>
            <a:schemeClr val="accent2">
              <a:lumMod val="75000"/>
            </a:schemeClr>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91440" tIns="45720" rIns="91440" bIns="45720" numCol="1" rtlCol="0" anchor="t" anchorCtr="0" compatLnSpc="1">
            <a:prstTxWarp prst="textNoShape">
              <a:avLst/>
            </a:prstTxWarp>
          </a:bodyPr>
          <a:lstStyle/>
          <a:p>
            <a:pPr marL="342900" indent="-342900" algn="just">
              <a:buFont typeface="Arial" panose="020B0604020202020204" pitchFamily="34" charset="0"/>
              <a:buChar char="•"/>
            </a:pPr>
            <a:r>
              <a:rPr lang="en-ZA" sz="2700" dirty="0">
                <a:latin typeface="Century Gothic" panose="020B0502020202020204" pitchFamily="34" charset="0"/>
              </a:rPr>
              <a:t>To ensure that learners are not advantaged or disadvantaged by factors other than their knowledge of the subject, abilities and aptitude.</a:t>
            </a:r>
          </a:p>
          <a:p>
            <a:pPr marL="342900" indent="-342900" algn="just">
              <a:buFont typeface="Arial" panose="020B0604020202020204" pitchFamily="34" charset="0"/>
              <a:buChar char="•"/>
            </a:pPr>
            <a:r>
              <a:rPr lang="en-US" sz="2700" dirty="0">
                <a:latin typeface="Century Gothic" panose="020B0502020202020204" pitchFamily="34" charset="0"/>
              </a:rPr>
              <a:t>To achieve comparability and consistency of the results from one year to the next.</a:t>
            </a:r>
            <a:endParaRPr kumimoji="0" lang="en-ZA" sz="2700" b="0" i="0" u="none" strike="noStrike" cap="none" normalizeH="0" baseline="0" dirty="0">
              <a:ln>
                <a:noFill/>
              </a:ln>
              <a:effectLst/>
              <a:latin typeface="Century Gothic" panose="020B0502020202020204" pitchFamily="34" charset="0"/>
            </a:endParaRPr>
          </a:p>
        </p:txBody>
      </p:sp>
      <p:sp>
        <p:nvSpPr>
          <p:cNvPr id="7" name="Slide Number Placeholder 6"/>
          <p:cNvSpPr>
            <a:spLocks noGrp="1"/>
          </p:cNvSpPr>
          <p:nvPr>
            <p:ph type="sldNum" idx="4"/>
          </p:nvPr>
        </p:nvSpPr>
        <p:spPr>
          <a:xfrm>
            <a:off x="7224713" y="6884988"/>
            <a:ext cx="2351087" cy="522287"/>
          </a:xfrm>
        </p:spPr>
        <p:txBody>
          <a:bodyPr/>
          <a:lstStyle/>
          <a:p>
            <a:fld id="{FB682254-A90A-4E36-AFA3-8B22414A6040}" type="slidenum">
              <a:rPr lang="en-GB" altLang="en-US" b="0" smtClean="0">
                <a:solidFill>
                  <a:srgbClr val="181966"/>
                </a:solidFill>
              </a:rPr>
              <a:pPr/>
              <a:t>46</a:t>
            </a:fld>
            <a:endParaRPr lang="en-GB" altLang="en-US" b="0" dirty="0">
              <a:solidFill>
                <a:srgbClr val="181966"/>
              </a:solidFill>
            </a:endParaRPr>
          </a:p>
        </p:txBody>
      </p:sp>
    </p:spTree>
    <p:extLst>
      <p:ext uri="{BB962C8B-B14F-4D97-AF65-F5344CB8AC3E}">
        <p14:creationId xmlns:p14="http://schemas.microsoft.com/office/powerpoint/2010/main" val="362374077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solidFill>
                  <a:srgbClr val="22228B"/>
                </a:solidFill>
                <a:latin typeface="Century Gothic" panose="020B0502020202020204" pitchFamily="34" charset="0"/>
              </a:rPr>
              <a:t>Standardisation Principles</a:t>
            </a:r>
          </a:p>
        </p:txBody>
      </p:sp>
      <p:pic>
        <p:nvPicPr>
          <p:cNvPr id="14" name="Content Placeholder 1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239713" y="177799"/>
            <a:ext cx="1295400" cy="1295400"/>
          </a:xfrm>
        </p:spPr>
      </p:pic>
      <p:sp>
        <p:nvSpPr>
          <p:cNvPr id="8" name="Can 7"/>
          <p:cNvSpPr/>
          <p:nvPr/>
        </p:nvSpPr>
        <p:spPr bwMode="auto">
          <a:xfrm>
            <a:off x="504824" y="1493837"/>
            <a:ext cx="2209800" cy="4953000"/>
          </a:xfrm>
          <a:prstGeom prst="can">
            <a:avLst/>
          </a:prstGeom>
          <a:solidFill>
            <a:schemeClr val="accent2">
              <a:lumMod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0">
              <a:lnSpc>
                <a:spcPct val="93000"/>
              </a:lnSpc>
              <a:spcBef>
                <a:spcPct val="0"/>
              </a:spcBef>
              <a:spcAft>
                <a:spcPct val="0"/>
              </a:spcAft>
              <a:buClr>
                <a:srgbClr val="000000"/>
              </a:buClr>
              <a:buSzPct val="45000"/>
              <a:buFont typeface="Wingdings" charset="2"/>
              <a:buNone/>
              <a:tabLst/>
            </a:pPr>
            <a:r>
              <a:rPr kumimoji="0" lang="en-ZA" sz="2400" b="0" i="0" u="none" strike="noStrike" cap="none" normalizeH="0" baseline="0" dirty="0">
                <a:ln>
                  <a:noFill/>
                </a:ln>
                <a:solidFill>
                  <a:schemeClr val="bg1"/>
                </a:solidFill>
                <a:effectLst/>
                <a:latin typeface="Century Gothic" panose="020B0502020202020204" pitchFamily="34" charset="0"/>
              </a:rPr>
              <a:t>No adjustment should exceed 10% of the historical average in either direction (upward</a:t>
            </a:r>
            <a:r>
              <a:rPr kumimoji="0" lang="en-ZA" sz="2400" b="0" i="0" u="none" strike="noStrike" cap="none" normalizeH="0" dirty="0">
                <a:ln>
                  <a:noFill/>
                </a:ln>
                <a:solidFill>
                  <a:schemeClr val="bg1"/>
                </a:solidFill>
                <a:effectLst/>
                <a:latin typeface="Century Gothic" panose="020B0502020202020204" pitchFamily="34" charset="0"/>
              </a:rPr>
              <a:t> or downward)</a:t>
            </a:r>
            <a:endParaRPr kumimoji="0" lang="en-ZA" sz="2400" b="0" i="0" u="none" strike="noStrike" cap="none" normalizeH="0" baseline="0" dirty="0">
              <a:ln>
                <a:noFill/>
              </a:ln>
              <a:solidFill>
                <a:schemeClr val="bg1"/>
              </a:solidFill>
              <a:effectLst/>
              <a:latin typeface="Century Gothic" panose="020B0502020202020204" pitchFamily="34" charset="0"/>
            </a:endParaRPr>
          </a:p>
        </p:txBody>
      </p:sp>
      <p:sp>
        <p:nvSpPr>
          <p:cNvPr id="9" name="Can 8"/>
          <p:cNvSpPr/>
          <p:nvPr/>
        </p:nvSpPr>
        <p:spPr bwMode="auto">
          <a:xfrm>
            <a:off x="2914641" y="1493837"/>
            <a:ext cx="2209800" cy="5029200"/>
          </a:xfrm>
          <a:prstGeom prst="can">
            <a:avLst/>
          </a:prstGeom>
          <a:solidFill>
            <a:schemeClr val="accent2">
              <a:lumMod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0">
              <a:lnSpc>
                <a:spcPct val="93000"/>
              </a:lnSpc>
              <a:spcBef>
                <a:spcPct val="0"/>
              </a:spcBef>
              <a:spcAft>
                <a:spcPct val="0"/>
              </a:spcAft>
              <a:buClr>
                <a:srgbClr val="000000"/>
              </a:buClr>
              <a:buSzPct val="45000"/>
              <a:buFont typeface="Wingdings" charset="2"/>
              <a:buNone/>
              <a:tabLst/>
            </a:pPr>
            <a:r>
              <a:rPr kumimoji="0" lang="en-ZA" sz="2400" b="0" i="0" u="none" strike="noStrike" cap="none" normalizeH="0" baseline="0" dirty="0">
                <a:ln>
                  <a:noFill/>
                </a:ln>
                <a:solidFill>
                  <a:schemeClr val="bg1"/>
                </a:solidFill>
                <a:effectLst/>
                <a:latin typeface="Century Gothic" panose="020B0502020202020204" pitchFamily="34" charset="0"/>
              </a:rPr>
              <a:t>If the distribution of the raw marks is below or above the historical average,</a:t>
            </a:r>
            <a:r>
              <a:rPr kumimoji="0" lang="en-ZA" sz="2400" b="0" i="0" u="none" strike="noStrike" cap="none" normalizeH="0" dirty="0">
                <a:ln>
                  <a:noFill/>
                </a:ln>
                <a:solidFill>
                  <a:schemeClr val="bg1"/>
                </a:solidFill>
                <a:effectLst/>
                <a:latin typeface="Century Gothic" panose="020B0502020202020204" pitchFamily="34" charset="0"/>
              </a:rPr>
              <a:t> the marks may be adjusted either way subject to limitations</a:t>
            </a:r>
            <a:endParaRPr kumimoji="0" lang="en-ZA" sz="2400" b="0" i="0" u="none" strike="noStrike" cap="none" normalizeH="0" baseline="0" dirty="0">
              <a:ln>
                <a:noFill/>
              </a:ln>
              <a:solidFill>
                <a:schemeClr val="bg1"/>
              </a:solidFill>
              <a:effectLst/>
              <a:latin typeface="Century Gothic" panose="020B0502020202020204" pitchFamily="34" charset="0"/>
            </a:endParaRPr>
          </a:p>
        </p:txBody>
      </p:sp>
      <p:sp>
        <p:nvSpPr>
          <p:cNvPr id="10" name="Can 9"/>
          <p:cNvSpPr/>
          <p:nvPr/>
        </p:nvSpPr>
        <p:spPr bwMode="auto">
          <a:xfrm>
            <a:off x="5287945" y="1473199"/>
            <a:ext cx="2209800" cy="4973638"/>
          </a:xfrm>
          <a:prstGeom prst="can">
            <a:avLst/>
          </a:prstGeom>
          <a:solidFill>
            <a:schemeClr val="accent2">
              <a:lumMod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0">
              <a:lnSpc>
                <a:spcPct val="93000"/>
              </a:lnSpc>
              <a:spcBef>
                <a:spcPct val="0"/>
              </a:spcBef>
              <a:spcAft>
                <a:spcPct val="0"/>
              </a:spcAft>
              <a:buClr>
                <a:srgbClr val="000000"/>
              </a:buClr>
              <a:buSzPct val="45000"/>
              <a:buFont typeface="Wingdings" charset="2"/>
              <a:buNone/>
              <a:tabLst/>
            </a:pPr>
            <a:r>
              <a:rPr kumimoji="0" lang="en-ZA" sz="2400" b="0" i="0" u="none" strike="noStrike" cap="none" normalizeH="0" baseline="0" dirty="0">
                <a:ln>
                  <a:noFill/>
                </a:ln>
                <a:solidFill>
                  <a:schemeClr val="bg1"/>
                </a:solidFill>
                <a:effectLst/>
                <a:latin typeface="Century Gothic" panose="020B0502020202020204" pitchFamily="34" charset="0"/>
              </a:rPr>
              <a:t>In the case of an individual candidate, the adjustment effected should not exceed half of</a:t>
            </a:r>
            <a:r>
              <a:rPr kumimoji="0" lang="en-ZA" sz="2400" b="0" i="0" u="none" strike="noStrike" cap="none" normalizeH="0" dirty="0">
                <a:ln>
                  <a:noFill/>
                </a:ln>
                <a:solidFill>
                  <a:schemeClr val="bg1"/>
                </a:solidFill>
                <a:effectLst/>
                <a:latin typeface="Century Gothic" panose="020B0502020202020204" pitchFamily="34" charset="0"/>
              </a:rPr>
              <a:t> the raw mark obtained by the candidate</a:t>
            </a:r>
            <a:endParaRPr kumimoji="0" lang="en-ZA" sz="2400" b="0" i="0" u="none" strike="noStrike" cap="none" normalizeH="0" baseline="0" dirty="0">
              <a:ln>
                <a:noFill/>
              </a:ln>
              <a:solidFill>
                <a:schemeClr val="bg1"/>
              </a:solidFill>
              <a:effectLst/>
              <a:latin typeface="Century Gothic" panose="020B0502020202020204" pitchFamily="34" charset="0"/>
            </a:endParaRPr>
          </a:p>
        </p:txBody>
      </p:sp>
      <p:sp>
        <p:nvSpPr>
          <p:cNvPr id="12" name="Can 11"/>
          <p:cNvSpPr/>
          <p:nvPr/>
        </p:nvSpPr>
        <p:spPr bwMode="auto">
          <a:xfrm>
            <a:off x="7661249" y="1493837"/>
            <a:ext cx="2209800" cy="4953000"/>
          </a:xfrm>
          <a:prstGeom prst="can">
            <a:avLst/>
          </a:prstGeom>
          <a:solidFill>
            <a:schemeClr val="accent2">
              <a:lumMod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0">
              <a:lnSpc>
                <a:spcPct val="93000"/>
              </a:lnSpc>
              <a:spcBef>
                <a:spcPct val="0"/>
              </a:spcBef>
              <a:spcAft>
                <a:spcPct val="0"/>
              </a:spcAft>
              <a:buClr>
                <a:srgbClr val="000000"/>
              </a:buClr>
              <a:buSzPct val="45000"/>
              <a:buFont typeface="Wingdings" charset="2"/>
              <a:buNone/>
              <a:tabLst/>
            </a:pPr>
            <a:r>
              <a:rPr kumimoji="0" lang="en-ZA" sz="2300" b="0" i="0" u="none" strike="noStrike" cap="none" normalizeH="0" baseline="0" dirty="0">
                <a:ln>
                  <a:noFill/>
                </a:ln>
                <a:solidFill>
                  <a:schemeClr val="bg1"/>
                </a:solidFill>
                <a:effectLst/>
                <a:latin typeface="Century Gothic" panose="020B0502020202020204" pitchFamily="34" charset="0"/>
              </a:rPr>
              <a:t>After considering qualitative and quantitative</a:t>
            </a:r>
            <a:r>
              <a:rPr kumimoji="0" lang="en-ZA" sz="2300" b="0" i="0" u="none" strike="noStrike" cap="none" normalizeH="0" dirty="0">
                <a:ln>
                  <a:noFill/>
                </a:ln>
                <a:solidFill>
                  <a:schemeClr val="bg1"/>
                </a:solidFill>
                <a:effectLst/>
                <a:latin typeface="Century Gothic" panose="020B0502020202020204" pitchFamily="34" charset="0"/>
              </a:rPr>
              <a:t> reports, </a:t>
            </a:r>
            <a:r>
              <a:rPr kumimoji="0" lang="en-ZA" sz="2300" b="0" i="0" u="none" strike="noStrike" cap="none" normalizeH="0" dirty="0" err="1">
                <a:ln>
                  <a:noFill/>
                </a:ln>
                <a:solidFill>
                  <a:schemeClr val="bg1"/>
                </a:solidFill>
                <a:effectLst/>
                <a:latin typeface="Century Gothic" panose="020B0502020202020204" pitchFamily="34" charset="0"/>
              </a:rPr>
              <a:t>Umalusi</a:t>
            </a:r>
            <a:r>
              <a:rPr kumimoji="0" lang="en-ZA" sz="2300" b="0" i="0" u="none" strike="noStrike" cap="none" normalizeH="0" dirty="0">
                <a:ln>
                  <a:noFill/>
                </a:ln>
                <a:solidFill>
                  <a:schemeClr val="bg1"/>
                </a:solidFill>
                <a:effectLst/>
                <a:latin typeface="Century Gothic" panose="020B0502020202020204" pitchFamily="34" charset="0"/>
              </a:rPr>
              <a:t> formulates positions on each subject</a:t>
            </a:r>
            <a:endParaRPr kumimoji="0" lang="en-ZA" sz="2300" b="0" i="0" u="none" strike="noStrike" cap="none" normalizeH="0" baseline="0" dirty="0">
              <a:ln>
                <a:noFill/>
              </a:ln>
              <a:solidFill>
                <a:schemeClr val="bg1"/>
              </a:solidFill>
              <a:effectLst/>
              <a:latin typeface="Century Gothic" panose="020B0502020202020204" pitchFamily="34" charset="0"/>
            </a:endParaRPr>
          </a:p>
        </p:txBody>
      </p:sp>
      <p:sp>
        <p:nvSpPr>
          <p:cNvPr id="4" name="Slide Number Placeholder 3"/>
          <p:cNvSpPr>
            <a:spLocks noGrp="1"/>
          </p:cNvSpPr>
          <p:nvPr>
            <p:ph type="sldNum" idx="4"/>
          </p:nvPr>
        </p:nvSpPr>
        <p:spPr>
          <a:xfrm>
            <a:off x="7224713" y="6884988"/>
            <a:ext cx="2351087" cy="522287"/>
          </a:xfrm>
        </p:spPr>
        <p:txBody>
          <a:bodyPr/>
          <a:lstStyle/>
          <a:p>
            <a:fld id="{FB682254-A90A-4E36-AFA3-8B22414A6040}" type="slidenum">
              <a:rPr lang="en-GB" altLang="en-US" b="0" smtClean="0">
                <a:solidFill>
                  <a:srgbClr val="181966"/>
                </a:solidFill>
              </a:rPr>
              <a:pPr/>
              <a:t>47</a:t>
            </a:fld>
            <a:endParaRPr lang="en-GB" altLang="en-US" b="0" dirty="0">
              <a:solidFill>
                <a:srgbClr val="181966"/>
              </a:solidFill>
            </a:endParaRPr>
          </a:p>
        </p:txBody>
      </p:sp>
    </p:spTree>
    <p:extLst>
      <p:ext uri="{BB962C8B-B14F-4D97-AF65-F5344CB8AC3E}">
        <p14:creationId xmlns:p14="http://schemas.microsoft.com/office/powerpoint/2010/main" val="256259071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4825" y="323850"/>
            <a:ext cx="9066213" cy="722312"/>
          </a:xfrm>
        </p:spPr>
        <p:txBody>
          <a:bodyPr/>
          <a:lstStyle/>
          <a:p>
            <a:r>
              <a:rPr lang="en-ZA" sz="2900" b="1" dirty="0">
                <a:solidFill>
                  <a:srgbClr val="181966"/>
                </a:solidFill>
                <a:latin typeface="Century Gothic" panose="020B0502020202020204" pitchFamily="34" charset="0"/>
              </a:rPr>
              <a:t>Results Standardised by Umalusi per Qualification</a:t>
            </a:r>
            <a:endParaRPr lang="en-ZA" sz="2900" dirty="0">
              <a:solidFill>
                <a:srgbClr val="181966"/>
              </a:solidFill>
              <a:latin typeface="Century Gothic" panose="020B0502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25280144"/>
              </p:ext>
            </p:extLst>
          </p:nvPr>
        </p:nvGraphicFramePr>
        <p:xfrm>
          <a:off x="163509" y="1046162"/>
          <a:ext cx="9677402" cy="5315585"/>
        </p:xfrm>
        <a:graphic>
          <a:graphicData uri="http://schemas.openxmlformats.org/drawingml/2006/table">
            <a:tbl>
              <a:tblPr firstRow="1" bandRow="1">
                <a:tableStyleId>{5C22544A-7EE6-4342-B048-85BDC9FD1C3A}</a:tableStyleId>
              </a:tblPr>
              <a:tblGrid>
                <a:gridCol w="4838701">
                  <a:extLst>
                    <a:ext uri="{9D8B030D-6E8A-4147-A177-3AD203B41FA5}">
                      <a16:colId xmlns:a16="http://schemas.microsoft.com/office/drawing/2014/main" val="388322385"/>
                    </a:ext>
                  </a:extLst>
                </a:gridCol>
                <a:gridCol w="4838701">
                  <a:extLst>
                    <a:ext uri="{9D8B030D-6E8A-4147-A177-3AD203B41FA5}">
                      <a16:colId xmlns:a16="http://schemas.microsoft.com/office/drawing/2014/main" val="111495069"/>
                    </a:ext>
                  </a:extLst>
                </a:gridCol>
              </a:tblGrid>
              <a:tr h="17837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solidFill>
                            <a:schemeClr val="bg1"/>
                          </a:solidFill>
                          <a:latin typeface="Century Gothic" panose="020B0502020202020204" pitchFamily="34" charset="0"/>
                        </a:rPr>
                        <a:t>Department of Higher Education and Training (DHET)</a:t>
                      </a:r>
                    </a:p>
                    <a:p>
                      <a:endParaRPr lang="en-ZA" sz="2000" b="1" dirty="0">
                        <a:solidFill>
                          <a:schemeClr val="bg1"/>
                        </a:solidFill>
                        <a:latin typeface="Century Gothic" panose="020B0502020202020204" pitchFamily="34" charset="0"/>
                      </a:endParaRPr>
                    </a:p>
                  </a:txBody>
                  <a:tcPr>
                    <a:solidFill>
                      <a:schemeClr val="accent2">
                        <a:lumMod val="75000"/>
                      </a:schemeClr>
                    </a:solidFill>
                  </a:tcPr>
                </a:tc>
                <a:tc>
                  <a:txBody>
                    <a:bodyPr/>
                    <a:lstStyle/>
                    <a:p>
                      <a:pPr marL="285750" indent="-285750">
                        <a:buFont typeface="Arial" panose="020B0604020202020204" pitchFamily="34" charset="0"/>
                        <a:buChar char="•"/>
                      </a:pPr>
                      <a:r>
                        <a:rPr lang="en-ZA" sz="2000" b="0" dirty="0">
                          <a:solidFill>
                            <a:schemeClr val="bg1"/>
                          </a:solidFill>
                          <a:latin typeface="Century Gothic" panose="020B0502020202020204" pitchFamily="34" charset="0"/>
                        </a:rPr>
                        <a:t>National Certificate (Vocational)</a:t>
                      </a:r>
                    </a:p>
                    <a:p>
                      <a:pPr marL="285750" indent="-285750">
                        <a:buFont typeface="Arial" panose="020B0604020202020204" pitchFamily="34" charset="0"/>
                        <a:buChar char="•"/>
                      </a:pPr>
                      <a:r>
                        <a:rPr lang="en-US" sz="2000" b="0" dirty="0">
                          <a:solidFill>
                            <a:schemeClr val="bg1"/>
                          </a:solidFill>
                          <a:latin typeface="Century Gothic" panose="020B0502020202020204" pitchFamily="34" charset="0"/>
                        </a:rPr>
                        <a:t>General Education and Training Certificate</a:t>
                      </a:r>
                    </a:p>
                    <a:p>
                      <a:pPr marL="285750" indent="-285750">
                        <a:buFont typeface="Arial" panose="020B0604020202020204" pitchFamily="34" charset="0"/>
                        <a:buChar char="•"/>
                      </a:pPr>
                      <a:r>
                        <a:rPr lang="en-ZA" sz="2000" b="0" dirty="0">
                          <a:solidFill>
                            <a:schemeClr val="bg1"/>
                          </a:solidFill>
                          <a:latin typeface="Century Gothic" panose="020B0502020202020204" pitchFamily="34" charset="0"/>
                        </a:rPr>
                        <a:t>N2-N3 Engineering Studies</a:t>
                      </a:r>
                    </a:p>
                    <a:p>
                      <a:pPr marL="285750" indent="-285750">
                        <a:buFont typeface="Arial" panose="020B0604020202020204" pitchFamily="34" charset="0"/>
                        <a:buChar char="•"/>
                      </a:pPr>
                      <a:endParaRPr lang="en-ZA" sz="2000" b="0" dirty="0">
                        <a:solidFill>
                          <a:schemeClr val="bg1"/>
                        </a:solidFill>
                        <a:latin typeface="Century Gothic" panose="020B0502020202020204" pitchFamily="34" charset="0"/>
                      </a:endParaRPr>
                    </a:p>
                  </a:txBody>
                  <a:tcPr>
                    <a:solidFill>
                      <a:schemeClr val="accent2">
                        <a:lumMod val="75000"/>
                      </a:schemeClr>
                    </a:solidFill>
                  </a:tcPr>
                </a:tc>
                <a:extLst>
                  <a:ext uri="{0D108BD9-81ED-4DB2-BD59-A6C34878D82A}">
                    <a16:rowId xmlns:a16="http://schemas.microsoft.com/office/drawing/2014/main" val="2867144470"/>
                  </a:ext>
                </a:extLst>
              </a:tr>
              <a:tr h="11106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2000" b="1" dirty="0">
                          <a:solidFill>
                            <a:schemeClr val="bg1"/>
                          </a:solidFill>
                          <a:latin typeface="Century Gothic" panose="020B0502020202020204" pitchFamily="34" charset="0"/>
                        </a:rPr>
                        <a:t>Department of Basic Education (DBE)</a:t>
                      </a:r>
                    </a:p>
                    <a:p>
                      <a:endParaRPr lang="en-ZA" sz="2000" b="1" dirty="0">
                        <a:solidFill>
                          <a:schemeClr val="bg1"/>
                        </a:solidFill>
                        <a:latin typeface="Century Gothic" panose="020B0502020202020204" pitchFamily="34" charset="0"/>
                      </a:endParaRPr>
                    </a:p>
                  </a:txBody>
                  <a:tcPr>
                    <a:solidFill>
                      <a:schemeClr val="accent2">
                        <a:lumMod val="60000"/>
                        <a:lumOff val="40000"/>
                      </a:schemeClr>
                    </a:solidFill>
                  </a:tcPr>
                </a:tc>
                <a:tc>
                  <a:txBody>
                    <a:bodyPr/>
                    <a:lstStyle/>
                    <a:p>
                      <a:pPr marL="285750" lvl="0" indent="-285750">
                        <a:buFont typeface="Arial" panose="020B0604020202020204" pitchFamily="34" charset="0"/>
                        <a:buChar char="•"/>
                      </a:pPr>
                      <a:r>
                        <a:rPr lang="en-ZA" sz="2000" b="0" dirty="0">
                          <a:solidFill>
                            <a:schemeClr val="bg1"/>
                          </a:solidFill>
                          <a:latin typeface="Century Gothic" panose="020B0502020202020204" pitchFamily="34" charset="0"/>
                        </a:rPr>
                        <a:t>National Senior Certificate</a:t>
                      </a:r>
                    </a:p>
                    <a:p>
                      <a:pPr marL="285750" lvl="0" indent="-285750">
                        <a:buFont typeface="Arial" panose="020B0604020202020204" pitchFamily="34" charset="0"/>
                        <a:buChar char="•"/>
                      </a:pPr>
                      <a:r>
                        <a:rPr lang="en-ZA" sz="2000" b="0" dirty="0">
                          <a:solidFill>
                            <a:schemeClr val="bg1"/>
                          </a:solidFill>
                          <a:latin typeface="Century Gothic" panose="020B0502020202020204" pitchFamily="34" charset="0"/>
                        </a:rPr>
                        <a:t>Senior Certificate (amended)</a:t>
                      </a:r>
                    </a:p>
                    <a:p>
                      <a:pPr marL="285750" indent="-285750">
                        <a:buFont typeface="Arial" panose="020B0604020202020204" pitchFamily="34" charset="0"/>
                        <a:buChar char="•"/>
                      </a:pPr>
                      <a:endParaRPr lang="en-ZA" sz="2000" b="0" dirty="0">
                        <a:solidFill>
                          <a:schemeClr val="bg1"/>
                        </a:solidFill>
                        <a:latin typeface="Century Gothic" panose="020B0502020202020204" pitchFamily="34" charset="0"/>
                      </a:endParaRPr>
                    </a:p>
                  </a:txBody>
                  <a:tcPr>
                    <a:solidFill>
                      <a:schemeClr val="accent2">
                        <a:lumMod val="60000"/>
                        <a:lumOff val="40000"/>
                      </a:schemeClr>
                    </a:solidFill>
                  </a:tcPr>
                </a:tc>
                <a:extLst>
                  <a:ext uri="{0D108BD9-81ED-4DB2-BD59-A6C34878D82A}">
                    <a16:rowId xmlns:a16="http://schemas.microsoft.com/office/drawing/2014/main" val="528826569"/>
                  </a:ext>
                </a:extLst>
              </a:tr>
              <a:tr h="111061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2000" b="1" dirty="0">
                          <a:solidFill>
                            <a:schemeClr val="bg1"/>
                          </a:solidFill>
                          <a:latin typeface="Century Gothic" panose="020B0502020202020204" pitchFamily="34" charset="0"/>
                        </a:rPr>
                        <a:t>Independent Examinations Board (IEB)</a:t>
                      </a:r>
                    </a:p>
                    <a:p>
                      <a:endParaRPr lang="en-ZA" sz="2000" b="1" dirty="0">
                        <a:solidFill>
                          <a:schemeClr val="bg1"/>
                        </a:solidFill>
                        <a:latin typeface="Century Gothic" panose="020B0502020202020204" pitchFamily="34" charset="0"/>
                      </a:endParaRPr>
                    </a:p>
                  </a:txBody>
                  <a:tcPr>
                    <a:solidFill>
                      <a:schemeClr val="accent2">
                        <a:lumMod val="75000"/>
                      </a:schemeClr>
                    </a:solidFill>
                  </a:tcPr>
                </a:tc>
                <a:tc>
                  <a:txBody>
                    <a:bodyPr/>
                    <a:lstStyle/>
                    <a:p>
                      <a:pPr marL="285750" lvl="0" indent="-285750">
                        <a:buFont typeface="Arial" panose="020B0604020202020204" pitchFamily="34" charset="0"/>
                        <a:buChar char="•"/>
                      </a:pPr>
                      <a:r>
                        <a:rPr lang="en-ZA" sz="2000" b="0" dirty="0">
                          <a:solidFill>
                            <a:schemeClr val="bg1"/>
                          </a:solidFill>
                          <a:latin typeface="Century Gothic" panose="020B0502020202020204" pitchFamily="34" charset="0"/>
                        </a:rPr>
                        <a:t>National Senior Certificate</a:t>
                      </a:r>
                    </a:p>
                    <a:p>
                      <a:pPr marL="285750" lvl="0" indent="-285750">
                        <a:buFont typeface="Arial" panose="020B0604020202020204" pitchFamily="34" charset="0"/>
                        <a:buChar char="•"/>
                      </a:pPr>
                      <a:r>
                        <a:rPr lang="en-US" sz="2000" b="0" dirty="0">
                          <a:solidFill>
                            <a:schemeClr val="bg1"/>
                          </a:solidFill>
                          <a:latin typeface="Century Gothic" panose="020B0502020202020204" pitchFamily="34" charset="0"/>
                        </a:rPr>
                        <a:t>General Education and Training Certificate</a:t>
                      </a:r>
                      <a:endParaRPr lang="en-ZA" sz="2000" b="0" dirty="0">
                        <a:solidFill>
                          <a:schemeClr val="bg1"/>
                        </a:solidFill>
                        <a:latin typeface="Century Gothic" panose="020B0502020202020204" pitchFamily="34" charset="0"/>
                      </a:endParaRPr>
                    </a:p>
                  </a:txBody>
                  <a:tcPr>
                    <a:solidFill>
                      <a:schemeClr val="accent2">
                        <a:lumMod val="75000"/>
                      </a:schemeClr>
                    </a:solidFill>
                  </a:tcPr>
                </a:tc>
                <a:extLst>
                  <a:ext uri="{0D108BD9-81ED-4DB2-BD59-A6C34878D82A}">
                    <a16:rowId xmlns:a16="http://schemas.microsoft.com/office/drawing/2014/main" val="4249916240"/>
                  </a:ext>
                </a:extLst>
              </a:tr>
              <a:tr h="77406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b="1" dirty="0">
                          <a:solidFill>
                            <a:schemeClr val="bg1"/>
                          </a:solidFill>
                          <a:latin typeface="Century Gothic" panose="020B0502020202020204" pitchFamily="34" charset="0"/>
                        </a:rPr>
                        <a:t>South African Comprehensive Assessment Institute (SACAI)</a:t>
                      </a:r>
                      <a:endParaRPr lang="en-ZA" sz="2000" b="1" dirty="0">
                        <a:solidFill>
                          <a:schemeClr val="bg1"/>
                        </a:solidFill>
                        <a:latin typeface="Century Gothic" panose="020B0502020202020204" pitchFamily="34" charset="0"/>
                      </a:endParaRPr>
                    </a:p>
                  </a:txBody>
                  <a:tcPr>
                    <a:solidFill>
                      <a:schemeClr val="accent2">
                        <a:lumMod val="60000"/>
                        <a:lumOff val="40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2000" b="0" dirty="0">
                          <a:solidFill>
                            <a:schemeClr val="bg1"/>
                          </a:solidFill>
                          <a:latin typeface="Century Gothic" panose="020B0502020202020204" pitchFamily="34" charset="0"/>
                        </a:rPr>
                        <a:t>National Senior Certificate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000" b="0" dirty="0">
                          <a:solidFill>
                            <a:schemeClr val="bg1"/>
                          </a:solidFill>
                          <a:latin typeface="Century Gothic" panose="020B0502020202020204" pitchFamily="34" charset="0"/>
                        </a:rPr>
                        <a:t>General Education and Training Certificate</a:t>
                      </a:r>
                      <a:endParaRPr lang="en-ZA" sz="2000" b="0" dirty="0">
                        <a:solidFill>
                          <a:schemeClr val="bg1"/>
                        </a:solidFill>
                        <a:latin typeface="Century Gothic" panose="020B0502020202020204" pitchFamily="34" charset="0"/>
                      </a:endParaRPr>
                    </a:p>
                    <a:p>
                      <a:endParaRPr lang="en-ZA" sz="2000" b="0" dirty="0">
                        <a:solidFill>
                          <a:schemeClr val="bg1"/>
                        </a:solidFill>
                        <a:latin typeface="Century Gothic" panose="020B0502020202020204" pitchFamily="34" charset="0"/>
                      </a:endParaRPr>
                    </a:p>
                  </a:txBody>
                  <a:tcPr>
                    <a:solidFill>
                      <a:schemeClr val="accent2">
                        <a:lumMod val="60000"/>
                        <a:lumOff val="40000"/>
                      </a:schemeClr>
                    </a:solidFill>
                  </a:tcPr>
                </a:tc>
                <a:extLst>
                  <a:ext uri="{0D108BD9-81ED-4DB2-BD59-A6C34878D82A}">
                    <a16:rowId xmlns:a16="http://schemas.microsoft.com/office/drawing/2014/main" val="2342496627"/>
                  </a:ext>
                </a:extLst>
              </a:tr>
            </a:tbl>
          </a:graphicData>
        </a:graphic>
      </p:graphicFrame>
      <p:sp>
        <p:nvSpPr>
          <p:cNvPr id="5" name="Slide Number Placeholder 4"/>
          <p:cNvSpPr>
            <a:spLocks noGrp="1"/>
          </p:cNvSpPr>
          <p:nvPr>
            <p:ph type="sldNum" idx="4"/>
          </p:nvPr>
        </p:nvSpPr>
        <p:spPr>
          <a:xfrm>
            <a:off x="7224713" y="6884988"/>
            <a:ext cx="2351087" cy="522287"/>
          </a:xfrm>
        </p:spPr>
        <p:txBody>
          <a:bodyPr/>
          <a:lstStyle/>
          <a:p>
            <a:fld id="{FB682254-A90A-4E36-AFA3-8B22414A6040}" type="slidenum">
              <a:rPr lang="en-GB" altLang="en-US" b="0" smtClean="0">
                <a:solidFill>
                  <a:srgbClr val="181966"/>
                </a:solidFill>
              </a:rPr>
              <a:pPr/>
              <a:t>48</a:t>
            </a:fld>
            <a:endParaRPr lang="en-GB" altLang="en-US" b="0" dirty="0">
              <a:solidFill>
                <a:srgbClr val="181966"/>
              </a:solidFill>
            </a:endParaRPr>
          </a:p>
        </p:txBody>
      </p:sp>
    </p:spTree>
    <p:extLst>
      <p:ext uri="{BB962C8B-B14F-4D97-AF65-F5344CB8AC3E}">
        <p14:creationId xmlns:p14="http://schemas.microsoft.com/office/powerpoint/2010/main" val="336890265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504825" y="323850"/>
            <a:ext cx="9066213" cy="560387"/>
          </a:xfrm>
        </p:spPr>
        <p:txBody>
          <a:bodyPr/>
          <a:lstStyle/>
          <a:p>
            <a:r>
              <a:rPr lang="en-US" altLang="en-US" sz="3600" b="1" dirty="0">
                <a:solidFill>
                  <a:srgbClr val="002060"/>
                </a:solidFill>
                <a:latin typeface="Century Gothic" panose="020B0502020202020204" pitchFamily="34" charset="0"/>
              </a:rPr>
              <a:t> Standardisation Decisions DBE NSC</a:t>
            </a:r>
            <a:endParaRPr lang="en-ZA" altLang="en-US" b="1" dirty="0">
              <a:latin typeface="Century Gothic" panose="020B0502020202020204"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066842289"/>
              </p:ext>
            </p:extLst>
          </p:nvPr>
        </p:nvGraphicFramePr>
        <p:xfrm>
          <a:off x="31531" y="1030019"/>
          <a:ext cx="10049094" cy="5605238"/>
        </p:xfrm>
        <a:graphic>
          <a:graphicData uri="http://schemas.openxmlformats.org/drawingml/2006/table">
            <a:tbl>
              <a:tblPr firstRow="1" bandRow="1">
                <a:tableStyleId>{5C22544A-7EE6-4342-B048-85BDC9FD1C3A}</a:tableStyleId>
              </a:tblPr>
              <a:tblGrid>
                <a:gridCol w="2745696">
                  <a:extLst>
                    <a:ext uri="{9D8B030D-6E8A-4147-A177-3AD203B41FA5}">
                      <a16:colId xmlns:a16="http://schemas.microsoft.com/office/drawing/2014/main" val="20000"/>
                    </a:ext>
                  </a:extLst>
                </a:gridCol>
                <a:gridCol w="1367310">
                  <a:extLst>
                    <a:ext uri="{9D8B030D-6E8A-4147-A177-3AD203B41FA5}">
                      <a16:colId xmlns:a16="http://schemas.microsoft.com/office/drawing/2014/main" val="20001"/>
                    </a:ext>
                  </a:extLst>
                </a:gridCol>
                <a:gridCol w="1367310">
                  <a:extLst>
                    <a:ext uri="{9D8B030D-6E8A-4147-A177-3AD203B41FA5}">
                      <a16:colId xmlns:a16="http://schemas.microsoft.com/office/drawing/2014/main" val="150619790"/>
                    </a:ext>
                  </a:extLst>
                </a:gridCol>
                <a:gridCol w="1519233">
                  <a:extLst>
                    <a:ext uri="{9D8B030D-6E8A-4147-A177-3AD203B41FA5}">
                      <a16:colId xmlns:a16="http://schemas.microsoft.com/office/drawing/2014/main" val="1864291768"/>
                    </a:ext>
                  </a:extLst>
                </a:gridCol>
                <a:gridCol w="1519233">
                  <a:extLst>
                    <a:ext uri="{9D8B030D-6E8A-4147-A177-3AD203B41FA5}">
                      <a16:colId xmlns:a16="http://schemas.microsoft.com/office/drawing/2014/main" val="1044257419"/>
                    </a:ext>
                  </a:extLst>
                </a:gridCol>
                <a:gridCol w="1530312">
                  <a:extLst>
                    <a:ext uri="{9D8B030D-6E8A-4147-A177-3AD203B41FA5}">
                      <a16:colId xmlns:a16="http://schemas.microsoft.com/office/drawing/2014/main" val="1548860720"/>
                    </a:ext>
                  </a:extLst>
                </a:gridCol>
              </a:tblGrid>
              <a:tr h="941848">
                <a:tc>
                  <a:txBody>
                    <a:bodyPr/>
                    <a:lstStyle/>
                    <a:p>
                      <a:pPr>
                        <a:lnSpc>
                          <a:spcPct val="115000"/>
                        </a:lnSpc>
                        <a:spcBef>
                          <a:spcPts val="600"/>
                        </a:spcBef>
                        <a:spcAft>
                          <a:spcPts val="0"/>
                        </a:spcAft>
                      </a:pPr>
                      <a:r>
                        <a:rPr lang="en-GB" sz="2400" b="1" kern="50" dirty="0">
                          <a:effectLst/>
                          <a:latin typeface="Century Gothic" panose="020B0502020202020204" pitchFamily="34" charset="0"/>
                          <a:ea typeface="Arial Unicode MS"/>
                          <a:cs typeface="Tahoma" panose="020B0604030504040204" pitchFamily="34" charset="0"/>
                        </a:rPr>
                        <a:t>Description</a:t>
                      </a:r>
                      <a:endParaRPr lang="en-ZA" sz="2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solidFill>
                  </a:tcPr>
                </a:tc>
                <a:tc>
                  <a:txBody>
                    <a:bodyPr/>
                    <a:lstStyle/>
                    <a:p>
                      <a:pPr algn="ctr">
                        <a:lnSpc>
                          <a:spcPct val="115000"/>
                        </a:lnSpc>
                        <a:spcBef>
                          <a:spcPts val="600"/>
                        </a:spcBef>
                        <a:spcAft>
                          <a:spcPts val="0"/>
                        </a:spcAft>
                      </a:pPr>
                      <a:r>
                        <a:rPr lang="en-ZA" sz="2000" dirty="0">
                          <a:effectLst/>
                          <a:latin typeface="Century Gothic" panose="020B0502020202020204" pitchFamily="34" charset="0"/>
                          <a:ea typeface="Calibri" panose="020F0502020204030204" pitchFamily="34" charset="0"/>
                          <a:cs typeface="Times New Roman" panose="02020603050405020304" pitchFamily="18" charset="0"/>
                        </a:rPr>
                        <a:t>  2018</a:t>
                      </a:r>
                    </a:p>
                  </a:txBody>
                  <a:tcPr marL="68580" marR="68580" marT="0" marB="0" anchor="ctr">
                    <a:solidFill>
                      <a:schemeClr val="accent2"/>
                    </a:solidFill>
                  </a:tcPr>
                </a:tc>
                <a:tc>
                  <a:txBody>
                    <a:bodyPr/>
                    <a:lstStyle/>
                    <a:p>
                      <a:pPr algn="ctr">
                        <a:lnSpc>
                          <a:spcPct val="115000"/>
                        </a:lnSpc>
                        <a:spcBef>
                          <a:spcPts val="600"/>
                        </a:spcBef>
                        <a:spcAft>
                          <a:spcPts val="0"/>
                        </a:spcAft>
                      </a:pPr>
                      <a:r>
                        <a:rPr lang="en-US" sz="2000" dirty="0">
                          <a:effectLst/>
                          <a:latin typeface="Century Gothic" panose="020B0502020202020204" pitchFamily="34" charset="0"/>
                          <a:ea typeface="Calibri" panose="020F0502020204030204" pitchFamily="34" charset="0"/>
                          <a:cs typeface="Times New Roman" panose="02020603050405020304" pitchFamily="18" charset="0"/>
                        </a:rPr>
                        <a:t> 2019</a:t>
                      </a:r>
                      <a:endParaRPr lang="en-ZA" sz="2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solidFill>
                  </a:tcPr>
                </a:tc>
                <a:tc>
                  <a:txBody>
                    <a:bodyPr/>
                    <a:lstStyle/>
                    <a:p>
                      <a:pPr algn="ctr">
                        <a:lnSpc>
                          <a:spcPct val="115000"/>
                        </a:lnSpc>
                        <a:spcBef>
                          <a:spcPts val="600"/>
                        </a:spcBef>
                        <a:spcAft>
                          <a:spcPts val="0"/>
                        </a:spcAft>
                      </a:pPr>
                      <a:r>
                        <a:rPr kumimoji="0" lang="en-US" sz="2000" b="1" i="0" u="none" strike="noStrike" kern="1200" cap="none" spc="0" normalizeH="0" baseline="0" noProof="0" dirty="0">
                          <a:ln>
                            <a:noFill/>
                          </a:ln>
                          <a:solidFill>
                            <a:schemeClr val="bg1"/>
                          </a:solidFill>
                          <a:effectLst/>
                          <a:uLnTx/>
                          <a:uFillTx/>
                          <a:latin typeface="Century Gothic" panose="020B0502020202020204" pitchFamily="34" charset="0"/>
                          <a:ea typeface="Calibri" panose="020F0502020204030204" pitchFamily="34" charset="0"/>
                          <a:cs typeface="Times New Roman" panose="02020603050405020304" pitchFamily="18" charset="0"/>
                        </a:rPr>
                        <a:t>2020</a:t>
                      </a:r>
                      <a:endParaRPr lang="en-ZA" sz="2000"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solidFill>
                  </a:tcPr>
                </a:tc>
                <a:tc>
                  <a:txBody>
                    <a:bodyPr/>
                    <a:lstStyle/>
                    <a:p>
                      <a:pPr algn="ctr">
                        <a:lnSpc>
                          <a:spcPct val="115000"/>
                        </a:lnSpc>
                        <a:spcBef>
                          <a:spcPts val="600"/>
                        </a:spcBef>
                        <a:spcAft>
                          <a:spcPts val="0"/>
                        </a:spcAft>
                      </a:pPr>
                      <a:r>
                        <a:rPr kumimoji="0" lang="en-US" sz="2000" b="1" i="0" u="none" strike="noStrike" kern="1200" cap="none" spc="0" normalizeH="0" baseline="0" noProof="0" dirty="0">
                          <a:ln>
                            <a:noFill/>
                          </a:ln>
                          <a:solidFill>
                            <a:schemeClr val="bg1"/>
                          </a:solidFill>
                          <a:effectLst/>
                          <a:uLnTx/>
                          <a:uFillTx/>
                          <a:latin typeface="Century Gothic" panose="020B0502020202020204" pitchFamily="34" charset="0"/>
                          <a:ea typeface="Calibri" panose="020F0502020204030204" pitchFamily="34" charset="0"/>
                          <a:cs typeface="Times New Roman" panose="02020603050405020304" pitchFamily="18" charset="0"/>
                        </a:rPr>
                        <a:t>2021</a:t>
                      </a:r>
                      <a:endParaRPr lang="en-ZA" sz="2000"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solidFill>
                  </a:tcPr>
                </a:tc>
                <a:tc>
                  <a:txBody>
                    <a:bodyPr/>
                    <a:lstStyle/>
                    <a:p>
                      <a:pPr algn="ctr">
                        <a:lnSpc>
                          <a:spcPct val="115000"/>
                        </a:lnSpc>
                        <a:spcBef>
                          <a:spcPts val="600"/>
                        </a:spcBef>
                        <a:spcAft>
                          <a:spcPts val="0"/>
                        </a:spcAft>
                      </a:pPr>
                      <a:r>
                        <a:rPr lang="en-US" sz="2000"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rPr>
                        <a:t>2022</a:t>
                      </a:r>
                      <a:endParaRPr lang="en-ZA" sz="2000"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solidFill>
                  </a:tcPr>
                </a:tc>
                <a:extLst>
                  <a:ext uri="{0D108BD9-81ED-4DB2-BD59-A6C34878D82A}">
                    <a16:rowId xmlns:a16="http://schemas.microsoft.com/office/drawing/2014/main" val="10000"/>
                  </a:ext>
                </a:extLst>
              </a:tr>
              <a:tr h="1499799">
                <a:tc>
                  <a:txBody>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en-ZA" sz="2000" dirty="0">
                          <a:solidFill>
                            <a:schemeClr val="accent2">
                              <a:lumMod val="50000"/>
                            </a:schemeClr>
                          </a:solidFill>
                          <a:effectLst/>
                          <a:latin typeface="Century Gothic" panose="020B0502020202020204" pitchFamily="34" charset="0"/>
                          <a:ea typeface="Calibri" panose="020F0502020204030204" pitchFamily="34" charset="0"/>
                          <a:cs typeface="Times New Roman" panose="02020603050405020304" pitchFamily="18" charset="0"/>
                        </a:rPr>
                        <a:t>Number of instructional offerings </a:t>
                      </a:r>
                      <a:r>
                        <a:rPr lang="en-ZA" sz="2000" b="1" dirty="0">
                          <a:solidFill>
                            <a:schemeClr val="accent2">
                              <a:lumMod val="50000"/>
                            </a:schemeClr>
                          </a:solidFill>
                          <a:effectLst/>
                          <a:latin typeface="Century Gothic" panose="020B0502020202020204" pitchFamily="34" charset="0"/>
                          <a:ea typeface="Calibri" panose="020F0502020204030204" pitchFamily="34" charset="0"/>
                          <a:cs typeface="Times New Roman" panose="02020603050405020304" pitchFamily="18" charset="0"/>
                        </a:rPr>
                        <a:t> standardised</a:t>
                      </a:r>
                    </a:p>
                  </a:txBody>
                  <a:tcPr marL="68580" marR="68580" marT="0" marB="0" anchor="ctr">
                    <a:solidFill>
                      <a:schemeClr val="accent2">
                        <a:lumMod val="40000"/>
                        <a:lumOff val="60000"/>
                      </a:schemeClr>
                    </a:solidFill>
                  </a:tcPr>
                </a:tc>
                <a:tc>
                  <a:txBody>
                    <a:bodyPr/>
                    <a:lstStyle/>
                    <a:p>
                      <a:pPr algn="ctr">
                        <a:lnSpc>
                          <a:spcPct val="150000"/>
                        </a:lnSpc>
                        <a:spcAft>
                          <a:spcPts val="0"/>
                        </a:spcAft>
                      </a:pPr>
                      <a:r>
                        <a:rPr lang="en-ZA" sz="2000" dirty="0">
                          <a:solidFill>
                            <a:schemeClr val="accent2">
                              <a:lumMod val="50000"/>
                            </a:schemeClr>
                          </a:solidFill>
                          <a:effectLst/>
                          <a:latin typeface="Century Gothic" panose="020B0502020202020204" pitchFamily="34" charset="0"/>
                          <a:ea typeface="Calibri" panose="020F0502020204030204" pitchFamily="34" charset="0"/>
                          <a:cs typeface="Times New Roman" panose="02020603050405020304" pitchFamily="18" charset="0"/>
                        </a:rPr>
                        <a:t>67</a:t>
                      </a:r>
                    </a:p>
                  </a:txBody>
                  <a:tcPr marL="68580" marR="68580" marT="0" marB="0" anchor="ctr">
                    <a:solidFill>
                      <a:schemeClr val="accent2">
                        <a:lumMod val="40000"/>
                        <a:lumOff val="60000"/>
                      </a:schemeClr>
                    </a:solidFill>
                  </a:tcPr>
                </a:tc>
                <a:tc>
                  <a:txBody>
                    <a:bodyPr/>
                    <a:lstStyle/>
                    <a:p>
                      <a:pPr algn="ctr">
                        <a:lnSpc>
                          <a:spcPct val="150000"/>
                        </a:lnSpc>
                        <a:spcAft>
                          <a:spcPts val="0"/>
                        </a:spcAft>
                      </a:pPr>
                      <a:r>
                        <a:rPr lang="en-US" sz="2000" dirty="0">
                          <a:solidFill>
                            <a:schemeClr val="accent2">
                              <a:lumMod val="50000"/>
                            </a:schemeClr>
                          </a:solidFill>
                          <a:effectLst/>
                          <a:latin typeface="Century Gothic" panose="020B0502020202020204" pitchFamily="34" charset="0"/>
                          <a:ea typeface="Calibri" panose="020F0502020204030204" pitchFamily="34" charset="0"/>
                          <a:cs typeface="Times New Roman" panose="02020603050405020304" pitchFamily="18" charset="0"/>
                        </a:rPr>
                        <a:t>67</a:t>
                      </a:r>
                      <a:endParaRPr lang="en-ZA" sz="2000" dirty="0">
                        <a:solidFill>
                          <a:schemeClr val="accent2">
                            <a:lumMod val="50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lumMod val="40000"/>
                        <a:lumOff val="60000"/>
                      </a:schemeClr>
                    </a:solidFill>
                  </a:tcPr>
                </a:tc>
                <a:tc>
                  <a:txBody>
                    <a:bodyPr/>
                    <a:lstStyle/>
                    <a:p>
                      <a:pPr algn="ctr">
                        <a:lnSpc>
                          <a:spcPct val="150000"/>
                        </a:lnSpc>
                        <a:spcAft>
                          <a:spcPts val="0"/>
                        </a:spcAft>
                      </a:pPr>
                      <a:r>
                        <a:rPr lang="en-US" sz="2000" kern="1200" dirty="0">
                          <a:solidFill>
                            <a:schemeClr val="accent2">
                              <a:lumMod val="50000"/>
                            </a:schemeClr>
                          </a:solidFill>
                          <a:effectLst/>
                          <a:latin typeface="Century Gothic" panose="020B0502020202020204" pitchFamily="34" charset="0"/>
                          <a:ea typeface="Calibri" panose="020F0502020204030204" pitchFamily="34" charset="0"/>
                          <a:cs typeface="Times New Roman" panose="02020603050405020304" pitchFamily="18" charset="0"/>
                        </a:rPr>
                        <a:t>65</a:t>
                      </a:r>
                      <a:endParaRPr lang="en-ZA" sz="2000" kern="1200" dirty="0">
                        <a:solidFill>
                          <a:schemeClr val="accent2">
                            <a:lumMod val="50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lumMod val="40000"/>
                        <a:lumOff val="60000"/>
                      </a:schemeClr>
                    </a:solidFill>
                  </a:tcPr>
                </a:tc>
                <a:tc>
                  <a:txBody>
                    <a:bodyPr/>
                    <a:lstStyle/>
                    <a:p>
                      <a:pPr algn="ctr">
                        <a:lnSpc>
                          <a:spcPct val="150000"/>
                        </a:lnSpc>
                        <a:spcAft>
                          <a:spcPts val="0"/>
                        </a:spcAft>
                      </a:pPr>
                      <a:r>
                        <a:rPr lang="en-US" sz="2000" kern="1200" dirty="0">
                          <a:solidFill>
                            <a:schemeClr val="accent2">
                              <a:lumMod val="50000"/>
                            </a:schemeClr>
                          </a:solidFill>
                          <a:effectLst/>
                          <a:latin typeface="Century Gothic" panose="020B0502020202020204" pitchFamily="34" charset="0"/>
                          <a:ea typeface="Calibri" panose="020F0502020204030204" pitchFamily="34" charset="0"/>
                          <a:cs typeface="Times New Roman" panose="02020603050405020304" pitchFamily="18" charset="0"/>
                        </a:rPr>
                        <a:t>67</a:t>
                      </a:r>
                      <a:endParaRPr lang="en-ZA" sz="2000" kern="1200" dirty="0">
                        <a:solidFill>
                          <a:schemeClr val="accent2">
                            <a:lumMod val="50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lumMod val="40000"/>
                        <a:lumOff val="60000"/>
                      </a:schemeClr>
                    </a:solidFill>
                  </a:tcPr>
                </a:tc>
                <a:tc>
                  <a:txBody>
                    <a:bodyPr/>
                    <a:lstStyle/>
                    <a:p>
                      <a:pPr algn="ctr">
                        <a:lnSpc>
                          <a:spcPct val="150000"/>
                        </a:lnSpc>
                        <a:spcAft>
                          <a:spcPts val="0"/>
                        </a:spcAft>
                      </a:pPr>
                      <a:r>
                        <a:rPr lang="en-US" sz="2000" kern="1200" dirty="0">
                          <a:solidFill>
                            <a:schemeClr val="accent2">
                              <a:lumMod val="50000"/>
                            </a:schemeClr>
                          </a:solidFill>
                          <a:effectLst/>
                          <a:latin typeface="Century Gothic" panose="020B0502020202020204" pitchFamily="34" charset="0"/>
                          <a:ea typeface="Calibri" panose="020F0502020204030204" pitchFamily="34" charset="0"/>
                          <a:cs typeface="Times New Roman" panose="02020603050405020304" pitchFamily="18" charset="0"/>
                        </a:rPr>
                        <a:t>66</a:t>
                      </a:r>
                      <a:endParaRPr lang="en-ZA" sz="2000" kern="1200" dirty="0">
                        <a:solidFill>
                          <a:schemeClr val="accent2">
                            <a:lumMod val="50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lumMod val="40000"/>
                        <a:lumOff val="60000"/>
                      </a:schemeClr>
                    </a:solidFill>
                  </a:tcPr>
                </a:tc>
                <a:extLst>
                  <a:ext uri="{0D108BD9-81ED-4DB2-BD59-A6C34878D82A}">
                    <a16:rowId xmlns:a16="http://schemas.microsoft.com/office/drawing/2014/main" val="10001"/>
                  </a:ext>
                </a:extLst>
              </a:tr>
              <a:tr h="841911">
                <a:tc>
                  <a:txBody>
                    <a:bodyPr/>
                    <a:lstStyle/>
                    <a:p>
                      <a:pPr algn="just">
                        <a:lnSpc>
                          <a:spcPct val="150000"/>
                        </a:lnSpc>
                        <a:spcAft>
                          <a:spcPts val="0"/>
                        </a:spcAft>
                      </a:pPr>
                      <a:r>
                        <a:rPr lang="en-ZA" sz="2000" dirty="0">
                          <a:solidFill>
                            <a:schemeClr val="accent2">
                              <a:lumMod val="50000"/>
                            </a:schemeClr>
                          </a:solidFill>
                          <a:effectLst/>
                          <a:latin typeface="Century Gothic" panose="020B0502020202020204" pitchFamily="34" charset="0"/>
                          <a:ea typeface="Calibri" panose="020F0502020204030204" pitchFamily="34" charset="0"/>
                          <a:cs typeface="Times New Roman" panose="02020603050405020304" pitchFamily="18" charset="0"/>
                        </a:rPr>
                        <a:t>Raw marks </a:t>
                      </a:r>
                    </a:p>
                  </a:txBody>
                  <a:tcPr marL="68580" marR="68580" marT="0" marB="0" anchor="ctr">
                    <a:solidFill>
                      <a:schemeClr val="accent2">
                        <a:lumMod val="20000"/>
                        <a:lumOff val="80000"/>
                      </a:schemeClr>
                    </a:solidFill>
                  </a:tcPr>
                </a:tc>
                <a:tc>
                  <a:txBody>
                    <a:bodyPr/>
                    <a:lstStyle/>
                    <a:p>
                      <a:pPr algn="ctr">
                        <a:lnSpc>
                          <a:spcPct val="150000"/>
                        </a:lnSpc>
                        <a:spcAft>
                          <a:spcPts val="0"/>
                        </a:spcAft>
                      </a:pPr>
                      <a:r>
                        <a:rPr lang="en-ZA" sz="2000" dirty="0">
                          <a:solidFill>
                            <a:schemeClr val="accent2">
                              <a:lumMod val="50000"/>
                            </a:schemeClr>
                          </a:solidFill>
                          <a:effectLst/>
                          <a:latin typeface="Century Gothic" panose="020B0502020202020204" pitchFamily="34" charset="0"/>
                          <a:ea typeface="Calibri" panose="020F0502020204030204" pitchFamily="34" charset="0"/>
                          <a:cs typeface="Times New Roman" panose="02020603050405020304" pitchFamily="18" charset="0"/>
                        </a:rPr>
                        <a:t>39 (58%)</a:t>
                      </a:r>
                    </a:p>
                  </a:txBody>
                  <a:tcPr marL="68580" marR="68580" marT="0" marB="0" anchor="ctr">
                    <a:solidFill>
                      <a:schemeClr val="accent2">
                        <a:lumMod val="20000"/>
                        <a:lumOff val="80000"/>
                      </a:schemeClr>
                    </a:solidFill>
                  </a:tcPr>
                </a:tc>
                <a:tc>
                  <a:txBody>
                    <a:bodyPr/>
                    <a:lstStyle/>
                    <a:p>
                      <a:pPr algn="ctr">
                        <a:lnSpc>
                          <a:spcPct val="150000"/>
                        </a:lnSpc>
                        <a:spcAft>
                          <a:spcPts val="0"/>
                        </a:spcAft>
                      </a:pPr>
                      <a:r>
                        <a:rPr lang="en-US" sz="2000" dirty="0">
                          <a:solidFill>
                            <a:schemeClr val="accent2">
                              <a:lumMod val="50000"/>
                            </a:schemeClr>
                          </a:solidFill>
                          <a:effectLst/>
                          <a:latin typeface="Century Gothic" panose="020B0502020202020204" pitchFamily="34" charset="0"/>
                          <a:ea typeface="Calibri" panose="020F0502020204030204" pitchFamily="34" charset="0"/>
                          <a:cs typeface="Times New Roman" panose="02020603050405020304" pitchFamily="18" charset="0"/>
                        </a:rPr>
                        <a:t>47 (70%)</a:t>
                      </a:r>
                      <a:endParaRPr lang="en-ZA" sz="2000" dirty="0">
                        <a:solidFill>
                          <a:schemeClr val="accent2">
                            <a:lumMod val="50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lumMod val="20000"/>
                        <a:lumOff val="80000"/>
                      </a:schemeClr>
                    </a:solidFill>
                  </a:tcPr>
                </a:tc>
                <a:tc>
                  <a:txBody>
                    <a:bodyPr/>
                    <a:lstStyle/>
                    <a:p>
                      <a:pPr algn="ctr">
                        <a:lnSpc>
                          <a:spcPct val="150000"/>
                        </a:lnSpc>
                        <a:spcAft>
                          <a:spcPts val="0"/>
                        </a:spcAft>
                      </a:pPr>
                      <a:r>
                        <a:rPr lang="en-US" sz="2000" kern="1200" dirty="0">
                          <a:solidFill>
                            <a:schemeClr val="accent2">
                              <a:lumMod val="50000"/>
                            </a:schemeClr>
                          </a:solidFill>
                          <a:effectLst/>
                          <a:latin typeface="Century Gothic" panose="020B0502020202020204" pitchFamily="34" charset="0"/>
                          <a:ea typeface="Calibri" panose="020F0502020204030204" pitchFamily="34" charset="0"/>
                          <a:cs typeface="Times New Roman" panose="02020603050405020304" pitchFamily="18" charset="0"/>
                        </a:rPr>
                        <a:t>48 (74%)</a:t>
                      </a:r>
                      <a:endParaRPr lang="en-ZA" sz="2000" kern="1200" dirty="0">
                        <a:solidFill>
                          <a:schemeClr val="accent2">
                            <a:lumMod val="50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lumMod val="20000"/>
                        <a:lumOff val="80000"/>
                      </a:schemeClr>
                    </a:solidFill>
                  </a:tcPr>
                </a:tc>
                <a:tc>
                  <a:txBody>
                    <a:bodyPr/>
                    <a:lstStyle/>
                    <a:p>
                      <a:pPr algn="ctr">
                        <a:lnSpc>
                          <a:spcPct val="150000"/>
                        </a:lnSpc>
                        <a:spcAft>
                          <a:spcPts val="0"/>
                        </a:spcAft>
                      </a:pPr>
                      <a:r>
                        <a:rPr lang="en-US" sz="2000" kern="1200" dirty="0">
                          <a:solidFill>
                            <a:schemeClr val="accent2">
                              <a:lumMod val="50000"/>
                            </a:schemeClr>
                          </a:solidFill>
                          <a:effectLst/>
                          <a:latin typeface="Century Gothic" panose="020B0502020202020204" pitchFamily="34" charset="0"/>
                          <a:ea typeface="Calibri" panose="020F0502020204030204" pitchFamily="34" charset="0"/>
                          <a:cs typeface="Times New Roman" panose="02020603050405020304" pitchFamily="18" charset="0"/>
                        </a:rPr>
                        <a:t>35 (52%)</a:t>
                      </a:r>
                      <a:endParaRPr lang="en-ZA" sz="2000" kern="1200" dirty="0">
                        <a:solidFill>
                          <a:schemeClr val="accent2">
                            <a:lumMod val="50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lumMod val="20000"/>
                        <a:lumOff val="80000"/>
                      </a:schemeClr>
                    </a:solidFill>
                  </a:tcPr>
                </a:tc>
                <a:tc>
                  <a:txBody>
                    <a:bodyPr/>
                    <a:lstStyle/>
                    <a:p>
                      <a:pPr algn="ctr">
                        <a:lnSpc>
                          <a:spcPct val="150000"/>
                        </a:lnSpc>
                        <a:spcAft>
                          <a:spcPts val="0"/>
                        </a:spcAft>
                      </a:pPr>
                      <a:r>
                        <a:rPr lang="en-US" sz="2000" kern="1200" dirty="0">
                          <a:solidFill>
                            <a:schemeClr val="accent2">
                              <a:lumMod val="50000"/>
                            </a:schemeClr>
                          </a:solidFill>
                          <a:effectLst/>
                          <a:latin typeface="Century Gothic" panose="020B0502020202020204" pitchFamily="34" charset="0"/>
                          <a:ea typeface="Calibri" panose="020F0502020204030204" pitchFamily="34" charset="0"/>
                          <a:cs typeface="Times New Roman" panose="02020603050405020304" pitchFamily="18" charset="0"/>
                        </a:rPr>
                        <a:t>47 (71,2%)</a:t>
                      </a:r>
                      <a:endParaRPr lang="en-ZA" sz="2000" kern="1200" dirty="0">
                        <a:solidFill>
                          <a:schemeClr val="accent2">
                            <a:lumMod val="50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10002"/>
                  </a:ext>
                </a:extLst>
              </a:tr>
              <a:tr h="1113512">
                <a:tc>
                  <a:txBody>
                    <a:bodyPr/>
                    <a:lstStyle/>
                    <a:p>
                      <a:pPr algn="l">
                        <a:lnSpc>
                          <a:spcPct val="150000"/>
                        </a:lnSpc>
                        <a:spcAft>
                          <a:spcPts val="0"/>
                        </a:spcAft>
                      </a:pPr>
                      <a:r>
                        <a:rPr lang="en-ZA" sz="2000" dirty="0">
                          <a:solidFill>
                            <a:schemeClr val="accent2">
                              <a:lumMod val="50000"/>
                            </a:schemeClr>
                          </a:solidFill>
                          <a:effectLst/>
                          <a:latin typeface="Century Gothic" panose="020B0502020202020204" pitchFamily="34" charset="0"/>
                          <a:ea typeface="Calibri" panose="020F0502020204030204" pitchFamily="34" charset="0"/>
                          <a:cs typeface="Times New Roman" panose="02020603050405020304" pitchFamily="18" charset="0"/>
                        </a:rPr>
                        <a:t>Adjusted (mainly</a:t>
                      </a:r>
                      <a:r>
                        <a:rPr lang="en-ZA" sz="2000" baseline="0" dirty="0">
                          <a:solidFill>
                            <a:schemeClr val="accent2">
                              <a:lumMod val="50000"/>
                            </a:schemeClr>
                          </a:solidFill>
                          <a:effectLst/>
                          <a:latin typeface="Century Gothic" panose="020B0502020202020204" pitchFamily="34" charset="0"/>
                          <a:ea typeface="Calibri" panose="020F0502020204030204" pitchFamily="34" charset="0"/>
                          <a:cs typeface="Times New Roman" panose="02020603050405020304" pitchFamily="18" charset="0"/>
                        </a:rPr>
                        <a:t> </a:t>
                      </a:r>
                      <a:r>
                        <a:rPr lang="en-ZA" sz="2000" dirty="0">
                          <a:solidFill>
                            <a:schemeClr val="accent2">
                              <a:lumMod val="50000"/>
                            </a:schemeClr>
                          </a:solidFill>
                          <a:effectLst/>
                          <a:latin typeface="Century Gothic" panose="020B0502020202020204" pitchFamily="34" charset="0"/>
                          <a:ea typeface="Calibri" panose="020F0502020204030204" pitchFamily="34" charset="0"/>
                          <a:cs typeface="Times New Roman" panose="02020603050405020304" pitchFamily="18" charset="0"/>
                        </a:rPr>
                        <a:t>upwards)</a:t>
                      </a:r>
                    </a:p>
                  </a:txBody>
                  <a:tcPr marL="68580" marR="68580" marT="0" marB="0" anchor="ctr">
                    <a:solidFill>
                      <a:schemeClr val="accent2">
                        <a:lumMod val="40000"/>
                        <a:lumOff val="60000"/>
                      </a:schemeClr>
                    </a:solidFill>
                  </a:tcPr>
                </a:tc>
                <a:tc>
                  <a:txBody>
                    <a:bodyPr/>
                    <a:lstStyle/>
                    <a:p>
                      <a:pPr algn="ctr">
                        <a:lnSpc>
                          <a:spcPct val="150000"/>
                        </a:lnSpc>
                        <a:spcAft>
                          <a:spcPts val="0"/>
                        </a:spcAft>
                      </a:pPr>
                      <a:r>
                        <a:rPr lang="en-ZA" sz="2000" dirty="0">
                          <a:solidFill>
                            <a:schemeClr val="accent2">
                              <a:lumMod val="50000"/>
                            </a:schemeClr>
                          </a:solidFill>
                          <a:effectLst/>
                          <a:latin typeface="Century Gothic" panose="020B0502020202020204" pitchFamily="34" charset="0"/>
                          <a:ea typeface="Calibri" panose="020F0502020204030204" pitchFamily="34" charset="0"/>
                          <a:cs typeface="Times New Roman" panose="02020603050405020304" pitchFamily="18" charset="0"/>
                        </a:rPr>
                        <a:t>17 (26%)</a:t>
                      </a:r>
                    </a:p>
                  </a:txBody>
                  <a:tcPr marL="68580" marR="68580" marT="0" marB="0" anchor="ctr">
                    <a:solidFill>
                      <a:schemeClr val="accent2">
                        <a:lumMod val="40000"/>
                        <a:lumOff val="60000"/>
                      </a:schemeClr>
                    </a:solidFill>
                  </a:tcPr>
                </a:tc>
                <a:tc>
                  <a:txBody>
                    <a:bodyPr/>
                    <a:lstStyle/>
                    <a:p>
                      <a:pPr algn="ctr">
                        <a:lnSpc>
                          <a:spcPct val="150000"/>
                        </a:lnSpc>
                        <a:spcAft>
                          <a:spcPts val="0"/>
                        </a:spcAft>
                      </a:pPr>
                      <a:r>
                        <a:rPr lang="en-US" sz="2000" dirty="0">
                          <a:solidFill>
                            <a:schemeClr val="accent2">
                              <a:lumMod val="50000"/>
                            </a:schemeClr>
                          </a:solidFill>
                          <a:effectLst/>
                          <a:latin typeface="Century Gothic" panose="020B0502020202020204" pitchFamily="34" charset="0"/>
                          <a:ea typeface="Calibri" panose="020F0502020204030204" pitchFamily="34" charset="0"/>
                          <a:cs typeface="Times New Roman" panose="02020603050405020304" pitchFamily="18" charset="0"/>
                        </a:rPr>
                        <a:t>13 (19%)</a:t>
                      </a:r>
                      <a:endParaRPr lang="en-ZA" sz="2000" dirty="0">
                        <a:solidFill>
                          <a:schemeClr val="accent2">
                            <a:lumMod val="50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lumMod val="40000"/>
                        <a:lumOff val="60000"/>
                      </a:schemeClr>
                    </a:solidFill>
                  </a:tcPr>
                </a:tc>
                <a:tc>
                  <a:txBody>
                    <a:bodyPr/>
                    <a:lstStyle/>
                    <a:p>
                      <a:pPr algn="ctr">
                        <a:lnSpc>
                          <a:spcPct val="150000"/>
                        </a:lnSpc>
                        <a:spcAft>
                          <a:spcPts val="0"/>
                        </a:spcAft>
                      </a:pPr>
                      <a:r>
                        <a:rPr lang="en-US" sz="2000" kern="1200" dirty="0">
                          <a:solidFill>
                            <a:schemeClr val="accent2">
                              <a:lumMod val="50000"/>
                            </a:schemeClr>
                          </a:solidFill>
                          <a:effectLst/>
                          <a:latin typeface="Century Gothic" panose="020B0502020202020204" pitchFamily="34" charset="0"/>
                          <a:ea typeface="Calibri" panose="020F0502020204030204" pitchFamily="34" charset="0"/>
                          <a:cs typeface="Times New Roman" panose="02020603050405020304" pitchFamily="18" charset="0"/>
                        </a:rPr>
                        <a:t>9 (14%)</a:t>
                      </a:r>
                      <a:endParaRPr lang="en-ZA" sz="2000" kern="1200" dirty="0">
                        <a:solidFill>
                          <a:schemeClr val="accent2">
                            <a:lumMod val="50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lumMod val="40000"/>
                        <a:lumOff val="60000"/>
                      </a:schemeClr>
                    </a:solidFill>
                  </a:tcPr>
                </a:tc>
                <a:tc>
                  <a:txBody>
                    <a:bodyPr/>
                    <a:lstStyle/>
                    <a:p>
                      <a:pPr algn="ctr">
                        <a:lnSpc>
                          <a:spcPct val="150000"/>
                        </a:lnSpc>
                        <a:spcAft>
                          <a:spcPts val="0"/>
                        </a:spcAft>
                      </a:pPr>
                      <a:r>
                        <a:rPr lang="en-US" sz="2000" kern="1200" dirty="0">
                          <a:solidFill>
                            <a:schemeClr val="accent2">
                              <a:lumMod val="50000"/>
                            </a:schemeClr>
                          </a:solidFill>
                          <a:effectLst/>
                          <a:latin typeface="Century Gothic" panose="020B0502020202020204" pitchFamily="34" charset="0"/>
                          <a:ea typeface="Calibri" panose="020F0502020204030204" pitchFamily="34" charset="0"/>
                          <a:cs typeface="Times New Roman" panose="02020603050405020304" pitchFamily="18" charset="0"/>
                        </a:rPr>
                        <a:t>27 (40%)</a:t>
                      </a:r>
                      <a:endParaRPr lang="en-ZA" sz="2000" kern="1200" dirty="0">
                        <a:solidFill>
                          <a:schemeClr val="accent2">
                            <a:lumMod val="50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lumMod val="40000"/>
                        <a:lumOff val="60000"/>
                      </a:schemeClr>
                    </a:solidFill>
                  </a:tcPr>
                </a:tc>
                <a:tc>
                  <a:txBody>
                    <a:bodyPr/>
                    <a:lstStyle/>
                    <a:p>
                      <a:pPr algn="ctr">
                        <a:lnSpc>
                          <a:spcPct val="150000"/>
                        </a:lnSpc>
                        <a:spcAft>
                          <a:spcPts val="0"/>
                        </a:spcAft>
                      </a:pPr>
                      <a:r>
                        <a:rPr lang="en-US" sz="2000" kern="1200" dirty="0">
                          <a:solidFill>
                            <a:schemeClr val="accent2">
                              <a:lumMod val="50000"/>
                            </a:schemeClr>
                          </a:solidFill>
                          <a:effectLst/>
                          <a:latin typeface="Century Gothic" panose="020B0502020202020204" pitchFamily="34" charset="0"/>
                          <a:ea typeface="Calibri" panose="020F0502020204030204" pitchFamily="34" charset="0"/>
                          <a:cs typeface="Times New Roman" panose="02020603050405020304" pitchFamily="18" charset="0"/>
                        </a:rPr>
                        <a:t>16 (24,2%)</a:t>
                      </a:r>
                      <a:endParaRPr lang="en-ZA" sz="2000" kern="1200" dirty="0">
                        <a:solidFill>
                          <a:schemeClr val="accent2">
                            <a:lumMod val="50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lumMod val="40000"/>
                        <a:lumOff val="60000"/>
                      </a:schemeClr>
                    </a:solidFill>
                  </a:tcPr>
                </a:tc>
                <a:extLst>
                  <a:ext uri="{0D108BD9-81ED-4DB2-BD59-A6C34878D82A}">
                    <a16:rowId xmlns:a16="http://schemas.microsoft.com/office/drawing/2014/main" val="10003"/>
                  </a:ext>
                </a:extLst>
              </a:tr>
              <a:tr h="1208168">
                <a:tc>
                  <a:txBody>
                    <a:bodyPr/>
                    <a:lstStyle/>
                    <a:p>
                      <a:pPr algn="l">
                        <a:lnSpc>
                          <a:spcPct val="150000"/>
                        </a:lnSpc>
                        <a:spcAft>
                          <a:spcPts val="0"/>
                        </a:spcAft>
                      </a:pPr>
                      <a:r>
                        <a:rPr lang="en-ZA" sz="2000" dirty="0">
                          <a:solidFill>
                            <a:schemeClr val="accent2">
                              <a:lumMod val="50000"/>
                            </a:schemeClr>
                          </a:solidFill>
                          <a:effectLst/>
                          <a:latin typeface="Century Gothic" panose="020B0502020202020204" pitchFamily="34" charset="0"/>
                          <a:ea typeface="Calibri" panose="020F0502020204030204" pitchFamily="34" charset="0"/>
                          <a:cs typeface="Times New Roman" panose="02020603050405020304" pitchFamily="18" charset="0"/>
                        </a:rPr>
                        <a:t>Adjusted (mainly downwards)</a:t>
                      </a:r>
                    </a:p>
                  </a:txBody>
                  <a:tcPr marL="68580" marR="68580" marT="0" marB="0" anchor="ctr">
                    <a:solidFill>
                      <a:schemeClr val="accent2">
                        <a:lumMod val="20000"/>
                        <a:lumOff val="80000"/>
                      </a:schemeClr>
                    </a:solidFill>
                  </a:tcPr>
                </a:tc>
                <a:tc>
                  <a:txBody>
                    <a:bodyPr/>
                    <a:lstStyle/>
                    <a:p>
                      <a:pPr algn="ctr">
                        <a:lnSpc>
                          <a:spcPct val="150000"/>
                        </a:lnSpc>
                        <a:spcAft>
                          <a:spcPts val="0"/>
                        </a:spcAft>
                      </a:pPr>
                      <a:r>
                        <a:rPr lang="en-ZA" sz="2000" dirty="0">
                          <a:solidFill>
                            <a:schemeClr val="accent2">
                              <a:lumMod val="50000"/>
                            </a:schemeClr>
                          </a:solidFill>
                          <a:effectLst/>
                          <a:latin typeface="Century Gothic" panose="020B0502020202020204" pitchFamily="34" charset="0"/>
                          <a:ea typeface="Calibri" panose="020F0502020204030204" pitchFamily="34" charset="0"/>
                          <a:cs typeface="Times New Roman" panose="02020603050405020304" pitchFamily="18" charset="0"/>
                        </a:rPr>
                        <a:t>11 (16%)</a:t>
                      </a:r>
                    </a:p>
                  </a:txBody>
                  <a:tcPr marL="68580" marR="68580" marT="0" marB="0" anchor="ctr">
                    <a:solidFill>
                      <a:schemeClr val="accent2">
                        <a:lumMod val="20000"/>
                        <a:lumOff val="80000"/>
                      </a:schemeClr>
                    </a:solidFill>
                  </a:tcPr>
                </a:tc>
                <a:tc>
                  <a:txBody>
                    <a:bodyPr/>
                    <a:lstStyle/>
                    <a:p>
                      <a:pPr algn="ctr">
                        <a:lnSpc>
                          <a:spcPct val="150000"/>
                        </a:lnSpc>
                        <a:spcAft>
                          <a:spcPts val="0"/>
                        </a:spcAft>
                      </a:pPr>
                      <a:r>
                        <a:rPr lang="en-US" sz="2000" dirty="0">
                          <a:solidFill>
                            <a:schemeClr val="accent2">
                              <a:lumMod val="50000"/>
                            </a:schemeClr>
                          </a:solidFill>
                          <a:effectLst/>
                          <a:latin typeface="Century Gothic" panose="020B0502020202020204" pitchFamily="34" charset="0"/>
                          <a:ea typeface="Calibri" panose="020F0502020204030204" pitchFamily="34" charset="0"/>
                          <a:cs typeface="Times New Roman" panose="02020603050405020304" pitchFamily="18" charset="0"/>
                        </a:rPr>
                        <a:t>7 (11%)</a:t>
                      </a:r>
                      <a:endParaRPr lang="en-ZA" sz="2000" dirty="0">
                        <a:solidFill>
                          <a:schemeClr val="accent2">
                            <a:lumMod val="50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lumMod val="20000"/>
                        <a:lumOff val="80000"/>
                      </a:schemeClr>
                    </a:solidFill>
                  </a:tcPr>
                </a:tc>
                <a:tc>
                  <a:txBody>
                    <a:bodyPr/>
                    <a:lstStyle/>
                    <a:p>
                      <a:pPr algn="ctr">
                        <a:lnSpc>
                          <a:spcPct val="150000"/>
                        </a:lnSpc>
                        <a:spcAft>
                          <a:spcPts val="0"/>
                        </a:spcAft>
                      </a:pPr>
                      <a:r>
                        <a:rPr lang="en-US" sz="2000" kern="1200" dirty="0">
                          <a:solidFill>
                            <a:schemeClr val="accent2">
                              <a:lumMod val="50000"/>
                            </a:schemeClr>
                          </a:solidFill>
                          <a:effectLst/>
                          <a:latin typeface="Century Gothic" panose="020B0502020202020204" pitchFamily="34" charset="0"/>
                          <a:ea typeface="Calibri" panose="020F0502020204030204" pitchFamily="34" charset="0"/>
                          <a:cs typeface="Times New Roman" panose="02020603050405020304" pitchFamily="18" charset="0"/>
                        </a:rPr>
                        <a:t>8 (12%)</a:t>
                      </a:r>
                      <a:endParaRPr lang="en-ZA" sz="2000" kern="1200" dirty="0">
                        <a:solidFill>
                          <a:schemeClr val="accent2">
                            <a:lumMod val="50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lumMod val="20000"/>
                        <a:lumOff val="80000"/>
                      </a:schemeClr>
                    </a:solidFill>
                  </a:tcPr>
                </a:tc>
                <a:tc>
                  <a:txBody>
                    <a:bodyPr/>
                    <a:lstStyle/>
                    <a:p>
                      <a:pPr algn="ctr">
                        <a:lnSpc>
                          <a:spcPct val="150000"/>
                        </a:lnSpc>
                        <a:spcAft>
                          <a:spcPts val="0"/>
                        </a:spcAft>
                      </a:pPr>
                      <a:r>
                        <a:rPr lang="en-US" sz="2000" kern="1200" dirty="0">
                          <a:solidFill>
                            <a:schemeClr val="accent2">
                              <a:lumMod val="50000"/>
                            </a:schemeClr>
                          </a:solidFill>
                          <a:effectLst/>
                          <a:latin typeface="Century Gothic" panose="020B0502020202020204" pitchFamily="34" charset="0"/>
                          <a:ea typeface="Calibri" panose="020F0502020204030204" pitchFamily="34" charset="0"/>
                          <a:cs typeface="Times New Roman" panose="02020603050405020304" pitchFamily="18" charset="0"/>
                        </a:rPr>
                        <a:t>5 (8%)</a:t>
                      </a:r>
                      <a:endParaRPr lang="en-ZA" sz="2000" kern="1200" dirty="0">
                        <a:solidFill>
                          <a:schemeClr val="accent2">
                            <a:lumMod val="50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lumMod val="20000"/>
                        <a:lumOff val="80000"/>
                      </a:schemeClr>
                    </a:solidFill>
                  </a:tcPr>
                </a:tc>
                <a:tc>
                  <a:txBody>
                    <a:bodyPr/>
                    <a:lstStyle/>
                    <a:p>
                      <a:pPr algn="ctr">
                        <a:lnSpc>
                          <a:spcPct val="150000"/>
                        </a:lnSpc>
                        <a:spcAft>
                          <a:spcPts val="0"/>
                        </a:spcAft>
                      </a:pPr>
                      <a:r>
                        <a:rPr lang="en-US" sz="2000" kern="1200" dirty="0">
                          <a:solidFill>
                            <a:schemeClr val="accent2">
                              <a:lumMod val="50000"/>
                            </a:schemeClr>
                          </a:solidFill>
                          <a:effectLst/>
                          <a:latin typeface="Century Gothic" panose="020B0502020202020204" pitchFamily="34" charset="0"/>
                          <a:ea typeface="Calibri" panose="020F0502020204030204" pitchFamily="34" charset="0"/>
                          <a:cs typeface="Times New Roman" panose="02020603050405020304" pitchFamily="18" charset="0"/>
                        </a:rPr>
                        <a:t>3 (4,5%)</a:t>
                      </a:r>
                      <a:endParaRPr lang="en-ZA" sz="2000" kern="1200" dirty="0">
                        <a:solidFill>
                          <a:schemeClr val="accent2">
                            <a:lumMod val="50000"/>
                          </a:schemeClr>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10004"/>
                  </a:ext>
                </a:extLst>
              </a:tr>
            </a:tbl>
          </a:graphicData>
        </a:graphic>
      </p:graphicFrame>
      <p:sp>
        <p:nvSpPr>
          <p:cNvPr id="2" name="Slide Number Placeholder 1"/>
          <p:cNvSpPr>
            <a:spLocks noGrp="1"/>
          </p:cNvSpPr>
          <p:nvPr>
            <p:ph type="sldNum" sz="quarter" idx="10"/>
          </p:nvPr>
        </p:nvSpPr>
        <p:spPr>
          <a:xfrm>
            <a:off x="7097712" y="6904037"/>
            <a:ext cx="2266950" cy="401638"/>
          </a:xfrm>
        </p:spPr>
        <p:txBody>
          <a:bodyPr/>
          <a:lstStyle/>
          <a:p>
            <a:pPr marL="0" marR="0" lvl="0" indent="0" algn="r" defTabSz="449263" rtl="0" eaLnBrk="0" fontAlgn="base" latinLnBrk="0" hangingPunct="0">
              <a:lnSpc>
                <a:spcPct val="100000"/>
              </a:lnSpc>
              <a:spcBef>
                <a:spcPct val="0"/>
              </a:spcBef>
              <a:spcAft>
                <a:spcPct val="0"/>
              </a:spcAft>
              <a:buClrTx/>
              <a:buSzTx/>
              <a:buFontTx/>
              <a:buNone/>
              <a:tabLst/>
              <a:defRPr/>
            </a:pPr>
            <a:fld id="{6E752065-9866-40C6-BD87-6268BE28AB23}" type="slidenum">
              <a:rPr kumimoji="0" lang="en-ZA" sz="1400" b="0" i="0" u="none" strike="noStrike" kern="1200" cap="none" spc="0" normalizeH="0" baseline="0" noProof="0" smtClean="0">
                <a:ln>
                  <a:noFill/>
                </a:ln>
                <a:solidFill>
                  <a:srgbClr val="000000"/>
                </a:solidFill>
                <a:effectLst/>
                <a:uLnTx/>
                <a:uFillTx/>
                <a:latin typeface="Century Gothic" panose="020B0502020202020204" pitchFamily="34" charset="0"/>
                <a:ea typeface="MS Gothic" panose="020B0609070205080204" pitchFamily="49" charset="-128"/>
              </a:rPr>
              <a:pPr marL="0" marR="0" lvl="0" indent="0" algn="r" defTabSz="449263" rtl="0" eaLnBrk="0" fontAlgn="base" latinLnBrk="0" hangingPunct="0">
                <a:lnSpc>
                  <a:spcPct val="100000"/>
                </a:lnSpc>
                <a:spcBef>
                  <a:spcPct val="0"/>
                </a:spcBef>
                <a:spcAft>
                  <a:spcPct val="0"/>
                </a:spcAft>
                <a:buClrTx/>
                <a:buSzTx/>
                <a:buFontTx/>
                <a:buNone/>
                <a:tabLst/>
                <a:defRPr/>
              </a:pPr>
              <a:t>49</a:t>
            </a:fld>
            <a:endParaRPr kumimoji="0" lang="en-ZA" sz="1400" b="0" i="0" u="none" strike="noStrike" kern="1200" cap="none" spc="0" normalizeH="0" baseline="0" noProof="0" dirty="0">
              <a:ln>
                <a:noFill/>
              </a:ln>
              <a:solidFill>
                <a:srgbClr val="000000"/>
              </a:solidFill>
              <a:effectLst/>
              <a:uLnTx/>
              <a:uFillTx/>
              <a:latin typeface="Century Gothic" panose="020B0502020202020204" pitchFamily="34" charset="0"/>
              <a:ea typeface="MS Gothic" panose="020B0609070205080204" pitchFamily="49" charset="-128"/>
            </a:endParaRPr>
          </a:p>
        </p:txBody>
      </p:sp>
    </p:spTree>
    <p:extLst>
      <p:ext uri="{BB962C8B-B14F-4D97-AF65-F5344CB8AC3E}">
        <p14:creationId xmlns:p14="http://schemas.microsoft.com/office/powerpoint/2010/main" val="40278109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bwMode="auto">
          <a:xfrm>
            <a:off x="1306512" y="1916832"/>
            <a:ext cx="7262192" cy="3024336"/>
          </a:xfrm>
          <a:prstGeom prst="roundRect">
            <a:avLst/>
          </a:prstGeom>
          <a:solidFill>
            <a:srgbClr val="22228B"/>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eaLnBrk="1">
              <a:lnSpc>
                <a:spcPct val="93000"/>
              </a:lnSpc>
              <a:buClr>
                <a:srgbClr val="000000"/>
              </a:buClr>
              <a:buSzPct val="45000"/>
              <a:buFont typeface="Wingdings" charset="2"/>
              <a:buNone/>
              <a:defRPr/>
            </a:pPr>
            <a:endParaRPr lang="en-ZA" dirty="0">
              <a:solidFill>
                <a:srgbClr val="FFFFFF"/>
              </a:solidFill>
            </a:endParaRPr>
          </a:p>
          <a:p>
            <a:pPr eaLnBrk="1">
              <a:lnSpc>
                <a:spcPct val="93000"/>
              </a:lnSpc>
              <a:buClr>
                <a:srgbClr val="000000"/>
              </a:buClr>
              <a:buSzPct val="45000"/>
              <a:buFont typeface="Wingdings" charset="2"/>
              <a:buNone/>
              <a:defRPr/>
            </a:pPr>
            <a:endParaRPr lang="en-ZA" dirty="0">
              <a:solidFill>
                <a:srgbClr val="FFFFFF"/>
              </a:solidFill>
            </a:endParaRPr>
          </a:p>
          <a:p>
            <a:pPr algn="ctr" eaLnBrk="1">
              <a:lnSpc>
                <a:spcPct val="93000"/>
              </a:lnSpc>
              <a:buClr>
                <a:srgbClr val="000000"/>
              </a:buClr>
              <a:buSzPct val="45000"/>
              <a:buFont typeface="Wingdings" charset="2"/>
              <a:buNone/>
              <a:defRPr/>
            </a:pPr>
            <a:r>
              <a:rPr lang="en-ZA" sz="4000" b="1" dirty="0">
                <a:solidFill>
                  <a:srgbClr val="FFFFFF"/>
                </a:solidFill>
                <a:latin typeface="Century Gothic" panose="020B0502020202020204" pitchFamily="34" charset="0"/>
              </a:rPr>
              <a:t>FRAMEWORK FOR QUALITY ASSURANCE OF ASSESSMENT </a:t>
            </a:r>
          </a:p>
        </p:txBody>
      </p:sp>
      <p:sp>
        <p:nvSpPr>
          <p:cNvPr id="3" name="Slide Number Placeholder 2"/>
          <p:cNvSpPr>
            <a:spLocks noGrp="1"/>
          </p:cNvSpPr>
          <p:nvPr>
            <p:ph type="sldNum" idx="4"/>
          </p:nvPr>
        </p:nvSpPr>
        <p:spPr>
          <a:xfrm>
            <a:off x="7224713" y="6884988"/>
            <a:ext cx="2351087" cy="522287"/>
          </a:xfrm>
        </p:spPr>
        <p:txBody>
          <a:bodyPr/>
          <a:lstStyle/>
          <a:p>
            <a:fld id="{FB682254-A90A-4E36-AFA3-8B22414A6040}" type="slidenum">
              <a:rPr lang="en-GB" altLang="en-US" b="0" smtClean="0"/>
              <a:pPr/>
              <a:t>5</a:t>
            </a:fld>
            <a:endParaRPr lang="en-GB" altLang="en-US" b="0" dirty="0"/>
          </a:p>
        </p:txBody>
      </p:sp>
    </p:spTree>
    <p:extLst>
      <p:ext uri="{BB962C8B-B14F-4D97-AF65-F5344CB8AC3E}">
        <p14:creationId xmlns:p14="http://schemas.microsoft.com/office/powerpoint/2010/main" val="4080506994"/>
      </p:ext>
    </p:extLst>
  </p:cSld>
  <p:clrMapOvr>
    <a:masterClrMapping/>
  </p:clrMapOvr>
  <p:transition spd="slow"/>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315913" y="247707"/>
            <a:ext cx="9559925" cy="575041"/>
          </a:xfrm>
        </p:spPr>
        <p:txBody>
          <a:bodyPr/>
          <a:lstStyle/>
          <a:p>
            <a:r>
              <a:rPr lang="en-US" altLang="en-US" sz="3400" b="1" dirty="0">
                <a:solidFill>
                  <a:srgbClr val="191966"/>
                </a:solidFill>
                <a:latin typeface="Century Gothic" panose="020B0502020202020204" pitchFamily="34" charset="0"/>
              </a:rPr>
              <a:t>Serious Challenges Observed </a:t>
            </a:r>
            <a:endParaRPr lang="en-ZA" altLang="en-US" sz="3400" b="1" dirty="0">
              <a:solidFill>
                <a:srgbClr val="191966"/>
              </a:solidFill>
              <a:latin typeface="Century Gothic" panose="020B0502020202020204" pitchFamily="34" charset="0"/>
            </a:endParaRPr>
          </a:p>
        </p:txBody>
      </p:sp>
      <p:sp>
        <p:nvSpPr>
          <p:cNvPr id="45059" name="Content Placeholder 2"/>
          <p:cNvSpPr>
            <a:spLocks noGrp="1"/>
          </p:cNvSpPr>
          <p:nvPr>
            <p:ph idx="1"/>
          </p:nvPr>
        </p:nvSpPr>
        <p:spPr>
          <a:xfrm>
            <a:off x="198438" y="1345646"/>
            <a:ext cx="9677400" cy="5035493"/>
          </a:xfrm>
        </p:spPr>
        <p:txBody>
          <a:bodyPr/>
          <a:lstStyle/>
          <a:p>
            <a:pPr marL="106363" lvl="0" indent="0" algn="just">
              <a:lnSpc>
                <a:spcPct val="100000"/>
              </a:lnSpc>
              <a:spcAft>
                <a:spcPct val="0"/>
              </a:spcAft>
              <a:buClr>
                <a:srgbClr val="003366"/>
              </a:buClr>
              <a:buSzPct val="65000"/>
              <a:buNone/>
            </a:pPr>
            <a:r>
              <a:rPr lang="en-ZA" altLang="en-US" b="1" u="sng" dirty="0">
                <a:solidFill>
                  <a:srgbClr val="002060"/>
                </a:solidFill>
                <a:latin typeface="Century Gothic" panose="020B0502020202020204" pitchFamily="34" charset="0"/>
              </a:rPr>
              <a:t>The following challenges  were noted:</a:t>
            </a:r>
          </a:p>
          <a:p>
            <a:pPr marL="79375" indent="0" algn="just">
              <a:lnSpc>
                <a:spcPct val="120000"/>
              </a:lnSpc>
              <a:spcAft>
                <a:spcPts val="600"/>
              </a:spcAft>
              <a:buClr>
                <a:srgbClr val="003366"/>
              </a:buClr>
              <a:buSzPct val="100000"/>
              <a:buFont typeface="Wingdings" panose="05000000000000000000" pitchFamily="2" charset="2"/>
              <a:buNone/>
              <a:defRPr/>
            </a:pPr>
            <a:endParaRPr lang="en-US" altLang="en-US" sz="2000" b="1" u="sng" dirty="0">
              <a:solidFill>
                <a:srgbClr val="002060"/>
              </a:solidFill>
              <a:latin typeface="Century Gothic" panose="020B0502020202020204" pitchFamily="34" charset="0"/>
            </a:endParaRPr>
          </a:p>
          <a:p>
            <a:pPr marL="719138" indent="-639763" algn="just">
              <a:lnSpc>
                <a:spcPct val="120000"/>
              </a:lnSpc>
              <a:spcAft>
                <a:spcPts val="600"/>
              </a:spcAft>
              <a:buClr>
                <a:srgbClr val="003366"/>
              </a:buClr>
              <a:buSzPct val="100000"/>
              <a:buFont typeface="Wingdings" panose="05000000000000000000" pitchFamily="2" charset="2"/>
              <a:buNone/>
              <a:defRPr/>
            </a:pPr>
            <a:r>
              <a:rPr lang="en-US" altLang="en-US" sz="3200" dirty="0">
                <a:solidFill>
                  <a:srgbClr val="002060"/>
                </a:solidFill>
                <a:latin typeface="Century Gothic" panose="020B0502020202020204" pitchFamily="34" charset="0"/>
              </a:rPr>
              <a:t>a)	The continued poor learner performance in NSC SASL Home Language is worrisome;</a:t>
            </a:r>
          </a:p>
          <a:p>
            <a:pPr marL="719138" indent="-639763" algn="just">
              <a:lnSpc>
                <a:spcPct val="120000"/>
              </a:lnSpc>
              <a:spcAft>
                <a:spcPts val="600"/>
              </a:spcAft>
              <a:buClr>
                <a:srgbClr val="003366"/>
              </a:buClr>
              <a:buSzPct val="100000"/>
              <a:buFont typeface="Wingdings" panose="05000000000000000000" pitchFamily="2" charset="2"/>
              <a:buAutoNum type="alphaLcParenR" startAt="2"/>
              <a:defRPr/>
            </a:pPr>
            <a:r>
              <a:rPr lang="en-US" altLang="en-US" sz="3200" dirty="0">
                <a:solidFill>
                  <a:srgbClr val="002060"/>
                </a:solidFill>
                <a:latin typeface="Century Gothic" panose="020B0502020202020204" pitchFamily="34" charset="0"/>
              </a:rPr>
              <a:t>Emerging trends relating to assistance by invigilator and teachers (i.e. examination officials), is worrisome.</a:t>
            </a:r>
          </a:p>
          <a:p>
            <a:pPr marL="106363" indent="0">
              <a:buNone/>
            </a:pPr>
            <a:endParaRPr lang="en-US" altLang="en-US" dirty="0">
              <a:solidFill>
                <a:srgbClr val="191966"/>
              </a:solidFill>
              <a:latin typeface="Century Gothic" panose="020B0502020202020204" pitchFamily="34" charset="0"/>
            </a:endParaRPr>
          </a:p>
          <a:p>
            <a:endParaRPr lang="en-ZA" altLang="en-US" dirty="0">
              <a:solidFill>
                <a:srgbClr val="191966"/>
              </a:solidFill>
              <a:latin typeface="Century Gothic" panose="020B0502020202020204" pitchFamily="34" charset="0"/>
            </a:endParaRPr>
          </a:p>
        </p:txBody>
      </p:sp>
      <p:sp>
        <p:nvSpPr>
          <p:cNvPr id="2" name="Slide Number Placeholder 1"/>
          <p:cNvSpPr>
            <a:spLocks noGrp="1"/>
          </p:cNvSpPr>
          <p:nvPr>
            <p:ph type="sldNum" sz="quarter" idx="10"/>
          </p:nvPr>
        </p:nvSpPr>
        <p:spPr>
          <a:xfrm>
            <a:off x="7304088" y="6904037"/>
            <a:ext cx="2266950" cy="401638"/>
          </a:xfrm>
        </p:spPr>
        <p:txBody>
          <a:bodyPr/>
          <a:lstStyle/>
          <a:p>
            <a:pPr marL="0" marR="0" lvl="0" indent="0" algn="r" defTabSz="449263" rtl="0" eaLnBrk="0" fontAlgn="base" latinLnBrk="0" hangingPunct="0">
              <a:lnSpc>
                <a:spcPct val="100000"/>
              </a:lnSpc>
              <a:spcBef>
                <a:spcPct val="0"/>
              </a:spcBef>
              <a:spcAft>
                <a:spcPct val="0"/>
              </a:spcAft>
              <a:buClrTx/>
              <a:buSzTx/>
              <a:buFontTx/>
              <a:buNone/>
              <a:tabLst/>
              <a:defRPr/>
            </a:pPr>
            <a:fld id="{6E752065-9866-40C6-BD87-6268BE28AB23}" type="slidenum">
              <a:rPr kumimoji="0" lang="en-ZA" sz="1400" b="0" i="0" u="none" strike="noStrike" kern="1200" cap="none" spc="0" normalizeH="0" baseline="0" noProof="0" smtClean="0">
                <a:ln>
                  <a:noFill/>
                </a:ln>
                <a:solidFill>
                  <a:srgbClr val="181966"/>
                </a:solidFill>
                <a:effectLst/>
                <a:uLnTx/>
                <a:uFillTx/>
                <a:latin typeface="Century Gothic" panose="020B0502020202020204" pitchFamily="34" charset="0"/>
                <a:ea typeface="MS Gothic" panose="020B0609070205080204" pitchFamily="49" charset="-128"/>
              </a:rPr>
              <a:pPr marL="0" marR="0" lvl="0" indent="0" algn="r" defTabSz="449263" rtl="0" eaLnBrk="0" fontAlgn="base" latinLnBrk="0" hangingPunct="0">
                <a:lnSpc>
                  <a:spcPct val="100000"/>
                </a:lnSpc>
                <a:spcBef>
                  <a:spcPct val="0"/>
                </a:spcBef>
                <a:spcAft>
                  <a:spcPct val="0"/>
                </a:spcAft>
                <a:buClrTx/>
                <a:buSzTx/>
                <a:buFontTx/>
                <a:buNone/>
                <a:tabLst/>
                <a:defRPr/>
              </a:pPr>
              <a:t>50</a:t>
            </a:fld>
            <a:endParaRPr kumimoji="0" lang="en-ZA" sz="1400" b="0" i="0" u="none" strike="noStrike" kern="1200" cap="none" spc="0" normalizeH="0" baseline="0" noProof="0" dirty="0">
              <a:ln>
                <a:noFill/>
              </a:ln>
              <a:solidFill>
                <a:srgbClr val="181966"/>
              </a:solidFill>
              <a:effectLst/>
              <a:uLnTx/>
              <a:uFillTx/>
              <a:latin typeface="Century Gothic" panose="020B0502020202020204" pitchFamily="34" charset="0"/>
              <a:ea typeface="MS Gothic" panose="020B0609070205080204" pitchFamily="49" charset="-128"/>
            </a:endParaRPr>
          </a:p>
        </p:txBody>
      </p:sp>
    </p:spTree>
    <p:extLst>
      <p:ext uri="{BB962C8B-B14F-4D97-AF65-F5344CB8AC3E}">
        <p14:creationId xmlns:p14="http://schemas.microsoft.com/office/powerpoint/2010/main" val="338670359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713" y="229260"/>
            <a:ext cx="9601200" cy="502577"/>
          </a:xfrm>
        </p:spPr>
        <p:txBody>
          <a:bodyPr/>
          <a:lstStyle/>
          <a:p>
            <a:pPr>
              <a:defRPr/>
            </a:pPr>
            <a:r>
              <a:rPr lang="en-ZA" sz="3200" b="1" dirty="0">
                <a:solidFill>
                  <a:schemeClr val="accent2">
                    <a:lumMod val="50000"/>
                  </a:schemeClr>
                </a:solidFill>
                <a:latin typeface="Century Gothic" panose="020B0502020202020204" pitchFamily="34" charset="0"/>
              </a:rPr>
              <a:t>Recommendations</a:t>
            </a:r>
          </a:p>
        </p:txBody>
      </p:sp>
      <p:sp>
        <p:nvSpPr>
          <p:cNvPr id="3" name="Content Placeholder 2"/>
          <p:cNvSpPr>
            <a:spLocks noGrp="1"/>
          </p:cNvSpPr>
          <p:nvPr>
            <p:ph idx="1"/>
          </p:nvPr>
        </p:nvSpPr>
        <p:spPr>
          <a:xfrm>
            <a:off x="31531" y="1112837"/>
            <a:ext cx="9885581" cy="5486400"/>
          </a:xfrm>
        </p:spPr>
        <p:txBody>
          <a:bodyPr/>
          <a:lstStyle/>
          <a:p>
            <a:pPr algn="just">
              <a:defRPr/>
            </a:pPr>
            <a:r>
              <a:rPr lang="en-ZA" dirty="0">
                <a:solidFill>
                  <a:srgbClr val="002060"/>
                </a:solidFill>
                <a:latin typeface="Century Gothic" panose="020B0502020202020204" pitchFamily="34" charset="0"/>
              </a:rPr>
              <a:t>The DBE must  build capacity in internal moderators to enhance the quality of internal moderation.</a:t>
            </a:r>
          </a:p>
          <a:p>
            <a:pPr marL="79375" indent="0" algn="just">
              <a:buNone/>
              <a:defRPr/>
            </a:pPr>
            <a:endParaRPr lang="en-ZA" sz="1000" dirty="0">
              <a:solidFill>
                <a:srgbClr val="002060"/>
              </a:solidFill>
              <a:latin typeface="Century Gothic" panose="020B0502020202020204" pitchFamily="34" charset="0"/>
            </a:endParaRPr>
          </a:p>
          <a:p>
            <a:pPr algn="just">
              <a:defRPr/>
            </a:pPr>
            <a:r>
              <a:rPr lang="en-ZA" dirty="0">
                <a:solidFill>
                  <a:srgbClr val="002060"/>
                </a:solidFill>
                <a:latin typeface="Century Gothic" panose="020B0502020202020204" pitchFamily="34" charset="0"/>
              </a:rPr>
              <a:t>The DBE must monitor compliance to policy prescripts as provided for, for effective implementation of internal assessment. </a:t>
            </a:r>
          </a:p>
          <a:p>
            <a:pPr marL="79375" indent="0" algn="just">
              <a:buNone/>
              <a:defRPr/>
            </a:pPr>
            <a:endParaRPr lang="en-ZA" sz="1000" dirty="0">
              <a:solidFill>
                <a:srgbClr val="002060"/>
              </a:solidFill>
              <a:latin typeface="Century Gothic" panose="020B0502020202020204" pitchFamily="34" charset="0"/>
            </a:endParaRPr>
          </a:p>
          <a:p>
            <a:pPr algn="just">
              <a:defRPr/>
            </a:pPr>
            <a:r>
              <a:rPr lang="en-US" dirty="0">
                <a:solidFill>
                  <a:srgbClr val="002060"/>
                </a:solidFill>
                <a:latin typeface="Century Gothic" panose="020B0502020202020204" pitchFamily="34" charset="0"/>
              </a:rPr>
              <a:t>The DBE must strive to invest in beefing up the security at storage points. The norms and standard on security of question paper as it stands, requires close monitoring of its implementation across all levels of the system. </a:t>
            </a:r>
          </a:p>
          <a:p>
            <a:pPr marL="79375" indent="0" algn="just">
              <a:buNone/>
              <a:defRPr/>
            </a:pPr>
            <a:endParaRPr lang="en-US" sz="1000" dirty="0">
              <a:solidFill>
                <a:srgbClr val="002060"/>
              </a:solidFill>
              <a:latin typeface="Century Gothic" panose="020B0502020202020204" pitchFamily="34" charset="0"/>
            </a:endParaRPr>
          </a:p>
          <a:p>
            <a:pPr algn="just">
              <a:defRPr/>
            </a:pPr>
            <a:r>
              <a:rPr lang="en-ZA" dirty="0">
                <a:solidFill>
                  <a:srgbClr val="002060"/>
                </a:solidFill>
                <a:latin typeface="Century Gothic" panose="020B0502020202020204" pitchFamily="34" charset="0"/>
              </a:rPr>
              <a:t>Invigilators found conflicted by being involved in advantaging learners unlawfully, must be charged of serious misconduct . </a:t>
            </a:r>
          </a:p>
        </p:txBody>
      </p:sp>
      <p:sp>
        <p:nvSpPr>
          <p:cNvPr id="5" name="Slide Number Placeholder 4"/>
          <p:cNvSpPr>
            <a:spLocks noGrp="1"/>
          </p:cNvSpPr>
          <p:nvPr>
            <p:ph type="sldNum" idx="4"/>
          </p:nvPr>
        </p:nvSpPr>
        <p:spPr>
          <a:xfrm>
            <a:off x="7224713" y="6884988"/>
            <a:ext cx="2351087" cy="522287"/>
          </a:xfrm>
          <a:prstGeom prst="rect">
            <a:avLst/>
          </a:prstGeom>
        </p:spPr>
        <p:txBody>
          <a:bodyPr/>
          <a:lstStyle/>
          <a:p>
            <a:fld id="{FB682254-A90A-4E36-AFA3-8B22414A6040}" type="slidenum">
              <a:rPr lang="en-GB" altLang="en-US" b="0" smtClean="0">
                <a:solidFill>
                  <a:srgbClr val="181966"/>
                </a:solidFill>
              </a:rPr>
              <a:pPr/>
              <a:t>51</a:t>
            </a:fld>
            <a:endParaRPr lang="en-GB" altLang="en-US" b="0" dirty="0">
              <a:solidFill>
                <a:srgbClr val="181966"/>
              </a:solidFill>
            </a:endParaRPr>
          </a:p>
        </p:txBody>
      </p:sp>
    </p:spTree>
    <p:extLst>
      <p:ext uri="{BB962C8B-B14F-4D97-AF65-F5344CB8AC3E}">
        <p14:creationId xmlns:p14="http://schemas.microsoft.com/office/powerpoint/2010/main" val="150785851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3" name="Rectangle 5">
            <a:extLst>
              <a:ext uri="{FF2B5EF4-FFF2-40B4-BE49-F238E27FC236}">
                <a16:creationId xmlns:a16="http://schemas.microsoft.com/office/drawing/2014/main" id="{2C419025-53E4-4FA1-A840-0F8AA07AD8CA}"/>
              </a:ext>
            </a:extLst>
          </p:cNvPr>
          <p:cNvSpPr>
            <a:spLocks noGrp="1" noChangeArrowheads="1"/>
          </p:cNvSpPr>
          <p:nvPr>
            <p:ph type="body"/>
          </p:nvPr>
        </p:nvSpPr>
        <p:spPr>
          <a:xfrm>
            <a:off x="660400" y="87313"/>
            <a:ext cx="9069388" cy="755650"/>
          </a:xfrm>
        </p:spPr>
        <p:txBody>
          <a:bodyPr anchor="t">
            <a:noAutofit/>
          </a:bodyPr>
          <a:lstStyle/>
          <a:p>
            <a:pPr marL="106352">
              <a:defRPr/>
            </a:pPr>
            <a:r>
              <a:rPr lang="en-US" sz="3600" b="1" dirty="0">
                <a:solidFill>
                  <a:srgbClr val="002060"/>
                </a:solidFill>
                <a:latin typeface="Century Gothic" panose="020B0502020202020204" pitchFamily="34" charset="0"/>
              </a:rPr>
              <a:t>EXCO Approval Statement</a:t>
            </a:r>
            <a:endParaRPr lang="en-US" sz="3600" dirty="0">
              <a:solidFill>
                <a:srgbClr val="002060"/>
              </a:solidFill>
              <a:latin typeface="Century Gothic" panose="020B0502020202020204" pitchFamily="34" charset="0"/>
            </a:endParaRPr>
          </a:p>
        </p:txBody>
      </p:sp>
      <p:sp>
        <p:nvSpPr>
          <p:cNvPr id="6147" name="Rectangle 1">
            <a:extLst>
              <a:ext uri="{FF2B5EF4-FFF2-40B4-BE49-F238E27FC236}">
                <a16:creationId xmlns:a16="http://schemas.microsoft.com/office/drawing/2014/main" id="{980AC47F-0FC5-4C7D-9FEF-5B995E01CB39}"/>
              </a:ext>
            </a:extLst>
          </p:cNvPr>
          <p:cNvSpPr>
            <a:spLocks noChangeArrowheads="1"/>
          </p:cNvSpPr>
          <p:nvPr/>
        </p:nvSpPr>
        <p:spPr bwMode="auto">
          <a:xfrm>
            <a:off x="198438" y="744538"/>
            <a:ext cx="9566275" cy="607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04775">
              <a:defRPr>
                <a:solidFill>
                  <a:schemeClr val="bg1"/>
                </a:solidFill>
                <a:latin typeface="Arial" panose="020B0604020202020204" pitchFamily="34" charset="0"/>
                <a:ea typeface="MS Gothic" panose="020B0609070205080204" pitchFamily="49" charset="-128"/>
              </a:defRPr>
            </a:lvl1pPr>
            <a:lvl2pPr>
              <a:defRPr>
                <a:solidFill>
                  <a:schemeClr val="bg1"/>
                </a:solidFill>
                <a:latin typeface="Arial" panose="020B0604020202020204" pitchFamily="34" charset="0"/>
                <a:ea typeface="MS Gothic" panose="020B0609070205080204" pitchFamily="49" charset="-128"/>
              </a:defRPr>
            </a:lvl2pPr>
            <a:lvl3pPr>
              <a:defRPr>
                <a:solidFill>
                  <a:schemeClr val="bg1"/>
                </a:solidFill>
                <a:latin typeface="Arial" panose="020B0604020202020204" pitchFamily="34" charset="0"/>
                <a:ea typeface="MS Gothic" panose="020B0609070205080204" pitchFamily="49" charset="-128"/>
              </a:defRPr>
            </a:lvl3pPr>
            <a:lvl4pPr>
              <a:defRPr>
                <a:solidFill>
                  <a:schemeClr val="bg1"/>
                </a:solidFill>
                <a:latin typeface="Arial" panose="020B0604020202020204" pitchFamily="34" charset="0"/>
                <a:ea typeface="MS Gothic" panose="020B0609070205080204" pitchFamily="49" charset="-128"/>
              </a:defRPr>
            </a:lvl4pPr>
            <a:lvl5pPr>
              <a:defRPr>
                <a:solidFill>
                  <a:schemeClr val="bg1"/>
                </a:solidFill>
                <a:latin typeface="Arial" panose="020B0604020202020204" pitchFamily="34" charset="0"/>
                <a:ea typeface="MS Gothic" panose="020B0609070205080204" pitchFamily="49" charset="-128"/>
              </a:defRPr>
            </a:lvl5pPr>
            <a:lvl6pPr marL="1535113" indent="-215900" defTabSz="449263" eaLnBrk="0" fontAlgn="base" hangingPunct="0">
              <a:spcBef>
                <a:spcPct val="0"/>
              </a:spcBef>
              <a:spcAft>
                <a:spcPct val="0"/>
              </a:spcAft>
              <a:defRPr>
                <a:solidFill>
                  <a:schemeClr val="bg1"/>
                </a:solidFill>
                <a:latin typeface="Arial" panose="020B0604020202020204" pitchFamily="34" charset="0"/>
                <a:ea typeface="MS Gothic" panose="020B0609070205080204" pitchFamily="49" charset="-128"/>
              </a:defRPr>
            </a:lvl6pPr>
            <a:lvl7pPr marL="1992313" indent="-215900" defTabSz="449263" eaLnBrk="0" fontAlgn="base" hangingPunct="0">
              <a:spcBef>
                <a:spcPct val="0"/>
              </a:spcBef>
              <a:spcAft>
                <a:spcPct val="0"/>
              </a:spcAft>
              <a:defRPr>
                <a:solidFill>
                  <a:schemeClr val="bg1"/>
                </a:solidFill>
                <a:latin typeface="Arial" panose="020B0604020202020204" pitchFamily="34" charset="0"/>
                <a:ea typeface="MS Gothic" panose="020B0609070205080204" pitchFamily="49" charset="-128"/>
              </a:defRPr>
            </a:lvl7pPr>
            <a:lvl8pPr marL="2449513" indent="-215900" defTabSz="449263" eaLnBrk="0" fontAlgn="base" hangingPunct="0">
              <a:spcBef>
                <a:spcPct val="0"/>
              </a:spcBef>
              <a:spcAft>
                <a:spcPct val="0"/>
              </a:spcAft>
              <a:defRPr>
                <a:solidFill>
                  <a:schemeClr val="bg1"/>
                </a:solidFill>
                <a:latin typeface="Arial" panose="020B0604020202020204" pitchFamily="34" charset="0"/>
                <a:ea typeface="MS Gothic" panose="020B0609070205080204" pitchFamily="49" charset="-128"/>
              </a:defRPr>
            </a:lvl8pPr>
            <a:lvl9pPr marL="2906713" indent="-215900" defTabSz="449263" eaLnBrk="0" fontAlgn="base" hangingPunct="0">
              <a:spcBef>
                <a:spcPct val="0"/>
              </a:spcBef>
              <a:spcAft>
                <a:spcPct val="0"/>
              </a:spcAft>
              <a:defRPr>
                <a:solidFill>
                  <a:schemeClr val="bg1"/>
                </a:solidFill>
                <a:latin typeface="Arial" panose="020B0604020202020204" pitchFamily="34" charset="0"/>
                <a:ea typeface="MS Gothic" panose="020B0609070205080204" pitchFamily="49" charset="-128"/>
              </a:defRPr>
            </a:lvl9pPr>
          </a:lstStyle>
          <a:p>
            <a:pPr marL="104775" marR="0" lvl="0" indent="0" algn="just" defTabSz="449263" rtl="0" eaLnBrk="0" fontAlgn="base" latinLnBrk="0" hangingPunct="0">
              <a:lnSpc>
                <a:spcPct val="120000"/>
              </a:lnSpc>
              <a:spcBef>
                <a:spcPct val="0"/>
              </a:spcBef>
              <a:spcAft>
                <a:spcPct val="0"/>
              </a:spcAft>
              <a:buClrTx/>
              <a:buSzTx/>
              <a:buFontTx/>
              <a:buNone/>
              <a:tabLst/>
              <a:defRPr/>
            </a:pPr>
            <a:r>
              <a:rPr kumimoji="0" lang="en-US" altLang="en-US" sz="2300" b="0" i="0" u="none" strike="noStrike" kern="1200" cap="none" spc="0" normalizeH="0" baseline="0" noProof="0" dirty="0">
                <a:ln>
                  <a:noFill/>
                </a:ln>
                <a:solidFill>
                  <a:srgbClr val="003366"/>
                </a:solidFill>
                <a:effectLst/>
                <a:uLnTx/>
                <a:uFillTx/>
                <a:latin typeface="Century Gothic" panose="020B0502020202020204" pitchFamily="34" charset="0"/>
                <a:ea typeface="MS Gothic" panose="020B0609070205080204" pitchFamily="49" charset="-128"/>
                <a:cs typeface="+mn-cs"/>
              </a:rPr>
              <a:t>Having studied all the evidence presented, the Executive Committee (EXCO) of Umalusi Council concluded that the examinations were administered largely in accordance with </a:t>
            </a:r>
            <a:r>
              <a:rPr kumimoji="0" lang="en-GB" altLang="en-US" sz="2300" b="0" i="0" u="none" strike="noStrike" kern="1200" cap="none" spc="0" normalizeH="0" baseline="0" noProof="0" dirty="0">
                <a:ln>
                  <a:noFill/>
                </a:ln>
                <a:solidFill>
                  <a:srgbClr val="003366"/>
                </a:solidFill>
                <a:effectLst/>
                <a:uLnTx/>
                <a:uFillTx/>
                <a:latin typeface="Century Gothic" panose="020B0502020202020204" pitchFamily="34" charset="0"/>
                <a:ea typeface="MS Gothic" panose="020B0609070205080204" pitchFamily="49" charset="-128"/>
                <a:cs typeface="+mn-cs"/>
              </a:rPr>
              <a:t>the Regulations Pertaining to the Conduct, Administration and Management of the National Senior Certificate Examination</a:t>
            </a:r>
            <a:r>
              <a:rPr kumimoji="0" lang="en-GB" altLang="en-US" sz="2300" b="0" i="0" u="none" strike="noStrike" kern="1200" cap="none" spc="0" normalizeH="0" baseline="0" noProof="0" dirty="0">
                <a:ln>
                  <a:noFill/>
                </a:ln>
                <a:solidFill>
                  <a:srgbClr val="002060"/>
                </a:solidFill>
                <a:effectLst/>
                <a:uLnTx/>
                <a:uFillTx/>
                <a:latin typeface="Century Gothic" panose="020B0502020202020204" pitchFamily="34" charset="0"/>
                <a:ea typeface="MS Gothic" panose="020B0609070205080204" pitchFamily="49" charset="-128"/>
                <a:cs typeface="+mn-cs"/>
              </a:rPr>
              <a:t>. </a:t>
            </a:r>
            <a:r>
              <a:rPr kumimoji="0" lang="en-GB" altLang="en-US" sz="2300" b="0" i="0" u="none" strike="noStrike" kern="1200" cap="none" spc="0" normalizeH="0" baseline="0" noProof="0" dirty="0">
                <a:ln>
                  <a:noFill/>
                </a:ln>
                <a:solidFill>
                  <a:srgbClr val="003366"/>
                </a:solidFill>
                <a:effectLst/>
                <a:uLnTx/>
                <a:uFillTx/>
                <a:latin typeface="Century Gothic" panose="020B0502020202020204" pitchFamily="34" charset="0"/>
                <a:ea typeface="MS Gothic" panose="020B0609070205080204" pitchFamily="49" charset="-128"/>
                <a:cs typeface="+mn-cs"/>
              </a:rPr>
              <a:t>The </a:t>
            </a:r>
            <a:r>
              <a:rPr kumimoji="0" lang="en-US" altLang="en-US" sz="2300" b="0" i="0" u="none" strike="noStrike" kern="1200" cap="none" spc="0" normalizeH="0" baseline="0" noProof="0" dirty="0">
                <a:ln>
                  <a:noFill/>
                </a:ln>
                <a:solidFill>
                  <a:srgbClr val="003366"/>
                </a:solidFill>
                <a:effectLst/>
                <a:uLnTx/>
                <a:uFillTx/>
                <a:latin typeface="Century Gothic" panose="020B0502020202020204" pitchFamily="34" charset="0"/>
                <a:ea typeface="MS Gothic" panose="020B0609070205080204" pitchFamily="49" charset="-128"/>
                <a:cs typeface="+mn-cs"/>
              </a:rPr>
              <a:t>irregularities identified during the writing and marking of the examinations, were not </a:t>
            </a:r>
            <a:r>
              <a:rPr kumimoji="0" lang="en-ZA" altLang="en-US" sz="2300" b="0" i="0" u="none" strike="noStrike" kern="1200" cap="none" spc="0" normalizeH="0" baseline="0" noProof="0" dirty="0">
                <a:ln>
                  <a:noFill/>
                </a:ln>
                <a:solidFill>
                  <a:srgbClr val="003366"/>
                </a:solidFill>
                <a:effectLst/>
                <a:uLnTx/>
                <a:uFillTx/>
                <a:latin typeface="Century Gothic" panose="020B0502020202020204" pitchFamily="34" charset="0"/>
                <a:ea typeface="MS Gothic" panose="020B0609070205080204" pitchFamily="49" charset="-128"/>
                <a:cs typeface="+mn-cs"/>
              </a:rPr>
              <a:t>systemic and therefore did not compromise the overall credibility and integrity of the </a:t>
            </a:r>
            <a:r>
              <a:rPr kumimoji="0" lang="en-ZA" altLang="en-US" sz="2300" b="1" i="0" u="none" strike="noStrike" kern="1200" cap="none" spc="0" normalizeH="0" baseline="0" noProof="0" dirty="0">
                <a:ln>
                  <a:noFill/>
                </a:ln>
                <a:solidFill>
                  <a:srgbClr val="003366"/>
                </a:solidFill>
                <a:effectLst/>
                <a:uLnTx/>
                <a:uFillTx/>
                <a:latin typeface="Century Gothic" panose="020B0502020202020204" pitchFamily="34" charset="0"/>
                <a:ea typeface="MS Gothic" panose="020B0609070205080204" pitchFamily="49" charset="-128"/>
                <a:cs typeface="+mn-cs"/>
              </a:rPr>
              <a:t>November 2022 National Senior Certificate </a:t>
            </a:r>
            <a:r>
              <a:rPr kumimoji="0" lang="en-ZA" altLang="en-US" sz="2300" b="0" i="0" u="none" strike="noStrike" kern="1200" cap="none" spc="0" normalizeH="0" baseline="0" noProof="0" dirty="0">
                <a:ln>
                  <a:noFill/>
                </a:ln>
                <a:solidFill>
                  <a:srgbClr val="003366"/>
                </a:solidFill>
                <a:effectLst/>
                <a:uLnTx/>
                <a:uFillTx/>
                <a:latin typeface="Century Gothic" panose="020B0502020202020204" pitchFamily="34" charset="0"/>
                <a:ea typeface="MS Gothic" panose="020B0609070205080204" pitchFamily="49" charset="-128"/>
                <a:cs typeface="+mn-cs"/>
              </a:rPr>
              <a:t>examinations administered by the </a:t>
            </a:r>
            <a:r>
              <a:rPr kumimoji="0" lang="en-ZA" altLang="en-US" sz="2300" b="1" i="0" u="none" strike="noStrike" kern="1200" cap="none" spc="0" normalizeH="0" baseline="0" noProof="0" dirty="0">
                <a:ln>
                  <a:noFill/>
                </a:ln>
                <a:solidFill>
                  <a:srgbClr val="003366"/>
                </a:solidFill>
                <a:effectLst/>
                <a:uLnTx/>
                <a:uFillTx/>
                <a:latin typeface="Century Gothic" panose="020B0502020202020204" pitchFamily="34" charset="0"/>
                <a:ea typeface="MS Gothic" panose="020B0609070205080204" pitchFamily="49" charset="-128"/>
                <a:cs typeface="+mn-cs"/>
              </a:rPr>
              <a:t>Department of Basic Education (DBE).</a:t>
            </a:r>
          </a:p>
          <a:p>
            <a:pPr marL="104775" marR="0" lvl="0" indent="0" algn="just" defTabSz="449263" rtl="0" eaLnBrk="0" fontAlgn="base" latinLnBrk="0" hangingPunct="0">
              <a:lnSpc>
                <a:spcPct val="120000"/>
              </a:lnSpc>
              <a:spcBef>
                <a:spcPct val="0"/>
              </a:spcBef>
              <a:spcAft>
                <a:spcPct val="0"/>
              </a:spcAft>
              <a:buClrTx/>
              <a:buSzTx/>
              <a:buFontTx/>
              <a:buNone/>
              <a:tabLst/>
              <a:defRPr/>
            </a:pPr>
            <a:endParaRPr kumimoji="0" lang="en-ZA" altLang="en-US" sz="1200" b="1" i="0" u="none" strike="noStrike" kern="1200" cap="none" spc="0" normalizeH="0" baseline="0" noProof="0" dirty="0">
              <a:ln>
                <a:noFill/>
              </a:ln>
              <a:solidFill>
                <a:srgbClr val="003366"/>
              </a:solidFill>
              <a:effectLst/>
              <a:uLnTx/>
              <a:uFillTx/>
              <a:latin typeface="Century Gothic" panose="020B0502020202020204" pitchFamily="34" charset="0"/>
              <a:ea typeface="MS Gothic" panose="020B0609070205080204" pitchFamily="49" charset="-128"/>
              <a:cs typeface="+mn-cs"/>
            </a:endParaRPr>
          </a:p>
          <a:p>
            <a:pPr marL="104775" marR="0" lvl="0" indent="0" algn="just" defTabSz="449263" rtl="0" eaLnBrk="0" fontAlgn="base" latinLnBrk="0" hangingPunct="0">
              <a:lnSpc>
                <a:spcPct val="120000"/>
              </a:lnSpc>
              <a:spcBef>
                <a:spcPct val="0"/>
              </a:spcBef>
              <a:spcAft>
                <a:spcPct val="0"/>
              </a:spcAft>
              <a:buClrTx/>
              <a:buSzTx/>
              <a:buFontTx/>
              <a:buNone/>
              <a:tabLst/>
              <a:defRPr/>
            </a:pPr>
            <a:endParaRPr kumimoji="0" lang="en-ZA" altLang="en-US" sz="400" b="0" i="0" u="none" strike="noStrike" kern="1200" cap="none" spc="0" normalizeH="0" baseline="0" noProof="0" dirty="0">
              <a:ln>
                <a:noFill/>
              </a:ln>
              <a:solidFill>
                <a:srgbClr val="003366"/>
              </a:solidFill>
              <a:effectLst/>
              <a:uLnTx/>
              <a:uFillTx/>
              <a:latin typeface="Century Gothic" panose="020B0502020202020204" pitchFamily="34" charset="0"/>
              <a:ea typeface="MS Gothic" panose="020B0609070205080204" pitchFamily="49" charset="-128"/>
              <a:cs typeface="+mn-cs"/>
            </a:endParaRPr>
          </a:p>
          <a:p>
            <a:pPr marL="104775" marR="0" lvl="0" indent="0" algn="just" defTabSz="449263" rtl="0" eaLnBrk="0" fontAlgn="base" latinLnBrk="0" hangingPunct="0">
              <a:lnSpc>
                <a:spcPct val="120000"/>
              </a:lnSpc>
              <a:spcBef>
                <a:spcPct val="0"/>
              </a:spcBef>
              <a:spcAft>
                <a:spcPct val="0"/>
              </a:spcAft>
              <a:buClrTx/>
              <a:buSzTx/>
              <a:buFontTx/>
              <a:buNone/>
              <a:tabLst/>
              <a:defRPr/>
            </a:pPr>
            <a:r>
              <a:rPr kumimoji="0" lang="en-ZA" altLang="en-US" sz="2300" b="0" i="0" u="none" strike="noStrike" kern="1200" cap="none" spc="0" normalizeH="0" baseline="0" noProof="0" dirty="0">
                <a:ln>
                  <a:noFill/>
                </a:ln>
                <a:solidFill>
                  <a:srgbClr val="003366"/>
                </a:solidFill>
                <a:effectLst/>
                <a:uLnTx/>
                <a:uFillTx/>
                <a:latin typeface="Century Gothic" panose="020B0502020202020204" pitchFamily="34" charset="0"/>
                <a:ea typeface="MS Gothic" panose="020B0609070205080204" pitchFamily="49" charset="-128"/>
                <a:cs typeface="+mn-cs"/>
              </a:rPr>
              <a:t>T</a:t>
            </a:r>
            <a:r>
              <a:rPr kumimoji="0" lang="en-US" altLang="en-US" sz="2300" b="0" i="0" u="none" strike="noStrike" kern="1200" cap="none" spc="0" normalizeH="0" baseline="0" noProof="0" dirty="0">
                <a:ln>
                  <a:noFill/>
                </a:ln>
                <a:solidFill>
                  <a:srgbClr val="003366"/>
                </a:solidFill>
                <a:effectLst/>
                <a:uLnTx/>
                <a:uFillTx/>
                <a:latin typeface="Century Gothic" panose="020B0502020202020204" pitchFamily="34" charset="0"/>
                <a:ea typeface="MS Gothic" panose="020B0609070205080204" pitchFamily="49" charset="-128"/>
                <a:cs typeface="+mn-cs"/>
              </a:rPr>
              <a:t>he Executive Committee of Council therefore approves the release of the </a:t>
            </a:r>
            <a:r>
              <a:rPr kumimoji="0" lang="en-US" altLang="en-US" sz="2300" b="1" i="0" u="none" strike="noStrike" kern="1200" cap="none" spc="0" normalizeH="0" baseline="0" noProof="0" dirty="0">
                <a:ln>
                  <a:noFill/>
                </a:ln>
                <a:solidFill>
                  <a:srgbClr val="003366"/>
                </a:solidFill>
                <a:effectLst/>
                <a:uLnTx/>
                <a:uFillTx/>
                <a:latin typeface="Century Gothic" panose="020B0502020202020204" pitchFamily="34" charset="0"/>
                <a:ea typeface="MS Gothic" panose="020B0609070205080204" pitchFamily="49" charset="-128"/>
                <a:cs typeface="+mn-cs"/>
              </a:rPr>
              <a:t>DBE November 2022 </a:t>
            </a:r>
            <a:r>
              <a:rPr kumimoji="0" lang="en-ZA" altLang="en-US" sz="2300" b="1" i="0" u="none" strike="noStrike" kern="1200" cap="none" spc="0" normalizeH="0" baseline="0" noProof="0" dirty="0">
                <a:ln>
                  <a:noFill/>
                </a:ln>
                <a:solidFill>
                  <a:srgbClr val="003366"/>
                </a:solidFill>
                <a:effectLst/>
                <a:uLnTx/>
                <a:uFillTx/>
                <a:latin typeface="Century Gothic" panose="020B0502020202020204" pitchFamily="34" charset="0"/>
                <a:ea typeface="MS Gothic" panose="020B0609070205080204" pitchFamily="49" charset="-128"/>
                <a:cs typeface="+mn-cs"/>
              </a:rPr>
              <a:t>National Senior Certificate </a:t>
            </a:r>
            <a:r>
              <a:rPr kumimoji="0" lang="en-US" altLang="en-US" sz="2300" b="0" i="0" u="none" strike="noStrike" kern="1200" cap="none" spc="0" normalizeH="0" baseline="0" noProof="0" dirty="0">
                <a:ln>
                  <a:noFill/>
                </a:ln>
                <a:solidFill>
                  <a:srgbClr val="003366"/>
                </a:solidFill>
                <a:effectLst/>
                <a:uLnTx/>
                <a:uFillTx/>
                <a:latin typeface="Century Gothic" panose="020B0502020202020204" pitchFamily="34" charset="0"/>
                <a:ea typeface="MS Gothic" panose="020B0609070205080204" pitchFamily="49" charset="-128"/>
                <a:cs typeface="+mn-cs"/>
              </a:rPr>
              <a:t>examinations results.</a:t>
            </a:r>
            <a:endParaRPr kumimoji="0" lang="en-GB" altLang="en-US" sz="2000" b="0" i="0" u="none" strike="noStrike" kern="1200" cap="none" spc="0" normalizeH="0" baseline="0" noProof="0" dirty="0">
              <a:ln>
                <a:noFill/>
              </a:ln>
              <a:solidFill>
                <a:srgbClr val="003366"/>
              </a:solidFill>
              <a:effectLst/>
              <a:uLnTx/>
              <a:uFillTx/>
              <a:latin typeface="Century Gothic" panose="020B0502020202020204" pitchFamily="34" charset="0"/>
              <a:ea typeface="MS Gothic" panose="020B0609070205080204" pitchFamily="49" charset="-128"/>
              <a:cs typeface="+mn-cs"/>
            </a:endParaRPr>
          </a:p>
        </p:txBody>
      </p:sp>
      <p:sp>
        <p:nvSpPr>
          <p:cNvPr id="10" name="TextBox 9">
            <a:extLst>
              <a:ext uri="{FF2B5EF4-FFF2-40B4-BE49-F238E27FC236}">
                <a16:creationId xmlns:a16="http://schemas.microsoft.com/office/drawing/2014/main" id="{331E78D9-86B1-4F41-82DF-CCD6F143A0A2}"/>
              </a:ext>
            </a:extLst>
          </p:cNvPr>
          <p:cNvSpPr txBox="1"/>
          <p:nvPr/>
        </p:nvSpPr>
        <p:spPr>
          <a:xfrm>
            <a:off x="8469312" y="6980237"/>
            <a:ext cx="924674" cy="292709"/>
          </a:xfrm>
          <a:prstGeom prst="rect">
            <a:avLst/>
          </a:prstGeom>
          <a:noFill/>
        </p:spPr>
        <p:txBody>
          <a:bodyPr wrap="square">
            <a:spAutoFit/>
          </a:bodyPr>
          <a:lstStyle/>
          <a:p>
            <a:pPr marL="0" marR="0" lvl="0" indent="0" algn="r" defTabSz="449263" rtl="0" eaLnBrk="1" fontAlgn="base" latinLnBrk="0" hangingPunct="0">
              <a:lnSpc>
                <a:spcPct val="93000"/>
              </a:lnSpc>
              <a:spcBef>
                <a:spcPct val="0"/>
              </a:spcBef>
              <a:spcAft>
                <a:spcPct val="0"/>
              </a:spcAft>
              <a:buClr>
                <a:srgbClr val="000000"/>
              </a:buClr>
              <a:buSzPct val="45000"/>
              <a:buFont typeface="Wingdings" pitchFamily="2" charset="2"/>
              <a:buNone/>
              <a:tabLst/>
              <a:defRPr/>
            </a:pPr>
            <a:fld id="{FB682254-A90A-4E36-AFA3-8B22414A6040}" type="slidenum">
              <a:rPr kumimoji="0" lang="en-GB" altLang="en-US" sz="1400" b="0" i="0" u="none" strike="noStrike" kern="1200" cap="none" spc="0" normalizeH="0" baseline="0" noProof="0" smtClean="0">
                <a:ln>
                  <a:noFill/>
                </a:ln>
                <a:solidFill>
                  <a:srgbClr val="181966"/>
                </a:solidFill>
                <a:effectLst/>
                <a:uLnTx/>
                <a:uFillTx/>
                <a:latin typeface="Century Gothic" panose="020B0502020202020204" pitchFamily="34" charset="0"/>
                <a:ea typeface="MS Gothic" pitchFamily="49" charset="-128"/>
                <a:cs typeface="Arial" charset="0"/>
              </a:rPr>
              <a:pPr marL="0" marR="0" lvl="0" indent="0" algn="r" defTabSz="449263" rtl="0" eaLnBrk="1" fontAlgn="base" latinLnBrk="0" hangingPunct="0">
                <a:lnSpc>
                  <a:spcPct val="93000"/>
                </a:lnSpc>
                <a:spcBef>
                  <a:spcPct val="0"/>
                </a:spcBef>
                <a:spcAft>
                  <a:spcPct val="0"/>
                </a:spcAft>
                <a:buClr>
                  <a:srgbClr val="000000"/>
                </a:buClr>
                <a:buSzPct val="45000"/>
                <a:buFont typeface="Wingdings" pitchFamily="2" charset="2"/>
                <a:buNone/>
                <a:tabLst/>
                <a:defRPr/>
              </a:pPr>
              <a:t>52</a:t>
            </a:fld>
            <a:endParaRPr lang="en-ZA" dirty="0"/>
          </a:p>
        </p:txBody>
      </p:sp>
    </p:spTree>
  </p:cSld>
  <p:clrMapOvr>
    <a:masterClrMapping/>
  </p:clrMapOvr>
  <p:transition spd="slow">
    <p:cove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4">
            <a:extLst>
              <a:ext uri="{FF2B5EF4-FFF2-40B4-BE49-F238E27FC236}">
                <a16:creationId xmlns:a16="http://schemas.microsoft.com/office/drawing/2014/main" id="{54FA0530-A35C-4AD7-8D05-D3DC321068C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8" y="-68263"/>
            <a:ext cx="10079037" cy="717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37893" name="Rectangle 5">
            <a:extLst>
              <a:ext uri="{FF2B5EF4-FFF2-40B4-BE49-F238E27FC236}">
                <a16:creationId xmlns:a16="http://schemas.microsoft.com/office/drawing/2014/main" id="{56B0F95B-3C8B-450A-99C6-0292D4C47F4C}"/>
              </a:ext>
            </a:extLst>
          </p:cNvPr>
          <p:cNvSpPr>
            <a:spLocks noGrp="1" noChangeArrowheads="1"/>
          </p:cNvSpPr>
          <p:nvPr>
            <p:ph type="body"/>
          </p:nvPr>
        </p:nvSpPr>
        <p:spPr>
          <a:xfrm>
            <a:off x="590550" y="179388"/>
            <a:ext cx="9069388" cy="671512"/>
          </a:xfrm>
        </p:spPr>
        <p:txBody>
          <a:bodyPr anchor="t">
            <a:noAutofit/>
          </a:bodyPr>
          <a:lstStyle/>
          <a:p>
            <a:pPr defTabSz="449216">
              <a:defRPr/>
            </a:pPr>
            <a:r>
              <a:rPr lang="en-ZA" sz="3968" b="1" dirty="0">
                <a:solidFill>
                  <a:srgbClr val="002060"/>
                </a:solidFill>
                <a:latin typeface="Century Gothic" panose="020B0502020202020204" pitchFamily="34" charset="0"/>
              </a:rPr>
              <a:t>Conclusion</a:t>
            </a:r>
            <a:endParaRPr lang="en-ZA" sz="3968" dirty="0">
              <a:solidFill>
                <a:srgbClr val="002060"/>
              </a:solidFill>
              <a:latin typeface="Century Gothic" panose="020B0502020202020204" pitchFamily="34" charset="0"/>
            </a:endParaRPr>
          </a:p>
        </p:txBody>
      </p:sp>
      <p:sp>
        <p:nvSpPr>
          <p:cNvPr id="2" name="Rectangle 1">
            <a:extLst>
              <a:ext uri="{FF2B5EF4-FFF2-40B4-BE49-F238E27FC236}">
                <a16:creationId xmlns:a16="http://schemas.microsoft.com/office/drawing/2014/main" id="{42B629B7-FF0D-423F-93F8-CB426641C75E}"/>
              </a:ext>
            </a:extLst>
          </p:cNvPr>
          <p:cNvSpPr/>
          <p:nvPr/>
        </p:nvSpPr>
        <p:spPr>
          <a:xfrm>
            <a:off x="338138" y="850900"/>
            <a:ext cx="9574212" cy="5672138"/>
          </a:xfrm>
          <a:prstGeom prst="rect">
            <a:avLst/>
          </a:prstGeom>
          <a:ln>
            <a:solidFill>
              <a:schemeClr val="bg1"/>
            </a:solidFill>
          </a:ln>
        </p:spPr>
        <p:txBody>
          <a:bodyPr>
            <a:normAutofit fontScale="92500" lnSpcReduction="20000"/>
          </a:bodyPr>
          <a:lstStyle/>
          <a:p>
            <a:pPr marL="106352" marR="0" lvl="0" indent="0" algn="just" defTabSz="449263" rtl="0" eaLnBrk="0" fontAlgn="base" latinLnBrk="0" hangingPunct="0">
              <a:lnSpc>
                <a:spcPct val="120000"/>
              </a:lnSpc>
              <a:spcBef>
                <a:spcPct val="0"/>
              </a:spcBef>
              <a:spcAft>
                <a:spcPct val="0"/>
              </a:spcAft>
              <a:buClrTx/>
              <a:buSzTx/>
              <a:buFontTx/>
              <a:buNone/>
              <a:tabLst/>
              <a:defRPr/>
            </a:pPr>
            <a:r>
              <a:rPr kumimoji="0" lang="en-US" altLang="en-US" sz="2400" b="0" i="0" u="none" strike="noStrike" kern="1200" cap="none" spc="0" normalizeH="0" baseline="0" noProof="0" dirty="0">
                <a:ln>
                  <a:noFill/>
                </a:ln>
                <a:solidFill>
                  <a:srgbClr val="002060"/>
                </a:solidFill>
                <a:effectLst/>
                <a:uLnTx/>
                <a:uFillTx/>
                <a:latin typeface="Century Gothic" panose="020B0502020202020204" pitchFamily="34" charset="0"/>
                <a:ea typeface="MS Gothic" panose="020B0609070205080204" pitchFamily="49" charset="-128"/>
                <a:cs typeface="+mn-cs"/>
              </a:rPr>
              <a:t>In respect of identified irregularities, the DBE is required to block the results of all candidates implicated in irregularities including the candidates who are implicated in the alleged acts of dishonesty pending the outcome of the DBE investigations and verification by Umalusi. Particular attention should be paid to recurring matters of non-compliance . </a:t>
            </a:r>
            <a:endParaRPr kumimoji="0" lang="en-ZA" sz="2400" b="0" i="0" u="none" strike="noStrike" kern="1200" cap="none" spc="0" normalizeH="0" baseline="0" noProof="0" dirty="0">
              <a:ln>
                <a:noFill/>
              </a:ln>
              <a:solidFill>
                <a:srgbClr val="002060"/>
              </a:solidFill>
              <a:effectLst/>
              <a:uLnTx/>
              <a:uFillTx/>
              <a:latin typeface="Century Gothic" panose="020B0502020202020204" pitchFamily="34" charset="0"/>
              <a:ea typeface="MS Gothic" panose="020B0609070205080204" pitchFamily="49" charset="-128"/>
              <a:cs typeface="+mn-cs"/>
            </a:endParaRPr>
          </a:p>
          <a:p>
            <a:pPr marL="106352" marR="0" lvl="0" indent="0" algn="just" defTabSz="449263" rtl="0" eaLnBrk="0" fontAlgn="base" latinLnBrk="0" hangingPunct="0">
              <a:lnSpc>
                <a:spcPct val="120000"/>
              </a:lnSpc>
              <a:spcBef>
                <a:spcPct val="0"/>
              </a:spcBef>
              <a:spcAft>
                <a:spcPct val="0"/>
              </a:spcAft>
              <a:buClrTx/>
              <a:buSzTx/>
              <a:buFontTx/>
              <a:buNone/>
              <a:tabLst/>
              <a:defRPr/>
            </a:pPr>
            <a:endParaRPr kumimoji="0" lang="en-ZA" sz="1800" b="1" i="0" u="none" strike="noStrike" kern="1200" cap="none" spc="0" normalizeH="0" baseline="0" noProof="0" dirty="0">
              <a:ln>
                <a:noFill/>
              </a:ln>
              <a:solidFill>
                <a:srgbClr val="002060"/>
              </a:solidFill>
              <a:effectLst/>
              <a:uLnTx/>
              <a:uFillTx/>
              <a:latin typeface="Century Gothic" panose="020B0502020202020204" pitchFamily="34" charset="0"/>
              <a:ea typeface="MS Gothic" panose="020B0609070205080204" pitchFamily="49" charset="-128"/>
              <a:cs typeface="+mn-cs"/>
            </a:endParaRPr>
          </a:p>
          <a:p>
            <a:pPr marL="106352" marR="0" lvl="0" indent="0" algn="just" defTabSz="449263" rtl="0" eaLnBrk="0" fontAlgn="base" latinLnBrk="0" hangingPunct="0">
              <a:lnSpc>
                <a:spcPct val="120000"/>
              </a:lnSpc>
              <a:spcBef>
                <a:spcPct val="0"/>
              </a:spcBef>
              <a:spcAft>
                <a:spcPct val="0"/>
              </a:spcAft>
              <a:buClrTx/>
              <a:buSzTx/>
              <a:buFontTx/>
              <a:buNone/>
              <a:tabLst/>
              <a:defRPr/>
            </a:pPr>
            <a:r>
              <a:rPr kumimoji="0" lang="en-US" altLang="en-US" sz="2400" b="0" i="0" u="none" strike="noStrike" kern="1200" cap="none" spc="0" normalizeH="0" baseline="0" noProof="0" dirty="0">
                <a:ln>
                  <a:noFill/>
                </a:ln>
                <a:solidFill>
                  <a:srgbClr val="003366"/>
                </a:solidFill>
                <a:effectLst/>
                <a:uLnTx/>
                <a:uFillTx/>
                <a:latin typeface="Century Gothic" panose="020B0502020202020204" pitchFamily="34" charset="0"/>
                <a:ea typeface="MS Gothic" panose="020B0609070205080204" pitchFamily="49" charset="-128"/>
                <a:cs typeface="+mn-cs"/>
              </a:rPr>
              <a:t>The DBE is required to: </a:t>
            </a:r>
          </a:p>
          <a:p>
            <a:pPr marL="449263" marR="0" lvl="0" indent="-366713" algn="just" defTabSz="449263" rtl="0" eaLnBrk="0" fontAlgn="base" latinLnBrk="0" hangingPunct="0">
              <a:lnSpc>
                <a:spcPct val="120000"/>
              </a:lnSpc>
              <a:spcBef>
                <a:spcPct val="0"/>
              </a:spcBef>
              <a:spcAft>
                <a:spcPct val="0"/>
              </a:spcAft>
              <a:buClrTx/>
              <a:buSzTx/>
              <a:buFontTx/>
              <a:buNone/>
              <a:tabLst>
                <a:tab pos="449263" algn="l"/>
              </a:tabLst>
              <a:defRPr/>
            </a:pPr>
            <a:r>
              <a:rPr kumimoji="0" lang="en-US" altLang="en-US" sz="2400" b="0" i="0" u="none" strike="noStrike" kern="1200" cap="none" spc="0" normalizeH="0" baseline="0" noProof="0" dirty="0">
                <a:ln>
                  <a:noFill/>
                </a:ln>
                <a:solidFill>
                  <a:srgbClr val="003366"/>
                </a:solidFill>
                <a:effectLst/>
                <a:uLnTx/>
                <a:uFillTx/>
                <a:latin typeface="Century Gothic" panose="020B0502020202020204" pitchFamily="34" charset="0"/>
                <a:ea typeface="MS Gothic" panose="020B0609070205080204" pitchFamily="49" charset="-128"/>
                <a:cs typeface="+mn-cs"/>
              </a:rPr>
              <a:t>-  Submit a report on the action taken against officials implicated in     irregularities; and </a:t>
            </a:r>
          </a:p>
          <a:p>
            <a:pPr marL="449263" marR="0" lvl="0" indent="-366713" algn="just" defTabSz="449263" rtl="0" eaLnBrk="0" fontAlgn="base" latinLnBrk="0" hangingPunct="0">
              <a:lnSpc>
                <a:spcPct val="120000"/>
              </a:lnSpc>
              <a:spcBef>
                <a:spcPct val="0"/>
              </a:spcBef>
              <a:spcAft>
                <a:spcPct val="0"/>
              </a:spcAft>
              <a:buClrTx/>
              <a:buSzTx/>
              <a:buFontTx/>
              <a:buNone/>
              <a:tabLst>
                <a:tab pos="449263" algn="l"/>
              </a:tabLst>
              <a:defRPr/>
            </a:pPr>
            <a:r>
              <a:rPr kumimoji="0" lang="en-US" altLang="en-US" sz="2400" b="0" i="0" u="none" strike="noStrike" kern="1200" cap="none" spc="0" normalizeH="0" baseline="0" noProof="0" dirty="0">
                <a:ln>
                  <a:noFill/>
                </a:ln>
                <a:solidFill>
                  <a:srgbClr val="003366"/>
                </a:solidFill>
                <a:effectLst/>
                <a:uLnTx/>
                <a:uFillTx/>
                <a:latin typeface="Century Gothic" panose="020B0502020202020204" pitchFamily="34" charset="0"/>
                <a:ea typeface="MS Gothic" panose="020B0609070205080204" pitchFamily="49" charset="-128"/>
                <a:cs typeface="+mn-cs"/>
              </a:rPr>
              <a:t>- address the directives for compliance and improvement highlighted in the Quality Assurance of Assessment report and submit an improvement plan by 15 March 2023.</a:t>
            </a:r>
          </a:p>
          <a:p>
            <a:pPr marL="449263" marR="0" lvl="0" indent="-366713" algn="just" defTabSz="449263" rtl="0" eaLnBrk="0" fontAlgn="base" latinLnBrk="0" hangingPunct="0">
              <a:lnSpc>
                <a:spcPct val="120000"/>
              </a:lnSpc>
              <a:spcBef>
                <a:spcPct val="0"/>
              </a:spcBef>
              <a:spcAft>
                <a:spcPct val="0"/>
              </a:spcAft>
              <a:buClrTx/>
              <a:buSzTx/>
              <a:buFontTx/>
              <a:buNone/>
              <a:tabLst>
                <a:tab pos="449263" algn="l"/>
              </a:tabLst>
              <a:defRPr/>
            </a:pPr>
            <a:endParaRPr kumimoji="0" lang="en-ZA" altLang="en-US" sz="1800" b="0" i="0" u="none" strike="noStrike" kern="1200" cap="none" spc="0" normalizeH="0" baseline="0" noProof="0" dirty="0">
              <a:ln>
                <a:noFill/>
              </a:ln>
              <a:solidFill>
                <a:srgbClr val="003366"/>
              </a:solidFill>
              <a:effectLst/>
              <a:uLnTx/>
              <a:uFillTx/>
              <a:latin typeface="Century Gothic" panose="020B0502020202020204" pitchFamily="34" charset="0"/>
              <a:ea typeface="MS Gothic" panose="020B0609070205080204" pitchFamily="49" charset="-128"/>
              <a:cs typeface="+mn-cs"/>
            </a:endParaRPr>
          </a:p>
          <a:p>
            <a:pPr marL="106352" marR="0" lvl="0" indent="0" algn="just" defTabSz="449263" rtl="0" eaLnBrk="0" fontAlgn="base" latinLnBrk="0" hangingPunct="0">
              <a:lnSpc>
                <a:spcPct val="120000"/>
              </a:lnSpc>
              <a:spcBef>
                <a:spcPct val="0"/>
              </a:spcBef>
              <a:spcAft>
                <a:spcPct val="0"/>
              </a:spcAft>
              <a:buClrTx/>
              <a:buSzTx/>
              <a:buFontTx/>
              <a:buNone/>
              <a:tabLst/>
              <a:defRPr/>
            </a:pPr>
            <a:r>
              <a:rPr kumimoji="0" lang="en-ZA" altLang="en-US" sz="2400" b="0" i="0" u="none" strike="noStrike" kern="1200" cap="none" spc="0" normalizeH="0" baseline="0" noProof="0" dirty="0">
                <a:ln>
                  <a:noFill/>
                </a:ln>
                <a:solidFill>
                  <a:srgbClr val="003366"/>
                </a:solidFill>
                <a:effectLst/>
                <a:uLnTx/>
                <a:uFillTx/>
                <a:latin typeface="Century Gothic" panose="020B0502020202020204" pitchFamily="34" charset="0"/>
                <a:ea typeface="MS Gothic" panose="020B0609070205080204" pitchFamily="49" charset="-128"/>
                <a:cs typeface="+mn-cs"/>
              </a:rPr>
              <a:t>The Executive Committee of Council commends the DBE for conducting a successful examination on such a large scale.</a:t>
            </a:r>
            <a:endParaRPr kumimoji="0" lang="en-ZA" altLang="en-US" sz="2000" b="0" i="0" u="none" strike="noStrike" kern="1200" cap="none" spc="0" normalizeH="0" baseline="0" noProof="0" dirty="0">
              <a:ln>
                <a:noFill/>
              </a:ln>
              <a:solidFill>
                <a:srgbClr val="FFFFFF"/>
              </a:solidFill>
              <a:effectLst/>
              <a:uLnTx/>
              <a:uFillTx/>
              <a:latin typeface="Century Gothic" panose="020B0502020202020204" pitchFamily="34" charset="0"/>
              <a:ea typeface="MS Gothic" panose="020B0609070205080204" pitchFamily="49" charset="-128"/>
              <a:cs typeface="+mn-cs"/>
            </a:endParaRPr>
          </a:p>
        </p:txBody>
      </p:sp>
      <p:sp>
        <p:nvSpPr>
          <p:cNvPr id="8197" name="Footer Placeholder 7">
            <a:extLst>
              <a:ext uri="{FF2B5EF4-FFF2-40B4-BE49-F238E27FC236}">
                <a16:creationId xmlns:a16="http://schemas.microsoft.com/office/drawing/2014/main" id="{8BF1DDC6-A390-480C-A97B-8508B65B9AB7}"/>
              </a:ext>
            </a:extLst>
          </p:cNvPr>
          <p:cNvSpPr>
            <a:spLocks noGrp="1"/>
          </p:cNvSpPr>
          <p:nvPr>
            <p:ph type="ftr" sz="quarter" idx="4294967295"/>
          </p:nvPr>
        </p:nvSpPr>
        <p:spPr bwMode="auto">
          <a:xfrm>
            <a:off x="0" y="0"/>
            <a:ext cx="0" cy="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449263" rtl="0" eaLnBrk="0" fontAlgn="base" latinLnBrk="0" hangingPunct="0">
              <a:lnSpc>
                <a:spcPct val="100000"/>
              </a:lnSpc>
              <a:spcBef>
                <a:spcPct val="0"/>
              </a:spcBef>
              <a:spcAft>
                <a:spcPct val="0"/>
              </a:spcAft>
              <a:buClrTx/>
              <a:buSzTx/>
              <a:buFontTx/>
              <a:buNone/>
              <a:tabLst/>
              <a:defRPr/>
            </a:pPr>
            <a:endParaRPr kumimoji="0" lang="en-US" altLang="en-US" sz="1800" b="0" i="0" u="none" strike="noStrike" kern="1200" cap="none" spc="0" normalizeH="0" baseline="0" noProof="0">
              <a:ln>
                <a:noFill/>
              </a:ln>
              <a:solidFill>
                <a:srgbClr val="FFFFFF"/>
              </a:solidFill>
              <a:effectLst/>
              <a:uLnTx/>
              <a:uFillTx/>
              <a:latin typeface="Arial" panose="020B0604020202020204" pitchFamily="34" charset="0"/>
              <a:ea typeface="MS Gothic" panose="020B0609070205080204" pitchFamily="49" charset="-128"/>
              <a:cs typeface="+mn-cs"/>
            </a:endParaRPr>
          </a:p>
        </p:txBody>
      </p:sp>
      <p:sp>
        <p:nvSpPr>
          <p:cNvPr id="8198" name="Slide Number Placeholder 8">
            <a:extLst>
              <a:ext uri="{FF2B5EF4-FFF2-40B4-BE49-F238E27FC236}">
                <a16:creationId xmlns:a16="http://schemas.microsoft.com/office/drawing/2014/main" id="{BBB237BC-A7D7-4BF3-AAE5-ADB97B6721CF}"/>
              </a:ext>
            </a:extLst>
          </p:cNvPr>
          <p:cNvSpPr>
            <a:spLocks noGrp="1"/>
          </p:cNvSpPr>
          <p:nvPr>
            <p:ph type="sldNum" sz="quarter" idx="4294967295"/>
          </p:nvPr>
        </p:nvSpPr>
        <p:spPr bwMode="auto">
          <a:xfrm>
            <a:off x="0" y="0"/>
            <a:ext cx="0" cy="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449263" rtl="0" eaLnBrk="0" fontAlgn="base" latinLnBrk="0" hangingPunct="0">
              <a:lnSpc>
                <a:spcPct val="100000"/>
              </a:lnSpc>
              <a:spcBef>
                <a:spcPct val="0"/>
              </a:spcBef>
              <a:spcAft>
                <a:spcPct val="0"/>
              </a:spcAft>
              <a:buClrTx/>
              <a:buSzTx/>
              <a:buFontTx/>
              <a:buNone/>
              <a:tabLst/>
              <a:defRPr/>
            </a:pPr>
            <a:fld id="{DAB5D4AC-9626-49D7-9420-6E226309F99E}" type="slidenum">
              <a:rPr kumimoji="0" lang="en-US" altLang="en-US" sz="1800" b="0" i="0" u="none" strike="noStrike" kern="1200" cap="none" spc="0" normalizeH="0" baseline="0" noProof="0">
                <a:ln>
                  <a:noFill/>
                </a:ln>
                <a:solidFill>
                  <a:srgbClr val="FFFFFF"/>
                </a:solidFill>
                <a:effectLst/>
                <a:uLnTx/>
                <a:uFillTx/>
                <a:latin typeface="Arial" panose="020B0604020202020204" pitchFamily="34" charset="0"/>
                <a:ea typeface="MS Gothic" panose="020B0609070205080204" pitchFamily="49" charset="-128"/>
                <a:cs typeface="+mn-cs"/>
              </a:rPr>
              <a:pPr marL="0" marR="0" lvl="0" indent="0" algn="l" defTabSz="449263" rtl="0" eaLnBrk="0" fontAlgn="base" latinLnBrk="0" hangingPunct="0">
                <a:lnSpc>
                  <a:spcPct val="100000"/>
                </a:lnSpc>
                <a:spcBef>
                  <a:spcPct val="0"/>
                </a:spcBef>
                <a:spcAft>
                  <a:spcPct val="0"/>
                </a:spcAft>
                <a:buClrTx/>
                <a:buSzTx/>
                <a:buFontTx/>
                <a:buNone/>
                <a:tabLst/>
                <a:defRPr/>
              </a:pPr>
              <a:t>53</a:t>
            </a:fld>
            <a:endParaRPr kumimoji="0" lang="en-US" altLang="en-US" sz="1800" b="0" i="0" u="none" strike="noStrike" kern="1200" cap="none" spc="0" normalizeH="0" baseline="0" noProof="0">
              <a:ln>
                <a:noFill/>
              </a:ln>
              <a:solidFill>
                <a:srgbClr val="FFFFFF"/>
              </a:solidFill>
              <a:effectLst/>
              <a:uLnTx/>
              <a:uFillTx/>
              <a:latin typeface="Arial" panose="020B0604020202020204" pitchFamily="34" charset="0"/>
              <a:ea typeface="MS Gothic" panose="020B0609070205080204" pitchFamily="49" charset="-128"/>
              <a:cs typeface="+mn-cs"/>
            </a:endParaRPr>
          </a:p>
        </p:txBody>
      </p:sp>
      <p:sp>
        <p:nvSpPr>
          <p:cNvPr id="8" name="Slide Number Placeholder 4">
            <a:extLst>
              <a:ext uri="{FF2B5EF4-FFF2-40B4-BE49-F238E27FC236}">
                <a16:creationId xmlns:a16="http://schemas.microsoft.com/office/drawing/2014/main" id="{E5A37683-BF6E-4B8A-925F-D1F9DEFE4835}"/>
              </a:ext>
            </a:extLst>
          </p:cNvPr>
          <p:cNvSpPr txBox="1">
            <a:spLocks/>
          </p:cNvSpPr>
          <p:nvPr/>
        </p:nvSpPr>
        <p:spPr bwMode="auto">
          <a:xfrm>
            <a:off x="7224713" y="6884988"/>
            <a:ext cx="2351087" cy="522287"/>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defPPr>
              <a:defRPr lang="en-GB"/>
            </a:defPPr>
            <a:lvl1pPr algn="r" defTabSz="449263" rtl="0" eaLnBrk="1" fontAlgn="base" hangingPunct="0">
              <a:lnSpc>
                <a:spcPct val="93000"/>
              </a:lnSpc>
              <a:spcBef>
                <a:spcPct val="0"/>
              </a:spcBef>
              <a:spcAft>
                <a:spcPct val="0"/>
              </a:spcAft>
              <a:buClr>
                <a:srgbClr val="000000"/>
              </a:buClr>
              <a:buSzPct val="45000"/>
              <a:buFont typeface="Wingdings" pitchFamily="2" charset="2"/>
              <a:buNone/>
              <a:defRPr sz="1400" b="1" kern="1200">
                <a:solidFill>
                  <a:srgbClr val="000000"/>
                </a:solidFill>
                <a:latin typeface="Century Gothic" panose="020B0502020202020204" pitchFamily="34" charset="0"/>
                <a:ea typeface="MS Gothic" pitchFamily="49" charset="-128"/>
                <a:cs typeface="Arial" charset="0"/>
              </a:defRPr>
            </a:lvl1pPr>
            <a:lvl2pPr marL="430213" indent="-215900" algn="l" defTabSz="449263" rtl="0" eaLnBrk="0" fontAlgn="base" hangingPunct="0">
              <a:spcBef>
                <a:spcPct val="0"/>
              </a:spcBef>
              <a:spcAft>
                <a:spcPct val="0"/>
              </a:spcAft>
              <a:defRPr kern="1200">
                <a:solidFill>
                  <a:schemeClr val="bg1"/>
                </a:solidFill>
                <a:latin typeface="Arial" charset="0"/>
                <a:ea typeface="+mn-ea"/>
                <a:cs typeface="Arial" charset="0"/>
              </a:defRPr>
            </a:lvl2pPr>
            <a:lvl3pPr marL="646113" indent="-215900" algn="l" defTabSz="449263" rtl="0" eaLnBrk="0" fontAlgn="base" hangingPunct="0">
              <a:spcBef>
                <a:spcPct val="0"/>
              </a:spcBef>
              <a:spcAft>
                <a:spcPct val="0"/>
              </a:spcAft>
              <a:defRPr kern="1200">
                <a:solidFill>
                  <a:schemeClr val="bg1"/>
                </a:solidFill>
                <a:latin typeface="Arial" charset="0"/>
                <a:ea typeface="+mn-ea"/>
                <a:cs typeface="Arial" charset="0"/>
              </a:defRPr>
            </a:lvl3pPr>
            <a:lvl4pPr marL="862013" indent="-214313" algn="l" defTabSz="449263" rtl="0" eaLnBrk="0" fontAlgn="base" hangingPunct="0">
              <a:spcBef>
                <a:spcPct val="0"/>
              </a:spcBef>
              <a:spcAft>
                <a:spcPct val="0"/>
              </a:spcAft>
              <a:defRPr kern="1200">
                <a:solidFill>
                  <a:schemeClr val="bg1"/>
                </a:solidFill>
                <a:latin typeface="Arial" charset="0"/>
                <a:ea typeface="+mn-ea"/>
                <a:cs typeface="Arial" charset="0"/>
              </a:defRPr>
            </a:lvl4pPr>
            <a:lvl5pPr marL="1077913" indent="-215900" algn="l" defTabSz="449263" rtl="0" eaLnBrk="0" fontAlgn="base" hangingPunct="0">
              <a:spcBef>
                <a:spcPct val="0"/>
              </a:spcBef>
              <a:spcAft>
                <a:spcPct val="0"/>
              </a:spcAft>
              <a:defRPr kern="1200">
                <a:solidFill>
                  <a:schemeClr val="bg1"/>
                </a:solidFill>
                <a:latin typeface="Arial" charset="0"/>
                <a:ea typeface="+mn-ea"/>
                <a:cs typeface="Arial" charset="0"/>
              </a:defRPr>
            </a:lvl5pPr>
            <a:lvl6pPr marL="2286000" algn="l" defTabSz="914400" rtl="0" eaLnBrk="1" latinLnBrk="0" hangingPunct="1">
              <a:defRPr kern="1200">
                <a:solidFill>
                  <a:schemeClr val="bg1"/>
                </a:solidFill>
                <a:latin typeface="Arial" charset="0"/>
                <a:ea typeface="+mn-ea"/>
                <a:cs typeface="Arial" charset="0"/>
              </a:defRPr>
            </a:lvl6pPr>
            <a:lvl7pPr marL="2743200" algn="l" defTabSz="914400" rtl="0" eaLnBrk="1" latinLnBrk="0" hangingPunct="1">
              <a:defRPr kern="1200">
                <a:solidFill>
                  <a:schemeClr val="bg1"/>
                </a:solidFill>
                <a:latin typeface="Arial" charset="0"/>
                <a:ea typeface="+mn-ea"/>
                <a:cs typeface="Arial" charset="0"/>
              </a:defRPr>
            </a:lvl7pPr>
            <a:lvl8pPr marL="3200400" algn="l" defTabSz="914400" rtl="0" eaLnBrk="1" latinLnBrk="0" hangingPunct="1">
              <a:defRPr kern="1200">
                <a:solidFill>
                  <a:schemeClr val="bg1"/>
                </a:solidFill>
                <a:latin typeface="Arial" charset="0"/>
                <a:ea typeface="+mn-ea"/>
                <a:cs typeface="Arial" charset="0"/>
              </a:defRPr>
            </a:lvl8pPr>
            <a:lvl9pPr marL="3657600" algn="l" defTabSz="914400" rtl="0" eaLnBrk="1" latinLnBrk="0" hangingPunct="1">
              <a:defRPr kern="1200">
                <a:solidFill>
                  <a:schemeClr val="bg1"/>
                </a:solidFill>
                <a:latin typeface="Arial" charset="0"/>
                <a:ea typeface="+mn-ea"/>
                <a:cs typeface="Arial" charset="0"/>
              </a:defRPr>
            </a:lvl9pPr>
          </a:lstStyle>
          <a:p>
            <a:pPr marL="0" marR="0" lvl="0" indent="0" algn="r" defTabSz="449263" rtl="0" eaLnBrk="1" fontAlgn="base" latinLnBrk="0" hangingPunct="0">
              <a:lnSpc>
                <a:spcPct val="93000"/>
              </a:lnSpc>
              <a:spcBef>
                <a:spcPct val="0"/>
              </a:spcBef>
              <a:spcAft>
                <a:spcPct val="0"/>
              </a:spcAft>
              <a:buClr>
                <a:srgbClr val="000000"/>
              </a:buClr>
              <a:buSzPct val="45000"/>
              <a:buFont typeface="Wingdings" pitchFamily="2" charset="2"/>
              <a:buNone/>
              <a:tabLst/>
              <a:defRPr/>
            </a:pPr>
            <a:fld id="{FB682254-A90A-4E36-AFA3-8B22414A6040}" type="slidenum">
              <a:rPr kumimoji="0" lang="en-GB" altLang="en-US" sz="1400" b="0" i="0" u="none" strike="noStrike" kern="1200" cap="none" spc="0" normalizeH="0" baseline="0" noProof="0" smtClean="0">
                <a:ln>
                  <a:noFill/>
                </a:ln>
                <a:solidFill>
                  <a:srgbClr val="181966"/>
                </a:solidFill>
                <a:effectLst/>
                <a:uLnTx/>
                <a:uFillTx/>
                <a:latin typeface="Century Gothic" panose="020B0502020202020204" pitchFamily="34" charset="0"/>
                <a:ea typeface="MS Gothic" pitchFamily="49" charset="-128"/>
                <a:cs typeface="Arial" charset="0"/>
              </a:rPr>
              <a:pPr marL="0" marR="0" lvl="0" indent="0" algn="r" defTabSz="449263" rtl="0" eaLnBrk="1" fontAlgn="base" latinLnBrk="0" hangingPunct="0">
                <a:lnSpc>
                  <a:spcPct val="93000"/>
                </a:lnSpc>
                <a:spcBef>
                  <a:spcPct val="0"/>
                </a:spcBef>
                <a:spcAft>
                  <a:spcPct val="0"/>
                </a:spcAft>
                <a:buClr>
                  <a:srgbClr val="000000"/>
                </a:buClr>
                <a:buSzPct val="45000"/>
                <a:buFont typeface="Wingdings" pitchFamily="2" charset="2"/>
                <a:buNone/>
                <a:tabLst/>
                <a:defRPr/>
              </a:pPr>
              <a:t>53</a:t>
            </a:fld>
            <a:endParaRPr kumimoji="0" lang="en-GB" altLang="en-US" sz="1400" b="0" i="0" u="none" strike="noStrike" kern="1200" cap="none" spc="0" normalizeH="0" baseline="0" noProof="0" dirty="0">
              <a:ln>
                <a:noFill/>
              </a:ln>
              <a:solidFill>
                <a:srgbClr val="181966"/>
              </a:solidFill>
              <a:effectLst/>
              <a:uLnTx/>
              <a:uFillTx/>
              <a:latin typeface="Century Gothic" panose="020B0502020202020204" pitchFamily="34" charset="0"/>
              <a:ea typeface="MS Gothic" pitchFamily="49" charset="-128"/>
              <a:cs typeface="Arial" charset="0"/>
            </a:endParaRPr>
          </a:p>
        </p:txBody>
      </p:sp>
    </p:spTree>
  </p:cSld>
  <p:clrMapOvr>
    <a:masterClrMapping/>
  </p:clrMapOvr>
  <p:transition spd="slow">
    <p:cove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9621" y="731837"/>
            <a:ext cx="9071417" cy="5441950"/>
          </a:xfrm>
        </p:spPr>
        <p:txBody>
          <a:bodyPr/>
          <a:lstStyle/>
          <a:p>
            <a:pPr marL="106363" indent="0">
              <a:buNone/>
              <a:defRPr/>
            </a:pPr>
            <a:endParaRPr lang="en-US" sz="2400" dirty="0">
              <a:latin typeface="Century Gothic" panose="020B0502020202020204" pitchFamily="34" charset="0"/>
            </a:endParaRPr>
          </a:p>
          <a:p>
            <a:pPr marL="106363" indent="0">
              <a:buNone/>
              <a:defRPr/>
            </a:pPr>
            <a:endParaRPr lang="en-US" sz="2400" dirty="0">
              <a:latin typeface="Century Gothic" panose="020B0502020202020204" pitchFamily="34" charset="0"/>
            </a:endParaRPr>
          </a:p>
          <a:p>
            <a:pPr marL="106363" indent="0" algn="ctr">
              <a:buNone/>
              <a:defRPr/>
            </a:pPr>
            <a:endParaRPr lang="en-US" sz="6000" dirty="0">
              <a:latin typeface="Century Gothic" panose="020B0502020202020204" pitchFamily="34" charset="0"/>
            </a:endParaRPr>
          </a:p>
          <a:p>
            <a:pPr marL="106363" indent="0" algn="ctr">
              <a:buNone/>
              <a:defRPr/>
            </a:pPr>
            <a:r>
              <a:rPr lang="en-US" sz="4800" b="1" dirty="0">
                <a:solidFill>
                  <a:schemeClr val="accent2">
                    <a:lumMod val="50000"/>
                  </a:schemeClr>
                </a:solidFill>
                <a:latin typeface="Century Gothic" panose="020B0502020202020204" pitchFamily="34" charset="0"/>
              </a:rPr>
              <a:t>THANK YOU</a:t>
            </a:r>
          </a:p>
        </p:txBody>
      </p:sp>
      <p:sp>
        <p:nvSpPr>
          <p:cNvPr id="4" name="Slide Number Placeholder 3"/>
          <p:cNvSpPr>
            <a:spLocks noGrp="1"/>
          </p:cNvSpPr>
          <p:nvPr>
            <p:ph type="sldNum" idx="4"/>
          </p:nvPr>
        </p:nvSpPr>
        <p:spPr>
          <a:xfrm>
            <a:off x="7224713" y="6884988"/>
            <a:ext cx="2351087" cy="522287"/>
          </a:xfrm>
        </p:spPr>
        <p:txBody>
          <a:bodyPr/>
          <a:lstStyle/>
          <a:p>
            <a:fld id="{FB682254-A90A-4E36-AFA3-8B22414A6040}" type="slidenum">
              <a:rPr lang="en-GB" altLang="en-US" b="0" smtClean="0"/>
              <a:pPr/>
              <a:t>54</a:t>
            </a:fld>
            <a:endParaRPr lang="en-GB" altLang="en-US" b="0" dirty="0"/>
          </a:p>
        </p:txBody>
      </p:sp>
    </p:spTree>
    <p:extLst>
      <p:ext uri="{BB962C8B-B14F-4D97-AF65-F5344CB8AC3E}">
        <p14:creationId xmlns:p14="http://schemas.microsoft.com/office/powerpoint/2010/main" val="394913471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p:cNvSpPr>
            <a:spLocks noGrp="1"/>
          </p:cNvSpPr>
          <p:nvPr>
            <p:ph type="title"/>
          </p:nvPr>
        </p:nvSpPr>
        <p:spPr>
          <a:xfrm>
            <a:off x="504825" y="323850"/>
            <a:ext cx="9066213" cy="479425"/>
          </a:xfrm>
        </p:spPr>
        <p:txBody>
          <a:bodyPr/>
          <a:lstStyle/>
          <a:p>
            <a:r>
              <a:rPr lang="en-ZA" altLang="en-US" sz="3600" b="1" dirty="0">
                <a:solidFill>
                  <a:srgbClr val="191966"/>
                </a:solidFill>
                <a:latin typeface="Century Gothic" panose="020B0502020202020204" pitchFamily="34" charset="0"/>
              </a:rPr>
              <a:t>Contact Details</a:t>
            </a:r>
          </a:p>
        </p:txBody>
      </p:sp>
      <p:sp>
        <p:nvSpPr>
          <p:cNvPr id="3" name="Content Placeholder 2"/>
          <p:cNvSpPr>
            <a:spLocks noGrp="1"/>
          </p:cNvSpPr>
          <p:nvPr>
            <p:ph idx="1"/>
          </p:nvPr>
        </p:nvSpPr>
        <p:spPr>
          <a:xfrm>
            <a:off x="504825" y="1493837"/>
            <a:ext cx="9066213" cy="4822826"/>
          </a:xfrm>
        </p:spPr>
        <p:txBody>
          <a:bodyPr/>
          <a:lstStyle/>
          <a:p>
            <a:pPr marL="431800">
              <a:spcBef>
                <a:spcPts val="1400"/>
              </a:spcBef>
              <a:spcAft>
                <a:spcPts val="1400"/>
              </a:spcAft>
              <a:defRPr/>
            </a:pPr>
            <a:r>
              <a:rPr lang="en-ZA" dirty="0">
                <a:solidFill>
                  <a:srgbClr val="191966"/>
                </a:solidFill>
                <a:latin typeface="Century Gothic" panose="020B0502020202020204" pitchFamily="34" charset="0"/>
                <a:sym typeface="Wingdings" panose="05000000000000000000" pitchFamily="2" charset="2"/>
              </a:rPr>
              <a:t>       </a:t>
            </a:r>
            <a:r>
              <a:rPr lang="en-ZA" dirty="0">
                <a:solidFill>
                  <a:srgbClr val="191966"/>
                </a:solidFill>
                <a:latin typeface="Century Gothic" panose="020B0502020202020204" pitchFamily="34" charset="0"/>
              </a:rPr>
              <a:t>012 349 1510</a:t>
            </a:r>
          </a:p>
          <a:p>
            <a:pPr marL="431800">
              <a:spcBef>
                <a:spcPts val="1400"/>
              </a:spcBef>
              <a:spcAft>
                <a:spcPts val="1400"/>
              </a:spcAft>
              <a:defRPr/>
            </a:pPr>
            <a:r>
              <a:rPr lang="en-ZA" dirty="0">
                <a:solidFill>
                  <a:srgbClr val="191966"/>
                </a:solidFill>
                <a:latin typeface="Century Gothic" panose="020B0502020202020204" pitchFamily="34" charset="0"/>
                <a:sym typeface="Wingdings" panose="05000000000000000000" pitchFamily="2" charset="2"/>
              </a:rPr>
              <a:t>		   0800 000 889</a:t>
            </a:r>
            <a:endParaRPr lang="en-ZA" dirty="0">
              <a:solidFill>
                <a:srgbClr val="191966"/>
              </a:solidFill>
              <a:latin typeface="Century Gothic" panose="020B0502020202020204" pitchFamily="34" charset="0"/>
            </a:endParaRPr>
          </a:p>
          <a:p>
            <a:pPr marL="431800">
              <a:spcBef>
                <a:spcPts val="1400"/>
              </a:spcBef>
              <a:spcAft>
                <a:spcPts val="1400"/>
              </a:spcAft>
              <a:defRPr/>
            </a:pPr>
            <a:r>
              <a:rPr lang="en-ZA" dirty="0">
                <a:latin typeface="Century Gothic" panose="020B0502020202020204" pitchFamily="34" charset="0"/>
                <a:sym typeface="Wingdings" panose="05000000000000000000" pitchFamily="2" charset="2"/>
              </a:rPr>
              <a:t> </a:t>
            </a:r>
            <a:r>
              <a:rPr lang="en-ZA" dirty="0">
                <a:latin typeface="Century Gothic" panose="020B0502020202020204" pitchFamily="34" charset="0"/>
              </a:rPr>
              <a:t>      </a:t>
            </a:r>
            <a:r>
              <a:rPr lang="en-ZA" u="sng" dirty="0">
                <a:solidFill>
                  <a:srgbClr val="0000FF"/>
                </a:solidFill>
                <a:latin typeface="Century Gothic" panose="020B0502020202020204" pitchFamily="34" charset="0"/>
              </a:rPr>
              <a:t>Mafu.Rakometsi@umalusi.org.za</a:t>
            </a:r>
            <a:r>
              <a:rPr lang="en-ZA" dirty="0">
                <a:latin typeface="Century Gothic" panose="020B0502020202020204" pitchFamily="34" charset="0"/>
              </a:rPr>
              <a:t> </a:t>
            </a:r>
          </a:p>
          <a:p>
            <a:pPr marL="107950" indent="0">
              <a:spcBef>
                <a:spcPts val="1400"/>
              </a:spcBef>
              <a:spcAft>
                <a:spcPts val="1400"/>
              </a:spcAft>
              <a:buFont typeface="Wingdings" panose="05000000000000000000" pitchFamily="2" charset="2"/>
              <a:buNone/>
              <a:defRPr/>
            </a:pPr>
            <a:r>
              <a:rPr lang="en-ZA" dirty="0">
                <a:solidFill>
                  <a:srgbClr val="0000FF"/>
                </a:solidFill>
                <a:latin typeface="Century Gothic" panose="020B0502020202020204" pitchFamily="34" charset="0"/>
              </a:rPr>
              <a:t>				info@umalusi.org.za</a:t>
            </a:r>
          </a:p>
          <a:p>
            <a:pPr>
              <a:defRPr/>
            </a:pPr>
            <a:endParaRPr lang="en-ZA" dirty="0">
              <a:latin typeface="Century Gothic" panose="020B0502020202020204" pitchFamily="34" charset="0"/>
            </a:endParaRPr>
          </a:p>
        </p:txBody>
      </p:sp>
      <p:sp>
        <p:nvSpPr>
          <p:cNvPr id="2" name="Slide Number Placeholder 1"/>
          <p:cNvSpPr>
            <a:spLocks noGrp="1"/>
          </p:cNvSpPr>
          <p:nvPr>
            <p:ph type="sldNum" sz="quarter" idx="10"/>
          </p:nvPr>
        </p:nvSpPr>
        <p:spPr>
          <a:xfrm>
            <a:off x="7304088" y="6806406"/>
            <a:ext cx="2266950" cy="401638"/>
          </a:xfrm>
        </p:spPr>
        <p:txBody>
          <a:bodyPr/>
          <a:lstStyle/>
          <a:p>
            <a:pPr marL="0" marR="0" lvl="0" indent="0" algn="r" defTabSz="449263" rtl="0" eaLnBrk="0" fontAlgn="base" latinLnBrk="0" hangingPunct="0">
              <a:lnSpc>
                <a:spcPct val="100000"/>
              </a:lnSpc>
              <a:spcBef>
                <a:spcPct val="0"/>
              </a:spcBef>
              <a:spcAft>
                <a:spcPct val="0"/>
              </a:spcAft>
              <a:buClrTx/>
              <a:buSzTx/>
              <a:buFontTx/>
              <a:buNone/>
              <a:tabLst/>
              <a:defRPr/>
            </a:pPr>
            <a:fld id="{6E752065-9866-40C6-BD87-6268BE28AB23}" type="slidenum">
              <a:rPr kumimoji="0" lang="en-ZA" sz="1400" b="0" i="0" u="none" strike="noStrike" kern="1200" cap="none" spc="0" normalizeH="0" baseline="0" noProof="0" smtClean="0">
                <a:ln>
                  <a:noFill/>
                </a:ln>
                <a:solidFill>
                  <a:srgbClr val="181966"/>
                </a:solidFill>
                <a:effectLst/>
                <a:uLnTx/>
                <a:uFillTx/>
                <a:latin typeface="Century Gothic" panose="020B0502020202020204" pitchFamily="34" charset="0"/>
                <a:ea typeface="MS Gothic" panose="020B0609070205080204" pitchFamily="49" charset="-128"/>
              </a:rPr>
              <a:pPr marL="0" marR="0" lvl="0" indent="0" algn="r" defTabSz="449263" rtl="0" eaLnBrk="0" fontAlgn="base" latinLnBrk="0" hangingPunct="0">
                <a:lnSpc>
                  <a:spcPct val="100000"/>
                </a:lnSpc>
                <a:spcBef>
                  <a:spcPct val="0"/>
                </a:spcBef>
                <a:spcAft>
                  <a:spcPct val="0"/>
                </a:spcAft>
                <a:buClrTx/>
                <a:buSzTx/>
                <a:buFontTx/>
                <a:buNone/>
                <a:tabLst/>
                <a:defRPr/>
              </a:pPr>
              <a:t>55</a:t>
            </a:fld>
            <a:endParaRPr kumimoji="0" lang="en-ZA" sz="1400" b="0" i="0" u="none" strike="noStrike" kern="1200" cap="none" spc="0" normalizeH="0" baseline="0" noProof="0" dirty="0">
              <a:ln>
                <a:noFill/>
              </a:ln>
              <a:solidFill>
                <a:srgbClr val="181966"/>
              </a:solidFill>
              <a:effectLst/>
              <a:uLnTx/>
              <a:uFillTx/>
              <a:latin typeface="Century Gothic" panose="020B0502020202020204" pitchFamily="34" charset="0"/>
              <a:ea typeface="MS Gothic" panose="020B0609070205080204" pitchFamily="49" charset="-128"/>
            </a:endParaRPr>
          </a:p>
        </p:txBody>
      </p:sp>
    </p:spTree>
    <p:extLst>
      <p:ext uri="{BB962C8B-B14F-4D97-AF65-F5344CB8AC3E}">
        <p14:creationId xmlns:p14="http://schemas.microsoft.com/office/powerpoint/2010/main" val="12162841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327081E3-90BD-9C01-E93A-4EAB4A7E3D78}"/>
              </a:ext>
            </a:extLst>
          </p:cNvPr>
          <p:cNvSpPr>
            <a:spLocks noGrp="1"/>
          </p:cNvSpPr>
          <p:nvPr>
            <p:ph type="title"/>
          </p:nvPr>
        </p:nvSpPr>
        <p:spPr>
          <a:xfrm>
            <a:off x="71438" y="139700"/>
            <a:ext cx="9791700" cy="592137"/>
          </a:xfrm>
        </p:spPr>
        <p:txBody>
          <a:bodyPr/>
          <a:lstStyle/>
          <a:p>
            <a:pPr algn="ctr" eaLnBrk="1">
              <a:defRPr/>
            </a:pPr>
            <a:r>
              <a:rPr lang="en-US" altLang="en-US" dirty="0">
                <a:solidFill>
                  <a:schemeClr val="accent6">
                    <a:lumMod val="50000"/>
                  </a:schemeClr>
                </a:solidFill>
              </a:rPr>
              <a:t>Framework for Quality Assurance of Assessment</a:t>
            </a:r>
          </a:p>
        </p:txBody>
      </p:sp>
      <p:sp>
        <p:nvSpPr>
          <p:cNvPr id="3" name="Content Placeholder 2">
            <a:extLst>
              <a:ext uri="{FF2B5EF4-FFF2-40B4-BE49-F238E27FC236}">
                <a16:creationId xmlns:a16="http://schemas.microsoft.com/office/drawing/2014/main" id="{B4A2390F-5699-AB5F-3E38-C7FF60188A2F}"/>
              </a:ext>
            </a:extLst>
          </p:cNvPr>
          <p:cNvSpPr>
            <a:spLocks noGrp="1"/>
          </p:cNvSpPr>
          <p:nvPr>
            <p:ph idx="1"/>
          </p:nvPr>
        </p:nvSpPr>
        <p:spPr>
          <a:xfrm>
            <a:off x="144462" y="731837"/>
            <a:ext cx="9791700" cy="5715000"/>
          </a:xfrm>
        </p:spPr>
        <p:txBody>
          <a:bodyPr/>
          <a:lstStyle/>
          <a:p>
            <a:pPr marL="60728" marR="0" lvl="0" indent="0" algn="just" defTabSz="449263" rtl="0" eaLnBrk="1" fontAlgn="base" latinLnBrk="0" hangingPunct="0">
              <a:lnSpc>
                <a:spcPct val="93000"/>
              </a:lnSpc>
              <a:spcBef>
                <a:spcPct val="0"/>
              </a:spcBef>
              <a:spcAft>
                <a:spcPts val="1069"/>
              </a:spcAft>
              <a:buClr>
                <a:srgbClr val="000000"/>
              </a:buClr>
              <a:buSzPct val="45000"/>
              <a:buFont typeface="Wingdings" panose="05000000000000000000" pitchFamily="2" charset="2"/>
              <a:buNone/>
              <a:tabLst>
                <a:tab pos="1085955" algn="l"/>
                <a:tab pos="1628933" algn="l"/>
                <a:tab pos="2171911" algn="l"/>
                <a:tab pos="2714889" algn="l"/>
                <a:tab pos="3257866" algn="l"/>
                <a:tab pos="3800845" algn="l"/>
                <a:tab pos="4343823" algn="l"/>
                <a:tab pos="4886801" algn="l"/>
                <a:tab pos="5429778" algn="l"/>
                <a:tab pos="5972756" algn="l"/>
                <a:tab pos="6515734" algn="l"/>
              </a:tabLst>
              <a:defRPr/>
            </a:pPr>
            <a:r>
              <a:rPr kumimoji="0" lang="en-ZA" sz="2000" b="0" i="0" u="none" strike="noStrike" kern="0" cap="none" spc="0" normalizeH="0" baseline="0" noProof="0" dirty="0">
                <a:ln>
                  <a:noFill/>
                </a:ln>
                <a:solidFill>
                  <a:srgbClr val="3333CC">
                    <a:lumMod val="50000"/>
                  </a:srgbClr>
                </a:solidFill>
                <a:effectLst/>
                <a:uLnTx/>
                <a:uFillTx/>
                <a:latin typeface="Century Gothic" panose="020B0502020202020204" pitchFamily="34" charset="0"/>
                <a:ea typeface="MS Gothic"/>
              </a:rPr>
              <a:t>Quality assurance of assessment is conducted to  ensure that assessment leading to the award of certificates in schools, adult education centres and technical and vocational education and training colleges is of the required standard. This is in order to ensure that the certificates issued by Umalusi are credible. </a:t>
            </a:r>
          </a:p>
          <a:p>
            <a:pPr marL="538215" marR="0" lvl="0" indent="-457244" algn="just" defTabSz="449263" rtl="0" eaLnBrk="1" fontAlgn="base" latinLnBrk="0" hangingPunct="0">
              <a:lnSpc>
                <a:spcPct val="93000"/>
              </a:lnSpc>
              <a:spcBef>
                <a:spcPct val="0"/>
              </a:spcBef>
              <a:spcAft>
                <a:spcPts val="1069"/>
              </a:spcAft>
              <a:buClr>
                <a:srgbClr val="000000"/>
              </a:buClr>
              <a:buSzPct val="45000"/>
              <a:buFont typeface="Wingdings" panose="05000000000000000000" pitchFamily="2" charset="2"/>
              <a:buNone/>
              <a:tabLst>
                <a:tab pos="542978" algn="l"/>
                <a:tab pos="1085955" algn="l"/>
                <a:tab pos="1628933" algn="l"/>
                <a:tab pos="2171911" algn="l"/>
                <a:tab pos="2714889" algn="l"/>
                <a:tab pos="3257866" algn="l"/>
                <a:tab pos="3800845" algn="l"/>
                <a:tab pos="4343823" algn="l"/>
                <a:tab pos="4886801" algn="l"/>
                <a:tab pos="5429778" algn="l"/>
                <a:tab pos="5972756" algn="l"/>
                <a:tab pos="6515734" algn="l"/>
              </a:tabLst>
              <a:defRPr/>
            </a:pPr>
            <a:r>
              <a:rPr kumimoji="0" lang="en-ZA" sz="2000" b="0" i="0" u="none" strike="noStrike" kern="0" cap="none" spc="0" normalizeH="0" baseline="0" noProof="0" dirty="0">
                <a:ln>
                  <a:noFill/>
                </a:ln>
                <a:solidFill>
                  <a:srgbClr val="3333CC">
                    <a:lumMod val="50000"/>
                  </a:srgbClr>
                </a:solidFill>
                <a:effectLst/>
                <a:uLnTx/>
                <a:uFillTx/>
                <a:latin typeface="Century Gothic" panose="020B0502020202020204" pitchFamily="34" charset="0"/>
                <a:ea typeface="MS Gothic"/>
              </a:rPr>
              <a:t>This is achieved through: </a:t>
            </a:r>
          </a:p>
          <a:p>
            <a:pPr marL="403661" marR="0" lvl="0" indent="-269108" algn="just" defTabSz="449263" rtl="0" eaLnBrk="1" fontAlgn="base" latinLnBrk="0" hangingPunct="0">
              <a:lnSpc>
                <a:spcPct val="100000"/>
              </a:lnSpc>
              <a:spcBef>
                <a:spcPct val="0"/>
              </a:spcBef>
              <a:spcAft>
                <a:spcPts val="0"/>
              </a:spcAft>
              <a:buClr>
                <a:srgbClr val="000000"/>
              </a:buClr>
              <a:buSzPct val="100000"/>
              <a:buFont typeface="Arial" panose="020B0604020202020204" pitchFamily="34" charset="0"/>
              <a:buChar char="•"/>
              <a:tabLst>
                <a:tab pos="539406" algn="l"/>
                <a:tab pos="1085955" algn="l"/>
                <a:tab pos="1628933" algn="l"/>
                <a:tab pos="2171911" algn="l"/>
                <a:tab pos="2714889" algn="l"/>
                <a:tab pos="3257866" algn="l"/>
                <a:tab pos="3800845" algn="l"/>
                <a:tab pos="4343823" algn="l"/>
                <a:tab pos="4886801" algn="l"/>
                <a:tab pos="5429778" algn="l"/>
                <a:tab pos="5972756" algn="l"/>
                <a:tab pos="6515734" algn="l"/>
              </a:tabLst>
              <a:defRPr/>
            </a:pPr>
            <a:r>
              <a:rPr kumimoji="0" lang="en-US" sz="2000" b="0" i="0" u="none" strike="noStrike" kern="0" cap="none" spc="0" normalizeH="0" baseline="0" noProof="0" dirty="0">
                <a:ln>
                  <a:noFill/>
                </a:ln>
                <a:solidFill>
                  <a:srgbClr val="3333CC">
                    <a:lumMod val="50000"/>
                  </a:srgbClr>
                </a:solidFill>
                <a:effectLst/>
                <a:uLnTx/>
                <a:uFillTx/>
                <a:latin typeface="Century Gothic" panose="020B0502020202020204" pitchFamily="34" charset="0"/>
                <a:ea typeface="MS Gothic"/>
              </a:rPr>
              <a:t>Moderation of examination question papers, Practical Assessment Tasks (PAT) and Common Assessment Tasks in the case of Life Orientation</a:t>
            </a:r>
          </a:p>
          <a:p>
            <a:pPr marL="403661" marR="0" lvl="0" indent="-269108" algn="just" defTabSz="449263" rtl="0" eaLnBrk="1" fontAlgn="base" latinLnBrk="0" hangingPunct="0">
              <a:lnSpc>
                <a:spcPct val="100000"/>
              </a:lnSpc>
              <a:spcBef>
                <a:spcPct val="0"/>
              </a:spcBef>
              <a:spcAft>
                <a:spcPts val="0"/>
              </a:spcAft>
              <a:buClr>
                <a:srgbClr val="000000"/>
              </a:buClr>
              <a:buSzPct val="100000"/>
              <a:buFont typeface="Arial" panose="020B0604020202020204" pitchFamily="34" charset="0"/>
              <a:buChar char="•"/>
              <a:tabLst>
                <a:tab pos="542978" algn="l"/>
                <a:tab pos="1085955" algn="l"/>
                <a:tab pos="1628933" algn="l"/>
                <a:tab pos="2171911" algn="l"/>
                <a:tab pos="2714889" algn="l"/>
                <a:tab pos="3257866" algn="l"/>
                <a:tab pos="3800845" algn="l"/>
                <a:tab pos="4343823" algn="l"/>
                <a:tab pos="4886801" algn="l"/>
                <a:tab pos="5429778" algn="l"/>
                <a:tab pos="5972756" algn="l"/>
                <a:tab pos="6515734" algn="l"/>
              </a:tabLst>
              <a:defRPr/>
            </a:pPr>
            <a:r>
              <a:rPr kumimoji="0" lang="en-US" sz="2000" b="0" i="0" u="none" strike="noStrike" kern="0" cap="none" spc="0" normalizeH="0" baseline="0" noProof="0" dirty="0">
                <a:ln>
                  <a:noFill/>
                </a:ln>
                <a:solidFill>
                  <a:srgbClr val="3333CC">
                    <a:lumMod val="50000"/>
                  </a:srgbClr>
                </a:solidFill>
                <a:effectLst/>
                <a:uLnTx/>
                <a:uFillTx/>
                <a:latin typeface="Century Gothic" panose="020B0502020202020204" pitchFamily="34" charset="0"/>
                <a:ea typeface="MS Gothic"/>
              </a:rPr>
              <a:t>Monitoring and moderation of School Based Assessment (SBA) </a:t>
            </a:r>
          </a:p>
          <a:p>
            <a:pPr marL="403661" marR="0" lvl="0" indent="-269108" algn="just" defTabSz="449263" rtl="0" eaLnBrk="1" fontAlgn="base" latinLnBrk="0" hangingPunct="0">
              <a:lnSpc>
                <a:spcPct val="100000"/>
              </a:lnSpc>
              <a:spcBef>
                <a:spcPct val="0"/>
              </a:spcBef>
              <a:spcAft>
                <a:spcPts val="0"/>
              </a:spcAft>
              <a:buClr>
                <a:srgbClr val="000000"/>
              </a:buClr>
              <a:buSzPct val="100000"/>
              <a:buFont typeface="Arial" panose="020B0604020202020204" pitchFamily="34" charset="0"/>
              <a:buChar char="•"/>
              <a:tabLst>
                <a:tab pos="542978" algn="l"/>
                <a:tab pos="1085955" algn="l"/>
                <a:tab pos="1628933" algn="l"/>
                <a:tab pos="2171911" algn="l"/>
                <a:tab pos="2714889" algn="l"/>
                <a:tab pos="3257866" algn="l"/>
                <a:tab pos="3800845" algn="l"/>
                <a:tab pos="4343823" algn="l"/>
                <a:tab pos="4886801" algn="l"/>
                <a:tab pos="5429778" algn="l"/>
                <a:tab pos="5972756" algn="l"/>
                <a:tab pos="6515734" algn="l"/>
              </a:tabLst>
              <a:defRPr/>
            </a:pPr>
            <a:r>
              <a:rPr kumimoji="0" lang="en-US" sz="2000" b="0" i="0" u="none" strike="noStrike" kern="0" cap="none" spc="0" normalizeH="0" baseline="0" noProof="0" dirty="0">
                <a:ln>
                  <a:noFill/>
                </a:ln>
                <a:solidFill>
                  <a:srgbClr val="3333CC">
                    <a:lumMod val="50000"/>
                  </a:srgbClr>
                </a:solidFill>
                <a:effectLst/>
                <a:uLnTx/>
                <a:uFillTx/>
                <a:latin typeface="Century Gothic" panose="020B0502020202020204" pitchFamily="34" charset="0"/>
                <a:ea typeface="MS Gothic"/>
              </a:rPr>
              <a:t>Audit of the State of Readiness to conduct examinations;</a:t>
            </a:r>
          </a:p>
          <a:p>
            <a:pPr marL="403661" marR="0" lvl="0" indent="-269108" algn="just" defTabSz="449263" rtl="0" eaLnBrk="1" fontAlgn="base" latinLnBrk="0" hangingPunct="0">
              <a:lnSpc>
                <a:spcPct val="100000"/>
              </a:lnSpc>
              <a:spcBef>
                <a:spcPct val="0"/>
              </a:spcBef>
              <a:spcAft>
                <a:spcPts val="0"/>
              </a:spcAft>
              <a:buClr>
                <a:srgbClr val="000000"/>
              </a:buClr>
              <a:buSzPct val="100000"/>
              <a:buFont typeface="Arial" panose="020B0604020202020204" pitchFamily="34" charset="0"/>
              <a:buChar char="•"/>
              <a:tabLst>
                <a:tab pos="542978" algn="l"/>
                <a:tab pos="1085955" algn="l"/>
                <a:tab pos="1628933" algn="l"/>
                <a:tab pos="2171911" algn="l"/>
                <a:tab pos="2714889" algn="l"/>
                <a:tab pos="3257866" algn="l"/>
                <a:tab pos="3800845" algn="l"/>
                <a:tab pos="4343823" algn="l"/>
                <a:tab pos="4886801" algn="l"/>
                <a:tab pos="5429778" algn="l"/>
                <a:tab pos="5972756" algn="l"/>
                <a:tab pos="6515734" algn="l"/>
              </a:tabLst>
              <a:defRPr/>
            </a:pPr>
            <a:r>
              <a:rPr kumimoji="0" lang="en-US" sz="2000" b="0" i="0" u="none" strike="noStrike" kern="0" cap="none" spc="0" normalizeH="0" baseline="0" noProof="0" dirty="0">
                <a:ln>
                  <a:noFill/>
                </a:ln>
                <a:solidFill>
                  <a:srgbClr val="3333CC">
                    <a:lumMod val="50000"/>
                  </a:srgbClr>
                </a:solidFill>
                <a:effectLst/>
                <a:uLnTx/>
                <a:uFillTx/>
                <a:latin typeface="Century Gothic" panose="020B0502020202020204" pitchFamily="34" charset="0"/>
                <a:ea typeface="MS Gothic"/>
              </a:rPr>
              <a:t>Audit of appointed markers;</a:t>
            </a:r>
          </a:p>
          <a:p>
            <a:pPr marL="403661" marR="0" lvl="0" indent="-269108" algn="just" defTabSz="449263" rtl="0" eaLnBrk="1" fontAlgn="base" latinLnBrk="0" hangingPunct="0">
              <a:lnSpc>
                <a:spcPct val="100000"/>
              </a:lnSpc>
              <a:spcBef>
                <a:spcPct val="0"/>
              </a:spcBef>
              <a:spcAft>
                <a:spcPts val="0"/>
              </a:spcAft>
              <a:buClr>
                <a:srgbClr val="000000"/>
              </a:buClr>
              <a:buSzPct val="100000"/>
              <a:buFont typeface="Arial" panose="020B0604020202020204" pitchFamily="34" charset="0"/>
              <a:buChar char="•"/>
              <a:tabLst>
                <a:tab pos="542978" algn="l"/>
                <a:tab pos="1085955" algn="l"/>
                <a:tab pos="1628933" algn="l"/>
                <a:tab pos="2171911" algn="l"/>
                <a:tab pos="2714889" algn="l"/>
                <a:tab pos="3257866" algn="l"/>
                <a:tab pos="3800845" algn="l"/>
                <a:tab pos="4343823" algn="l"/>
                <a:tab pos="4886801" algn="l"/>
                <a:tab pos="5429778" algn="l"/>
                <a:tab pos="5972756" algn="l"/>
                <a:tab pos="6515734" algn="l"/>
              </a:tabLst>
              <a:defRPr/>
            </a:pPr>
            <a:r>
              <a:rPr kumimoji="0" lang="en-ZA" sz="2000" b="0" i="0" u="none" strike="noStrike" kern="0" cap="none" spc="0" normalizeH="0" baseline="0" noProof="0" dirty="0">
                <a:ln>
                  <a:noFill/>
                </a:ln>
                <a:solidFill>
                  <a:srgbClr val="3333CC">
                    <a:lumMod val="50000"/>
                  </a:srgbClr>
                </a:solidFill>
                <a:effectLst/>
                <a:uLnTx/>
                <a:uFillTx/>
                <a:latin typeface="Century Gothic" panose="020B0502020202020204" pitchFamily="34" charset="0"/>
                <a:ea typeface="MS Gothic"/>
              </a:rPr>
              <a:t>Monitoring of the conduct, administration and management of assessment and examination processes</a:t>
            </a:r>
          </a:p>
          <a:p>
            <a:pPr marL="403661" marR="0" lvl="0" indent="-269108" algn="just" defTabSz="449263" rtl="0" eaLnBrk="1" fontAlgn="base" latinLnBrk="0" hangingPunct="0">
              <a:lnSpc>
                <a:spcPct val="100000"/>
              </a:lnSpc>
              <a:spcBef>
                <a:spcPct val="0"/>
              </a:spcBef>
              <a:spcAft>
                <a:spcPts val="0"/>
              </a:spcAft>
              <a:buClr>
                <a:srgbClr val="000000"/>
              </a:buClr>
              <a:buSzPct val="100000"/>
              <a:buFont typeface="Arial" panose="020B0604020202020204" pitchFamily="34" charset="0"/>
              <a:buChar char="•"/>
              <a:tabLst>
                <a:tab pos="542978" algn="l"/>
                <a:tab pos="1085955" algn="l"/>
                <a:tab pos="1628933" algn="l"/>
                <a:tab pos="2171911" algn="l"/>
                <a:tab pos="2714889" algn="l"/>
                <a:tab pos="3257866" algn="l"/>
                <a:tab pos="3800845" algn="l"/>
                <a:tab pos="4343823" algn="l"/>
                <a:tab pos="4886801" algn="l"/>
                <a:tab pos="5429778" algn="l"/>
                <a:tab pos="5972756" algn="l"/>
                <a:tab pos="6515734" algn="l"/>
              </a:tabLst>
              <a:defRPr/>
            </a:pPr>
            <a:r>
              <a:rPr kumimoji="0" lang="en-ZA" sz="2000" b="0" i="0" u="none" strike="noStrike" kern="0" cap="none" spc="0" normalizeH="0" baseline="0" noProof="0" dirty="0">
                <a:ln>
                  <a:noFill/>
                </a:ln>
                <a:solidFill>
                  <a:srgbClr val="3333CC">
                    <a:lumMod val="50000"/>
                  </a:srgbClr>
                </a:solidFill>
                <a:effectLst/>
                <a:uLnTx/>
                <a:uFillTx/>
                <a:latin typeface="Century Gothic" panose="020B0502020202020204" pitchFamily="34" charset="0"/>
                <a:ea typeface="MS Gothic"/>
              </a:rPr>
              <a:t>Standardisation of marking guidelines</a:t>
            </a:r>
          </a:p>
          <a:p>
            <a:pPr marL="403661" marR="0" lvl="0" indent="-269108" algn="just" defTabSz="449263" rtl="0" eaLnBrk="1" fontAlgn="base" latinLnBrk="0" hangingPunct="0">
              <a:lnSpc>
                <a:spcPct val="100000"/>
              </a:lnSpc>
              <a:spcBef>
                <a:spcPct val="0"/>
              </a:spcBef>
              <a:spcAft>
                <a:spcPts val="0"/>
              </a:spcAft>
              <a:buClr>
                <a:srgbClr val="000000"/>
              </a:buClr>
              <a:buSzPct val="100000"/>
              <a:buFont typeface="Arial" panose="020B0604020202020204" pitchFamily="34" charset="0"/>
              <a:buChar char="•"/>
              <a:tabLst>
                <a:tab pos="542978" algn="l"/>
                <a:tab pos="1085955" algn="l"/>
                <a:tab pos="1628933" algn="l"/>
                <a:tab pos="2171911" algn="l"/>
                <a:tab pos="2714889" algn="l"/>
                <a:tab pos="3257866" algn="l"/>
                <a:tab pos="3800845" algn="l"/>
                <a:tab pos="4343823" algn="l"/>
                <a:tab pos="4886801" algn="l"/>
                <a:tab pos="5429778" algn="l"/>
                <a:tab pos="5972756" algn="l"/>
                <a:tab pos="6515734" algn="l"/>
              </a:tabLst>
              <a:defRPr/>
            </a:pPr>
            <a:r>
              <a:rPr kumimoji="0" lang="en-US" sz="2000" b="0" i="0" u="none" strike="noStrike" kern="0" cap="none" spc="0" normalizeH="0" baseline="0" noProof="0" dirty="0">
                <a:ln>
                  <a:noFill/>
                </a:ln>
                <a:solidFill>
                  <a:srgbClr val="3333CC">
                    <a:lumMod val="50000"/>
                  </a:srgbClr>
                </a:solidFill>
                <a:effectLst/>
                <a:uLnTx/>
                <a:uFillTx/>
                <a:latin typeface="Century Gothic" panose="020B0502020202020204" pitchFamily="34" charset="0"/>
                <a:ea typeface="MS Gothic"/>
              </a:rPr>
              <a:t>Monitoring and verification of marking</a:t>
            </a:r>
          </a:p>
          <a:p>
            <a:pPr marL="403661" marR="0" lvl="0" indent="-269108" algn="just" defTabSz="449263" rtl="0" eaLnBrk="1" fontAlgn="base" latinLnBrk="0" hangingPunct="0">
              <a:lnSpc>
                <a:spcPct val="100000"/>
              </a:lnSpc>
              <a:spcBef>
                <a:spcPct val="0"/>
              </a:spcBef>
              <a:spcAft>
                <a:spcPts val="0"/>
              </a:spcAft>
              <a:buClr>
                <a:srgbClr val="000000"/>
              </a:buClr>
              <a:buSzPct val="100000"/>
              <a:buFont typeface="Arial" panose="020B0604020202020204" pitchFamily="34" charset="0"/>
              <a:buChar char="•"/>
              <a:tabLst>
                <a:tab pos="542978" algn="l"/>
                <a:tab pos="1085955" algn="l"/>
                <a:tab pos="1628933" algn="l"/>
                <a:tab pos="2171911" algn="l"/>
                <a:tab pos="2714889" algn="l"/>
                <a:tab pos="3257866" algn="l"/>
                <a:tab pos="3800845" algn="l"/>
                <a:tab pos="4343823" algn="l"/>
                <a:tab pos="4886801" algn="l"/>
                <a:tab pos="5429778" algn="l"/>
                <a:tab pos="5972756" algn="l"/>
                <a:tab pos="6515734" algn="l"/>
              </a:tabLst>
              <a:defRPr/>
            </a:pPr>
            <a:r>
              <a:rPr kumimoji="0" lang="en-ZA" sz="2000" b="0" i="0" u="none" strike="noStrike" kern="0" cap="none" spc="0" normalizeH="0" baseline="0" noProof="0" dirty="0">
                <a:ln>
                  <a:noFill/>
                </a:ln>
                <a:solidFill>
                  <a:srgbClr val="3333CC">
                    <a:lumMod val="50000"/>
                  </a:srgbClr>
                </a:solidFill>
                <a:effectLst/>
                <a:uLnTx/>
                <a:uFillTx/>
                <a:latin typeface="Century Gothic" panose="020B0502020202020204" pitchFamily="34" charset="0"/>
                <a:ea typeface="MS Gothic"/>
              </a:rPr>
              <a:t>Management of concessions and examination irregularities</a:t>
            </a:r>
            <a:endParaRPr kumimoji="0" lang="en-US" sz="2000" b="0" i="0" u="none" strike="noStrike" kern="0" cap="none" spc="0" normalizeH="0" baseline="0" noProof="0" dirty="0">
              <a:ln>
                <a:noFill/>
              </a:ln>
              <a:solidFill>
                <a:srgbClr val="3333CC">
                  <a:lumMod val="50000"/>
                </a:srgbClr>
              </a:solidFill>
              <a:effectLst/>
              <a:uLnTx/>
              <a:uFillTx/>
              <a:latin typeface="Century Gothic" panose="020B0502020202020204" pitchFamily="34" charset="0"/>
              <a:ea typeface="MS Gothic"/>
            </a:endParaRPr>
          </a:p>
          <a:p>
            <a:pPr marL="403661" marR="0" lvl="0" indent="-269108" algn="just" defTabSz="449263" rtl="0" eaLnBrk="1" fontAlgn="base" latinLnBrk="0" hangingPunct="0">
              <a:lnSpc>
                <a:spcPct val="100000"/>
              </a:lnSpc>
              <a:spcBef>
                <a:spcPct val="0"/>
              </a:spcBef>
              <a:spcAft>
                <a:spcPts val="0"/>
              </a:spcAft>
              <a:buClr>
                <a:srgbClr val="000000"/>
              </a:buClr>
              <a:buSzPct val="100000"/>
              <a:buFont typeface="Arial" panose="020B0604020202020204" pitchFamily="34" charset="0"/>
              <a:buChar char="•"/>
              <a:tabLst>
                <a:tab pos="542978" algn="l"/>
                <a:tab pos="1085955" algn="l"/>
                <a:tab pos="1628933" algn="l"/>
                <a:tab pos="2171911" algn="l"/>
                <a:tab pos="2714889" algn="l"/>
                <a:tab pos="3257866" algn="l"/>
                <a:tab pos="3800845" algn="l"/>
                <a:tab pos="4343823" algn="l"/>
                <a:tab pos="4886801" algn="l"/>
                <a:tab pos="5429778" algn="l"/>
                <a:tab pos="5972756" algn="l"/>
                <a:tab pos="6515734" algn="l"/>
              </a:tabLst>
              <a:defRPr/>
            </a:pPr>
            <a:r>
              <a:rPr kumimoji="0" lang="en-US" sz="2000" b="0" i="0" u="none" strike="noStrike" kern="0" cap="none" spc="0" normalizeH="0" baseline="0" noProof="0" dirty="0">
                <a:ln>
                  <a:noFill/>
                </a:ln>
                <a:solidFill>
                  <a:srgbClr val="3333CC">
                    <a:lumMod val="50000"/>
                  </a:srgbClr>
                </a:solidFill>
                <a:effectLst/>
                <a:uLnTx/>
                <a:uFillTx/>
                <a:latin typeface="Century Gothic" panose="020B0502020202020204" pitchFamily="34" charset="0"/>
                <a:ea typeface="MS Gothic"/>
              </a:rPr>
              <a:t>Standardisation of assessment outcomes</a:t>
            </a:r>
          </a:p>
          <a:p>
            <a:pPr marL="403661" marR="0" lvl="0" indent="-269108" algn="just" defTabSz="449263" rtl="0" eaLnBrk="1" fontAlgn="base" latinLnBrk="0" hangingPunct="0">
              <a:lnSpc>
                <a:spcPct val="100000"/>
              </a:lnSpc>
              <a:spcBef>
                <a:spcPct val="0"/>
              </a:spcBef>
              <a:spcAft>
                <a:spcPts val="0"/>
              </a:spcAft>
              <a:buClr>
                <a:srgbClr val="000000"/>
              </a:buClr>
              <a:buSzPct val="100000"/>
              <a:buFont typeface="Arial" panose="020B0604020202020204" pitchFamily="34" charset="0"/>
              <a:buChar char="•"/>
              <a:tabLst>
                <a:tab pos="542978" algn="l"/>
                <a:tab pos="1085955" algn="l"/>
                <a:tab pos="1628933" algn="l"/>
                <a:tab pos="2171911" algn="l"/>
                <a:tab pos="2714889" algn="l"/>
                <a:tab pos="3257866" algn="l"/>
                <a:tab pos="3800845" algn="l"/>
                <a:tab pos="4343823" algn="l"/>
                <a:tab pos="4886801" algn="l"/>
                <a:tab pos="5429778" algn="l"/>
                <a:tab pos="5972756" algn="l"/>
                <a:tab pos="6515734" algn="l"/>
              </a:tabLst>
              <a:defRPr/>
            </a:pPr>
            <a:r>
              <a:rPr kumimoji="0" lang="en-US" sz="2000" b="0" i="0" u="none" strike="noStrike" kern="0" cap="none" spc="0" normalizeH="0" baseline="0" noProof="0" dirty="0">
                <a:ln>
                  <a:noFill/>
                </a:ln>
                <a:solidFill>
                  <a:srgbClr val="3333CC">
                    <a:lumMod val="50000"/>
                  </a:srgbClr>
                </a:solidFill>
                <a:effectLst/>
                <a:uLnTx/>
                <a:uFillTx/>
                <a:latin typeface="Century Gothic" panose="020B0502020202020204" pitchFamily="34" charset="0"/>
                <a:ea typeface="MS Gothic"/>
              </a:rPr>
              <a:t>Approval of release of results</a:t>
            </a:r>
          </a:p>
          <a:p>
            <a:pPr marL="357188" indent="0" algn="just">
              <a:spcBef>
                <a:spcPts val="0"/>
              </a:spcBef>
              <a:spcAft>
                <a:spcPts val="0"/>
              </a:spcAft>
              <a:buFontTx/>
              <a:buNone/>
              <a:defRPr/>
            </a:pPr>
            <a:endParaRPr lang="en-ZA" sz="1800" dirty="0">
              <a:solidFill>
                <a:srgbClr val="003366"/>
              </a:solidFill>
              <a:ea typeface="Calibri" panose="020F0502020204030204" pitchFamily="34" charset="0"/>
              <a:cs typeface="Century Gothic" panose="020B0502020202020204" pitchFamily="34" charset="0"/>
            </a:endParaRPr>
          </a:p>
          <a:p>
            <a:pPr marL="357188" indent="0" algn="just">
              <a:spcBef>
                <a:spcPts val="0"/>
              </a:spcBef>
              <a:spcAft>
                <a:spcPts val="0"/>
              </a:spcAft>
              <a:buFontTx/>
              <a:buNone/>
              <a:defRPr/>
            </a:pPr>
            <a:endParaRPr lang="en-ZA" sz="2200" dirty="0">
              <a:solidFill>
                <a:srgbClr val="002060"/>
              </a:solidFill>
              <a:ea typeface="Calibri" panose="020F0502020204030204" pitchFamily="34" charset="0"/>
              <a:cs typeface="Century Gothic" panose="020B0502020202020204" pitchFamily="34" charset="0"/>
            </a:endParaRPr>
          </a:p>
          <a:p>
            <a:pPr marL="357188" indent="0" algn="just">
              <a:spcBef>
                <a:spcPts val="0"/>
              </a:spcBef>
              <a:spcAft>
                <a:spcPts val="0"/>
              </a:spcAft>
              <a:buFontTx/>
              <a:buNone/>
              <a:defRPr/>
            </a:pPr>
            <a:endParaRPr lang="en-US" sz="2200" dirty="0">
              <a:solidFill>
                <a:srgbClr val="002060"/>
              </a:solidFill>
            </a:endParaRPr>
          </a:p>
        </p:txBody>
      </p:sp>
      <p:sp>
        <p:nvSpPr>
          <p:cNvPr id="4" name="Slide Number Placeholder 9">
            <a:extLst>
              <a:ext uri="{FF2B5EF4-FFF2-40B4-BE49-F238E27FC236}">
                <a16:creationId xmlns:a16="http://schemas.microsoft.com/office/drawing/2014/main" id="{D267B794-7432-7913-9B98-FC33DB214E84}"/>
              </a:ext>
            </a:extLst>
          </p:cNvPr>
          <p:cNvSpPr txBox="1">
            <a:spLocks/>
          </p:cNvSpPr>
          <p:nvPr/>
        </p:nvSpPr>
        <p:spPr>
          <a:xfrm>
            <a:off x="7250112" y="6827838"/>
            <a:ext cx="2352675" cy="401638"/>
          </a:xfrm>
          <a:prstGeom prst="rect">
            <a:avLst/>
          </a:prstGeom>
        </p:spPr>
        <p:txBody>
          <a:bodyPr vert="horz" lIns="91440" tIns="45720" rIns="91440" bIns="45720" rtlCol="0" anchor="ctr"/>
          <a:lstStyle>
            <a:defPPr>
              <a:defRPr lang="en-GB"/>
            </a:defPPr>
            <a:lvl1pPr algn="r" defTabSz="449263" rtl="0" eaLnBrk="0" fontAlgn="base" hangingPunct="0">
              <a:spcBef>
                <a:spcPct val="0"/>
              </a:spcBef>
              <a:spcAft>
                <a:spcPct val="0"/>
              </a:spcAft>
              <a:defRPr sz="1323" kern="1200">
                <a:solidFill>
                  <a:schemeClr val="tx1">
                    <a:tint val="75000"/>
                  </a:schemeClr>
                </a:solidFill>
                <a:latin typeface="Arial" charset="0"/>
                <a:ea typeface="+mn-ea"/>
                <a:cs typeface="Arial" charset="0"/>
              </a:defRPr>
            </a:lvl1pPr>
            <a:lvl2pPr marL="430213" indent="-215900" algn="l" defTabSz="449263" rtl="0" eaLnBrk="0" fontAlgn="base" hangingPunct="0">
              <a:spcBef>
                <a:spcPct val="0"/>
              </a:spcBef>
              <a:spcAft>
                <a:spcPct val="0"/>
              </a:spcAft>
              <a:defRPr kern="1200">
                <a:solidFill>
                  <a:schemeClr val="bg1"/>
                </a:solidFill>
                <a:latin typeface="Arial" charset="0"/>
                <a:ea typeface="+mn-ea"/>
                <a:cs typeface="Arial" charset="0"/>
              </a:defRPr>
            </a:lvl2pPr>
            <a:lvl3pPr marL="646113" indent="-215900" algn="l" defTabSz="449263" rtl="0" eaLnBrk="0" fontAlgn="base" hangingPunct="0">
              <a:spcBef>
                <a:spcPct val="0"/>
              </a:spcBef>
              <a:spcAft>
                <a:spcPct val="0"/>
              </a:spcAft>
              <a:defRPr kern="1200">
                <a:solidFill>
                  <a:schemeClr val="bg1"/>
                </a:solidFill>
                <a:latin typeface="Arial" charset="0"/>
                <a:ea typeface="+mn-ea"/>
                <a:cs typeface="Arial" charset="0"/>
              </a:defRPr>
            </a:lvl3pPr>
            <a:lvl4pPr marL="862013" indent="-214313" algn="l" defTabSz="449263" rtl="0" eaLnBrk="0" fontAlgn="base" hangingPunct="0">
              <a:spcBef>
                <a:spcPct val="0"/>
              </a:spcBef>
              <a:spcAft>
                <a:spcPct val="0"/>
              </a:spcAft>
              <a:defRPr kern="1200">
                <a:solidFill>
                  <a:schemeClr val="bg1"/>
                </a:solidFill>
                <a:latin typeface="Arial" charset="0"/>
                <a:ea typeface="+mn-ea"/>
                <a:cs typeface="Arial" charset="0"/>
              </a:defRPr>
            </a:lvl4pPr>
            <a:lvl5pPr marL="1077913" indent="-215900" algn="l" defTabSz="449263" rtl="0" eaLnBrk="0" fontAlgn="base" hangingPunct="0">
              <a:spcBef>
                <a:spcPct val="0"/>
              </a:spcBef>
              <a:spcAft>
                <a:spcPct val="0"/>
              </a:spcAft>
              <a:defRPr kern="1200">
                <a:solidFill>
                  <a:schemeClr val="bg1"/>
                </a:solidFill>
                <a:latin typeface="Arial" charset="0"/>
                <a:ea typeface="+mn-ea"/>
                <a:cs typeface="Arial" charset="0"/>
              </a:defRPr>
            </a:lvl5pPr>
            <a:lvl6pPr marL="2286000" algn="l" defTabSz="914400" rtl="0" eaLnBrk="1" latinLnBrk="0" hangingPunct="1">
              <a:defRPr kern="1200">
                <a:solidFill>
                  <a:schemeClr val="bg1"/>
                </a:solidFill>
                <a:latin typeface="Arial" charset="0"/>
                <a:ea typeface="+mn-ea"/>
                <a:cs typeface="Arial" charset="0"/>
              </a:defRPr>
            </a:lvl6pPr>
            <a:lvl7pPr marL="2743200" algn="l" defTabSz="914400" rtl="0" eaLnBrk="1" latinLnBrk="0" hangingPunct="1">
              <a:defRPr kern="1200">
                <a:solidFill>
                  <a:schemeClr val="bg1"/>
                </a:solidFill>
                <a:latin typeface="Arial" charset="0"/>
                <a:ea typeface="+mn-ea"/>
                <a:cs typeface="Arial" charset="0"/>
              </a:defRPr>
            </a:lvl7pPr>
            <a:lvl8pPr marL="3200400" algn="l" defTabSz="914400" rtl="0" eaLnBrk="1" latinLnBrk="0" hangingPunct="1">
              <a:defRPr kern="1200">
                <a:solidFill>
                  <a:schemeClr val="bg1"/>
                </a:solidFill>
                <a:latin typeface="Arial" charset="0"/>
                <a:ea typeface="+mn-ea"/>
                <a:cs typeface="Arial" charset="0"/>
              </a:defRPr>
            </a:lvl8pPr>
            <a:lvl9pPr marL="3657600" algn="l" defTabSz="914400" rtl="0" eaLnBrk="1" latinLnBrk="0" hangingPunct="1">
              <a:defRPr kern="1200">
                <a:solidFill>
                  <a:schemeClr val="bg1"/>
                </a:solidFill>
                <a:latin typeface="Arial" charset="0"/>
                <a:ea typeface="+mn-ea"/>
                <a:cs typeface="Arial" charset="0"/>
              </a:defRPr>
            </a:lvl9pPr>
          </a:lstStyle>
          <a:p>
            <a:pPr marL="0" marR="0" lvl="0" indent="0" algn="r" defTabSz="1007943" rtl="0" eaLnBrk="1" fontAlgn="auto" latinLnBrk="0" hangingPunct="1">
              <a:lnSpc>
                <a:spcPct val="100000"/>
              </a:lnSpc>
              <a:spcBef>
                <a:spcPts val="0"/>
              </a:spcBef>
              <a:spcAft>
                <a:spcPts val="0"/>
              </a:spcAft>
              <a:buClrTx/>
              <a:buSzTx/>
              <a:buFontTx/>
              <a:buNone/>
              <a:tabLst/>
              <a:defRPr/>
            </a:pPr>
            <a:fld id="{7B6BAED9-AFDB-456E-85D9-B4912FE00623}" type="slidenum">
              <a:rPr kumimoji="0" lang="en-US" sz="1323" b="0" i="0" u="none" strike="noStrike" kern="1200" cap="none" spc="0" normalizeH="0" baseline="0" noProof="0" smtClean="0">
                <a:ln>
                  <a:noFill/>
                </a:ln>
                <a:solidFill>
                  <a:srgbClr val="000000">
                    <a:tint val="75000"/>
                  </a:srgbClr>
                </a:solidFill>
                <a:effectLst/>
                <a:uLnTx/>
                <a:uFillTx/>
                <a:latin typeface="Arial" charset="0"/>
                <a:ea typeface="MS Gothic"/>
                <a:cs typeface="Arial" charset="0"/>
              </a:rPr>
              <a:pPr marL="0" marR="0" lvl="0" indent="0" algn="r" defTabSz="1007943" rtl="0" eaLnBrk="1" fontAlgn="auto" latinLnBrk="0" hangingPunct="1">
                <a:lnSpc>
                  <a:spcPct val="100000"/>
                </a:lnSpc>
                <a:spcBef>
                  <a:spcPts val="0"/>
                </a:spcBef>
                <a:spcAft>
                  <a:spcPts val="0"/>
                </a:spcAft>
                <a:buClrTx/>
                <a:buSzTx/>
                <a:buFontTx/>
                <a:buNone/>
                <a:tabLst/>
                <a:defRPr/>
              </a:pPr>
              <a:t>6</a:t>
            </a:fld>
            <a:endParaRPr kumimoji="0" lang="en-US" sz="1797" b="1" i="0" u="none" strike="noStrike" kern="1200" cap="none" spc="0" normalizeH="0" baseline="0" noProof="0" dirty="0">
              <a:ln>
                <a:noFill/>
              </a:ln>
              <a:solidFill>
                <a:prstClr val="black"/>
              </a:solidFill>
              <a:effectLst/>
              <a:uLnTx/>
              <a:uFillTx/>
              <a:latin typeface="Calibri"/>
              <a:ea typeface="MS Gothic"/>
              <a:cs typeface="Arial" charset="0"/>
            </a:endParaRPr>
          </a:p>
        </p:txBody>
      </p:sp>
    </p:spTree>
    <p:extLst>
      <p:ext uri="{BB962C8B-B14F-4D97-AF65-F5344CB8AC3E}">
        <p14:creationId xmlns:p14="http://schemas.microsoft.com/office/powerpoint/2010/main" val="33272966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0079038" cy="935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39940" name="Rectangle 4"/>
          <p:cNvSpPr>
            <a:spLocks noGrp="1" noChangeArrowheads="1"/>
          </p:cNvSpPr>
          <p:nvPr>
            <p:ph type="body"/>
          </p:nvPr>
        </p:nvSpPr>
        <p:spPr>
          <a:xfrm>
            <a:off x="215106" y="224288"/>
            <a:ext cx="9650413" cy="6294595"/>
          </a:xfrm>
        </p:spPr>
        <p:txBody>
          <a:bodyPr anchor="t"/>
          <a:lstStyle/>
          <a:p>
            <a:pPr marL="717550" indent="-609600" algn="l" eaLnBrk="1">
              <a:spcAft>
                <a:spcPts val="142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en-US" sz="2400" b="1" dirty="0">
                <a:solidFill>
                  <a:schemeClr val="accent2">
                    <a:lumMod val="50000"/>
                  </a:schemeClr>
                </a:solidFill>
                <a:latin typeface="Century Gothic" panose="020B0502020202020204" pitchFamily="34" charset="0"/>
              </a:rPr>
              <a:t>National Senior Certificate </a:t>
            </a:r>
          </a:p>
          <a:p>
            <a:pPr marL="107950" algn="just" eaLnBrk="1">
              <a:spcAft>
                <a:spcPts val="142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en-US" sz="2200" dirty="0">
                <a:solidFill>
                  <a:srgbClr val="181966"/>
                </a:solidFill>
                <a:latin typeface="Century Gothic" panose="020B0502020202020204" pitchFamily="34" charset="0"/>
              </a:rPr>
              <a:t>The National Senior Certificate examinations are administered by three Assessment bodies (Department of Basic Education (DBE), Independent Examinations Board (IEB) and South African Comprehensive Assessment Institute (SACAI). All three assessment bodies are quality assured and certificated by Umalusi:</a:t>
            </a:r>
          </a:p>
          <a:p>
            <a:pPr marL="107950" algn="just" eaLnBrk="1">
              <a:spcAft>
                <a:spcPts val="142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r>
              <a:rPr lang="en-US" sz="2200" dirty="0">
                <a:solidFill>
                  <a:srgbClr val="181966"/>
                </a:solidFill>
                <a:latin typeface="Century Gothic" panose="020B0502020202020204" pitchFamily="34" charset="0"/>
              </a:rPr>
              <a:t>Overview of candidates that wrote  the NSC examinations</a:t>
            </a:r>
          </a:p>
          <a:p>
            <a:pPr marL="107950" algn="l" eaLnBrk="1">
              <a:spcAft>
                <a:spcPts val="1425"/>
              </a:spcAft>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pPr>
            <a:endParaRPr lang="en-US" sz="2400" dirty="0">
              <a:latin typeface="Century Gothic" panose="020B0502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3769763"/>
              </p:ext>
            </p:extLst>
          </p:nvPr>
        </p:nvGraphicFramePr>
        <p:xfrm>
          <a:off x="392112" y="2891610"/>
          <a:ext cx="9473408" cy="3566160"/>
        </p:xfrm>
        <a:graphic>
          <a:graphicData uri="http://schemas.openxmlformats.org/drawingml/2006/table">
            <a:tbl>
              <a:tblPr firstRow="1" bandRow="1">
                <a:tableStyleId>{21E4AEA4-8DFA-4A89-87EB-49C32662AFE0}</a:tableStyleId>
              </a:tblPr>
              <a:tblGrid>
                <a:gridCol w="2209800">
                  <a:extLst>
                    <a:ext uri="{9D8B030D-6E8A-4147-A177-3AD203B41FA5}">
                      <a16:colId xmlns:a16="http://schemas.microsoft.com/office/drawing/2014/main" val="2052361064"/>
                    </a:ext>
                  </a:extLst>
                </a:gridCol>
                <a:gridCol w="1524000">
                  <a:extLst>
                    <a:ext uri="{9D8B030D-6E8A-4147-A177-3AD203B41FA5}">
                      <a16:colId xmlns:a16="http://schemas.microsoft.com/office/drawing/2014/main" val="711050936"/>
                    </a:ext>
                  </a:extLst>
                </a:gridCol>
                <a:gridCol w="3276600">
                  <a:extLst>
                    <a:ext uri="{9D8B030D-6E8A-4147-A177-3AD203B41FA5}">
                      <a16:colId xmlns:a16="http://schemas.microsoft.com/office/drawing/2014/main" val="1068742871"/>
                    </a:ext>
                  </a:extLst>
                </a:gridCol>
                <a:gridCol w="2463008">
                  <a:extLst>
                    <a:ext uri="{9D8B030D-6E8A-4147-A177-3AD203B41FA5}">
                      <a16:colId xmlns:a16="http://schemas.microsoft.com/office/drawing/2014/main" val="562315495"/>
                    </a:ext>
                  </a:extLst>
                </a:gridCol>
              </a:tblGrid>
              <a:tr h="356978">
                <a:tc>
                  <a:txBody>
                    <a:bodyPr/>
                    <a:lstStyle/>
                    <a:p>
                      <a:r>
                        <a:rPr lang="en-US" dirty="0">
                          <a:latin typeface="Century Gothic" panose="020B0502020202020204" pitchFamily="34" charset="0"/>
                        </a:rPr>
                        <a:t>Assessment Body </a:t>
                      </a:r>
                      <a:endParaRPr lang="en-ZA" dirty="0">
                        <a:latin typeface="Century Gothic" panose="020B0502020202020204" pitchFamily="34" charset="0"/>
                      </a:endParaRPr>
                    </a:p>
                  </a:txBody>
                  <a:tcPr>
                    <a:solidFill>
                      <a:srgbClr val="22228B"/>
                    </a:solidFill>
                  </a:tcPr>
                </a:tc>
                <a:tc>
                  <a:txBody>
                    <a:bodyPr/>
                    <a:lstStyle/>
                    <a:p>
                      <a:pPr algn="r"/>
                      <a:r>
                        <a:rPr lang="en-US" dirty="0">
                          <a:solidFill>
                            <a:schemeClr val="accent3"/>
                          </a:solidFill>
                          <a:latin typeface="Century Gothic" panose="020B0502020202020204" pitchFamily="34" charset="0"/>
                        </a:rPr>
                        <a:t>2020</a:t>
                      </a:r>
                      <a:endParaRPr lang="en-ZA" dirty="0">
                        <a:solidFill>
                          <a:schemeClr val="accent3"/>
                        </a:solidFill>
                        <a:latin typeface="Century Gothic" panose="020B0502020202020204" pitchFamily="34" charset="0"/>
                      </a:endParaRPr>
                    </a:p>
                  </a:txBody>
                  <a:tcPr>
                    <a:solidFill>
                      <a:srgbClr val="22228B"/>
                    </a:solidFill>
                  </a:tcPr>
                </a:tc>
                <a:tc>
                  <a:txBody>
                    <a:bodyPr/>
                    <a:lstStyle/>
                    <a:p>
                      <a:pPr algn="r"/>
                      <a:r>
                        <a:rPr lang="en-US" dirty="0">
                          <a:solidFill>
                            <a:schemeClr val="accent3"/>
                          </a:solidFill>
                          <a:latin typeface="Century Gothic" panose="020B0502020202020204" pitchFamily="34" charset="0"/>
                        </a:rPr>
                        <a:t>2021</a:t>
                      </a:r>
                      <a:endParaRPr lang="en-ZA" dirty="0">
                        <a:solidFill>
                          <a:schemeClr val="accent3"/>
                        </a:solidFill>
                        <a:latin typeface="Century Gothic" panose="020B0502020202020204" pitchFamily="34" charset="0"/>
                      </a:endParaRPr>
                    </a:p>
                  </a:txBody>
                  <a:tcPr>
                    <a:solidFill>
                      <a:srgbClr val="22228B"/>
                    </a:solidFill>
                  </a:tcPr>
                </a:tc>
                <a:tc>
                  <a:txBody>
                    <a:bodyPr/>
                    <a:lstStyle/>
                    <a:p>
                      <a:pPr algn="r"/>
                      <a:r>
                        <a:rPr lang="en-US" dirty="0">
                          <a:solidFill>
                            <a:schemeClr val="accent3"/>
                          </a:solidFill>
                          <a:latin typeface="Century Gothic" panose="020B0502020202020204" pitchFamily="34" charset="0"/>
                        </a:rPr>
                        <a:t>2022</a:t>
                      </a:r>
                      <a:endParaRPr lang="en-ZA" dirty="0">
                        <a:solidFill>
                          <a:schemeClr val="accent3"/>
                        </a:solidFill>
                        <a:latin typeface="Century Gothic" panose="020B0502020202020204" pitchFamily="34" charset="0"/>
                      </a:endParaRPr>
                    </a:p>
                  </a:txBody>
                  <a:tcPr>
                    <a:solidFill>
                      <a:srgbClr val="22228B"/>
                    </a:solidFill>
                  </a:tcPr>
                </a:tc>
                <a:extLst>
                  <a:ext uri="{0D108BD9-81ED-4DB2-BD59-A6C34878D82A}">
                    <a16:rowId xmlns:a16="http://schemas.microsoft.com/office/drawing/2014/main" val="1287131322"/>
                  </a:ext>
                </a:extLst>
              </a:tr>
              <a:tr h="364027">
                <a:tc>
                  <a:txBody>
                    <a:bodyPr/>
                    <a:lstStyle/>
                    <a:p>
                      <a:r>
                        <a:rPr lang="en-US" dirty="0">
                          <a:latin typeface="Century Gothic" panose="020B0502020202020204" pitchFamily="34" charset="0"/>
                        </a:rPr>
                        <a:t>DBE</a:t>
                      </a:r>
                      <a:r>
                        <a:rPr lang="en-US" baseline="0" dirty="0">
                          <a:latin typeface="Century Gothic" panose="020B0502020202020204" pitchFamily="34" charset="0"/>
                        </a:rPr>
                        <a:t> FT </a:t>
                      </a:r>
                      <a:endParaRPr lang="en-ZA" dirty="0">
                        <a:latin typeface="Century Gothic" panose="020B0502020202020204" pitchFamily="34" charset="0"/>
                      </a:endParaRPr>
                    </a:p>
                  </a:txBody>
                  <a:tcPr/>
                </a:tc>
                <a:tc>
                  <a:txBody>
                    <a:bodyPr/>
                    <a:lstStyle/>
                    <a:p>
                      <a:pPr algn="r"/>
                      <a:r>
                        <a:rPr lang="en-US" dirty="0">
                          <a:solidFill>
                            <a:schemeClr val="tx1"/>
                          </a:solidFill>
                          <a:latin typeface="Century Gothic" panose="020B0502020202020204" pitchFamily="34" charset="0"/>
                        </a:rPr>
                        <a:t>610 484</a:t>
                      </a:r>
                      <a:endParaRPr lang="en-ZA" dirty="0">
                        <a:solidFill>
                          <a:schemeClr val="tx1"/>
                        </a:solidFill>
                        <a:latin typeface="Century Gothic" panose="020B0502020202020204" pitchFamily="34" charset="0"/>
                      </a:endParaRPr>
                    </a:p>
                  </a:txBody>
                  <a:tcPr>
                    <a:solidFill>
                      <a:schemeClr val="accent6">
                        <a:lumMod val="20000"/>
                        <a:lumOff val="80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latin typeface="Century Gothic" panose="020B0502020202020204" pitchFamily="34" charset="0"/>
                          <a:ea typeface="+mn-ea"/>
                          <a:cs typeface="+mn-cs"/>
                        </a:rPr>
                        <a:t>733 198</a:t>
                      </a:r>
                      <a:endParaRPr lang="en-ZA" sz="1800" kern="1200" dirty="0">
                        <a:solidFill>
                          <a:schemeClr val="tx1"/>
                        </a:solidFill>
                        <a:latin typeface="Century Gothic" panose="020B0502020202020204" pitchFamily="34" charset="0"/>
                        <a:ea typeface="+mn-ea"/>
                        <a:cs typeface="+mn-cs"/>
                      </a:endParaRPr>
                    </a:p>
                  </a:txBody>
                  <a:tcPr>
                    <a:solidFill>
                      <a:schemeClr val="accent6">
                        <a:lumMod val="20000"/>
                        <a:lumOff val="80000"/>
                      </a:schemeClr>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latin typeface="Century Gothic" panose="020B0502020202020204" pitchFamily="34" charset="0"/>
                          <a:ea typeface="+mn-ea"/>
                          <a:cs typeface="+mn-cs"/>
                        </a:rPr>
                        <a:t>752 265</a:t>
                      </a:r>
                      <a:endParaRPr lang="en-ZA" sz="1800" kern="1200" dirty="0">
                        <a:solidFill>
                          <a:schemeClr val="tx1"/>
                        </a:solidFill>
                        <a:latin typeface="Century Gothic" panose="020B0502020202020204" pitchFamily="34" charset="0"/>
                        <a:ea typeface="+mn-ea"/>
                        <a:cs typeface="+mn-cs"/>
                      </a:endParaRPr>
                    </a:p>
                  </a:txBody>
                  <a:tcPr>
                    <a:solidFill>
                      <a:schemeClr val="accent6">
                        <a:lumMod val="20000"/>
                        <a:lumOff val="80000"/>
                      </a:schemeClr>
                    </a:solidFill>
                  </a:tcPr>
                </a:tc>
                <a:extLst>
                  <a:ext uri="{0D108BD9-81ED-4DB2-BD59-A6C34878D82A}">
                    <a16:rowId xmlns:a16="http://schemas.microsoft.com/office/drawing/2014/main" val="3910809650"/>
                  </a:ext>
                </a:extLst>
              </a:tr>
              <a:tr h="356978">
                <a:tc>
                  <a:txBody>
                    <a:bodyPr/>
                    <a:lstStyle/>
                    <a:p>
                      <a:r>
                        <a:rPr lang="en-US" dirty="0">
                          <a:latin typeface="Century Gothic" panose="020B0502020202020204" pitchFamily="34" charset="0"/>
                        </a:rPr>
                        <a:t>DBE</a:t>
                      </a:r>
                      <a:r>
                        <a:rPr lang="en-US" baseline="0" dirty="0">
                          <a:latin typeface="Century Gothic" panose="020B0502020202020204" pitchFamily="34" charset="0"/>
                        </a:rPr>
                        <a:t> PT</a:t>
                      </a:r>
                      <a:endParaRPr lang="en-ZA" dirty="0">
                        <a:latin typeface="Century Gothic" panose="020B0502020202020204" pitchFamily="34" charset="0"/>
                      </a:endParaRPr>
                    </a:p>
                  </a:txBody>
                  <a:tcPr/>
                </a:tc>
                <a:tc>
                  <a:txBody>
                    <a:bodyPr/>
                    <a:lstStyle/>
                    <a:p>
                      <a:pPr algn="r"/>
                      <a:r>
                        <a:rPr lang="en-US" dirty="0">
                          <a:solidFill>
                            <a:schemeClr val="tx1"/>
                          </a:solidFill>
                          <a:latin typeface="Century Gothic" panose="020B0502020202020204" pitchFamily="34" charset="0"/>
                        </a:rPr>
                        <a:t>115 851</a:t>
                      </a:r>
                      <a:endParaRPr lang="en-ZA" dirty="0">
                        <a:solidFill>
                          <a:schemeClr val="tx1"/>
                        </a:solidFill>
                        <a:latin typeface="Century Gothic" panose="020B0502020202020204" pitchFamily="34" charset="0"/>
                      </a:endParaRPr>
                    </a:p>
                  </a:txBody>
                  <a:tcPr>
                    <a:solidFill>
                      <a:srgbClr val="E8E8F6"/>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latin typeface="Century Gothic" panose="020B0502020202020204" pitchFamily="34" charset="0"/>
                          <a:ea typeface="+mn-ea"/>
                          <a:cs typeface="+mn-cs"/>
                        </a:rPr>
                        <a:t>163 965</a:t>
                      </a:r>
                      <a:endParaRPr lang="en-ZA" sz="1800" kern="1200" dirty="0">
                        <a:solidFill>
                          <a:schemeClr val="tx1"/>
                        </a:solidFill>
                        <a:latin typeface="Century Gothic" panose="020B0502020202020204" pitchFamily="34" charset="0"/>
                        <a:ea typeface="+mn-ea"/>
                        <a:cs typeface="+mn-cs"/>
                      </a:endParaRPr>
                    </a:p>
                  </a:txBody>
                  <a:tcPr>
                    <a:solidFill>
                      <a:srgbClr val="E8E8F6"/>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latin typeface="Century Gothic" panose="020B0502020202020204" pitchFamily="34" charset="0"/>
                          <a:ea typeface="+mn-ea"/>
                          <a:cs typeface="+mn-cs"/>
                        </a:rPr>
                        <a:t>168 635</a:t>
                      </a:r>
                      <a:endParaRPr lang="en-ZA" sz="1800" kern="1200" dirty="0">
                        <a:solidFill>
                          <a:schemeClr val="tx1"/>
                        </a:solidFill>
                        <a:latin typeface="Century Gothic" panose="020B0502020202020204" pitchFamily="34" charset="0"/>
                        <a:ea typeface="+mn-ea"/>
                        <a:cs typeface="+mn-cs"/>
                      </a:endParaRPr>
                    </a:p>
                  </a:txBody>
                  <a:tcPr>
                    <a:solidFill>
                      <a:srgbClr val="E8E8F6"/>
                    </a:solidFill>
                  </a:tcPr>
                </a:tc>
                <a:extLst>
                  <a:ext uri="{0D108BD9-81ED-4DB2-BD59-A6C34878D82A}">
                    <a16:rowId xmlns:a16="http://schemas.microsoft.com/office/drawing/2014/main" val="2183529031"/>
                  </a:ext>
                </a:extLst>
              </a:tr>
              <a:tr h="356978">
                <a:tc>
                  <a:txBody>
                    <a:bodyPr/>
                    <a:lstStyle/>
                    <a:p>
                      <a:r>
                        <a:rPr lang="en-US" b="1" dirty="0">
                          <a:latin typeface="Century Gothic" panose="020B0502020202020204" pitchFamily="34" charset="0"/>
                        </a:rPr>
                        <a:t>TOTAL</a:t>
                      </a:r>
                      <a:endParaRPr lang="en-ZA" b="1" dirty="0">
                        <a:latin typeface="Century Gothic" panose="020B0502020202020204" pitchFamily="34" charset="0"/>
                      </a:endParaRPr>
                    </a:p>
                  </a:txBody>
                  <a:tcPr/>
                </a:tc>
                <a:tc>
                  <a:txBody>
                    <a:bodyPr/>
                    <a:lstStyle/>
                    <a:p>
                      <a:pPr algn="r"/>
                      <a:r>
                        <a:rPr lang="en-US" b="1" dirty="0">
                          <a:solidFill>
                            <a:schemeClr val="tx1"/>
                          </a:solidFill>
                          <a:latin typeface="Century Gothic" panose="020B0502020202020204" pitchFamily="34" charset="0"/>
                        </a:rPr>
                        <a:t>726 335</a:t>
                      </a:r>
                      <a:endParaRPr lang="en-ZA" b="1" dirty="0">
                        <a:solidFill>
                          <a:schemeClr val="tx1"/>
                        </a:solidFill>
                        <a:latin typeface="Century Gothic" panose="020B0502020202020204" pitchFamily="34" charset="0"/>
                      </a:endParaRP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ZA" sz="1800" b="1" kern="1200" dirty="0">
                          <a:solidFill>
                            <a:schemeClr val="tx1"/>
                          </a:solidFill>
                          <a:latin typeface="Century Gothic" panose="020B0502020202020204" pitchFamily="34" charset="0"/>
                          <a:ea typeface="+mn-ea"/>
                          <a:cs typeface="+mn-cs"/>
                        </a:rPr>
                        <a:t>897 163</a:t>
                      </a: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tx1"/>
                          </a:solidFill>
                          <a:latin typeface="Century Gothic" panose="020B0502020202020204" pitchFamily="34" charset="0"/>
                          <a:ea typeface="+mn-ea"/>
                          <a:cs typeface="+mn-cs"/>
                        </a:rPr>
                        <a:t>920 900</a:t>
                      </a:r>
                      <a:endParaRPr lang="en-ZA" sz="1800" b="1" kern="1200" dirty="0">
                        <a:solidFill>
                          <a:schemeClr val="tx1"/>
                        </a:solidFill>
                        <a:latin typeface="Century Gothic" panose="020B0502020202020204" pitchFamily="34" charset="0"/>
                        <a:ea typeface="+mn-ea"/>
                        <a:cs typeface="+mn-cs"/>
                      </a:endParaRPr>
                    </a:p>
                  </a:txBody>
                  <a:tcPr/>
                </a:tc>
                <a:extLst>
                  <a:ext uri="{0D108BD9-81ED-4DB2-BD59-A6C34878D82A}">
                    <a16:rowId xmlns:a16="http://schemas.microsoft.com/office/drawing/2014/main" val="461454076"/>
                  </a:ext>
                </a:extLst>
              </a:tr>
              <a:tr h="356978">
                <a:tc>
                  <a:txBody>
                    <a:bodyPr/>
                    <a:lstStyle/>
                    <a:p>
                      <a:r>
                        <a:rPr lang="en-US" dirty="0">
                          <a:latin typeface="Century Gothic" panose="020B0502020202020204" pitchFamily="34" charset="0"/>
                        </a:rPr>
                        <a:t>IEB</a:t>
                      </a:r>
                      <a:r>
                        <a:rPr lang="en-US" baseline="0" dirty="0">
                          <a:latin typeface="Century Gothic" panose="020B0502020202020204" pitchFamily="34" charset="0"/>
                        </a:rPr>
                        <a:t> FT </a:t>
                      </a:r>
                      <a:endParaRPr lang="en-ZA" dirty="0">
                        <a:latin typeface="Century Gothic" panose="020B0502020202020204" pitchFamily="34" charset="0"/>
                      </a:endParaRPr>
                    </a:p>
                  </a:txBody>
                  <a:tcPr/>
                </a:tc>
                <a:tc>
                  <a:txBody>
                    <a:bodyPr/>
                    <a:lstStyle/>
                    <a:p>
                      <a:pPr algn="r"/>
                      <a:r>
                        <a:rPr lang="en-US" dirty="0">
                          <a:solidFill>
                            <a:schemeClr val="tx1"/>
                          </a:solidFill>
                          <a:latin typeface="Century Gothic" panose="020B0502020202020204" pitchFamily="34" charset="0"/>
                        </a:rPr>
                        <a:t>12</a:t>
                      </a:r>
                      <a:r>
                        <a:rPr lang="en-US" baseline="0" dirty="0">
                          <a:solidFill>
                            <a:schemeClr val="tx1"/>
                          </a:solidFill>
                          <a:latin typeface="Century Gothic" panose="020B0502020202020204" pitchFamily="34" charset="0"/>
                        </a:rPr>
                        <a:t> 024</a:t>
                      </a:r>
                      <a:endParaRPr lang="en-ZA" dirty="0">
                        <a:solidFill>
                          <a:schemeClr val="tx1"/>
                        </a:solidFill>
                        <a:latin typeface="Century Gothic" panose="020B0502020202020204" pitchFamily="34" charset="0"/>
                      </a:endParaRP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800" dirty="0">
                          <a:solidFill>
                            <a:srgbClr val="002060"/>
                          </a:solidFill>
                          <a:latin typeface="Century Gothic" panose="020B0502020202020204" pitchFamily="34" charset="0"/>
                        </a:rPr>
                        <a:t>12 857</a:t>
                      </a:r>
                      <a:endParaRPr lang="en-ZA" sz="1800" dirty="0">
                        <a:solidFill>
                          <a:srgbClr val="002060"/>
                        </a:solidFill>
                        <a:latin typeface="Century Gothic" panose="020B0502020202020204" pitchFamily="34" charset="0"/>
                      </a:endParaRP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800" dirty="0">
                          <a:solidFill>
                            <a:srgbClr val="002060"/>
                          </a:solidFill>
                          <a:latin typeface="Century Gothic" panose="020B0502020202020204" pitchFamily="34" charset="0"/>
                        </a:rPr>
                        <a:t>12 581</a:t>
                      </a:r>
                      <a:endParaRPr lang="en-ZA" sz="1800" dirty="0">
                        <a:solidFill>
                          <a:srgbClr val="002060"/>
                        </a:solidFill>
                        <a:latin typeface="Century Gothic" panose="020B0502020202020204" pitchFamily="34" charset="0"/>
                      </a:endParaRPr>
                    </a:p>
                  </a:txBody>
                  <a:tcPr/>
                </a:tc>
                <a:extLst>
                  <a:ext uri="{0D108BD9-81ED-4DB2-BD59-A6C34878D82A}">
                    <a16:rowId xmlns:a16="http://schemas.microsoft.com/office/drawing/2014/main" val="3594446344"/>
                  </a:ext>
                </a:extLst>
              </a:tr>
              <a:tr h="356978">
                <a:tc>
                  <a:txBody>
                    <a:bodyPr/>
                    <a:lstStyle/>
                    <a:p>
                      <a:r>
                        <a:rPr lang="en-US" dirty="0">
                          <a:latin typeface="Century Gothic" panose="020B0502020202020204" pitchFamily="34" charset="0"/>
                        </a:rPr>
                        <a:t>IEB</a:t>
                      </a:r>
                      <a:r>
                        <a:rPr lang="en-US" baseline="0" dirty="0">
                          <a:latin typeface="Century Gothic" panose="020B0502020202020204" pitchFamily="34" charset="0"/>
                        </a:rPr>
                        <a:t> PT</a:t>
                      </a:r>
                      <a:endParaRPr lang="en-ZA" dirty="0">
                        <a:latin typeface="Century Gothic" panose="020B0502020202020204" pitchFamily="34" charset="0"/>
                      </a:endParaRPr>
                    </a:p>
                  </a:txBody>
                  <a:tcPr/>
                </a:tc>
                <a:tc>
                  <a:txBody>
                    <a:bodyPr/>
                    <a:lstStyle/>
                    <a:p>
                      <a:pPr algn="r"/>
                      <a:r>
                        <a:rPr lang="en-US" dirty="0">
                          <a:solidFill>
                            <a:schemeClr val="tx1"/>
                          </a:solidFill>
                          <a:latin typeface="Century Gothic" panose="020B0502020202020204" pitchFamily="34" charset="0"/>
                        </a:rPr>
                        <a:t>1 139</a:t>
                      </a:r>
                      <a:endParaRPr lang="en-ZA" dirty="0">
                        <a:solidFill>
                          <a:schemeClr val="tx1"/>
                        </a:solidFill>
                        <a:latin typeface="Century Gothic" panose="020B0502020202020204" pitchFamily="34" charset="0"/>
                      </a:endParaRPr>
                    </a:p>
                  </a:txBody>
                  <a:tcPr/>
                </a:tc>
                <a:tc>
                  <a:txBody>
                    <a:bodyPr/>
                    <a:lstStyle/>
                    <a:p>
                      <a:pPr algn="r"/>
                      <a:r>
                        <a:rPr lang="en-US" dirty="0">
                          <a:solidFill>
                            <a:schemeClr val="tx1"/>
                          </a:solidFill>
                          <a:latin typeface="Century Gothic" panose="020B0502020202020204" pitchFamily="34" charset="0"/>
                        </a:rPr>
                        <a:t>968</a:t>
                      </a:r>
                      <a:endParaRPr lang="en-ZA" dirty="0">
                        <a:solidFill>
                          <a:schemeClr val="tx1"/>
                        </a:solidFill>
                        <a:latin typeface="Century Gothic" panose="020B0502020202020204" pitchFamily="34" charset="0"/>
                      </a:endParaRPr>
                    </a:p>
                  </a:txBody>
                  <a:tcPr/>
                </a:tc>
                <a:tc>
                  <a:txBody>
                    <a:bodyPr/>
                    <a:lstStyle/>
                    <a:p>
                      <a:pPr algn="r"/>
                      <a:r>
                        <a:rPr lang="en-US" dirty="0">
                          <a:solidFill>
                            <a:schemeClr val="tx1"/>
                          </a:solidFill>
                          <a:latin typeface="Century Gothic" panose="020B0502020202020204" pitchFamily="34" charset="0"/>
                        </a:rPr>
                        <a:t>955</a:t>
                      </a:r>
                      <a:endParaRPr lang="en-ZA" dirty="0">
                        <a:solidFill>
                          <a:schemeClr val="tx1"/>
                        </a:solidFill>
                        <a:latin typeface="Century Gothic" panose="020B0502020202020204" pitchFamily="34" charset="0"/>
                      </a:endParaRPr>
                    </a:p>
                  </a:txBody>
                  <a:tcPr/>
                </a:tc>
                <a:extLst>
                  <a:ext uri="{0D108BD9-81ED-4DB2-BD59-A6C34878D82A}">
                    <a16:rowId xmlns:a16="http://schemas.microsoft.com/office/drawing/2014/main" val="2099943299"/>
                  </a:ext>
                </a:extLst>
              </a:tr>
              <a:tr h="356978">
                <a:tc>
                  <a:txBody>
                    <a:bodyPr/>
                    <a:lstStyle/>
                    <a:p>
                      <a:r>
                        <a:rPr lang="en-US" b="1" dirty="0">
                          <a:latin typeface="Century Gothic" panose="020B0502020202020204" pitchFamily="34" charset="0"/>
                        </a:rPr>
                        <a:t>TOTAL</a:t>
                      </a:r>
                      <a:endParaRPr lang="en-ZA" b="1" dirty="0">
                        <a:latin typeface="Century Gothic" panose="020B0502020202020204" pitchFamily="34" charset="0"/>
                      </a:endParaRPr>
                    </a:p>
                  </a:txBody>
                  <a:tcPr/>
                </a:tc>
                <a:tc>
                  <a:txBody>
                    <a:bodyPr/>
                    <a:lstStyle/>
                    <a:p>
                      <a:pPr algn="r"/>
                      <a:r>
                        <a:rPr lang="en-US" b="1" dirty="0">
                          <a:solidFill>
                            <a:schemeClr val="tx1"/>
                          </a:solidFill>
                          <a:latin typeface="Century Gothic" panose="020B0502020202020204" pitchFamily="34" charset="0"/>
                        </a:rPr>
                        <a:t>13 163</a:t>
                      </a:r>
                      <a:endParaRPr lang="en-ZA" b="1" dirty="0">
                        <a:solidFill>
                          <a:schemeClr val="tx1"/>
                        </a:solidFill>
                        <a:latin typeface="Century Gothic" panose="020B0502020202020204" pitchFamily="34" charset="0"/>
                      </a:endParaRP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tx1"/>
                          </a:solidFill>
                          <a:latin typeface="Century Gothic" panose="020B0502020202020204" pitchFamily="34" charset="0"/>
                          <a:ea typeface="+mn-ea"/>
                          <a:cs typeface="+mn-cs"/>
                        </a:rPr>
                        <a:t>13 825</a:t>
                      </a:r>
                      <a:endParaRPr lang="en-ZA" sz="1800" b="1" kern="1200" dirty="0">
                        <a:solidFill>
                          <a:schemeClr val="tx1"/>
                        </a:solidFill>
                        <a:latin typeface="Century Gothic" panose="020B0502020202020204" pitchFamily="34" charset="0"/>
                        <a:ea typeface="+mn-ea"/>
                        <a:cs typeface="+mn-cs"/>
                      </a:endParaRP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tx1"/>
                          </a:solidFill>
                          <a:latin typeface="Century Gothic" panose="020B0502020202020204" pitchFamily="34" charset="0"/>
                          <a:ea typeface="+mn-ea"/>
                          <a:cs typeface="+mn-cs"/>
                        </a:rPr>
                        <a:t>13 536</a:t>
                      </a:r>
                      <a:endParaRPr lang="en-ZA" sz="1800" b="1" kern="1200" dirty="0">
                        <a:solidFill>
                          <a:schemeClr val="tx1"/>
                        </a:solidFill>
                        <a:latin typeface="Century Gothic" panose="020B0502020202020204" pitchFamily="34" charset="0"/>
                        <a:ea typeface="+mn-ea"/>
                        <a:cs typeface="+mn-cs"/>
                      </a:endParaRPr>
                    </a:p>
                  </a:txBody>
                  <a:tcPr/>
                </a:tc>
                <a:extLst>
                  <a:ext uri="{0D108BD9-81ED-4DB2-BD59-A6C34878D82A}">
                    <a16:rowId xmlns:a16="http://schemas.microsoft.com/office/drawing/2014/main" val="1544343273"/>
                  </a:ext>
                </a:extLst>
              </a:tr>
              <a:tr h="356978">
                <a:tc>
                  <a:txBody>
                    <a:bodyPr/>
                    <a:lstStyle/>
                    <a:p>
                      <a:r>
                        <a:rPr lang="en-US" baseline="0" dirty="0">
                          <a:latin typeface="Century Gothic" panose="020B0502020202020204" pitchFamily="34" charset="0"/>
                        </a:rPr>
                        <a:t>SACAI </a:t>
                      </a:r>
                      <a:endParaRPr lang="en-ZA" dirty="0">
                        <a:latin typeface="Century Gothic" panose="020B0502020202020204" pitchFamily="34" charset="0"/>
                      </a:endParaRPr>
                    </a:p>
                  </a:txBody>
                  <a:tcPr/>
                </a:tc>
                <a:tc>
                  <a:txBody>
                    <a:bodyPr/>
                    <a:lstStyle/>
                    <a:p>
                      <a:pPr algn="r"/>
                      <a:r>
                        <a:rPr lang="en-US" dirty="0">
                          <a:solidFill>
                            <a:schemeClr val="tx1"/>
                          </a:solidFill>
                          <a:latin typeface="Century Gothic" panose="020B0502020202020204" pitchFamily="34" charset="0"/>
                        </a:rPr>
                        <a:t>2 927</a:t>
                      </a:r>
                      <a:endParaRPr lang="en-ZA" dirty="0">
                        <a:solidFill>
                          <a:schemeClr val="tx1"/>
                        </a:solidFill>
                        <a:latin typeface="Century Gothic" panose="020B0502020202020204" pitchFamily="34" charset="0"/>
                      </a:endParaRPr>
                    </a:p>
                  </a:txBody>
                  <a:tcPr/>
                </a:tc>
                <a:tc>
                  <a:txBody>
                    <a:bodyPr/>
                    <a:lstStyle/>
                    <a:p>
                      <a:pPr algn="r"/>
                      <a:r>
                        <a:rPr lang="en-US" dirty="0">
                          <a:solidFill>
                            <a:schemeClr val="tx1"/>
                          </a:solidFill>
                          <a:latin typeface="Century Gothic" panose="020B0502020202020204" pitchFamily="34" charset="0"/>
                        </a:rPr>
                        <a:t>3  998</a:t>
                      </a:r>
                      <a:endParaRPr lang="en-ZA" dirty="0">
                        <a:solidFill>
                          <a:schemeClr val="tx1"/>
                        </a:solidFill>
                        <a:latin typeface="Century Gothic" panose="020B0502020202020204" pitchFamily="34" charset="0"/>
                      </a:endParaRPr>
                    </a:p>
                  </a:txBody>
                  <a:tcPr/>
                </a:tc>
                <a:tc>
                  <a:txBody>
                    <a:bodyPr/>
                    <a:lstStyle/>
                    <a:p>
                      <a:pPr algn="r"/>
                      <a:r>
                        <a:rPr lang="en-US" dirty="0">
                          <a:solidFill>
                            <a:schemeClr val="tx1"/>
                          </a:solidFill>
                          <a:latin typeface="Century Gothic" panose="020B0502020202020204" pitchFamily="34" charset="0"/>
                        </a:rPr>
                        <a:t>4 951</a:t>
                      </a:r>
                      <a:endParaRPr lang="en-ZA" dirty="0">
                        <a:solidFill>
                          <a:schemeClr val="tx1"/>
                        </a:solidFill>
                        <a:latin typeface="Century Gothic" panose="020B0502020202020204" pitchFamily="34" charset="0"/>
                      </a:endParaRPr>
                    </a:p>
                  </a:txBody>
                  <a:tcPr/>
                </a:tc>
                <a:extLst>
                  <a:ext uri="{0D108BD9-81ED-4DB2-BD59-A6C34878D82A}">
                    <a16:rowId xmlns:a16="http://schemas.microsoft.com/office/drawing/2014/main" val="3896638223"/>
                  </a:ext>
                </a:extLst>
              </a:tr>
              <a:tr h="616154">
                <a:tc>
                  <a:txBody>
                    <a:bodyPr/>
                    <a:lstStyle/>
                    <a:p>
                      <a:r>
                        <a:rPr lang="en-US" b="1" dirty="0">
                          <a:latin typeface="Century Gothic" panose="020B0502020202020204" pitchFamily="34" charset="0"/>
                        </a:rPr>
                        <a:t>TOTAL</a:t>
                      </a:r>
                      <a:endParaRPr lang="en-ZA" b="1" dirty="0">
                        <a:latin typeface="Century Gothic" panose="020B0502020202020204" pitchFamily="34" charset="0"/>
                      </a:endParaRPr>
                    </a:p>
                  </a:txBody>
                  <a:tcPr/>
                </a:tc>
                <a:tc>
                  <a:txBody>
                    <a:bodyPr/>
                    <a:lstStyle/>
                    <a:p>
                      <a:pPr algn="r"/>
                      <a:r>
                        <a:rPr lang="en-US" b="1" dirty="0">
                          <a:solidFill>
                            <a:schemeClr val="tx1"/>
                          </a:solidFill>
                          <a:latin typeface="Century Gothic" panose="020B0502020202020204" pitchFamily="34" charset="0"/>
                        </a:rPr>
                        <a:t>2 927</a:t>
                      </a:r>
                      <a:endParaRPr lang="en-ZA" b="1" dirty="0">
                        <a:solidFill>
                          <a:schemeClr val="tx1"/>
                        </a:solidFill>
                        <a:latin typeface="Century Gothic" panose="020B0502020202020204" pitchFamily="34" charset="0"/>
                      </a:endParaRPr>
                    </a:p>
                  </a:txBody>
                  <a:tcPr/>
                </a:tc>
                <a:tc>
                  <a:txBody>
                    <a:bodyPr/>
                    <a:lstStyle/>
                    <a:p>
                      <a:pPr algn="r"/>
                      <a:r>
                        <a:rPr lang="en-US" b="1" dirty="0">
                          <a:solidFill>
                            <a:schemeClr val="tx1"/>
                          </a:solidFill>
                          <a:latin typeface="Century Gothic" panose="020B0502020202020204" pitchFamily="34" charset="0"/>
                        </a:rPr>
                        <a:t>3 998</a:t>
                      </a:r>
                      <a:endParaRPr lang="en-ZA" b="1" dirty="0">
                        <a:solidFill>
                          <a:schemeClr val="tx1"/>
                        </a:solidFill>
                        <a:latin typeface="Century Gothic" panose="020B0502020202020204" pitchFamily="34" charset="0"/>
                      </a:endParaRPr>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0000"/>
                          </a:solidFill>
                          <a:effectLst/>
                          <a:uLnTx/>
                          <a:uFillTx/>
                          <a:latin typeface="Century Gothic" panose="020B0502020202020204" pitchFamily="34" charset="0"/>
                          <a:ea typeface="+mn-ea"/>
                        </a:rPr>
                        <a:t>4 951</a:t>
                      </a:r>
                      <a:endParaRPr kumimoji="0" lang="en-ZA" sz="1800" b="1" i="0" u="none" strike="noStrike" kern="1200" cap="none" spc="0" normalizeH="0" baseline="0" noProof="0" dirty="0">
                        <a:ln>
                          <a:noFill/>
                        </a:ln>
                        <a:solidFill>
                          <a:srgbClr val="000000"/>
                        </a:solidFill>
                        <a:effectLst/>
                        <a:uLnTx/>
                        <a:uFillTx/>
                        <a:latin typeface="Century Gothic" panose="020B0502020202020204" pitchFamily="34" charset="0"/>
                        <a:ea typeface="+mn-ea"/>
                      </a:endParaRPr>
                    </a:p>
                    <a:p>
                      <a:pPr algn="r"/>
                      <a:endParaRPr lang="en-ZA" b="1" dirty="0">
                        <a:solidFill>
                          <a:schemeClr val="tx1"/>
                        </a:solidFill>
                        <a:latin typeface="Century Gothic" panose="020B0502020202020204" pitchFamily="34" charset="0"/>
                      </a:endParaRPr>
                    </a:p>
                  </a:txBody>
                  <a:tcPr/>
                </a:tc>
                <a:extLst>
                  <a:ext uri="{0D108BD9-81ED-4DB2-BD59-A6C34878D82A}">
                    <a16:rowId xmlns:a16="http://schemas.microsoft.com/office/drawing/2014/main" val="2524661360"/>
                  </a:ext>
                </a:extLst>
              </a:tr>
            </a:tbl>
          </a:graphicData>
        </a:graphic>
      </p:graphicFrame>
      <p:sp>
        <p:nvSpPr>
          <p:cNvPr id="4" name="Slide Number Placeholder 3"/>
          <p:cNvSpPr>
            <a:spLocks noGrp="1"/>
          </p:cNvSpPr>
          <p:nvPr>
            <p:ph type="sldNum" idx="4"/>
          </p:nvPr>
        </p:nvSpPr>
        <p:spPr>
          <a:xfrm>
            <a:off x="7224713" y="6884988"/>
            <a:ext cx="2351087" cy="522287"/>
          </a:xfrm>
        </p:spPr>
        <p:txBody>
          <a:bodyPr/>
          <a:lstStyle/>
          <a:p>
            <a:pPr marL="0" marR="0" lvl="0" indent="0" algn="r" defTabSz="449263" rtl="0" eaLnBrk="1" fontAlgn="base" latinLnBrk="0" hangingPunct="0">
              <a:lnSpc>
                <a:spcPct val="93000"/>
              </a:lnSpc>
              <a:spcBef>
                <a:spcPct val="0"/>
              </a:spcBef>
              <a:spcAft>
                <a:spcPct val="0"/>
              </a:spcAft>
              <a:buClr>
                <a:srgbClr val="000000"/>
              </a:buClr>
              <a:buSzPct val="45000"/>
              <a:buFont typeface="Wingdings" pitchFamily="2" charset="2"/>
              <a:buNone/>
              <a:tabLst/>
              <a:defRPr/>
            </a:pPr>
            <a:fld id="{FB682254-A90A-4E36-AFA3-8B22414A6040}" type="slidenum">
              <a:rPr kumimoji="0" lang="en-GB" altLang="en-US" sz="1400" b="0" i="0" u="none" strike="noStrike" kern="1200" cap="none" spc="0" normalizeH="0" baseline="0" noProof="0" smtClean="0">
                <a:ln>
                  <a:noFill/>
                </a:ln>
                <a:solidFill>
                  <a:srgbClr val="000000"/>
                </a:solidFill>
                <a:effectLst/>
                <a:uLnTx/>
                <a:uFillTx/>
                <a:latin typeface="Century Gothic" panose="020B0502020202020204" pitchFamily="34" charset="0"/>
                <a:ea typeface="MS Gothic" pitchFamily="49" charset="-128"/>
                <a:cs typeface="Arial" charset="0"/>
              </a:rPr>
              <a:pPr marL="0" marR="0" lvl="0" indent="0" algn="r" defTabSz="449263" rtl="0" eaLnBrk="1" fontAlgn="base" latinLnBrk="0" hangingPunct="0">
                <a:lnSpc>
                  <a:spcPct val="93000"/>
                </a:lnSpc>
                <a:spcBef>
                  <a:spcPct val="0"/>
                </a:spcBef>
                <a:spcAft>
                  <a:spcPct val="0"/>
                </a:spcAft>
                <a:buClr>
                  <a:srgbClr val="000000"/>
                </a:buClr>
                <a:buSzPct val="45000"/>
                <a:buFont typeface="Wingdings" pitchFamily="2" charset="2"/>
                <a:buNone/>
                <a:tabLst/>
                <a:defRPr/>
              </a:pPr>
              <a:t>7</a:t>
            </a:fld>
            <a:endParaRPr kumimoji="0" lang="en-GB" altLang="en-US" sz="1400" b="0" i="0" u="none" strike="noStrike" kern="1200" cap="none" spc="0" normalizeH="0" baseline="0" noProof="0" dirty="0">
              <a:ln>
                <a:noFill/>
              </a:ln>
              <a:solidFill>
                <a:srgbClr val="000000"/>
              </a:solidFill>
              <a:effectLst/>
              <a:uLnTx/>
              <a:uFillTx/>
              <a:latin typeface="Century Gothic" panose="020B0502020202020204" pitchFamily="34" charset="0"/>
              <a:ea typeface="MS Gothic" pitchFamily="49" charset="-128"/>
              <a:cs typeface="Arial" charset="0"/>
            </a:endParaRPr>
          </a:p>
        </p:txBody>
      </p:sp>
    </p:spTree>
    <p:extLst>
      <p:ext uri="{BB962C8B-B14F-4D97-AF65-F5344CB8AC3E}">
        <p14:creationId xmlns:p14="http://schemas.microsoft.com/office/powerpoint/2010/main" val="389566850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bwMode="auto">
          <a:xfrm>
            <a:off x="925512" y="1916832"/>
            <a:ext cx="7848600" cy="3024336"/>
          </a:xfrm>
          <a:prstGeom prst="roundRect">
            <a:avLst/>
          </a:prstGeom>
          <a:solidFill>
            <a:srgbClr val="22228B"/>
          </a:solidFill>
          <a:ln w="9525" cap="flat" cmpd="sng" algn="ctr">
            <a:no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pPr eaLnBrk="1">
              <a:lnSpc>
                <a:spcPct val="93000"/>
              </a:lnSpc>
              <a:buClr>
                <a:srgbClr val="000000"/>
              </a:buClr>
              <a:buSzPct val="45000"/>
              <a:buFont typeface="Wingdings" charset="2"/>
              <a:buNone/>
              <a:defRPr/>
            </a:pPr>
            <a:endParaRPr lang="en-ZA" dirty="0">
              <a:solidFill>
                <a:srgbClr val="FFFFFF"/>
              </a:solidFill>
            </a:endParaRPr>
          </a:p>
          <a:p>
            <a:pPr marL="622300" lvl="0" indent="-439738" algn="ctr">
              <a:lnSpc>
                <a:spcPct val="93000"/>
              </a:lnSpc>
              <a:spcAft>
                <a:spcPts val="1425"/>
              </a:spcAft>
              <a:buClr>
                <a:srgbClr val="000000"/>
              </a:buClr>
              <a:buSzPct val="45000"/>
              <a:defRPr/>
            </a:pPr>
            <a:r>
              <a:rPr lang="en-ZA" altLang="en-US" sz="4000" b="1" kern="0" dirty="0">
                <a:latin typeface="Century Gothic" panose="020B0502020202020204" pitchFamily="34" charset="0"/>
              </a:rPr>
              <a:t>QUALITY ASSURANCE PROCESSESS UNDERTAKEN in 2022 </a:t>
            </a:r>
          </a:p>
        </p:txBody>
      </p:sp>
      <p:sp>
        <p:nvSpPr>
          <p:cNvPr id="3" name="Slide Number Placeholder 2"/>
          <p:cNvSpPr>
            <a:spLocks noGrp="1"/>
          </p:cNvSpPr>
          <p:nvPr>
            <p:ph type="sldNum" idx="4"/>
          </p:nvPr>
        </p:nvSpPr>
        <p:spPr>
          <a:xfrm>
            <a:off x="7224713" y="6884988"/>
            <a:ext cx="2351087" cy="522287"/>
          </a:xfrm>
        </p:spPr>
        <p:txBody>
          <a:bodyPr/>
          <a:lstStyle/>
          <a:p>
            <a:fld id="{FB682254-A90A-4E36-AFA3-8B22414A6040}" type="slidenum">
              <a:rPr lang="en-GB" altLang="en-US" b="0" smtClean="0"/>
              <a:pPr/>
              <a:t>8</a:t>
            </a:fld>
            <a:endParaRPr lang="en-GB" altLang="en-US" b="0" dirty="0"/>
          </a:p>
        </p:txBody>
      </p:sp>
    </p:spTree>
    <p:extLst>
      <p:ext uri="{BB962C8B-B14F-4D97-AF65-F5344CB8AC3E}">
        <p14:creationId xmlns:p14="http://schemas.microsoft.com/office/powerpoint/2010/main" val="4077110919"/>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68313" y="0"/>
            <a:ext cx="9066212" cy="1112837"/>
          </a:xfrm>
        </p:spPr>
        <p:txBody>
          <a:bodyPr/>
          <a:lstStyle/>
          <a:p>
            <a:r>
              <a:rPr lang="en-ZA" altLang="en-US" sz="3200" b="1" dirty="0">
                <a:solidFill>
                  <a:srgbClr val="002060"/>
                </a:solidFill>
                <a:latin typeface="Century Gothic" panose="020B0502020202020204" pitchFamily="34" charset="0"/>
              </a:rPr>
              <a:t>Overview of the Quality Assurance of Assessment and Examination Processes: DBE</a:t>
            </a:r>
          </a:p>
        </p:txBody>
      </p:sp>
      <p:sp>
        <p:nvSpPr>
          <p:cNvPr id="14339" name="Content Placeholder 2"/>
          <p:cNvSpPr>
            <a:spLocks noGrp="1"/>
          </p:cNvSpPr>
          <p:nvPr>
            <p:ph idx="1"/>
          </p:nvPr>
        </p:nvSpPr>
        <p:spPr>
          <a:xfrm>
            <a:off x="87312" y="1120727"/>
            <a:ext cx="9905999" cy="5334001"/>
          </a:xfrm>
        </p:spPr>
        <p:txBody>
          <a:bodyPr/>
          <a:lstStyle/>
          <a:p>
            <a:pPr algn="just">
              <a:buSzPct val="100000"/>
              <a:buFont typeface="Arial" panose="020B0604020202020204" pitchFamily="34" charset="0"/>
              <a:buChar char="•"/>
              <a:defRPr/>
            </a:pPr>
            <a:r>
              <a:rPr lang="en-US" altLang="en-US" sz="2250" dirty="0">
                <a:solidFill>
                  <a:schemeClr val="accent6">
                    <a:lumMod val="50000"/>
                  </a:schemeClr>
                </a:solidFill>
                <a:latin typeface="Century Gothic" panose="020B0502020202020204" pitchFamily="34" charset="0"/>
              </a:rPr>
              <a:t>Umalusi moderated and</a:t>
            </a:r>
            <a:r>
              <a:rPr lang="en-ZA" altLang="en-US" sz="2250" dirty="0">
                <a:solidFill>
                  <a:srgbClr val="002060"/>
                </a:solidFill>
                <a:latin typeface="Century Gothic" panose="020B0502020202020204" pitchFamily="34" charset="0"/>
                <a:ea typeface="Calibri" panose="020F0502020204030204" pitchFamily="34" charset="0"/>
                <a:cs typeface="Century Gothic" panose="020B0502020202020204" pitchFamily="34" charset="0"/>
              </a:rPr>
              <a:t> approved </a:t>
            </a:r>
            <a:r>
              <a:rPr lang="en-ZA" altLang="en-US" sz="2250" b="1" dirty="0">
                <a:solidFill>
                  <a:srgbClr val="002060"/>
                </a:solidFill>
                <a:latin typeface="Century Gothic" panose="020B0502020202020204" pitchFamily="34" charset="0"/>
                <a:ea typeface="Calibri" panose="020F0502020204030204" pitchFamily="34" charset="0"/>
                <a:cs typeface="Century Gothic" panose="020B0502020202020204" pitchFamily="34" charset="0"/>
              </a:rPr>
              <a:t>162</a:t>
            </a:r>
            <a:r>
              <a:rPr lang="en-ZA" altLang="en-US" sz="2250" b="1" dirty="0">
                <a:solidFill>
                  <a:srgbClr val="FF0000"/>
                </a:solidFill>
                <a:latin typeface="Century Gothic" panose="020B0502020202020204" pitchFamily="34" charset="0"/>
                <a:ea typeface="Calibri" panose="020F0502020204030204" pitchFamily="34" charset="0"/>
                <a:cs typeface="Century Gothic" panose="020B0502020202020204" pitchFamily="34" charset="0"/>
              </a:rPr>
              <a:t> </a:t>
            </a:r>
            <a:r>
              <a:rPr lang="en-ZA" altLang="en-US" sz="2250" b="1" dirty="0">
                <a:solidFill>
                  <a:srgbClr val="002060"/>
                </a:solidFill>
                <a:latin typeface="Century Gothic" panose="020B0502020202020204" pitchFamily="34" charset="0"/>
                <a:ea typeface="Calibri" panose="020F0502020204030204" pitchFamily="34" charset="0"/>
                <a:cs typeface="Century Gothic" panose="020B0502020202020204" pitchFamily="34" charset="0"/>
              </a:rPr>
              <a:t>NSC question papers </a:t>
            </a:r>
            <a:r>
              <a:rPr lang="en-ZA" altLang="en-US" sz="2250" dirty="0">
                <a:solidFill>
                  <a:srgbClr val="002060"/>
                </a:solidFill>
                <a:latin typeface="Century Gothic" panose="020B0502020202020204" pitchFamily="34" charset="0"/>
                <a:ea typeface="Calibri" panose="020F0502020204030204" pitchFamily="34" charset="0"/>
                <a:cs typeface="Century Gothic" panose="020B0502020202020204" pitchFamily="34" charset="0"/>
              </a:rPr>
              <a:t>for this examination. This included back up question papers for Life Orientation, Information Technology paper 1 and Computer Applications Technology paper 1.</a:t>
            </a:r>
          </a:p>
          <a:p>
            <a:pPr algn="just">
              <a:buSzPct val="100000"/>
              <a:buFont typeface="Arial" panose="020B0604020202020204" pitchFamily="34" charset="0"/>
              <a:buChar char="•"/>
              <a:defRPr/>
            </a:pPr>
            <a:r>
              <a:rPr lang="en-ZA" altLang="en-US" sz="2250" dirty="0">
                <a:solidFill>
                  <a:srgbClr val="002060"/>
                </a:solidFill>
                <a:latin typeface="Century Gothic" panose="020B0502020202020204" pitchFamily="34" charset="0"/>
                <a:ea typeface="Calibri" panose="020F0502020204030204" pitchFamily="34" charset="0"/>
                <a:cs typeface="Century Gothic" panose="020B0502020202020204" pitchFamily="34" charset="0"/>
              </a:rPr>
              <a:t>Umalusi sampled </a:t>
            </a:r>
            <a:r>
              <a:rPr lang="en-US" altLang="en-US" sz="2250" dirty="0">
                <a:solidFill>
                  <a:srgbClr val="002060"/>
                </a:solidFill>
                <a:latin typeface="Century Gothic" panose="020B0502020202020204" pitchFamily="34" charset="0"/>
                <a:ea typeface="Calibri" panose="020F0502020204030204" pitchFamily="34" charset="0"/>
                <a:cs typeface="Century Gothic" panose="020B0502020202020204" pitchFamily="34" charset="0"/>
              </a:rPr>
              <a:t>ten NSC subjects for school-based assessment (SBA) moderation, across the nine provincial education departments (PED). The evidence of Practical Assessment Tasks (PAT) was moderated as part of SBA for subjects with a practical component.</a:t>
            </a:r>
            <a:endParaRPr lang="en-ZA" altLang="en-US" sz="2250" dirty="0">
              <a:solidFill>
                <a:srgbClr val="002060"/>
              </a:solidFill>
              <a:latin typeface="Century Gothic" panose="020B0502020202020204" pitchFamily="34" charset="0"/>
              <a:ea typeface="Calibri" panose="020F0502020204030204" pitchFamily="34" charset="0"/>
              <a:cs typeface="Century Gothic" panose="020B0502020202020204" pitchFamily="34" charset="0"/>
            </a:endParaRPr>
          </a:p>
          <a:p>
            <a:pPr algn="just">
              <a:buSzPct val="100000"/>
              <a:buFont typeface="Arial" panose="020B0604020202020204" pitchFamily="34" charset="0"/>
              <a:buChar char="•"/>
              <a:defRPr/>
            </a:pPr>
            <a:r>
              <a:rPr lang="en-ZA" altLang="en-US" sz="2400" dirty="0">
                <a:solidFill>
                  <a:srgbClr val="002060"/>
                </a:solidFill>
                <a:latin typeface="Century Gothic" panose="020B0502020202020204" pitchFamily="34" charset="0"/>
                <a:cs typeface="Century Gothic" panose="020B0502020202020204" pitchFamily="34" charset="0"/>
              </a:rPr>
              <a:t>The DBE’s </a:t>
            </a:r>
            <a:r>
              <a:rPr lang="en-ZA" altLang="en-US" sz="2400" b="1" dirty="0">
                <a:solidFill>
                  <a:srgbClr val="002060"/>
                </a:solidFill>
                <a:latin typeface="Century Gothic" panose="020B0502020202020204" pitchFamily="34" charset="0"/>
                <a:cs typeface="Century Gothic" panose="020B0502020202020204" pitchFamily="34" charset="0"/>
              </a:rPr>
              <a:t>state </a:t>
            </a:r>
            <a:r>
              <a:rPr lang="en-ZA" altLang="en-US" sz="2400" b="1" dirty="0">
                <a:solidFill>
                  <a:srgbClr val="002060"/>
                </a:solidFill>
                <a:latin typeface="Century Gothic" panose="020B0502020202020204" pitchFamily="34" charset="0"/>
                <a:ea typeface="Calibri" panose="020F0502020204030204" pitchFamily="34" charset="0"/>
                <a:cs typeface="Century Gothic" panose="020B0502020202020204" pitchFamily="34" charset="0"/>
              </a:rPr>
              <a:t>of readiness </a:t>
            </a:r>
            <a:r>
              <a:rPr lang="en-ZA" altLang="en-US" sz="2400" dirty="0">
                <a:solidFill>
                  <a:srgbClr val="002060"/>
                </a:solidFill>
                <a:latin typeface="Century Gothic" panose="020B0502020202020204" pitchFamily="34" charset="0"/>
                <a:ea typeface="Calibri" panose="020F0502020204030204" pitchFamily="34" charset="0"/>
                <a:cs typeface="Century Gothic" panose="020B0502020202020204" pitchFamily="34" charset="0"/>
              </a:rPr>
              <a:t>to conduct the November 2022 NSC examinations was reported on 14 October 2022.</a:t>
            </a:r>
            <a:r>
              <a:rPr lang="en-GB" sz="2250" dirty="0">
                <a:solidFill>
                  <a:schemeClr val="accent6">
                    <a:lumMod val="50000"/>
                  </a:schemeClr>
                </a:solidFill>
                <a:latin typeface="Century Gothic" panose="020B0502020202020204" pitchFamily="34" charset="0"/>
              </a:rPr>
              <a:t> </a:t>
            </a:r>
          </a:p>
          <a:p>
            <a:pPr algn="just">
              <a:buSzPct val="100000"/>
              <a:buFont typeface="Arial" panose="020B0604020202020204" pitchFamily="34" charset="0"/>
              <a:buChar char="•"/>
              <a:defRPr/>
            </a:pPr>
            <a:r>
              <a:rPr lang="en-GB" sz="2250" dirty="0">
                <a:solidFill>
                  <a:schemeClr val="accent6">
                    <a:lumMod val="50000"/>
                  </a:schemeClr>
                </a:solidFill>
                <a:latin typeface="Century Gothic" panose="020B0502020202020204" pitchFamily="34" charset="0"/>
              </a:rPr>
              <a:t>Umalusi </a:t>
            </a:r>
            <a:r>
              <a:rPr lang="en-GB" sz="2250" b="1" dirty="0">
                <a:solidFill>
                  <a:schemeClr val="accent6">
                    <a:lumMod val="50000"/>
                  </a:schemeClr>
                </a:solidFill>
                <a:latin typeface="Century Gothic" panose="020B0502020202020204" pitchFamily="34" charset="0"/>
              </a:rPr>
              <a:t>monitored</a:t>
            </a:r>
            <a:r>
              <a:rPr lang="en-GB" sz="2250" dirty="0">
                <a:solidFill>
                  <a:schemeClr val="accent6">
                    <a:lumMod val="50000"/>
                  </a:schemeClr>
                </a:solidFill>
                <a:latin typeface="Century Gothic" panose="020B0502020202020204" pitchFamily="34" charset="0"/>
              </a:rPr>
              <a:t> a sample of </a:t>
            </a:r>
            <a:r>
              <a:rPr lang="en-GB" sz="2250" b="1" dirty="0">
                <a:solidFill>
                  <a:schemeClr val="accent6">
                    <a:lumMod val="50000"/>
                  </a:schemeClr>
                </a:solidFill>
                <a:latin typeface="Century Gothic" panose="020B0502020202020204" pitchFamily="34" charset="0"/>
              </a:rPr>
              <a:t>400 examination centres </a:t>
            </a:r>
            <a:r>
              <a:rPr lang="en-GB" sz="2250" dirty="0">
                <a:solidFill>
                  <a:schemeClr val="accent6">
                    <a:lumMod val="50000"/>
                  </a:schemeClr>
                </a:solidFill>
                <a:latin typeface="Century Gothic" panose="020B0502020202020204" pitchFamily="34" charset="0"/>
              </a:rPr>
              <a:t>and </a:t>
            </a:r>
            <a:r>
              <a:rPr lang="en-GB" sz="2250" b="1" dirty="0">
                <a:solidFill>
                  <a:schemeClr val="accent6">
                    <a:lumMod val="50000"/>
                  </a:schemeClr>
                </a:solidFill>
                <a:latin typeface="Century Gothic" panose="020B0502020202020204" pitchFamily="34" charset="0"/>
              </a:rPr>
              <a:t>10 marking centres</a:t>
            </a:r>
            <a:r>
              <a:rPr lang="en-GB" sz="2250" dirty="0">
                <a:solidFill>
                  <a:schemeClr val="accent6">
                    <a:lumMod val="50000"/>
                  </a:schemeClr>
                </a:solidFill>
                <a:latin typeface="Century Gothic" panose="020B0502020202020204" pitchFamily="34" charset="0"/>
              </a:rPr>
              <a:t>.</a:t>
            </a:r>
            <a:endParaRPr lang="en-ZA" sz="2250" kern="0" dirty="0">
              <a:solidFill>
                <a:schemeClr val="accent6">
                  <a:lumMod val="50000"/>
                </a:schemeClr>
              </a:solidFill>
              <a:latin typeface="Century Gothic" panose="020B0502020202020204" pitchFamily="34" charset="0"/>
            </a:endParaRPr>
          </a:p>
          <a:p>
            <a:pPr algn="just">
              <a:buSzPct val="70000"/>
              <a:buFont typeface="Arial" panose="020B0604020202020204" pitchFamily="34" charset="0"/>
              <a:buChar char="•"/>
              <a:defRPr/>
            </a:pPr>
            <a:endParaRPr lang="en-GB" altLang="en-US" sz="2250" dirty="0">
              <a:solidFill>
                <a:srgbClr val="002060"/>
              </a:solidFill>
              <a:latin typeface="Century Gothic" panose="020B0502020202020204" pitchFamily="34" charset="0"/>
            </a:endParaRPr>
          </a:p>
          <a:p>
            <a:pPr algn="just">
              <a:buSzPct val="70000"/>
              <a:buFont typeface="Arial" panose="020B0604020202020204" pitchFamily="34" charset="0"/>
              <a:buChar char="•"/>
              <a:defRPr/>
            </a:pPr>
            <a:endParaRPr lang="en-GB" altLang="en-US" sz="2250" dirty="0">
              <a:solidFill>
                <a:srgbClr val="002060"/>
              </a:solidFill>
              <a:latin typeface="Century Gothic" panose="020B0502020202020204" pitchFamily="34" charset="0"/>
            </a:endParaRPr>
          </a:p>
          <a:p>
            <a:pPr algn="just">
              <a:defRPr/>
            </a:pPr>
            <a:endParaRPr lang="en-ZA" altLang="en-US" sz="2250" dirty="0">
              <a:latin typeface="Century Gothic" panose="020B0502020202020204" pitchFamily="34" charset="0"/>
            </a:endParaRPr>
          </a:p>
        </p:txBody>
      </p:sp>
      <p:sp>
        <p:nvSpPr>
          <p:cNvPr id="2" name="Slide Number Placeholder 1"/>
          <p:cNvSpPr>
            <a:spLocks noGrp="1"/>
          </p:cNvSpPr>
          <p:nvPr>
            <p:ph type="sldNum" sz="quarter" idx="4294967295"/>
          </p:nvPr>
        </p:nvSpPr>
        <p:spPr/>
        <p:txBody>
          <a:bodyPr/>
          <a:lstStyle/>
          <a:p>
            <a:pPr marL="0" marR="0" lvl="0" indent="0" algn="r" defTabSz="449263" rtl="0" eaLnBrk="1" fontAlgn="base" latinLnBrk="0" hangingPunct="0">
              <a:lnSpc>
                <a:spcPct val="93000"/>
              </a:lnSpc>
              <a:spcBef>
                <a:spcPct val="0"/>
              </a:spcBef>
              <a:spcAft>
                <a:spcPct val="0"/>
              </a:spcAft>
              <a:buClr>
                <a:srgbClr val="000000"/>
              </a:buClr>
              <a:buSzPct val="45000"/>
              <a:buFont typeface="Wingdings" pitchFamily="2" charset="2"/>
              <a:buNone/>
              <a:tabLst/>
              <a:defRPr/>
            </a:pPr>
            <a:fld id="{6E752065-9866-40C6-BD87-6268BE28AB23}" type="slidenum">
              <a:rPr kumimoji="0" lang="en-ZA" sz="1400" b="0" i="0" u="none" strike="noStrike" kern="1200" cap="none" spc="0" normalizeH="0" baseline="0" noProof="0" smtClean="0">
                <a:ln>
                  <a:noFill/>
                </a:ln>
                <a:solidFill>
                  <a:srgbClr val="000000"/>
                </a:solidFill>
                <a:effectLst/>
                <a:uLnTx/>
                <a:uFillTx/>
                <a:latin typeface="Century Gothic" panose="020B0502020202020204" pitchFamily="34" charset="0"/>
                <a:ea typeface="MS Gothic" pitchFamily="49" charset="-128"/>
                <a:cs typeface="Arial" charset="0"/>
              </a:rPr>
              <a:pPr marL="0" marR="0" lvl="0" indent="0" algn="r" defTabSz="449263" rtl="0" eaLnBrk="1" fontAlgn="base" latinLnBrk="0" hangingPunct="0">
                <a:lnSpc>
                  <a:spcPct val="93000"/>
                </a:lnSpc>
                <a:spcBef>
                  <a:spcPct val="0"/>
                </a:spcBef>
                <a:spcAft>
                  <a:spcPct val="0"/>
                </a:spcAft>
                <a:buClr>
                  <a:srgbClr val="000000"/>
                </a:buClr>
                <a:buSzPct val="45000"/>
                <a:buFont typeface="Wingdings" pitchFamily="2" charset="2"/>
                <a:buNone/>
                <a:tabLst/>
                <a:defRPr/>
              </a:pPr>
              <a:t>9</a:t>
            </a:fld>
            <a:endParaRPr kumimoji="0" lang="en-ZA" sz="1400" b="0" i="0" u="none" strike="noStrike" kern="1200" cap="none" spc="0" normalizeH="0" baseline="0" noProof="0" dirty="0">
              <a:ln>
                <a:noFill/>
              </a:ln>
              <a:solidFill>
                <a:srgbClr val="000000"/>
              </a:solidFill>
              <a:effectLst/>
              <a:uLnTx/>
              <a:uFillTx/>
              <a:latin typeface="Century Gothic" panose="020B0502020202020204" pitchFamily="34" charset="0"/>
              <a:ea typeface="MS Gothic" pitchFamily="49" charset="-128"/>
              <a:cs typeface="Arial" charset="0"/>
            </a:endParaRPr>
          </a:p>
        </p:txBody>
      </p:sp>
    </p:spTree>
    <p:extLst>
      <p:ext uri="{BB962C8B-B14F-4D97-AF65-F5344CB8AC3E}">
        <p14:creationId xmlns:p14="http://schemas.microsoft.com/office/powerpoint/2010/main" val="1752514274"/>
      </p:ext>
    </p:extLst>
  </p:cSld>
  <p:clrMapOvr>
    <a:masterClrMapping/>
  </p:clrMapOvr>
</p:sld>
</file>

<file path=ppt/theme/theme1.xml><?xml version="1.0" encoding="utf-8"?>
<a:theme xmlns:a="http://schemas.openxmlformats.org/drawingml/2006/main" name="1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MS Gothic"/>
        <a:cs typeface="MS Gothic"/>
      </a:majorFont>
      <a:minorFont>
        <a:latin typeface="Arial"/>
        <a:ea typeface="MS Gothic"/>
        <a:cs typeface="MS Gothic"/>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45000"/>
          <a:buFont typeface="Wingdings" charset="2"/>
          <a:buNone/>
          <a:tabLst/>
          <a:defRPr kumimoji="0" lang="en-GB" sz="18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45000"/>
          <a:buFont typeface="Wingdings" charset="2"/>
          <a:buNone/>
          <a:tabLst/>
          <a:defRPr kumimoji="0" lang="en-GB" sz="1800" b="0" i="0" u="none" strike="noStrike" cap="none" normalizeH="0" baseline="0" smtClean="0">
            <a:ln>
              <a:noFill/>
            </a:ln>
            <a:solidFill>
              <a:schemeClr val="bg1"/>
            </a:solidFill>
            <a:effectLst/>
            <a:latin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MS Gothic"/>
        <a:cs typeface="MS Gothic"/>
      </a:majorFont>
      <a:minorFont>
        <a:latin typeface="Arial"/>
        <a:ea typeface="MS Gothic"/>
        <a:cs typeface="MS Gothic"/>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45000"/>
          <a:buFont typeface="Wingdings" charset="2"/>
          <a:buNone/>
          <a:tabLst/>
          <a:defRPr kumimoji="0" lang="en-GB" sz="18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45000"/>
          <a:buFont typeface="Wingdings" charset="2"/>
          <a:buNone/>
          <a:tabLst/>
          <a:defRPr kumimoji="0" lang="en-GB" sz="1800" b="0" i="0" u="none" strike="noStrike" cap="none" normalizeH="0" baseline="0" smtClean="0">
            <a:ln>
              <a:noFill/>
            </a:ln>
            <a:solidFill>
              <a:schemeClr val="bg1"/>
            </a:solidFill>
            <a:effectLst/>
            <a:latin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MS Gothic"/>
        <a:cs typeface=""/>
      </a:majorFont>
      <a:minorFont>
        <a:latin typeface="Arial"/>
        <a:ea typeface="MS Gothic"/>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45000"/>
          <a:buFont typeface="Wingdings" panose="05000000000000000000" pitchFamily="2" charset="2"/>
          <a:buNone/>
          <a:tabLst/>
          <a:defRPr kumimoji="0" lang="en-GB" altLang="en-US" sz="1800" b="0" i="0" u="none" strike="noStrike" cap="none" normalizeH="0" baseline="0" smtClean="0">
            <a:ln>
              <a:noFill/>
            </a:ln>
            <a:solidFill>
              <a:schemeClr val="bg1"/>
            </a:solidFill>
            <a:effectLst/>
            <a:latin typeface="Arial" panose="020B0604020202020204" pitchFamily="34"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45000"/>
          <a:buFont typeface="Wingdings" panose="05000000000000000000" pitchFamily="2" charset="2"/>
          <a:buNone/>
          <a:tabLst/>
          <a:defRPr kumimoji="0" lang="en-GB" altLang="en-US" sz="1800" b="0" i="0" u="none" strike="noStrike" cap="none" normalizeH="0" baseline="0" smtClean="0">
            <a:ln>
              <a:noFill/>
            </a:ln>
            <a:solidFill>
              <a:schemeClr val="bg1"/>
            </a:solidFill>
            <a:effectLst/>
            <a:latin typeface="Arial" panose="020B0604020202020204" pitchFamily="34"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6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MS Gothic"/>
        <a:cs typeface="MS Gothic"/>
      </a:majorFont>
      <a:minorFont>
        <a:latin typeface="Arial"/>
        <a:ea typeface="MS Gothic"/>
        <a:cs typeface="MS Gothic"/>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45000"/>
          <a:buFont typeface="Wingdings" charset="2"/>
          <a:buNone/>
          <a:tabLst/>
          <a:defRPr kumimoji="0" lang="en-GB" sz="18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45000"/>
          <a:buFont typeface="Wingdings" charset="2"/>
          <a:buNone/>
          <a:tabLst/>
          <a:defRPr kumimoji="0" lang="en-GB" sz="1800" b="0" i="0" u="none" strike="noStrike" cap="none" normalizeH="0" baseline="0" smtClean="0">
            <a:ln>
              <a:noFill/>
            </a:ln>
            <a:solidFill>
              <a:schemeClr val="bg1"/>
            </a:solidFill>
            <a:effectLst/>
            <a:latin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MS Gothic"/>
        <a:cs typeface=""/>
      </a:majorFont>
      <a:minorFont>
        <a:latin typeface="Arial"/>
        <a:ea typeface="MS Gothic"/>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45000"/>
          <a:buFont typeface="Wingdings" panose="05000000000000000000" pitchFamily="2" charset="2"/>
          <a:buNone/>
          <a:tabLst/>
          <a:defRPr kumimoji="0" lang="en-GB" altLang="en-US" sz="1800" b="0" i="0" u="none" strike="noStrike" cap="none" normalizeH="0" baseline="0" smtClean="0">
            <a:ln>
              <a:noFill/>
            </a:ln>
            <a:solidFill>
              <a:schemeClr val="bg1"/>
            </a:solidFill>
            <a:effectLst/>
            <a:latin typeface="Arial" panose="020B0604020202020204" pitchFamily="34"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45000"/>
          <a:buFont typeface="Wingdings" panose="05000000000000000000" pitchFamily="2" charset="2"/>
          <a:buNone/>
          <a:tabLst/>
          <a:defRPr kumimoji="0" lang="en-GB" altLang="en-US" sz="1800" b="0" i="0" u="none" strike="noStrike" cap="none" normalizeH="0" baseline="0" smtClean="0">
            <a:ln>
              <a:noFill/>
            </a:ln>
            <a:solidFill>
              <a:schemeClr val="bg1"/>
            </a:solidFill>
            <a:effectLst/>
            <a:latin typeface="Arial" panose="020B0604020202020204" pitchFamily="34"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5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MS Gothic"/>
        <a:cs typeface="MS Gothic"/>
      </a:majorFont>
      <a:minorFont>
        <a:latin typeface="Arial"/>
        <a:ea typeface="MS Gothic"/>
        <a:cs typeface="MS Gothic"/>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45000"/>
          <a:buFont typeface="Wingdings" charset="2"/>
          <a:buNone/>
          <a:tabLst/>
          <a:defRPr kumimoji="0" lang="en-GB" sz="18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45000"/>
          <a:buFont typeface="Wingdings" charset="2"/>
          <a:buNone/>
          <a:tabLst/>
          <a:defRPr kumimoji="0" lang="en-GB" sz="1800" b="0" i="0" u="none" strike="noStrike" cap="none" normalizeH="0" baseline="0" smtClean="0">
            <a:ln>
              <a:noFill/>
            </a:ln>
            <a:solidFill>
              <a:schemeClr val="bg1"/>
            </a:solidFill>
            <a:effectLst/>
            <a:latin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7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MS Gothic"/>
        <a:cs typeface="MS Gothic"/>
      </a:majorFont>
      <a:minorFont>
        <a:latin typeface="Arial"/>
        <a:ea typeface="MS Gothic"/>
        <a:cs typeface="MS Gothic"/>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45000"/>
          <a:buFont typeface="Wingdings" charset="2"/>
          <a:buNone/>
          <a:tabLst/>
          <a:defRPr kumimoji="0" lang="en-GB" sz="18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45000"/>
          <a:buFont typeface="Wingdings" charset="2"/>
          <a:buNone/>
          <a:tabLst/>
          <a:defRPr kumimoji="0" lang="en-GB" sz="1800" b="0" i="0" u="none" strike="noStrike" cap="none" normalizeH="0" baseline="0" smtClean="0">
            <a:ln>
              <a:noFill/>
            </a:ln>
            <a:solidFill>
              <a:schemeClr val="bg1"/>
            </a:solidFill>
            <a:effectLst/>
            <a:latin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8_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MS Gothic"/>
        <a:cs typeface="MS Gothic"/>
      </a:majorFont>
      <a:minorFont>
        <a:latin typeface="Arial"/>
        <a:ea typeface="MS Gothic"/>
        <a:cs typeface="MS Gothic"/>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45000"/>
          <a:buFont typeface="Wingdings" charset="2"/>
          <a:buNone/>
          <a:tabLst/>
          <a:defRPr kumimoji="0" lang="en-GB" sz="18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45000"/>
          <a:buFont typeface="Wingdings" charset="2"/>
          <a:buNone/>
          <a:tabLst/>
          <a:defRPr kumimoji="0" lang="en-GB" sz="1800" b="0" i="0" u="none" strike="noStrike" cap="none" normalizeH="0" baseline="0" smtClean="0">
            <a:ln>
              <a:noFill/>
            </a:ln>
            <a:solidFill>
              <a:schemeClr val="bg1"/>
            </a:solidFill>
            <a:effectLst/>
            <a:latin typeface="Arial"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4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45000"/>
          <a:buFont typeface="Wingdings" pitchFamily="2" charset="2"/>
          <a:buNone/>
          <a:tabLst/>
          <a:defRPr kumimoji="0" lang="en-GB" sz="1800" b="0" i="0" u="none" strike="noStrike" cap="none" normalizeH="0" baseline="0" smtClean="0">
            <a:ln>
              <a:noFill/>
            </a:ln>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45000"/>
          <a:buFont typeface="Wingdings" pitchFamily="2" charset="2"/>
          <a:buNone/>
          <a:tabLst/>
          <a:defRPr kumimoji="0" lang="en-GB" sz="1800" b="0" i="0" u="none" strike="noStrike" cap="none" normalizeH="0" baseline="0" smtClean="0">
            <a:ln>
              <a:noFill/>
            </a:ln>
            <a:effectLst/>
            <a:latin typeface="Arial"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11</TotalTime>
  <Words>3614</Words>
  <Application>Microsoft Office PowerPoint</Application>
  <PresentationFormat>Custom</PresentationFormat>
  <Paragraphs>549</Paragraphs>
  <Slides>55</Slides>
  <Notes>37</Notes>
  <HiddenSlides>0</HiddenSlides>
  <MMClips>0</MMClips>
  <ScaleCrop>false</ScaleCrop>
  <HeadingPairs>
    <vt:vector size="6" baseType="variant">
      <vt:variant>
        <vt:lpstr>Fonts Used</vt:lpstr>
      </vt:variant>
      <vt:variant>
        <vt:i4>6</vt:i4>
      </vt:variant>
      <vt:variant>
        <vt:lpstr>Theme</vt:lpstr>
      </vt:variant>
      <vt:variant>
        <vt:i4>9</vt:i4>
      </vt:variant>
      <vt:variant>
        <vt:lpstr>Slide Titles</vt:lpstr>
      </vt:variant>
      <vt:variant>
        <vt:i4>55</vt:i4>
      </vt:variant>
    </vt:vector>
  </HeadingPairs>
  <TitlesOfParts>
    <vt:vector size="70" baseType="lpstr">
      <vt:lpstr>Arial</vt:lpstr>
      <vt:lpstr>Calibri</vt:lpstr>
      <vt:lpstr>Century Gothic</vt:lpstr>
      <vt:lpstr>Symbol</vt:lpstr>
      <vt:lpstr>Times New Roman</vt:lpstr>
      <vt:lpstr>Wingdings</vt:lpstr>
      <vt:lpstr>1_Office Theme</vt:lpstr>
      <vt:lpstr>2_Office Theme</vt:lpstr>
      <vt:lpstr>3_Office Theme</vt:lpstr>
      <vt:lpstr>6_Office Theme</vt:lpstr>
      <vt:lpstr>4_Office Theme</vt:lpstr>
      <vt:lpstr>5_Office Theme</vt:lpstr>
      <vt:lpstr>7_Office Theme</vt:lpstr>
      <vt:lpstr>8_Office Theme</vt:lpstr>
      <vt:lpstr>4_Custom Design</vt:lpstr>
      <vt:lpstr>Select Committee on Education and Technology, Sports, Arts and Culture  Briefing on the November 2022 National Senior Certificate Examination</vt:lpstr>
      <vt:lpstr>Presentation Outline</vt:lpstr>
      <vt:lpstr>PowerPoint Presentation</vt:lpstr>
      <vt:lpstr>PowerPoint Presentation</vt:lpstr>
      <vt:lpstr>PowerPoint Presentation</vt:lpstr>
      <vt:lpstr>Framework for Quality Assurance of Assessment</vt:lpstr>
      <vt:lpstr>PowerPoint Presentation</vt:lpstr>
      <vt:lpstr>PowerPoint Presentation</vt:lpstr>
      <vt:lpstr>Overview of the Quality Assurance of Assessment and Examination Processes: DBE</vt:lpstr>
      <vt:lpstr>Overview of the Quality Assurance of Assessment and Examination  Processes</vt:lpstr>
      <vt:lpstr>PowerPoint Presentation</vt:lpstr>
      <vt:lpstr>Moderation of Question Papers</vt:lpstr>
      <vt:lpstr>Moderation of Question Papers</vt:lpstr>
      <vt:lpstr>Moderation of Question Papers</vt:lpstr>
      <vt:lpstr>PowerPoint Presentation</vt:lpstr>
      <vt:lpstr> Scope of Moderation of SBA  </vt:lpstr>
      <vt:lpstr>Scope of Moderation of SBA</vt:lpstr>
      <vt:lpstr>  Moderation of SBA, PAT and oral assessment   </vt:lpstr>
      <vt:lpstr>  Moderation of SBA, PAT and oral assessment   </vt:lpstr>
      <vt:lpstr>Moderation of School-Based Assessment</vt:lpstr>
      <vt:lpstr>PowerPoint Presentation</vt:lpstr>
      <vt:lpstr> Monitoring the State of Readiness to conduct examination </vt:lpstr>
      <vt:lpstr>Monitoring of the State of Readiness to Conduct Examinations</vt:lpstr>
      <vt:lpstr> Monitoring the State of Readiness to conduct examination </vt:lpstr>
      <vt:lpstr>PowerPoint Presentation</vt:lpstr>
      <vt:lpstr> Audit of Appointed Markers  </vt:lpstr>
      <vt:lpstr>  Audit of Appointed Markers   </vt:lpstr>
      <vt:lpstr>Audit of Appointed Markers</vt:lpstr>
      <vt:lpstr>PowerPoint Presentation</vt:lpstr>
      <vt:lpstr>Monitoring of the Writing of the Examination</vt:lpstr>
      <vt:lpstr>Quality Assurance of Assessment Processes</vt:lpstr>
      <vt:lpstr>Monitoring of the Writing of the Examinations</vt:lpstr>
      <vt:lpstr>PowerPoint Presentation</vt:lpstr>
      <vt:lpstr>Marking Guidelines Standardisation</vt:lpstr>
      <vt:lpstr>Marking Guidelines Standardisation</vt:lpstr>
      <vt:lpstr>PowerPoint Presentation</vt:lpstr>
      <vt:lpstr>Monitoring of the Marking of Examinations</vt:lpstr>
      <vt:lpstr>Monitoring of Marking of Examinations</vt:lpstr>
      <vt:lpstr>Monitoring of the Marking of Examinations</vt:lpstr>
      <vt:lpstr>Monitoring of the Marking of the Examinations</vt:lpstr>
      <vt:lpstr>PowerPoint Presentation</vt:lpstr>
      <vt:lpstr>PowerPoint Presentation</vt:lpstr>
      <vt:lpstr> Verification of Marking </vt:lpstr>
      <vt:lpstr>PowerPoint Presentation</vt:lpstr>
      <vt:lpstr>What is Standardisation?</vt:lpstr>
      <vt:lpstr> Why Standardise Results? </vt:lpstr>
      <vt:lpstr>Standardisation Principles</vt:lpstr>
      <vt:lpstr>Results Standardised by Umalusi per Qualification</vt:lpstr>
      <vt:lpstr> Standardisation Decisions DBE NSC</vt:lpstr>
      <vt:lpstr>Serious Challenges Observed </vt:lpstr>
      <vt:lpstr>Recommendations</vt:lpstr>
      <vt:lpstr>PowerPoint Presentation</vt:lpstr>
      <vt:lpstr>PowerPoint Presentation</vt:lpstr>
      <vt:lpstr>PowerPoint Presentation</vt:lpstr>
      <vt:lpstr>Contact Details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 title here and Here  Date   Speaker</dc:title>
  <dc:creator>Pushpa Gramanie</dc:creator>
  <cp:lastModifiedBy>Zodwa Modimakwane</cp:lastModifiedBy>
  <cp:revision>1002</cp:revision>
  <cp:lastPrinted>2023-03-17T06:40:16Z</cp:lastPrinted>
  <dcterms:modified xsi:type="dcterms:W3CDTF">2023-03-17T06:49:51Z</dcterms:modified>
</cp:coreProperties>
</file>