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x="13004800" cy="97536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1434" y="-90"/>
      </p:cViewPr>
      <p:guideLst>
        <p:guide orient="horz" pos="3072"/>
        <p:guide pos="409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29" name="PlaceHolder 2"/>
          <p:cNvSpPr>
            <a:spLocks noGrp="1"/>
          </p:cNvSpPr>
          <p:nvPr>
            <p:ph/>
          </p:nvPr>
        </p:nvSpPr>
        <p:spPr>
          <a:xfrm>
            <a:off x="650160" y="2282040"/>
            <a:ext cx="1170360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0" name="PlaceHolder 3"/>
          <p:cNvSpPr>
            <a:spLocks noGrp="1"/>
          </p:cNvSpPr>
          <p:nvPr>
            <p:ph/>
          </p:nvPr>
        </p:nvSpPr>
        <p:spPr>
          <a:xfrm>
            <a:off x="650160" y="5236560"/>
            <a:ext cx="11703600" cy="2697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32" name="PlaceHolder 2"/>
          <p:cNvSpPr>
            <a:spLocks noGrp="1"/>
          </p:cNvSpPr>
          <p:nvPr>
            <p:ph/>
          </p:nvPr>
        </p:nvSpPr>
        <p:spPr>
          <a:xfrm>
            <a:off x="650160" y="228204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3" name="PlaceHolder 3"/>
          <p:cNvSpPr>
            <a:spLocks noGrp="1"/>
          </p:cNvSpPr>
          <p:nvPr>
            <p:ph/>
          </p:nvPr>
        </p:nvSpPr>
        <p:spPr>
          <a:xfrm>
            <a:off x="6647040" y="228204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4" name="PlaceHolder 4"/>
          <p:cNvSpPr>
            <a:spLocks noGrp="1"/>
          </p:cNvSpPr>
          <p:nvPr>
            <p:ph/>
          </p:nvPr>
        </p:nvSpPr>
        <p:spPr>
          <a:xfrm>
            <a:off x="650160" y="523656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5" name="PlaceHolder 5"/>
          <p:cNvSpPr>
            <a:spLocks noGrp="1"/>
          </p:cNvSpPr>
          <p:nvPr>
            <p:ph/>
          </p:nvPr>
        </p:nvSpPr>
        <p:spPr>
          <a:xfrm>
            <a:off x="6647040" y="523656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37" name="PlaceHolder 2"/>
          <p:cNvSpPr>
            <a:spLocks noGrp="1"/>
          </p:cNvSpPr>
          <p:nvPr>
            <p:ph/>
          </p:nvPr>
        </p:nvSpPr>
        <p:spPr>
          <a:xfrm>
            <a:off x="650160" y="2282040"/>
            <a:ext cx="376848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8" name="PlaceHolder 3"/>
          <p:cNvSpPr>
            <a:spLocks noGrp="1"/>
          </p:cNvSpPr>
          <p:nvPr>
            <p:ph/>
          </p:nvPr>
        </p:nvSpPr>
        <p:spPr>
          <a:xfrm>
            <a:off x="4607280" y="2282040"/>
            <a:ext cx="376848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39" name="PlaceHolder 4"/>
          <p:cNvSpPr>
            <a:spLocks noGrp="1"/>
          </p:cNvSpPr>
          <p:nvPr>
            <p:ph/>
          </p:nvPr>
        </p:nvSpPr>
        <p:spPr>
          <a:xfrm>
            <a:off x="8564760" y="2282040"/>
            <a:ext cx="376848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0" name="PlaceHolder 5"/>
          <p:cNvSpPr>
            <a:spLocks noGrp="1"/>
          </p:cNvSpPr>
          <p:nvPr>
            <p:ph/>
          </p:nvPr>
        </p:nvSpPr>
        <p:spPr>
          <a:xfrm>
            <a:off x="650160" y="5236560"/>
            <a:ext cx="376848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1" name="PlaceHolder 6"/>
          <p:cNvSpPr>
            <a:spLocks noGrp="1"/>
          </p:cNvSpPr>
          <p:nvPr>
            <p:ph/>
          </p:nvPr>
        </p:nvSpPr>
        <p:spPr>
          <a:xfrm>
            <a:off x="4607280" y="5236560"/>
            <a:ext cx="376848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42" name="PlaceHolder 7"/>
          <p:cNvSpPr>
            <a:spLocks noGrp="1"/>
          </p:cNvSpPr>
          <p:nvPr>
            <p:ph/>
          </p:nvPr>
        </p:nvSpPr>
        <p:spPr>
          <a:xfrm>
            <a:off x="8564760" y="5236560"/>
            <a:ext cx="3768480" cy="2697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51" name="PlaceHolder 2"/>
          <p:cNvSpPr>
            <a:spLocks noGrp="1"/>
          </p:cNvSpPr>
          <p:nvPr>
            <p:ph type="subTitle"/>
          </p:nvPr>
        </p:nvSpPr>
        <p:spPr>
          <a:xfrm>
            <a:off x="650160" y="2282040"/>
            <a:ext cx="11703600" cy="5656320"/>
          </a:xfrm>
          <a:prstGeom prst="rect">
            <a:avLst/>
          </a:prstGeom>
          <a:noFill/>
          <a:ln w="0">
            <a:noFill/>
          </a:ln>
        </p:spPr>
        <p:txBody>
          <a:bodyPr lIns="0" tIns="0" rIns="0" bIns="0" anchor="ctr">
            <a:noAutofit/>
          </a:bodyPr>
          <a:lstStyle/>
          <a:p>
            <a:pPr algn="ctr">
              <a:buNone/>
            </a:pPr>
            <a:endParaRPr lang="en-ZA"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53" name="PlaceHolder 2"/>
          <p:cNvSpPr>
            <a:spLocks noGrp="1"/>
          </p:cNvSpPr>
          <p:nvPr>
            <p:ph/>
          </p:nvPr>
        </p:nvSpPr>
        <p:spPr>
          <a:xfrm>
            <a:off x="650160" y="2282040"/>
            <a:ext cx="11703600" cy="565632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55" name="PlaceHolder 2"/>
          <p:cNvSpPr>
            <a:spLocks noGrp="1"/>
          </p:cNvSpPr>
          <p:nvPr>
            <p:ph/>
          </p:nvPr>
        </p:nvSpPr>
        <p:spPr>
          <a:xfrm>
            <a:off x="650160" y="2282040"/>
            <a:ext cx="5711040" cy="5656320"/>
          </a:xfrm>
          <a:prstGeom prst="rect">
            <a:avLst/>
          </a:prstGeom>
          <a:noFill/>
          <a:ln w="0">
            <a:noFill/>
          </a:ln>
        </p:spPr>
        <p:txBody>
          <a:bodyPr lIns="0" tIns="0" rIns="0" bIns="0" anchor="t">
            <a:normAutofit/>
          </a:bodyPr>
          <a:lstStyle/>
          <a:p>
            <a:endParaRPr lang="en-ZA" sz="3200" b="0" strike="noStrike" spc="-1">
              <a:latin typeface="Arial"/>
            </a:endParaRPr>
          </a:p>
        </p:txBody>
      </p:sp>
      <p:sp>
        <p:nvSpPr>
          <p:cNvPr id="56" name="PlaceHolder 3"/>
          <p:cNvSpPr>
            <a:spLocks noGrp="1"/>
          </p:cNvSpPr>
          <p:nvPr>
            <p:ph/>
          </p:nvPr>
        </p:nvSpPr>
        <p:spPr>
          <a:xfrm>
            <a:off x="6647040" y="2282040"/>
            <a:ext cx="5711040" cy="565632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650160" y="389160"/>
            <a:ext cx="11703600" cy="7549200"/>
          </a:xfrm>
          <a:prstGeom prst="rect">
            <a:avLst/>
          </a:prstGeom>
          <a:noFill/>
          <a:ln w="0">
            <a:noFill/>
          </a:ln>
        </p:spPr>
        <p:txBody>
          <a:bodyPr lIns="0" tIns="0" rIns="0" bIns="0" anchor="ctr">
            <a:noAutofit/>
          </a:bodyPr>
          <a:lstStyle/>
          <a:p>
            <a:pPr algn="ctr">
              <a:buNone/>
            </a:pPr>
            <a:endParaRPr lang="en-ZA"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60" name="PlaceHolder 2"/>
          <p:cNvSpPr>
            <a:spLocks noGrp="1"/>
          </p:cNvSpPr>
          <p:nvPr>
            <p:ph/>
          </p:nvPr>
        </p:nvSpPr>
        <p:spPr>
          <a:xfrm>
            <a:off x="650160" y="228204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61" name="PlaceHolder 3"/>
          <p:cNvSpPr>
            <a:spLocks noGrp="1"/>
          </p:cNvSpPr>
          <p:nvPr>
            <p:ph/>
          </p:nvPr>
        </p:nvSpPr>
        <p:spPr>
          <a:xfrm>
            <a:off x="6647040" y="2282040"/>
            <a:ext cx="5711040" cy="5656320"/>
          </a:xfrm>
          <a:prstGeom prst="rect">
            <a:avLst/>
          </a:prstGeom>
          <a:noFill/>
          <a:ln w="0">
            <a:noFill/>
          </a:ln>
        </p:spPr>
        <p:txBody>
          <a:bodyPr lIns="0" tIns="0" rIns="0" bIns="0" anchor="t">
            <a:normAutofit/>
          </a:bodyPr>
          <a:lstStyle/>
          <a:p>
            <a:endParaRPr lang="en-ZA" sz="3200" b="0" strike="noStrike" spc="-1">
              <a:latin typeface="Arial"/>
            </a:endParaRPr>
          </a:p>
        </p:txBody>
      </p:sp>
      <p:sp>
        <p:nvSpPr>
          <p:cNvPr id="62" name="PlaceHolder 4"/>
          <p:cNvSpPr>
            <a:spLocks noGrp="1"/>
          </p:cNvSpPr>
          <p:nvPr>
            <p:ph/>
          </p:nvPr>
        </p:nvSpPr>
        <p:spPr>
          <a:xfrm>
            <a:off x="650160" y="523656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8" name="PlaceHolder 2"/>
          <p:cNvSpPr>
            <a:spLocks noGrp="1"/>
          </p:cNvSpPr>
          <p:nvPr>
            <p:ph type="subTitle"/>
          </p:nvPr>
        </p:nvSpPr>
        <p:spPr>
          <a:xfrm>
            <a:off x="650160" y="2282040"/>
            <a:ext cx="11703600" cy="5656320"/>
          </a:xfrm>
          <a:prstGeom prst="rect">
            <a:avLst/>
          </a:prstGeom>
          <a:noFill/>
          <a:ln w="0">
            <a:noFill/>
          </a:ln>
        </p:spPr>
        <p:txBody>
          <a:bodyPr lIns="0" tIns="0" rIns="0" bIns="0" anchor="ctr">
            <a:noAutofit/>
          </a:bodyPr>
          <a:lstStyle/>
          <a:p>
            <a:pPr algn="ctr">
              <a:buNone/>
            </a:pPr>
            <a:endParaRPr lang="en-ZA"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64" name="PlaceHolder 2"/>
          <p:cNvSpPr>
            <a:spLocks noGrp="1"/>
          </p:cNvSpPr>
          <p:nvPr>
            <p:ph/>
          </p:nvPr>
        </p:nvSpPr>
        <p:spPr>
          <a:xfrm>
            <a:off x="650160" y="2282040"/>
            <a:ext cx="5711040" cy="5656320"/>
          </a:xfrm>
          <a:prstGeom prst="rect">
            <a:avLst/>
          </a:prstGeom>
          <a:noFill/>
          <a:ln w="0">
            <a:noFill/>
          </a:ln>
        </p:spPr>
        <p:txBody>
          <a:bodyPr lIns="0" tIns="0" rIns="0" bIns="0" anchor="t">
            <a:normAutofit/>
          </a:bodyPr>
          <a:lstStyle/>
          <a:p>
            <a:endParaRPr lang="en-ZA" sz="3200" b="0" strike="noStrike" spc="-1">
              <a:latin typeface="Arial"/>
            </a:endParaRPr>
          </a:p>
        </p:txBody>
      </p:sp>
      <p:sp>
        <p:nvSpPr>
          <p:cNvPr id="65" name="PlaceHolder 3"/>
          <p:cNvSpPr>
            <a:spLocks noGrp="1"/>
          </p:cNvSpPr>
          <p:nvPr>
            <p:ph/>
          </p:nvPr>
        </p:nvSpPr>
        <p:spPr>
          <a:xfrm>
            <a:off x="6647040" y="228204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66" name="PlaceHolder 4"/>
          <p:cNvSpPr>
            <a:spLocks noGrp="1"/>
          </p:cNvSpPr>
          <p:nvPr>
            <p:ph/>
          </p:nvPr>
        </p:nvSpPr>
        <p:spPr>
          <a:xfrm>
            <a:off x="6647040" y="523656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68" name="PlaceHolder 2"/>
          <p:cNvSpPr>
            <a:spLocks noGrp="1"/>
          </p:cNvSpPr>
          <p:nvPr>
            <p:ph/>
          </p:nvPr>
        </p:nvSpPr>
        <p:spPr>
          <a:xfrm>
            <a:off x="650160" y="228204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69" name="PlaceHolder 3"/>
          <p:cNvSpPr>
            <a:spLocks noGrp="1"/>
          </p:cNvSpPr>
          <p:nvPr>
            <p:ph/>
          </p:nvPr>
        </p:nvSpPr>
        <p:spPr>
          <a:xfrm>
            <a:off x="6647040" y="228204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70" name="PlaceHolder 4"/>
          <p:cNvSpPr>
            <a:spLocks noGrp="1"/>
          </p:cNvSpPr>
          <p:nvPr>
            <p:ph/>
          </p:nvPr>
        </p:nvSpPr>
        <p:spPr>
          <a:xfrm>
            <a:off x="650160" y="5236560"/>
            <a:ext cx="11703600" cy="2697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72" name="PlaceHolder 2"/>
          <p:cNvSpPr>
            <a:spLocks noGrp="1"/>
          </p:cNvSpPr>
          <p:nvPr>
            <p:ph/>
          </p:nvPr>
        </p:nvSpPr>
        <p:spPr>
          <a:xfrm>
            <a:off x="650160" y="2282040"/>
            <a:ext cx="1170360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73" name="PlaceHolder 3"/>
          <p:cNvSpPr>
            <a:spLocks noGrp="1"/>
          </p:cNvSpPr>
          <p:nvPr>
            <p:ph/>
          </p:nvPr>
        </p:nvSpPr>
        <p:spPr>
          <a:xfrm>
            <a:off x="650160" y="5236560"/>
            <a:ext cx="11703600" cy="2697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75" name="PlaceHolder 2"/>
          <p:cNvSpPr>
            <a:spLocks noGrp="1"/>
          </p:cNvSpPr>
          <p:nvPr>
            <p:ph/>
          </p:nvPr>
        </p:nvSpPr>
        <p:spPr>
          <a:xfrm>
            <a:off x="650160" y="228204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76" name="PlaceHolder 3"/>
          <p:cNvSpPr>
            <a:spLocks noGrp="1"/>
          </p:cNvSpPr>
          <p:nvPr>
            <p:ph/>
          </p:nvPr>
        </p:nvSpPr>
        <p:spPr>
          <a:xfrm>
            <a:off x="6647040" y="228204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77" name="PlaceHolder 4"/>
          <p:cNvSpPr>
            <a:spLocks noGrp="1"/>
          </p:cNvSpPr>
          <p:nvPr>
            <p:ph/>
          </p:nvPr>
        </p:nvSpPr>
        <p:spPr>
          <a:xfrm>
            <a:off x="650160" y="523656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78" name="PlaceHolder 5"/>
          <p:cNvSpPr>
            <a:spLocks noGrp="1"/>
          </p:cNvSpPr>
          <p:nvPr>
            <p:ph/>
          </p:nvPr>
        </p:nvSpPr>
        <p:spPr>
          <a:xfrm>
            <a:off x="6647040" y="523656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80" name="PlaceHolder 2"/>
          <p:cNvSpPr>
            <a:spLocks noGrp="1"/>
          </p:cNvSpPr>
          <p:nvPr>
            <p:ph/>
          </p:nvPr>
        </p:nvSpPr>
        <p:spPr>
          <a:xfrm>
            <a:off x="650160" y="2282040"/>
            <a:ext cx="376848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81" name="PlaceHolder 3"/>
          <p:cNvSpPr>
            <a:spLocks noGrp="1"/>
          </p:cNvSpPr>
          <p:nvPr>
            <p:ph/>
          </p:nvPr>
        </p:nvSpPr>
        <p:spPr>
          <a:xfrm>
            <a:off x="4607280" y="2282040"/>
            <a:ext cx="376848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82" name="PlaceHolder 4"/>
          <p:cNvSpPr>
            <a:spLocks noGrp="1"/>
          </p:cNvSpPr>
          <p:nvPr>
            <p:ph/>
          </p:nvPr>
        </p:nvSpPr>
        <p:spPr>
          <a:xfrm>
            <a:off x="8564760" y="2282040"/>
            <a:ext cx="376848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83" name="PlaceHolder 5"/>
          <p:cNvSpPr>
            <a:spLocks noGrp="1"/>
          </p:cNvSpPr>
          <p:nvPr>
            <p:ph/>
          </p:nvPr>
        </p:nvSpPr>
        <p:spPr>
          <a:xfrm>
            <a:off x="650160" y="5236560"/>
            <a:ext cx="376848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84" name="PlaceHolder 6"/>
          <p:cNvSpPr>
            <a:spLocks noGrp="1"/>
          </p:cNvSpPr>
          <p:nvPr>
            <p:ph/>
          </p:nvPr>
        </p:nvSpPr>
        <p:spPr>
          <a:xfrm>
            <a:off x="4607280" y="5236560"/>
            <a:ext cx="376848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85" name="PlaceHolder 7"/>
          <p:cNvSpPr>
            <a:spLocks noGrp="1"/>
          </p:cNvSpPr>
          <p:nvPr>
            <p:ph/>
          </p:nvPr>
        </p:nvSpPr>
        <p:spPr>
          <a:xfrm>
            <a:off x="8564760" y="5236560"/>
            <a:ext cx="3768480" cy="2697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93" name="PlaceHolder 2"/>
          <p:cNvSpPr>
            <a:spLocks noGrp="1"/>
          </p:cNvSpPr>
          <p:nvPr>
            <p:ph type="subTitle"/>
          </p:nvPr>
        </p:nvSpPr>
        <p:spPr>
          <a:xfrm>
            <a:off x="650160" y="2282040"/>
            <a:ext cx="11703600" cy="5656320"/>
          </a:xfrm>
          <a:prstGeom prst="rect">
            <a:avLst/>
          </a:prstGeom>
          <a:noFill/>
          <a:ln w="0">
            <a:noFill/>
          </a:ln>
        </p:spPr>
        <p:txBody>
          <a:bodyPr lIns="0" tIns="0" rIns="0" bIns="0" anchor="ctr">
            <a:noAutofit/>
          </a:bodyPr>
          <a:lstStyle/>
          <a:p>
            <a:pPr algn="ctr">
              <a:buNone/>
            </a:pPr>
            <a:endParaRPr lang="en-ZA"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95" name="PlaceHolder 2"/>
          <p:cNvSpPr>
            <a:spLocks noGrp="1"/>
          </p:cNvSpPr>
          <p:nvPr>
            <p:ph/>
          </p:nvPr>
        </p:nvSpPr>
        <p:spPr>
          <a:xfrm>
            <a:off x="650160" y="2282040"/>
            <a:ext cx="11703600" cy="565632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97" name="PlaceHolder 2"/>
          <p:cNvSpPr>
            <a:spLocks noGrp="1"/>
          </p:cNvSpPr>
          <p:nvPr>
            <p:ph/>
          </p:nvPr>
        </p:nvSpPr>
        <p:spPr>
          <a:xfrm>
            <a:off x="650160" y="2282040"/>
            <a:ext cx="5711040" cy="5656320"/>
          </a:xfrm>
          <a:prstGeom prst="rect">
            <a:avLst/>
          </a:prstGeom>
          <a:noFill/>
          <a:ln w="0">
            <a:noFill/>
          </a:ln>
        </p:spPr>
        <p:txBody>
          <a:bodyPr lIns="0" tIns="0" rIns="0" bIns="0" anchor="t">
            <a:normAutofit/>
          </a:bodyPr>
          <a:lstStyle/>
          <a:p>
            <a:endParaRPr lang="en-ZA" sz="3200" b="0" strike="noStrike" spc="-1">
              <a:latin typeface="Arial"/>
            </a:endParaRPr>
          </a:p>
        </p:txBody>
      </p:sp>
      <p:sp>
        <p:nvSpPr>
          <p:cNvPr id="98" name="PlaceHolder 3"/>
          <p:cNvSpPr>
            <a:spLocks noGrp="1"/>
          </p:cNvSpPr>
          <p:nvPr>
            <p:ph/>
          </p:nvPr>
        </p:nvSpPr>
        <p:spPr>
          <a:xfrm>
            <a:off x="6647040" y="2282040"/>
            <a:ext cx="5711040" cy="565632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0" name="PlaceHolder 2"/>
          <p:cNvSpPr>
            <a:spLocks noGrp="1"/>
          </p:cNvSpPr>
          <p:nvPr>
            <p:ph/>
          </p:nvPr>
        </p:nvSpPr>
        <p:spPr>
          <a:xfrm>
            <a:off x="650160" y="2282040"/>
            <a:ext cx="11703600" cy="565632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50160" y="389160"/>
            <a:ext cx="11703600" cy="7549200"/>
          </a:xfrm>
          <a:prstGeom prst="rect">
            <a:avLst/>
          </a:prstGeom>
          <a:noFill/>
          <a:ln w="0">
            <a:noFill/>
          </a:ln>
        </p:spPr>
        <p:txBody>
          <a:bodyPr lIns="0" tIns="0" rIns="0" bIns="0" anchor="ctr">
            <a:noAutofit/>
          </a:bodyPr>
          <a:lstStyle/>
          <a:p>
            <a:pPr algn="ctr">
              <a:buNone/>
            </a:pPr>
            <a:endParaRPr lang="en-ZA"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02" name="PlaceHolder 2"/>
          <p:cNvSpPr>
            <a:spLocks noGrp="1"/>
          </p:cNvSpPr>
          <p:nvPr>
            <p:ph/>
          </p:nvPr>
        </p:nvSpPr>
        <p:spPr>
          <a:xfrm>
            <a:off x="650160" y="228204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03" name="PlaceHolder 3"/>
          <p:cNvSpPr>
            <a:spLocks noGrp="1"/>
          </p:cNvSpPr>
          <p:nvPr>
            <p:ph/>
          </p:nvPr>
        </p:nvSpPr>
        <p:spPr>
          <a:xfrm>
            <a:off x="6647040" y="2282040"/>
            <a:ext cx="5711040" cy="565632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04" name="PlaceHolder 4"/>
          <p:cNvSpPr>
            <a:spLocks noGrp="1"/>
          </p:cNvSpPr>
          <p:nvPr>
            <p:ph/>
          </p:nvPr>
        </p:nvSpPr>
        <p:spPr>
          <a:xfrm>
            <a:off x="650160" y="523656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06" name="PlaceHolder 2"/>
          <p:cNvSpPr>
            <a:spLocks noGrp="1"/>
          </p:cNvSpPr>
          <p:nvPr>
            <p:ph/>
          </p:nvPr>
        </p:nvSpPr>
        <p:spPr>
          <a:xfrm>
            <a:off x="650160" y="2282040"/>
            <a:ext cx="5711040" cy="565632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07" name="PlaceHolder 3"/>
          <p:cNvSpPr>
            <a:spLocks noGrp="1"/>
          </p:cNvSpPr>
          <p:nvPr>
            <p:ph/>
          </p:nvPr>
        </p:nvSpPr>
        <p:spPr>
          <a:xfrm>
            <a:off x="6647040" y="228204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08" name="PlaceHolder 4"/>
          <p:cNvSpPr>
            <a:spLocks noGrp="1"/>
          </p:cNvSpPr>
          <p:nvPr>
            <p:ph/>
          </p:nvPr>
        </p:nvSpPr>
        <p:spPr>
          <a:xfrm>
            <a:off x="6647040" y="523656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10" name="PlaceHolder 2"/>
          <p:cNvSpPr>
            <a:spLocks noGrp="1"/>
          </p:cNvSpPr>
          <p:nvPr>
            <p:ph/>
          </p:nvPr>
        </p:nvSpPr>
        <p:spPr>
          <a:xfrm>
            <a:off x="650160" y="228204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11" name="PlaceHolder 3"/>
          <p:cNvSpPr>
            <a:spLocks noGrp="1"/>
          </p:cNvSpPr>
          <p:nvPr>
            <p:ph/>
          </p:nvPr>
        </p:nvSpPr>
        <p:spPr>
          <a:xfrm>
            <a:off x="6647040" y="228204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12" name="PlaceHolder 4"/>
          <p:cNvSpPr>
            <a:spLocks noGrp="1"/>
          </p:cNvSpPr>
          <p:nvPr>
            <p:ph/>
          </p:nvPr>
        </p:nvSpPr>
        <p:spPr>
          <a:xfrm>
            <a:off x="650160" y="5236560"/>
            <a:ext cx="11703600" cy="2697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14" name="PlaceHolder 2"/>
          <p:cNvSpPr>
            <a:spLocks noGrp="1"/>
          </p:cNvSpPr>
          <p:nvPr>
            <p:ph/>
          </p:nvPr>
        </p:nvSpPr>
        <p:spPr>
          <a:xfrm>
            <a:off x="650160" y="2282040"/>
            <a:ext cx="1170360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15" name="PlaceHolder 3"/>
          <p:cNvSpPr>
            <a:spLocks noGrp="1"/>
          </p:cNvSpPr>
          <p:nvPr>
            <p:ph/>
          </p:nvPr>
        </p:nvSpPr>
        <p:spPr>
          <a:xfrm>
            <a:off x="650160" y="5236560"/>
            <a:ext cx="11703600" cy="2697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17" name="PlaceHolder 2"/>
          <p:cNvSpPr>
            <a:spLocks noGrp="1"/>
          </p:cNvSpPr>
          <p:nvPr>
            <p:ph/>
          </p:nvPr>
        </p:nvSpPr>
        <p:spPr>
          <a:xfrm>
            <a:off x="650160" y="228204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18" name="PlaceHolder 3"/>
          <p:cNvSpPr>
            <a:spLocks noGrp="1"/>
          </p:cNvSpPr>
          <p:nvPr>
            <p:ph/>
          </p:nvPr>
        </p:nvSpPr>
        <p:spPr>
          <a:xfrm>
            <a:off x="6647040" y="228204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19" name="PlaceHolder 4"/>
          <p:cNvSpPr>
            <a:spLocks noGrp="1"/>
          </p:cNvSpPr>
          <p:nvPr>
            <p:ph/>
          </p:nvPr>
        </p:nvSpPr>
        <p:spPr>
          <a:xfrm>
            <a:off x="650160" y="523656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20" name="PlaceHolder 5"/>
          <p:cNvSpPr>
            <a:spLocks noGrp="1"/>
          </p:cNvSpPr>
          <p:nvPr>
            <p:ph/>
          </p:nvPr>
        </p:nvSpPr>
        <p:spPr>
          <a:xfrm>
            <a:off x="6647040" y="523656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22" name="PlaceHolder 2"/>
          <p:cNvSpPr>
            <a:spLocks noGrp="1"/>
          </p:cNvSpPr>
          <p:nvPr>
            <p:ph/>
          </p:nvPr>
        </p:nvSpPr>
        <p:spPr>
          <a:xfrm>
            <a:off x="650160" y="2282040"/>
            <a:ext cx="376848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23" name="PlaceHolder 3"/>
          <p:cNvSpPr>
            <a:spLocks noGrp="1"/>
          </p:cNvSpPr>
          <p:nvPr>
            <p:ph/>
          </p:nvPr>
        </p:nvSpPr>
        <p:spPr>
          <a:xfrm>
            <a:off x="4607280" y="2282040"/>
            <a:ext cx="376848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24" name="PlaceHolder 4"/>
          <p:cNvSpPr>
            <a:spLocks noGrp="1"/>
          </p:cNvSpPr>
          <p:nvPr>
            <p:ph/>
          </p:nvPr>
        </p:nvSpPr>
        <p:spPr>
          <a:xfrm>
            <a:off x="8564760" y="2282040"/>
            <a:ext cx="376848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25" name="PlaceHolder 5"/>
          <p:cNvSpPr>
            <a:spLocks noGrp="1"/>
          </p:cNvSpPr>
          <p:nvPr>
            <p:ph/>
          </p:nvPr>
        </p:nvSpPr>
        <p:spPr>
          <a:xfrm>
            <a:off x="650160" y="5236560"/>
            <a:ext cx="376848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26" name="PlaceHolder 6"/>
          <p:cNvSpPr>
            <a:spLocks noGrp="1"/>
          </p:cNvSpPr>
          <p:nvPr>
            <p:ph/>
          </p:nvPr>
        </p:nvSpPr>
        <p:spPr>
          <a:xfrm>
            <a:off x="4607280" y="5236560"/>
            <a:ext cx="376848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27" name="PlaceHolder 7"/>
          <p:cNvSpPr>
            <a:spLocks noGrp="1"/>
          </p:cNvSpPr>
          <p:nvPr>
            <p:ph/>
          </p:nvPr>
        </p:nvSpPr>
        <p:spPr>
          <a:xfrm>
            <a:off x="8564760" y="5236560"/>
            <a:ext cx="3768480" cy="2697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3"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34" name="PlaceHolder 2"/>
          <p:cNvSpPr>
            <a:spLocks noGrp="1"/>
          </p:cNvSpPr>
          <p:nvPr>
            <p:ph type="subTitle"/>
          </p:nvPr>
        </p:nvSpPr>
        <p:spPr>
          <a:xfrm>
            <a:off x="650160" y="2282040"/>
            <a:ext cx="11703600" cy="5656320"/>
          </a:xfrm>
          <a:prstGeom prst="rect">
            <a:avLst/>
          </a:prstGeom>
          <a:noFill/>
          <a:ln w="0">
            <a:noFill/>
          </a:ln>
        </p:spPr>
        <p:txBody>
          <a:bodyPr lIns="0" tIns="0" rIns="0" bIns="0" anchor="ctr">
            <a:noAutofit/>
          </a:bodyPr>
          <a:lstStyle/>
          <a:p>
            <a:pPr algn="ctr">
              <a:buNone/>
            </a:pPr>
            <a:endParaRPr lang="en-ZA"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36" name="PlaceHolder 2"/>
          <p:cNvSpPr>
            <a:spLocks noGrp="1"/>
          </p:cNvSpPr>
          <p:nvPr>
            <p:ph/>
          </p:nvPr>
        </p:nvSpPr>
        <p:spPr>
          <a:xfrm>
            <a:off x="650160" y="2282040"/>
            <a:ext cx="11703600" cy="565632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2" name="PlaceHolder 2"/>
          <p:cNvSpPr>
            <a:spLocks noGrp="1"/>
          </p:cNvSpPr>
          <p:nvPr>
            <p:ph/>
          </p:nvPr>
        </p:nvSpPr>
        <p:spPr>
          <a:xfrm>
            <a:off x="650160" y="2282040"/>
            <a:ext cx="5711040" cy="565632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3" name="PlaceHolder 3"/>
          <p:cNvSpPr>
            <a:spLocks noGrp="1"/>
          </p:cNvSpPr>
          <p:nvPr>
            <p:ph/>
          </p:nvPr>
        </p:nvSpPr>
        <p:spPr>
          <a:xfrm>
            <a:off x="6647040" y="2282040"/>
            <a:ext cx="5711040" cy="565632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38" name="PlaceHolder 2"/>
          <p:cNvSpPr>
            <a:spLocks noGrp="1"/>
          </p:cNvSpPr>
          <p:nvPr>
            <p:ph/>
          </p:nvPr>
        </p:nvSpPr>
        <p:spPr>
          <a:xfrm>
            <a:off x="650160" y="2282040"/>
            <a:ext cx="5711040" cy="565632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39" name="PlaceHolder 3"/>
          <p:cNvSpPr>
            <a:spLocks noGrp="1"/>
          </p:cNvSpPr>
          <p:nvPr>
            <p:ph/>
          </p:nvPr>
        </p:nvSpPr>
        <p:spPr>
          <a:xfrm>
            <a:off x="6647040" y="2282040"/>
            <a:ext cx="5711040" cy="565632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0"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1" name="PlaceHolder 1"/>
          <p:cNvSpPr>
            <a:spLocks noGrp="1"/>
          </p:cNvSpPr>
          <p:nvPr>
            <p:ph type="subTitle"/>
          </p:nvPr>
        </p:nvSpPr>
        <p:spPr>
          <a:xfrm>
            <a:off x="650160" y="389160"/>
            <a:ext cx="11703600" cy="7549200"/>
          </a:xfrm>
          <a:prstGeom prst="rect">
            <a:avLst/>
          </a:prstGeom>
          <a:noFill/>
          <a:ln w="0">
            <a:noFill/>
          </a:ln>
        </p:spPr>
        <p:txBody>
          <a:bodyPr lIns="0" tIns="0" rIns="0" bIns="0" anchor="ctr">
            <a:noAutofit/>
          </a:bodyPr>
          <a:lstStyle/>
          <a:p>
            <a:pPr algn="ctr">
              <a:buNone/>
            </a:pPr>
            <a:endParaRPr lang="en-ZA"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43" name="PlaceHolder 2"/>
          <p:cNvSpPr>
            <a:spLocks noGrp="1"/>
          </p:cNvSpPr>
          <p:nvPr>
            <p:ph/>
          </p:nvPr>
        </p:nvSpPr>
        <p:spPr>
          <a:xfrm>
            <a:off x="650160" y="228204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44" name="PlaceHolder 3"/>
          <p:cNvSpPr>
            <a:spLocks noGrp="1"/>
          </p:cNvSpPr>
          <p:nvPr>
            <p:ph/>
          </p:nvPr>
        </p:nvSpPr>
        <p:spPr>
          <a:xfrm>
            <a:off x="6647040" y="2282040"/>
            <a:ext cx="5711040" cy="565632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45" name="PlaceHolder 4"/>
          <p:cNvSpPr>
            <a:spLocks noGrp="1"/>
          </p:cNvSpPr>
          <p:nvPr>
            <p:ph/>
          </p:nvPr>
        </p:nvSpPr>
        <p:spPr>
          <a:xfrm>
            <a:off x="650160" y="523656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47" name="PlaceHolder 2"/>
          <p:cNvSpPr>
            <a:spLocks noGrp="1"/>
          </p:cNvSpPr>
          <p:nvPr>
            <p:ph/>
          </p:nvPr>
        </p:nvSpPr>
        <p:spPr>
          <a:xfrm>
            <a:off x="650160" y="2282040"/>
            <a:ext cx="5711040" cy="565632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48" name="PlaceHolder 3"/>
          <p:cNvSpPr>
            <a:spLocks noGrp="1"/>
          </p:cNvSpPr>
          <p:nvPr>
            <p:ph/>
          </p:nvPr>
        </p:nvSpPr>
        <p:spPr>
          <a:xfrm>
            <a:off x="6647040" y="228204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49" name="PlaceHolder 4"/>
          <p:cNvSpPr>
            <a:spLocks noGrp="1"/>
          </p:cNvSpPr>
          <p:nvPr>
            <p:ph/>
          </p:nvPr>
        </p:nvSpPr>
        <p:spPr>
          <a:xfrm>
            <a:off x="6647040" y="523656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51" name="PlaceHolder 2"/>
          <p:cNvSpPr>
            <a:spLocks noGrp="1"/>
          </p:cNvSpPr>
          <p:nvPr>
            <p:ph/>
          </p:nvPr>
        </p:nvSpPr>
        <p:spPr>
          <a:xfrm>
            <a:off x="650160" y="228204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52" name="PlaceHolder 3"/>
          <p:cNvSpPr>
            <a:spLocks noGrp="1"/>
          </p:cNvSpPr>
          <p:nvPr>
            <p:ph/>
          </p:nvPr>
        </p:nvSpPr>
        <p:spPr>
          <a:xfrm>
            <a:off x="6647040" y="228204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53" name="PlaceHolder 4"/>
          <p:cNvSpPr>
            <a:spLocks noGrp="1"/>
          </p:cNvSpPr>
          <p:nvPr>
            <p:ph/>
          </p:nvPr>
        </p:nvSpPr>
        <p:spPr>
          <a:xfrm>
            <a:off x="650160" y="5236560"/>
            <a:ext cx="11703600" cy="2697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55" name="PlaceHolder 2"/>
          <p:cNvSpPr>
            <a:spLocks noGrp="1"/>
          </p:cNvSpPr>
          <p:nvPr>
            <p:ph/>
          </p:nvPr>
        </p:nvSpPr>
        <p:spPr>
          <a:xfrm>
            <a:off x="650160" y="2282040"/>
            <a:ext cx="1170360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56" name="PlaceHolder 3"/>
          <p:cNvSpPr>
            <a:spLocks noGrp="1"/>
          </p:cNvSpPr>
          <p:nvPr>
            <p:ph/>
          </p:nvPr>
        </p:nvSpPr>
        <p:spPr>
          <a:xfrm>
            <a:off x="650160" y="5236560"/>
            <a:ext cx="11703600" cy="2697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58" name="PlaceHolder 2"/>
          <p:cNvSpPr>
            <a:spLocks noGrp="1"/>
          </p:cNvSpPr>
          <p:nvPr>
            <p:ph/>
          </p:nvPr>
        </p:nvSpPr>
        <p:spPr>
          <a:xfrm>
            <a:off x="650160" y="228204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59" name="PlaceHolder 3"/>
          <p:cNvSpPr>
            <a:spLocks noGrp="1"/>
          </p:cNvSpPr>
          <p:nvPr>
            <p:ph/>
          </p:nvPr>
        </p:nvSpPr>
        <p:spPr>
          <a:xfrm>
            <a:off x="6647040" y="228204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60" name="PlaceHolder 4"/>
          <p:cNvSpPr>
            <a:spLocks noGrp="1"/>
          </p:cNvSpPr>
          <p:nvPr>
            <p:ph/>
          </p:nvPr>
        </p:nvSpPr>
        <p:spPr>
          <a:xfrm>
            <a:off x="650160" y="523656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61" name="PlaceHolder 5"/>
          <p:cNvSpPr>
            <a:spLocks noGrp="1"/>
          </p:cNvSpPr>
          <p:nvPr>
            <p:ph/>
          </p:nvPr>
        </p:nvSpPr>
        <p:spPr>
          <a:xfrm>
            <a:off x="6647040" y="523656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63" name="PlaceHolder 2"/>
          <p:cNvSpPr>
            <a:spLocks noGrp="1"/>
          </p:cNvSpPr>
          <p:nvPr>
            <p:ph/>
          </p:nvPr>
        </p:nvSpPr>
        <p:spPr>
          <a:xfrm>
            <a:off x="650160" y="2282040"/>
            <a:ext cx="376848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64" name="PlaceHolder 3"/>
          <p:cNvSpPr>
            <a:spLocks noGrp="1"/>
          </p:cNvSpPr>
          <p:nvPr>
            <p:ph/>
          </p:nvPr>
        </p:nvSpPr>
        <p:spPr>
          <a:xfrm>
            <a:off x="4607280" y="2282040"/>
            <a:ext cx="376848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65" name="PlaceHolder 4"/>
          <p:cNvSpPr>
            <a:spLocks noGrp="1"/>
          </p:cNvSpPr>
          <p:nvPr>
            <p:ph/>
          </p:nvPr>
        </p:nvSpPr>
        <p:spPr>
          <a:xfrm>
            <a:off x="8564760" y="2282040"/>
            <a:ext cx="376848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66" name="PlaceHolder 5"/>
          <p:cNvSpPr>
            <a:spLocks noGrp="1"/>
          </p:cNvSpPr>
          <p:nvPr>
            <p:ph/>
          </p:nvPr>
        </p:nvSpPr>
        <p:spPr>
          <a:xfrm>
            <a:off x="650160" y="5236560"/>
            <a:ext cx="376848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67" name="PlaceHolder 6"/>
          <p:cNvSpPr>
            <a:spLocks noGrp="1"/>
          </p:cNvSpPr>
          <p:nvPr>
            <p:ph/>
          </p:nvPr>
        </p:nvSpPr>
        <p:spPr>
          <a:xfrm>
            <a:off x="4607280" y="5236560"/>
            <a:ext cx="376848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68" name="PlaceHolder 7"/>
          <p:cNvSpPr>
            <a:spLocks noGrp="1"/>
          </p:cNvSpPr>
          <p:nvPr>
            <p:ph/>
          </p:nvPr>
        </p:nvSpPr>
        <p:spPr>
          <a:xfrm>
            <a:off x="8564760" y="5236560"/>
            <a:ext cx="3768480" cy="2697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4"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75" name="PlaceHolder 2"/>
          <p:cNvSpPr>
            <a:spLocks noGrp="1"/>
          </p:cNvSpPr>
          <p:nvPr>
            <p:ph type="subTitle"/>
          </p:nvPr>
        </p:nvSpPr>
        <p:spPr>
          <a:xfrm>
            <a:off x="650160" y="2282040"/>
            <a:ext cx="11703600" cy="5656320"/>
          </a:xfrm>
          <a:prstGeom prst="rect">
            <a:avLst/>
          </a:prstGeom>
          <a:noFill/>
          <a:ln w="0">
            <a:noFill/>
          </a:ln>
        </p:spPr>
        <p:txBody>
          <a:bodyPr lIns="0" tIns="0" rIns="0" bIns="0" anchor="ctr">
            <a:noAutofit/>
          </a:bodyPr>
          <a:lstStyle/>
          <a:p>
            <a:pPr algn="ctr">
              <a:buNone/>
            </a:pPr>
            <a:endParaRPr lang="en-ZA"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77" name="PlaceHolder 2"/>
          <p:cNvSpPr>
            <a:spLocks noGrp="1"/>
          </p:cNvSpPr>
          <p:nvPr>
            <p:ph/>
          </p:nvPr>
        </p:nvSpPr>
        <p:spPr>
          <a:xfrm>
            <a:off x="650160" y="2282040"/>
            <a:ext cx="11703600" cy="565632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79" name="PlaceHolder 2"/>
          <p:cNvSpPr>
            <a:spLocks noGrp="1"/>
          </p:cNvSpPr>
          <p:nvPr>
            <p:ph/>
          </p:nvPr>
        </p:nvSpPr>
        <p:spPr>
          <a:xfrm>
            <a:off x="650160" y="2282040"/>
            <a:ext cx="5711040" cy="565632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80" name="PlaceHolder 3"/>
          <p:cNvSpPr>
            <a:spLocks noGrp="1"/>
          </p:cNvSpPr>
          <p:nvPr>
            <p:ph/>
          </p:nvPr>
        </p:nvSpPr>
        <p:spPr>
          <a:xfrm>
            <a:off x="6647040" y="2282040"/>
            <a:ext cx="5711040" cy="565632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1"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2" name="PlaceHolder 1"/>
          <p:cNvSpPr>
            <a:spLocks noGrp="1"/>
          </p:cNvSpPr>
          <p:nvPr>
            <p:ph type="subTitle"/>
          </p:nvPr>
        </p:nvSpPr>
        <p:spPr>
          <a:xfrm>
            <a:off x="650160" y="389160"/>
            <a:ext cx="11703600" cy="7549200"/>
          </a:xfrm>
          <a:prstGeom prst="rect">
            <a:avLst/>
          </a:prstGeom>
          <a:noFill/>
          <a:ln w="0">
            <a:noFill/>
          </a:ln>
        </p:spPr>
        <p:txBody>
          <a:bodyPr lIns="0" tIns="0" rIns="0" bIns="0" anchor="ctr">
            <a:noAutofit/>
          </a:bodyPr>
          <a:lstStyle/>
          <a:p>
            <a:pPr algn="ctr">
              <a:buNone/>
            </a:pPr>
            <a:endParaRPr lang="en-ZA"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84" name="PlaceHolder 2"/>
          <p:cNvSpPr>
            <a:spLocks noGrp="1"/>
          </p:cNvSpPr>
          <p:nvPr>
            <p:ph/>
          </p:nvPr>
        </p:nvSpPr>
        <p:spPr>
          <a:xfrm>
            <a:off x="650160" y="228204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85" name="PlaceHolder 3"/>
          <p:cNvSpPr>
            <a:spLocks noGrp="1"/>
          </p:cNvSpPr>
          <p:nvPr>
            <p:ph/>
          </p:nvPr>
        </p:nvSpPr>
        <p:spPr>
          <a:xfrm>
            <a:off x="6647040" y="2282040"/>
            <a:ext cx="5711040" cy="565632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86" name="PlaceHolder 4"/>
          <p:cNvSpPr>
            <a:spLocks noGrp="1"/>
          </p:cNvSpPr>
          <p:nvPr>
            <p:ph/>
          </p:nvPr>
        </p:nvSpPr>
        <p:spPr>
          <a:xfrm>
            <a:off x="650160" y="523656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88" name="PlaceHolder 2"/>
          <p:cNvSpPr>
            <a:spLocks noGrp="1"/>
          </p:cNvSpPr>
          <p:nvPr>
            <p:ph/>
          </p:nvPr>
        </p:nvSpPr>
        <p:spPr>
          <a:xfrm>
            <a:off x="650160" y="2282040"/>
            <a:ext cx="5711040" cy="565632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89" name="PlaceHolder 3"/>
          <p:cNvSpPr>
            <a:spLocks noGrp="1"/>
          </p:cNvSpPr>
          <p:nvPr>
            <p:ph/>
          </p:nvPr>
        </p:nvSpPr>
        <p:spPr>
          <a:xfrm>
            <a:off x="6647040" y="228204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90" name="PlaceHolder 4"/>
          <p:cNvSpPr>
            <a:spLocks noGrp="1"/>
          </p:cNvSpPr>
          <p:nvPr>
            <p:ph/>
          </p:nvPr>
        </p:nvSpPr>
        <p:spPr>
          <a:xfrm>
            <a:off x="6647040" y="523656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92" name="PlaceHolder 2"/>
          <p:cNvSpPr>
            <a:spLocks noGrp="1"/>
          </p:cNvSpPr>
          <p:nvPr>
            <p:ph/>
          </p:nvPr>
        </p:nvSpPr>
        <p:spPr>
          <a:xfrm>
            <a:off x="650160" y="228204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93" name="PlaceHolder 3"/>
          <p:cNvSpPr>
            <a:spLocks noGrp="1"/>
          </p:cNvSpPr>
          <p:nvPr>
            <p:ph/>
          </p:nvPr>
        </p:nvSpPr>
        <p:spPr>
          <a:xfrm>
            <a:off x="6647040" y="228204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94" name="PlaceHolder 4"/>
          <p:cNvSpPr>
            <a:spLocks noGrp="1"/>
          </p:cNvSpPr>
          <p:nvPr>
            <p:ph/>
          </p:nvPr>
        </p:nvSpPr>
        <p:spPr>
          <a:xfrm>
            <a:off x="650160" y="5236560"/>
            <a:ext cx="11703600" cy="2697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96" name="PlaceHolder 2"/>
          <p:cNvSpPr>
            <a:spLocks noGrp="1"/>
          </p:cNvSpPr>
          <p:nvPr>
            <p:ph/>
          </p:nvPr>
        </p:nvSpPr>
        <p:spPr>
          <a:xfrm>
            <a:off x="650160" y="2282040"/>
            <a:ext cx="1170360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97" name="PlaceHolder 3"/>
          <p:cNvSpPr>
            <a:spLocks noGrp="1"/>
          </p:cNvSpPr>
          <p:nvPr>
            <p:ph/>
          </p:nvPr>
        </p:nvSpPr>
        <p:spPr>
          <a:xfrm>
            <a:off x="650160" y="5236560"/>
            <a:ext cx="11703600" cy="2697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99" name="PlaceHolder 2"/>
          <p:cNvSpPr>
            <a:spLocks noGrp="1"/>
          </p:cNvSpPr>
          <p:nvPr>
            <p:ph/>
          </p:nvPr>
        </p:nvSpPr>
        <p:spPr>
          <a:xfrm>
            <a:off x="650160" y="228204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00" name="PlaceHolder 3"/>
          <p:cNvSpPr>
            <a:spLocks noGrp="1"/>
          </p:cNvSpPr>
          <p:nvPr>
            <p:ph/>
          </p:nvPr>
        </p:nvSpPr>
        <p:spPr>
          <a:xfrm>
            <a:off x="6647040" y="228204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01" name="PlaceHolder 4"/>
          <p:cNvSpPr>
            <a:spLocks noGrp="1"/>
          </p:cNvSpPr>
          <p:nvPr>
            <p:ph/>
          </p:nvPr>
        </p:nvSpPr>
        <p:spPr>
          <a:xfrm>
            <a:off x="650160" y="523656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02" name="PlaceHolder 5"/>
          <p:cNvSpPr>
            <a:spLocks noGrp="1"/>
          </p:cNvSpPr>
          <p:nvPr>
            <p:ph/>
          </p:nvPr>
        </p:nvSpPr>
        <p:spPr>
          <a:xfrm>
            <a:off x="6647040" y="523656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50160" y="389160"/>
            <a:ext cx="11703600" cy="7549200"/>
          </a:xfrm>
          <a:prstGeom prst="rect">
            <a:avLst/>
          </a:prstGeom>
          <a:noFill/>
          <a:ln w="0">
            <a:noFill/>
          </a:ln>
        </p:spPr>
        <p:txBody>
          <a:bodyPr lIns="0" tIns="0" rIns="0" bIns="0" anchor="ctr">
            <a:noAutofit/>
          </a:bodyPr>
          <a:lstStyle/>
          <a:p>
            <a:pPr algn="ctr">
              <a:buNone/>
            </a:pPr>
            <a:endParaRPr lang="en-ZA"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204" name="PlaceHolder 2"/>
          <p:cNvSpPr>
            <a:spLocks noGrp="1"/>
          </p:cNvSpPr>
          <p:nvPr>
            <p:ph/>
          </p:nvPr>
        </p:nvSpPr>
        <p:spPr>
          <a:xfrm>
            <a:off x="650160" y="2282040"/>
            <a:ext cx="376848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05" name="PlaceHolder 3"/>
          <p:cNvSpPr>
            <a:spLocks noGrp="1"/>
          </p:cNvSpPr>
          <p:nvPr>
            <p:ph/>
          </p:nvPr>
        </p:nvSpPr>
        <p:spPr>
          <a:xfrm>
            <a:off x="4607280" y="2282040"/>
            <a:ext cx="376848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06" name="PlaceHolder 4"/>
          <p:cNvSpPr>
            <a:spLocks noGrp="1"/>
          </p:cNvSpPr>
          <p:nvPr>
            <p:ph/>
          </p:nvPr>
        </p:nvSpPr>
        <p:spPr>
          <a:xfrm>
            <a:off x="8564760" y="2282040"/>
            <a:ext cx="376848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07" name="PlaceHolder 5"/>
          <p:cNvSpPr>
            <a:spLocks noGrp="1"/>
          </p:cNvSpPr>
          <p:nvPr>
            <p:ph/>
          </p:nvPr>
        </p:nvSpPr>
        <p:spPr>
          <a:xfrm>
            <a:off x="650160" y="5236560"/>
            <a:ext cx="376848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08" name="PlaceHolder 6"/>
          <p:cNvSpPr>
            <a:spLocks noGrp="1"/>
          </p:cNvSpPr>
          <p:nvPr>
            <p:ph/>
          </p:nvPr>
        </p:nvSpPr>
        <p:spPr>
          <a:xfrm>
            <a:off x="4607280" y="5236560"/>
            <a:ext cx="376848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09" name="PlaceHolder 7"/>
          <p:cNvSpPr>
            <a:spLocks noGrp="1"/>
          </p:cNvSpPr>
          <p:nvPr>
            <p:ph/>
          </p:nvPr>
        </p:nvSpPr>
        <p:spPr>
          <a:xfrm>
            <a:off x="8564760" y="5236560"/>
            <a:ext cx="3768480" cy="2697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16"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217" name="PlaceHolder 2"/>
          <p:cNvSpPr>
            <a:spLocks noGrp="1"/>
          </p:cNvSpPr>
          <p:nvPr>
            <p:ph type="subTitle"/>
          </p:nvPr>
        </p:nvSpPr>
        <p:spPr>
          <a:xfrm>
            <a:off x="650160" y="2282040"/>
            <a:ext cx="11703600" cy="5656320"/>
          </a:xfrm>
          <a:prstGeom prst="rect">
            <a:avLst/>
          </a:prstGeom>
          <a:noFill/>
          <a:ln w="0">
            <a:noFill/>
          </a:ln>
        </p:spPr>
        <p:txBody>
          <a:bodyPr lIns="0" tIns="0" rIns="0" bIns="0" anchor="ctr">
            <a:noAutofit/>
          </a:bodyPr>
          <a:lstStyle/>
          <a:p>
            <a:pPr algn="ctr">
              <a:buNone/>
            </a:pPr>
            <a:endParaRPr lang="en-ZA"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219" name="PlaceHolder 2"/>
          <p:cNvSpPr>
            <a:spLocks noGrp="1"/>
          </p:cNvSpPr>
          <p:nvPr>
            <p:ph/>
          </p:nvPr>
        </p:nvSpPr>
        <p:spPr>
          <a:xfrm>
            <a:off x="650160" y="2282040"/>
            <a:ext cx="11703600" cy="565632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221" name="PlaceHolder 2"/>
          <p:cNvSpPr>
            <a:spLocks noGrp="1"/>
          </p:cNvSpPr>
          <p:nvPr>
            <p:ph/>
          </p:nvPr>
        </p:nvSpPr>
        <p:spPr>
          <a:xfrm>
            <a:off x="650160" y="2282040"/>
            <a:ext cx="5711040" cy="565632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22" name="PlaceHolder 3"/>
          <p:cNvSpPr>
            <a:spLocks noGrp="1"/>
          </p:cNvSpPr>
          <p:nvPr>
            <p:ph/>
          </p:nvPr>
        </p:nvSpPr>
        <p:spPr>
          <a:xfrm>
            <a:off x="6647040" y="2282040"/>
            <a:ext cx="5711040" cy="565632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23"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4" name="PlaceHolder 1"/>
          <p:cNvSpPr>
            <a:spLocks noGrp="1"/>
          </p:cNvSpPr>
          <p:nvPr>
            <p:ph type="subTitle"/>
          </p:nvPr>
        </p:nvSpPr>
        <p:spPr>
          <a:xfrm>
            <a:off x="650160" y="389160"/>
            <a:ext cx="11703600" cy="7549200"/>
          </a:xfrm>
          <a:prstGeom prst="rect">
            <a:avLst/>
          </a:prstGeom>
          <a:noFill/>
          <a:ln w="0">
            <a:noFill/>
          </a:ln>
        </p:spPr>
        <p:txBody>
          <a:bodyPr lIns="0" tIns="0" rIns="0" bIns="0" anchor="ctr">
            <a:noAutofit/>
          </a:bodyPr>
          <a:lstStyle/>
          <a:p>
            <a:pPr algn="ctr">
              <a:buNone/>
            </a:pPr>
            <a:endParaRPr lang="en-ZA"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226" name="PlaceHolder 2"/>
          <p:cNvSpPr>
            <a:spLocks noGrp="1"/>
          </p:cNvSpPr>
          <p:nvPr>
            <p:ph/>
          </p:nvPr>
        </p:nvSpPr>
        <p:spPr>
          <a:xfrm>
            <a:off x="650160" y="228204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27" name="PlaceHolder 3"/>
          <p:cNvSpPr>
            <a:spLocks noGrp="1"/>
          </p:cNvSpPr>
          <p:nvPr>
            <p:ph/>
          </p:nvPr>
        </p:nvSpPr>
        <p:spPr>
          <a:xfrm>
            <a:off x="6647040" y="2282040"/>
            <a:ext cx="5711040" cy="565632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28" name="PlaceHolder 4"/>
          <p:cNvSpPr>
            <a:spLocks noGrp="1"/>
          </p:cNvSpPr>
          <p:nvPr>
            <p:ph/>
          </p:nvPr>
        </p:nvSpPr>
        <p:spPr>
          <a:xfrm>
            <a:off x="650160" y="523656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230" name="PlaceHolder 2"/>
          <p:cNvSpPr>
            <a:spLocks noGrp="1"/>
          </p:cNvSpPr>
          <p:nvPr>
            <p:ph/>
          </p:nvPr>
        </p:nvSpPr>
        <p:spPr>
          <a:xfrm>
            <a:off x="650160" y="2282040"/>
            <a:ext cx="5711040" cy="565632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31" name="PlaceHolder 3"/>
          <p:cNvSpPr>
            <a:spLocks noGrp="1"/>
          </p:cNvSpPr>
          <p:nvPr>
            <p:ph/>
          </p:nvPr>
        </p:nvSpPr>
        <p:spPr>
          <a:xfrm>
            <a:off x="6647040" y="228204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32" name="PlaceHolder 4"/>
          <p:cNvSpPr>
            <a:spLocks noGrp="1"/>
          </p:cNvSpPr>
          <p:nvPr>
            <p:ph/>
          </p:nvPr>
        </p:nvSpPr>
        <p:spPr>
          <a:xfrm>
            <a:off x="6647040" y="523656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234" name="PlaceHolder 2"/>
          <p:cNvSpPr>
            <a:spLocks noGrp="1"/>
          </p:cNvSpPr>
          <p:nvPr>
            <p:ph/>
          </p:nvPr>
        </p:nvSpPr>
        <p:spPr>
          <a:xfrm>
            <a:off x="650160" y="228204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35" name="PlaceHolder 3"/>
          <p:cNvSpPr>
            <a:spLocks noGrp="1"/>
          </p:cNvSpPr>
          <p:nvPr>
            <p:ph/>
          </p:nvPr>
        </p:nvSpPr>
        <p:spPr>
          <a:xfrm>
            <a:off x="6647040" y="228204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36" name="PlaceHolder 4"/>
          <p:cNvSpPr>
            <a:spLocks noGrp="1"/>
          </p:cNvSpPr>
          <p:nvPr>
            <p:ph/>
          </p:nvPr>
        </p:nvSpPr>
        <p:spPr>
          <a:xfrm>
            <a:off x="650160" y="5236560"/>
            <a:ext cx="11703600" cy="2697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17" name="PlaceHolder 2"/>
          <p:cNvSpPr>
            <a:spLocks noGrp="1"/>
          </p:cNvSpPr>
          <p:nvPr>
            <p:ph/>
          </p:nvPr>
        </p:nvSpPr>
        <p:spPr>
          <a:xfrm>
            <a:off x="650160" y="228204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8" name="PlaceHolder 3"/>
          <p:cNvSpPr>
            <a:spLocks noGrp="1"/>
          </p:cNvSpPr>
          <p:nvPr>
            <p:ph/>
          </p:nvPr>
        </p:nvSpPr>
        <p:spPr>
          <a:xfrm>
            <a:off x="6647040" y="2282040"/>
            <a:ext cx="5711040" cy="5656320"/>
          </a:xfrm>
          <a:prstGeom prst="rect">
            <a:avLst/>
          </a:prstGeom>
          <a:noFill/>
          <a:ln w="0">
            <a:noFill/>
          </a:ln>
        </p:spPr>
        <p:txBody>
          <a:bodyPr lIns="0" tIns="0" rIns="0" bIns="0" anchor="t">
            <a:normAutofit/>
          </a:bodyPr>
          <a:lstStyle/>
          <a:p>
            <a:endParaRPr lang="en-ZA" sz="3200" b="0" strike="noStrike" spc="-1">
              <a:latin typeface="Arial"/>
            </a:endParaRPr>
          </a:p>
        </p:txBody>
      </p:sp>
      <p:sp>
        <p:nvSpPr>
          <p:cNvPr id="19" name="PlaceHolder 4"/>
          <p:cNvSpPr>
            <a:spLocks noGrp="1"/>
          </p:cNvSpPr>
          <p:nvPr>
            <p:ph/>
          </p:nvPr>
        </p:nvSpPr>
        <p:spPr>
          <a:xfrm>
            <a:off x="650160" y="523656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238" name="PlaceHolder 2"/>
          <p:cNvSpPr>
            <a:spLocks noGrp="1"/>
          </p:cNvSpPr>
          <p:nvPr>
            <p:ph/>
          </p:nvPr>
        </p:nvSpPr>
        <p:spPr>
          <a:xfrm>
            <a:off x="650160" y="2282040"/>
            <a:ext cx="1170360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39" name="PlaceHolder 3"/>
          <p:cNvSpPr>
            <a:spLocks noGrp="1"/>
          </p:cNvSpPr>
          <p:nvPr>
            <p:ph/>
          </p:nvPr>
        </p:nvSpPr>
        <p:spPr>
          <a:xfrm>
            <a:off x="650160" y="5236560"/>
            <a:ext cx="11703600" cy="2697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241" name="PlaceHolder 2"/>
          <p:cNvSpPr>
            <a:spLocks noGrp="1"/>
          </p:cNvSpPr>
          <p:nvPr>
            <p:ph/>
          </p:nvPr>
        </p:nvSpPr>
        <p:spPr>
          <a:xfrm>
            <a:off x="650160" y="228204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42" name="PlaceHolder 3"/>
          <p:cNvSpPr>
            <a:spLocks noGrp="1"/>
          </p:cNvSpPr>
          <p:nvPr>
            <p:ph/>
          </p:nvPr>
        </p:nvSpPr>
        <p:spPr>
          <a:xfrm>
            <a:off x="6647040" y="228204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43" name="PlaceHolder 4"/>
          <p:cNvSpPr>
            <a:spLocks noGrp="1"/>
          </p:cNvSpPr>
          <p:nvPr>
            <p:ph/>
          </p:nvPr>
        </p:nvSpPr>
        <p:spPr>
          <a:xfrm>
            <a:off x="650160" y="523656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44" name="PlaceHolder 5"/>
          <p:cNvSpPr>
            <a:spLocks noGrp="1"/>
          </p:cNvSpPr>
          <p:nvPr>
            <p:ph/>
          </p:nvPr>
        </p:nvSpPr>
        <p:spPr>
          <a:xfrm>
            <a:off x="6647040" y="523656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246" name="PlaceHolder 2"/>
          <p:cNvSpPr>
            <a:spLocks noGrp="1"/>
          </p:cNvSpPr>
          <p:nvPr>
            <p:ph/>
          </p:nvPr>
        </p:nvSpPr>
        <p:spPr>
          <a:xfrm>
            <a:off x="650160" y="2282040"/>
            <a:ext cx="376848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47" name="PlaceHolder 3"/>
          <p:cNvSpPr>
            <a:spLocks noGrp="1"/>
          </p:cNvSpPr>
          <p:nvPr>
            <p:ph/>
          </p:nvPr>
        </p:nvSpPr>
        <p:spPr>
          <a:xfrm>
            <a:off x="4607280" y="2282040"/>
            <a:ext cx="376848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48" name="PlaceHolder 4"/>
          <p:cNvSpPr>
            <a:spLocks noGrp="1"/>
          </p:cNvSpPr>
          <p:nvPr>
            <p:ph/>
          </p:nvPr>
        </p:nvSpPr>
        <p:spPr>
          <a:xfrm>
            <a:off x="8564760" y="2282040"/>
            <a:ext cx="376848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49" name="PlaceHolder 5"/>
          <p:cNvSpPr>
            <a:spLocks noGrp="1"/>
          </p:cNvSpPr>
          <p:nvPr>
            <p:ph/>
          </p:nvPr>
        </p:nvSpPr>
        <p:spPr>
          <a:xfrm>
            <a:off x="650160" y="5236560"/>
            <a:ext cx="376848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50" name="PlaceHolder 6"/>
          <p:cNvSpPr>
            <a:spLocks noGrp="1"/>
          </p:cNvSpPr>
          <p:nvPr>
            <p:ph/>
          </p:nvPr>
        </p:nvSpPr>
        <p:spPr>
          <a:xfrm>
            <a:off x="4607280" y="5236560"/>
            <a:ext cx="376848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51" name="PlaceHolder 7"/>
          <p:cNvSpPr>
            <a:spLocks noGrp="1"/>
          </p:cNvSpPr>
          <p:nvPr>
            <p:ph/>
          </p:nvPr>
        </p:nvSpPr>
        <p:spPr>
          <a:xfrm>
            <a:off x="8564760" y="5236560"/>
            <a:ext cx="3768480" cy="2697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21" name="PlaceHolder 2"/>
          <p:cNvSpPr>
            <a:spLocks noGrp="1"/>
          </p:cNvSpPr>
          <p:nvPr>
            <p:ph/>
          </p:nvPr>
        </p:nvSpPr>
        <p:spPr>
          <a:xfrm>
            <a:off x="650160" y="2282040"/>
            <a:ext cx="5711040" cy="565632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2" name="PlaceHolder 3"/>
          <p:cNvSpPr>
            <a:spLocks noGrp="1"/>
          </p:cNvSpPr>
          <p:nvPr>
            <p:ph/>
          </p:nvPr>
        </p:nvSpPr>
        <p:spPr>
          <a:xfrm>
            <a:off x="6647040" y="228204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3" name="PlaceHolder 4"/>
          <p:cNvSpPr>
            <a:spLocks noGrp="1"/>
          </p:cNvSpPr>
          <p:nvPr>
            <p:ph/>
          </p:nvPr>
        </p:nvSpPr>
        <p:spPr>
          <a:xfrm>
            <a:off x="6647040" y="523656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endParaRPr lang="en-ZA" sz="4400" b="0" strike="noStrike" spc="-1">
              <a:latin typeface="Arial"/>
            </a:endParaRPr>
          </a:p>
        </p:txBody>
      </p:sp>
      <p:sp>
        <p:nvSpPr>
          <p:cNvPr id="25" name="PlaceHolder 2"/>
          <p:cNvSpPr>
            <a:spLocks noGrp="1"/>
          </p:cNvSpPr>
          <p:nvPr>
            <p:ph/>
          </p:nvPr>
        </p:nvSpPr>
        <p:spPr>
          <a:xfrm>
            <a:off x="650160" y="228204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6" name="PlaceHolder 3"/>
          <p:cNvSpPr>
            <a:spLocks noGrp="1"/>
          </p:cNvSpPr>
          <p:nvPr>
            <p:ph/>
          </p:nvPr>
        </p:nvSpPr>
        <p:spPr>
          <a:xfrm>
            <a:off x="6647040" y="2282040"/>
            <a:ext cx="5711040" cy="2697840"/>
          </a:xfrm>
          <a:prstGeom prst="rect">
            <a:avLst/>
          </a:prstGeom>
          <a:noFill/>
          <a:ln w="0">
            <a:noFill/>
          </a:ln>
        </p:spPr>
        <p:txBody>
          <a:bodyPr lIns="0" tIns="0" rIns="0" bIns="0" anchor="t">
            <a:normAutofit/>
          </a:bodyPr>
          <a:lstStyle/>
          <a:p>
            <a:endParaRPr lang="en-ZA" sz="3200" b="0" strike="noStrike" spc="-1">
              <a:latin typeface="Arial"/>
            </a:endParaRPr>
          </a:p>
        </p:txBody>
      </p:sp>
      <p:sp>
        <p:nvSpPr>
          <p:cNvPr id="27" name="PlaceHolder 4"/>
          <p:cNvSpPr>
            <a:spLocks noGrp="1"/>
          </p:cNvSpPr>
          <p:nvPr>
            <p:ph/>
          </p:nvPr>
        </p:nvSpPr>
        <p:spPr>
          <a:xfrm>
            <a:off x="650160" y="5236560"/>
            <a:ext cx="11703600" cy="2697840"/>
          </a:xfrm>
          <a:prstGeom prst="rect">
            <a:avLst/>
          </a:prstGeom>
          <a:noFill/>
          <a:ln w="0">
            <a:noFill/>
          </a:ln>
        </p:spPr>
        <p:txBody>
          <a:bodyPr lIns="0" tIns="0" rIns="0" bIns="0" anchor="t">
            <a:normAutofit/>
          </a:bodyPr>
          <a:lstStyle/>
          <a:p>
            <a:endParaRPr lang="en-ZA"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Picture 6"/>
          <p:cNvPicPr/>
          <p:nvPr/>
        </p:nvPicPr>
        <p:blipFill>
          <a:blip r:embed="rId14" cstate="print"/>
          <a:stretch/>
        </p:blipFill>
        <p:spPr>
          <a:xfrm>
            <a:off x="10039320" y="8574840"/>
            <a:ext cx="2963160" cy="1176120"/>
          </a:xfrm>
          <a:prstGeom prst="rect">
            <a:avLst/>
          </a:prstGeom>
          <a:ln w="0">
            <a:noFill/>
          </a:ln>
        </p:spPr>
      </p:pic>
      <p:sp>
        <p:nvSpPr>
          <p:cNvPr id="8" name="Rectangle 13"/>
          <p:cNvSpPr/>
          <p:nvPr/>
        </p:nvSpPr>
        <p:spPr>
          <a:xfrm>
            <a:off x="6328080" y="4507560"/>
            <a:ext cx="348840" cy="729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tabLst>
                <a:tab pos="0" algn="l"/>
              </a:tabLst>
            </a:pPr>
            <a:r>
              <a:rPr lang="en-GB" sz="4200" b="0" strike="noStrike" spc="-1">
                <a:solidFill>
                  <a:srgbClr val="000000"/>
                </a:solidFill>
                <a:latin typeface="Helvetica Neue Bold Condensed"/>
                <a:ea typeface="Helvetica Neue Bold Condensed"/>
              </a:rPr>
              <a:t> </a:t>
            </a:r>
            <a:endParaRPr lang="en-ZA" sz="4200" b="0" strike="noStrike" spc="-1">
              <a:latin typeface="Arial"/>
            </a:endParaRPr>
          </a:p>
        </p:txBody>
      </p:sp>
      <p:sp>
        <p:nvSpPr>
          <p:cNvPr id="2" name="TextBox 1"/>
          <p:cNvSpPr/>
          <p:nvPr/>
        </p:nvSpPr>
        <p:spPr>
          <a:xfrm>
            <a:off x="201960" y="3679560"/>
            <a:ext cx="12636720" cy="777240"/>
          </a:xfrm>
          <a:prstGeom prst="rect">
            <a:avLst/>
          </a:prstGeom>
          <a:noFill/>
          <a:ln w="12700">
            <a:noFill/>
          </a:ln>
        </p:spPr>
        <p:style>
          <a:lnRef idx="0">
            <a:scrgbClr r="0" g="0" b="0"/>
          </a:lnRef>
          <a:fillRef idx="0">
            <a:scrgbClr r="0" g="0" b="0"/>
          </a:fillRef>
          <a:effectRef idx="0">
            <a:scrgbClr r="0" g="0" b="0"/>
          </a:effectRef>
          <a:fontRef idx="minor"/>
        </p:style>
      </p:sp>
      <p:pic>
        <p:nvPicPr>
          <p:cNvPr id="3" name="Picture 2"/>
          <p:cNvPicPr/>
          <p:nvPr/>
        </p:nvPicPr>
        <p:blipFill>
          <a:blip r:embed="rId14" cstate="print"/>
          <a:stretch/>
        </p:blipFill>
        <p:spPr>
          <a:xfrm>
            <a:off x="10039320" y="8574840"/>
            <a:ext cx="2963160" cy="1176120"/>
          </a:xfrm>
          <a:prstGeom prst="rect">
            <a:avLst/>
          </a:prstGeom>
          <a:ln w="0">
            <a:noFill/>
          </a:ln>
        </p:spPr>
      </p:pic>
      <p:sp>
        <p:nvSpPr>
          <p:cNvPr id="4" name="Shape 16"/>
          <p:cNvSpPr/>
          <p:nvPr/>
        </p:nvSpPr>
        <p:spPr>
          <a:xfrm>
            <a:off x="5814000" y="9343440"/>
            <a:ext cx="1376640" cy="375480"/>
          </a:xfrm>
          <a:prstGeom prst="rect">
            <a:avLst/>
          </a:prstGeom>
          <a:noFill/>
          <a:ln w="12700">
            <a:noFill/>
          </a:ln>
        </p:spPr>
        <p:style>
          <a:lnRef idx="0">
            <a:scrgbClr r="0" g="0" b="0"/>
          </a:lnRef>
          <a:fillRef idx="0">
            <a:scrgbClr r="0" g="0" b="0"/>
          </a:fillRef>
          <a:effectRef idx="0">
            <a:scrgbClr r="0" g="0" b="0"/>
          </a:effectRef>
          <a:fontRef idx="minor"/>
        </p:style>
        <p:txBody>
          <a:bodyPr wrap="none" lIns="50760" tIns="50760" rIns="50760" bIns="50760" anchor="t">
            <a:spAutoFit/>
          </a:bodyPr>
          <a:lstStyle/>
          <a:p>
            <a:pPr algn="ctr">
              <a:lnSpc>
                <a:spcPct val="100000"/>
              </a:lnSpc>
              <a:buNone/>
              <a:tabLst>
                <a:tab pos="0" algn="l"/>
              </a:tabLst>
            </a:pPr>
            <a:fld id="{E3F9DF8F-F15F-4F76-88B8-C0ED1D9A4FAB}" type="slidenum">
              <a:rPr lang="en-GB" sz="1800" b="0" strike="noStrike" spc="-1">
                <a:solidFill>
                  <a:srgbClr val="606060"/>
                </a:solidFill>
                <a:latin typeface="Source Sans Pro"/>
                <a:ea typeface="Helvetica Neue Bold Condensed"/>
              </a:rPr>
              <a:pPr algn="ctr">
                <a:lnSpc>
                  <a:spcPct val="100000"/>
                </a:lnSpc>
                <a:buNone/>
                <a:tabLst>
                  <a:tab pos="0" algn="l"/>
                </a:tabLst>
              </a:pPr>
              <a:t>‹#›</a:t>
            </a:fld>
            <a:endParaRPr lang="en-ZA" sz="1800" b="0" strike="noStrike" spc="-1">
              <a:latin typeface="Arial"/>
            </a:endParaRPr>
          </a:p>
        </p:txBody>
      </p:sp>
      <p:sp>
        <p:nvSpPr>
          <p:cNvPr id="5"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r>
              <a:rPr lang="en-ZA" sz="4400" b="0" strike="noStrike" spc="-1">
                <a:latin typeface="Arial"/>
              </a:rPr>
              <a:t>Click to edit the title text format</a:t>
            </a:r>
          </a:p>
        </p:txBody>
      </p:sp>
      <p:sp>
        <p:nvSpPr>
          <p:cNvPr id="6" name="PlaceHolder 2"/>
          <p:cNvSpPr>
            <a:spLocks noGrp="1"/>
          </p:cNvSpPr>
          <p:nvPr>
            <p:ph type="body"/>
          </p:nvPr>
        </p:nvSpPr>
        <p:spPr>
          <a:xfrm>
            <a:off x="650160" y="2282040"/>
            <a:ext cx="11703600" cy="56563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ZA"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ZA" sz="2800" b="0" strike="noStrike" spc="-1">
                <a:latin typeface="Arial"/>
              </a:rPr>
              <a:t>Second Outline Level</a:t>
            </a:r>
          </a:p>
          <a:p>
            <a:pPr marL="1296000" lvl="2" indent="-288000">
              <a:spcBef>
                <a:spcPts val="850"/>
              </a:spcBef>
              <a:buClr>
                <a:srgbClr val="000000"/>
              </a:buClr>
              <a:buSzPct val="45000"/>
              <a:buFont typeface="Wingdings" charset="2"/>
              <a:buChar char=""/>
            </a:pPr>
            <a:r>
              <a:rPr lang="en-ZA" sz="2400" b="0" strike="noStrike" spc="-1">
                <a:latin typeface="Arial"/>
              </a:rPr>
              <a:t>Third Outline Level</a:t>
            </a:r>
          </a:p>
          <a:p>
            <a:pPr marL="1728000" lvl="3" indent="-216000">
              <a:spcBef>
                <a:spcPts val="567"/>
              </a:spcBef>
              <a:buClr>
                <a:srgbClr val="000000"/>
              </a:buClr>
              <a:buSzPct val="75000"/>
              <a:buFont typeface="Symbol" charset="2"/>
              <a:buChar char=""/>
            </a:pPr>
            <a:r>
              <a:rPr lang="en-ZA" sz="2000" b="0" strike="noStrike" spc="-1">
                <a:latin typeface="Arial"/>
              </a:rPr>
              <a:t>Fourth Outline Level</a:t>
            </a:r>
          </a:p>
          <a:p>
            <a:pPr marL="2160000" lvl="4" indent="-216000">
              <a:spcBef>
                <a:spcPts val="283"/>
              </a:spcBef>
              <a:buClr>
                <a:srgbClr val="000000"/>
              </a:buClr>
              <a:buSzPct val="45000"/>
              <a:buFont typeface="Wingdings" charset="2"/>
              <a:buChar char=""/>
            </a:pPr>
            <a:r>
              <a:rPr lang="en-ZA" sz="2000" b="0" strike="noStrike" spc="-1">
                <a:latin typeface="Arial"/>
              </a:rPr>
              <a:t>Fifth Outline Level</a:t>
            </a:r>
          </a:p>
          <a:p>
            <a:pPr marL="2592000" lvl="5" indent="-216000">
              <a:spcBef>
                <a:spcPts val="283"/>
              </a:spcBef>
              <a:buClr>
                <a:srgbClr val="000000"/>
              </a:buClr>
              <a:buSzPct val="45000"/>
              <a:buFont typeface="Wingdings" charset="2"/>
              <a:buChar char=""/>
            </a:pPr>
            <a:r>
              <a:rPr lang="en-ZA" sz="2000" b="0" strike="noStrike" spc="-1">
                <a:latin typeface="Arial"/>
              </a:rPr>
              <a:t>Sixth Outline Level</a:t>
            </a:r>
          </a:p>
          <a:p>
            <a:pPr marL="3024000" lvl="6" indent="-216000">
              <a:spcBef>
                <a:spcPts val="283"/>
              </a:spcBef>
              <a:buClr>
                <a:srgbClr val="000000"/>
              </a:buClr>
              <a:buSzPct val="45000"/>
              <a:buFont typeface="Wingdings" charset="2"/>
              <a:buChar char=""/>
            </a:pPr>
            <a:r>
              <a:rPr lang="en-ZA"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3" name="Picture 6"/>
          <p:cNvPicPr/>
          <p:nvPr/>
        </p:nvPicPr>
        <p:blipFill>
          <a:blip r:embed="rId14" cstate="print"/>
          <a:stretch/>
        </p:blipFill>
        <p:spPr>
          <a:xfrm>
            <a:off x="10039320" y="8574840"/>
            <a:ext cx="2963160" cy="1176120"/>
          </a:xfrm>
          <a:prstGeom prst="rect">
            <a:avLst/>
          </a:prstGeom>
          <a:ln w="0">
            <a:noFill/>
          </a:ln>
        </p:spPr>
      </p:pic>
      <p:sp>
        <p:nvSpPr>
          <p:cNvPr id="44" name="Rectangle 13"/>
          <p:cNvSpPr/>
          <p:nvPr/>
        </p:nvSpPr>
        <p:spPr>
          <a:xfrm>
            <a:off x="6328080" y="4507560"/>
            <a:ext cx="348840" cy="729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tabLst>
                <a:tab pos="0" algn="l"/>
              </a:tabLst>
            </a:pPr>
            <a:r>
              <a:rPr lang="en-GB" sz="4200" b="0" strike="noStrike" spc="-1">
                <a:solidFill>
                  <a:srgbClr val="000000"/>
                </a:solidFill>
                <a:latin typeface="Helvetica Neue Bold Condensed"/>
                <a:ea typeface="Helvetica Neue Bold Condensed"/>
              </a:rPr>
              <a:t> </a:t>
            </a:r>
            <a:endParaRPr lang="en-ZA" sz="4200" b="0" strike="noStrike" spc="-1">
              <a:latin typeface="Arial"/>
            </a:endParaRPr>
          </a:p>
        </p:txBody>
      </p:sp>
      <p:sp>
        <p:nvSpPr>
          <p:cNvPr id="45" name="TextBox 1"/>
          <p:cNvSpPr/>
          <p:nvPr/>
        </p:nvSpPr>
        <p:spPr>
          <a:xfrm>
            <a:off x="201960" y="3679560"/>
            <a:ext cx="12636720" cy="777240"/>
          </a:xfrm>
          <a:prstGeom prst="rect">
            <a:avLst/>
          </a:prstGeom>
          <a:noFill/>
          <a:ln w="12700">
            <a:noFill/>
          </a:ln>
        </p:spPr>
        <p:style>
          <a:lnRef idx="0">
            <a:scrgbClr r="0" g="0" b="0"/>
          </a:lnRef>
          <a:fillRef idx="0">
            <a:scrgbClr r="0" g="0" b="0"/>
          </a:fillRef>
          <a:effectRef idx="0">
            <a:scrgbClr r="0" g="0" b="0"/>
          </a:effectRef>
          <a:fontRef idx="minor"/>
        </p:style>
      </p:sp>
      <p:pic>
        <p:nvPicPr>
          <p:cNvPr id="46" name="Picture 2"/>
          <p:cNvPicPr/>
          <p:nvPr/>
        </p:nvPicPr>
        <p:blipFill>
          <a:blip r:embed="rId14" cstate="print"/>
          <a:stretch/>
        </p:blipFill>
        <p:spPr>
          <a:xfrm>
            <a:off x="10039320" y="8574840"/>
            <a:ext cx="2963160" cy="1176120"/>
          </a:xfrm>
          <a:prstGeom prst="rect">
            <a:avLst/>
          </a:prstGeom>
          <a:ln w="0">
            <a:noFill/>
          </a:ln>
        </p:spPr>
      </p:pic>
      <p:sp>
        <p:nvSpPr>
          <p:cNvPr id="47" name="Shape 16"/>
          <p:cNvSpPr/>
          <p:nvPr/>
        </p:nvSpPr>
        <p:spPr>
          <a:xfrm>
            <a:off x="5814000" y="9343440"/>
            <a:ext cx="1376640" cy="375480"/>
          </a:xfrm>
          <a:prstGeom prst="rect">
            <a:avLst/>
          </a:prstGeom>
          <a:noFill/>
          <a:ln w="12700">
            <a:noFill/>
          </a:ln>
        </p:spPr>
        <p:style>
          <a:lnRef idx="0">
            <a:scrgbClr r="0" g="0" b="0"/>
          </a:lnRef>
          <a:fillRef idx="0">
            <a:scrgbClr r="0" g="0" b="0"/>
          </a:fillRef>
          <a:effectRef idx="0">
            <a:scrgbClr r="0" g="0" b="0"/>
          </a:effectRef>
          <a:fontRef idx="minor"/>
        </p:style>
        <p:txBody>
          <a:bodyPr wrap="none" lIns="50760" tIns="50760" rIns="50760" bIns="50760" anchor="t">
            <a:spAutoFit/>
          </a:bodyPr>
          <a:lstStyle/>
          <a:p>
            <a:pPr algn="ctr">
              <a:lnSpc>
                <a:spcPct val="100000"/>
              </a:lnSpc>
              <a:buNone/>
              <a:tabLst>
                <a:tab pos="0" algn="l"/>
              </a:tabLst>
            </a:pPr>
            <a:fld id="{8EE3CEDB-BFC3-4DDA-B133-F770C5D9842B}" type="slidenum">
              <a:rPr lang="en-GB" sz="1800" b="0" strike="noStrike" spc="-1">
                <a:solidFill>
                  <a:srgbClr val="606060"/>
                </a:solidFill>
                <a:latin typeface="Source Sans Pro"/>
                <a:ea typeface="Helvetica Neue Bold Condensed"/>
              </a:rPr>
              <a:pPr algn="ctr">
                <a:lnSpc>
                  <a:spcPct val="100000"/>
                </a:lnSpc>
                <a:buNone/>
                <a:tabLst>
                  <a:tab pos="0" algn="l"/>
                </a:tabLst>
              </a:pPr>
              <a:t>‹#›</a:t>
            </a:fld>
            <a:endParaRPr lang="en-ZA" sz="1800" b="0" strike="noStrike" spc="-1">
              <a:latin typeface="Arial"/>
            </a:endParaRPr>
          </a:p>
        </p:txBody>
      </p:sp>
      <p:sp>
        <p:nvSpPr>
          <p:cNvPr id="48"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r>
              <a:rPr lang="en-ZA" sz="4400" b="0" strike="noStrike" spc="-1">
                <a:latin typeface="Arial"/>
              </a:rPr>
              <a:t>Click to edit the title text format</a:t>
            </a:r>
          </a:p>
        </p:txBody>
      </p:sp>
      <p:sp>
        <p:nvSpPr>
          <p:cNvPr id="49" name="PlaceHolder 2"/>
          <p:cNvSpPr>
            <a:spLocks noGrp="1"/>
          </p:cNvSpPr>
          <p:nvPr>
            <p:ph type="body"/>
          </p:nvPr>
        </p:nvSpPr>
        <p:spPr>
          <a:xfrm>
            <a:off x="650160" y="2282040"/>
            <a:ext cx="11703600" cy="56563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ZA"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ZA" sz="2800" b="0" strike="noStrike" spc="-1">
                <a:latin typeface="Arial"/>
              </a:rPr>
              <a:t>Second Outline Level</a:t>
            </a:r>
          </a:p>
          <a:p>
            <a:pPr marL="1296000" lvl="2" indent="-288000">
              <a:spcBef>
                <a:spcPts val="850"/>
              </a:spcBef>
              <a:buClr>
                <a:srgbClr val="000000"/>
              </a:buClr>
              <a:buSzPct val="45000"/>
              <a:buFont typeface="Wingdings" charset="2"/>
              <a:buChar char=""/>
            </a:pPr>
            <a:r>
              <a:rPr lang="en-ZA" sz="2400" b="0" strike="noStrike" spc="-1">
                <a:latin typeface="Arial"/>
              </a:rPr>
              <a:t>Third Outline Level</a:t>
            </a:r>
          </a:p>
          <a:p>
            <a:pPr marL="1728000" lvl="3" indent="-216000">
              <a:spcBef>
                <a:spcPts val="567"/>
              </a:spcBef>
              <a:buClr>
                <a:srgbClr val="000000"/>
              </a:buClr>
              <a:buSzPct val="75000"/>
              <a:buFont typeface="Symbol" charset="2"/>
              <a:buChar char=""/>
            </a:pPr>
            <a:r>
              <a:rPr lang="en-ZA" sz="2000" b="0" strike="noStrike" spc="-1">
                <a:latin typeface="Arial"/>
              </a:rPr>
              <a:t>Fourth Outline Level</a:t>
            </a:r>
          </a:p>
          <a:p>
            <a:pPr marL="2160000" lvl="4" indent="-216000">
              <a:spcBef>
                <a:spcPts val="283"/>
              </a:spcBef>
              <a:buClr>
                <a:srgbClr val="000000"/>
              </a:buClr>
              <a:buSzPct val="45000"/>
              <a:buFont typeface="Wingdings" charset="2"/>
              <a:buChar char=""/>
            </a:pPr>
            <a:r>
              <a:rPr lang="en-ZA" sz="2000" b="0" strike="noStrike" spc="-1">
                <a:latin typeface="Arial"/>
              </a:rPr>
              <a:t>Fifth Outline Level</a:t>
            </a:r>
          </a:p>
          <a:p>
            <a:pPr marL="2592000" lvl="5" indent="-216000">
              <a:spcBef>
                <a:spcPts val="283"/>
              </a:spcBef>
              <a:buClr>
                <a:srgbClr val="000000"/>
              </a:buClr>
              <a:buSzPct val="45000"/>
              <a:buFont typeface="Wingdings" charset="2"/>
              <a:buChar char=""/>
            </a:pPr>
            <a:r>
              <a:rPr lang="en-ZA" sz="2000" b="0" strike="noStrike" spc="-1">
                <a:latin typeface="Arial"/>
              </a:rPr>
              <a:t>Sixth Outline Level</a:t>
            </a:r>
          </a:p>
          <a:p>
            <a:pPr marL="3024000" lvl="6" indent="-216000">
              <a:spcBef>
                <a:spcPts val="283"/>
              </a:spcBef>
              <a:buClr>
                <a:srgbClr val="000000"/>
              </a:buClr>
              <a:buSzPct val="45000"/>
              <a:buFont typeface="Wingdings" charset="2"/>
              <a:buChar char=""/>
            </a:pPr>
            <a:r>
              <a:rPr lang="en-ZA"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6" name="Picture 6"/>
          <p:cNvPicPr/>
          <p:nvPr/>
        </p:nvPicPr>
        <p:blipFill>
          <a:blip r:embed="rId14" cstate="print"/>
          <a:stretch/>
        </p:blipFill>
        <p:spPr>
          <a:xfrm>
            <a:off x="10039320" y="8574840"/>
            <a:ext cx="2963160" cy="1176120"/>
          </a:xfrm>
          <a:prstGeom prst="rect">
            <a:avLst/>
          </a:prstGeom>
          <a:ln w="0">
            <a:noFill/>
          </a:ln>
        </p:spPr>
      </p:pic>
      <p:sp>
        <p:nvSpPr>
          <p:cNvPr id="87" name="Rectangle 13"/>
          <p:cNvSpPr/>
          <p:nvPr/>
        </p:nvSpPr>
        <p:spPr>
          <a:xfrm>
            <a:off x="6328080" y="4507560"/>
            <a:ext cx="348840" cy="729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tabLst>
                <a:tab pos="0" algn="l"/>
              </a:tabLst>
            </a:pPr>
            <a:r>
              <a:rPr lang="en-GB" sz="4200" b="0" strike="noStrike" spc="-1">
                <a:solidFill>
                  <a:srgbClr val="000000"/>
                </a:solidFill>
                <a:latin typeface="Helvetica Neue Bold Condensed"/>
                <a:ea typeface="Helvetica Neue Bold Condensed"/>
              </a:rPr>
              <a:t> </a:t>
            </a:r>
            <a:endParaRPr lang="en-ZA" sz="4200" b="0" strike="noStrike" spc="-1">
              <a:latin typeface="Arial"/>
            </a:endParaRPr>
          </a:p>
        </p:txBody>
      </p:sp>
      <p:pic>
        <p:nvPicPr>
          <p:cNvPr id="88" name="Picture 7"/>
          <p:cNvPicPr/>
          <p:nvPr/>
        </p:nvPicPr>
        <p:blipFill>
          <a:blip r:embed="rId14" cstate="print"/>
          <a:stretch/>
        </p:blipFill>
        <p:spPr>
          <a:xfrm>
            <a:off x="10039320" y="8574840"/>
            <a:ext cx="2963160" cy="1176120"/>
          </a:xfrm>
          <a:prstGeom prst="rect">
            <a:avLst/>
          </a:prstGeom>
          <a:ln w="0">
            <a:noFill/>
          </a:ln>
        </p:spPr>
      </p:pic>
      <p:sp>
        <p:nvSpPr>
          <p:cNvPr id="89" name="Shape 16"/>
          <p:cNvSpPr/>
          <p:nvPr/>
        </p:nvSpPr>
        <p:spPr>
          <a:xfrm>
            <a:off x="5814000" y="9343440"/>
            <a:ext cx="1376640" cy="375480"/>
          </a:xfrm>
          <a:prstGeom prst="rect">
            <a:avLst/>
          </a:prstGeom>
          <a:noFill/>
          <a:ln w="12700">
            <a:noFill/>
          </a:ln>
        </p:spPr>
        <p:style>
          <a:lnRef idx="0">
            <a:scrgbClr r="0" g="0" b="0"/>
          </a:lnRef>
          <a:fillRef idx="0">
            <a:scrgbClr r="0" g="0" b="0"/>
          </a:fillRef>
          <a:effectRef idx="0">
            <a:scrgbClr r="0" g="0" b="0"/>
          </a:effectRef>
          <a:fontRef idx="minor"/>
        </p:style>
        <p:txBody>
          <a:bodyPr wrap="none" lIns="50760" tIns="50760" rIns="50760" bIns="50760" anchor="t">
            <a:spAutoFit/>
          </a:bodyPr>
          <a:lstStyle/>
          <a:p>
            <a:pPr algn="ctr">
              <a:lnSpc>
                <a:spcPct val="100000"/>
              </a:lnSpc>
              <a:buNone/>
              <a:tabLst>
                <a:tab pos="0" algn="l"/>
              </a:tabLst>
            </a:pPr>
            <a:fld id="{1ED29D46-1CC0-457E-8AE0-C5F9EB8798CF}" type="slidenum">
              <a:rPr lang="en-GB" sz="1800" b="0" strike="noStrike" spc="-1">
                <a:solidFill>
                  <a:srgbClr val="606060"/>
                </a:solidFill>
                <a:latin typeface="Source Sans Pro"/>
                <a:ea typeface="Helvetica Neue Bold Condensed"/>
              </a:rPr>
              <a:pPr algn="ctr">
                <a:lnSpc>
                  <a:spcPct val="100000"/>
                </a:lnSpc>
                <a:buNone/>
                <a:tabLst>
                  <a:tab pos="0" algn="l"/>
                </a:tabLst>
              </a:pPr>
              <a:t>‹#›</a:t>
            </a:fld>
            <a:endParaRPr lang="en-ZA" sz="1800" b="0" strike="noStrike" spc="-1">
              <a:latin typeface="Arial"/>
            </a:endParaRPr>
          </a:p>
        </p:txBody>
      </p:sp>
      <p:sp>
        <p:nvSpPr>
          <p:cNvPr id="90"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r>
              <a:rPr lang="en-ZA" sz="4400" b="0" strike="noStrike" spc="-1">
                <a:latin typeface="Arial"/>
              </a:rPr>
              <a:t>Click to edit the title text format</a:t>
            </a:r>
          </a:p>
        </p:txBody>
      </p:sp>
      <p:sp>
        <p:nvSpPr>
          <p:cNvPr id="91" name="PlaceHolder 2"/>
          <p:cNvSpPr>
            <a:spLocks noGrp="1"/>
          </p:cNvSpPr>
          <p:nvPr>
            <p:ph type="body"/>
          </p:nvPr>
        </p:nvSpPr>
        <p:spPr>
          <a:xfrm>
            <a:off x="650160" y="2282040"/>
            <a:ext cx="11703600" cy="56563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ZA"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ZA" sz="2800" b="0" strike="noStrike" spc="-1">
                <a:latin typeface="Arial"/>
              </a:rPr>
              <a:t>Second Outline Level</a:t>
            </a:r>
          </a:p>
          <a:p>
            <a:pPr marL="1296000" lvl="2" indent="-288000">
              <a:spcBef>
                <a:spcPts val="850"/>
              </a:spcBef>
              <a:buClr>
                <a:srgbClr val="000000"/>
              </a:buClr>
              <a:buSzPct val="45000"/>
              <a:buFont typeface="Wingdings" charset="2"/>
              <a:buChar char=""/>
            </a:pPr>
            <a:r>
              <a:rPr lang="en-ZA" sz="2400" b="0" strike="noStrike" spc="-1">
                <a:latin typeface="Arial"/>
              </a:rPr>
              <a:t>Third Outline Level</a:t>
            </a:r>
          </a:p>
          <a:p>
            <a:pPr marL="1728000" lvl="3" indent="-216000">
              <a:spcBef>
                <a:spcPts val="567"/>
              </a:spcBef>
              <a:buClr>
                <a:srgbClr val="000000"/>
              </a:buClr>
              <a:buSzPct val="75000"/>
              <a:buFont typeface="Symbol" charset="2"/>
              <a:buChar char=""/>
            </a:pPr>
            <a:r>
              <a:rPr lang="en-ZA" sz="2000" b="0" strike="noStrike" spc="-1">
                <a:latin typeface="Arial"/>
              </a:rPr>
              <a:t>Fourth Outline Level</a:t>
            </a:r>
          </a:p>
          <a:p>
            <a:pPr marL="2160000" lvl="4" indent="-216000">
              <a:spcBef>
                <a:spcPts val="283"/>
              </a:spcBef>
              <a:buClr>
                <a:srgbClr val="000000"/>
              </a:buClr>
              <a:buSzPct val="45000"/>
              <a:buFont typeface="Wingdings" charset="2"/>
              <a:buChar char=""/>
            </a:pPr>
            <a:r>
              <a:rPr lang="en-ZA" sz="2000" b="0" strike="noStrike" spc="-1">
                <a:latin typeface="Arial"/>
              </a:rPr>
              <a:t>Fifth Outline Level</a:t>
            </a:r>
          </a:p>
          <a:p>
            <a:pPr marL="2592000" lvl="5" indent="-216000">
              <a:spcBef>
                <a:spcPts val="283"/>
              </a:spcBef>
              <a:buClr>
                <a:srgbClr val="000000"/>
              </a:buClr>
              <a:buSzPct val="45000"/>
              <a:buFont typeface="Wingdings" charset="2"/>
              <a:buChar char=""/>
            </a:pPr>
            <a:r>
              <a:rPr lang="en-ZA" sz="2000" b="0" strike="noStrike" spc="-1">
                <a:latin typeface="Arial"/>
              </a:rPr>
              <a:t>Sixth Outline Level</a:t>
            </a:r>
          </a:p>
          <a:p>
            <a:pPr marL="3024000" lvl="6" indent="-216000">
              <a:spcBef>
                <a:spcPts val="283"/>
              </a:spcBef>
              <a:buClr>
                <a:srgbClr val="000000"/>
              </a:buClr>
              <a:buSzPct val="45000"/>
              <a:buFont typeface="Wingdings" charset="2"/>
              <a:buChar char=""/>
            </a:pPr>
            <a:r>
              <a:rPr lang="en-ZA"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8" name="Picture 6"/>
          <p:cNvPicPr/>
          <p:nvPr/>
        </p:nvPicPr>
        <p:blipFill>
          <a:blip r:embed="rId14" cstate="print"/>
          <a:stretch/>
        </p:blipFill>
        <p:spPr>
          <a:xfrm>
            <a:off x="10039320" y="8574840"/>
            <a:ext cx="2963160" cy="1176120"/>
          </a:xfrm>
          <a:prstGeom prst="rect">
            <a:avLst/>
          </a:prstGeom>
          <a:ln w="0">
            <a:noFill/>
          </a:ln>
        </p:spPr>
      </p:pic>
      <p:sp>
        <p:nvSpPr>
          <p:cNvPr id="129" name="Rectangle 13"/>
          <p:cNvSpPr/>
          <p:nvPr/>
        </p:nvSpPr>
        <p:spPr>
          <a:xfrm>
            <a:off x="6328080" y="4507560"/>
            <a:ext cx="348840" cy="729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tabLst>
                <a:tab pos="0" algn="l"/>
              </a:tabLst>
            </a:pPr>
            <a:r>
              <a:rPr lang="en-GB" sz="4200" b="0" strike="noStrike" spc="-1">
                <a:solidFill>
                  <a:srgbClr val="000000"/>
                </a:solidFill>
                <a:latin typeface="Helvetica Neue Bold Condensed"/>
                <a:ea typeface="Helvetica Neue Bold Condensed"/>
              </a:rPr>
              <a:t> </a:t>
            </a:r>
            <a:endParaRPr lang="en-ZA" sz="4200" b="0" strike="noStrike" spc="-1">
              <a:latin typeface="Arial"/>
            </a:endParaRPr>
          </a:p>
        </p:txBody>
      </p:sp>
      <p:pic>
        <p:nvPicPr>
          <p:cNvPr id="130" name="Picture 7"/>
          <p:cNvPicPr/>
          <p:nvPr/>
        </p:nvPicPr>
        <p:blipFill>
          <a:blip r:embed="rId14" cstate="print"/>
          <a:stretch/>
        </p:blipFill>
        <p:spPr>
          <a:xfrm>
            <a:off x="10039320" y="8574840"/>
            <a:ext cx="2963160" cy="1176120"/>
          </a:xfrm>
          <a:prstGeom prst="rect">
            <a:avLst/>
          </a:prstGeom>
          <a:ln w="0">
            <a:noFill/>
          </a:ln>
        </p:spPr>
      </p:pic>
      <p:sp>
        <p:nvSpPr>
          <p:cNvPr id="131" name="PlaceHolder 1"/>
          <p:cNvSpPr>
            <a:spLocks noGrp="1"/>
          </p:cNvSpPr>
          <p:nvPr>
            <p:ph type="title"/>
          </p:nvPr>
        </p:nvSpPr>
        <p:spPr>
          <a:xfrm>
            <a:off x="650160" y="389160"/>
            <a:ext cx="11703240" cy="1627920"/>
          </a:xfrm>
          <a:prstGeom prst="rect">
            <a:avLst/>
          </a:prstGeom>
          <a:noFill/>
          <a:ln w="0">
            <a:noFill/>
          </a:ln>
        </p:spPr>
        <p:txBody>
          <a:bodyPr lIns="0" tIns="0" rIns="0" bIns="0" anchor="ctr">
            <a:noAutofit/>
          </a:bodyPr>
          <a:lstStyle/>
          <a:p>
            <a:r>
              <a:rPr lang="en-ZA" sz="1800" b="0" strike="noStrike" spc="-1">
                <a:latin typeface="Arial"/>
              </a:rPr>
              <a:t>Click to edit the title text format</a:t>
            </a:r>
          </a:p>
        </p:txBody>
      </p:sp>
      <p:sp>
        <p:nvSpPr>
          <p:cNvPr id="132" name="PlaceHolder 2"/>
          <p:cNvSpPr>
            <a:spLocks noGrp="1"/>
          </p:cNvSpPr>
          <p:nvPr>
            <p:ph type="body"/>
          </p:nvPr>
        </p:nvSpPr>
        <p:spPr>
          <a:xfrm>
            <a:off x="650160" y="2282040"/>
            <a:ext cx="11703600" cy="56563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ZA"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ZA" sz="2800" b="0" strike="noStrike" spc="-1">
                <a:latin typeface="Arial"/>
              </a:rPr>
              <a:t>Second Outline Level</a:t>
            </a:r>
          </a:p>
          <a:p>
            <a:pPr marL="1296000" lvl="2" indent="-288000">
              <a:spcBef>
                <a:spcPts val="850"/>
              </a:spcBef>
              <a:buClr>
                <a:srgbClr val="000000"/>
              </a:buClr>
              <a:buSzPct val="45000"/>
              <a:buFont typeface="Wingdings" charset="2"/>
              <a:buChar char=""/>
            </a:pPr>
            <a:r>
              <a:rPr lang="en-ZA" sz="2400" b="0" strike="noStrike" spc="-1">
                <a:latin typeface="Arial"/>
              </a:rPr>
              <a:t>Third Outline Level</a:t>
            </a:r>
          </a:p>
          <a:p>
            <a:pPr marL="1728000" lvl="3" indent="-216000">
              <a:spcBef>
                <a:spcPts val="567"/>
              </a:spcBef>
              <a:buClr>
                <a:srgbClr val="000000"/>
              </a:buClr>
              <a:buSzPct val="75000"/>
              <a:buFont typeface="Symbol" charset="2"/>
              <a:buChar char=""/>
            </a:pPr>
            <a:r>
              <a:rPr lang="en-ZA" sz="2000" b="0" strike="noStrike" spc="-1">
                <a:latin typeface="Arial"/>
              </a:rPr>
              <a:t>Fourth Outline Level</a:t>
            </a:r>
          </a:p>
          <a:p>
            <a:pPr marL="2160000" lvl="4" indent="-216000">
              <a:spcBef>
                <a:spcPts val="283"/>
              </a:spcBef>
              <a:buClr>
                <a:srgbClr val="000000"/>
              </a:buClr>
              <a:buSzPct val="45000"/>
              <a:buFont typeface="Wingdings" charset="2"/>
              <a:buChar char=""/>
            </a:pPr>
            <a:r>
              <a:rPr lang="en-ZA" sz="2000" b="0" strike="noStrike" spc="-1">
                <a:latin typeface="Arial"/>
              </a:rPr>
              <a:t>Fifth Outline Level</a:t>
            </a:r>
          </a:p>
          <a:p>
            <a:pPr marL="2592000" lvl="5" indent="-216000">
              <a:spcBef>
                <a:spcPts val="283"/>
              </a:spcBef>
              <a:buClr>
                <a:srgbClr val="000000"/>
              </a:buClr>
              <a:buSzPct val="45000"/>
              <a:buFont typeface="Wingdings" charset="2"/>
              <a:buChar char=""/>
            </a:pPr>
            <a:r>
              <a:rPr lang="en-ZA" sz="2000" b="0" strike="noStrike" spc="-1">
                <a:latin typeface="Arial"/>
              </a:rPr>
              <a:t>Sixth Outline Level</a:t>
            </a:r>
          </a:p>
          <a:p>
            <a:pPr marL="3024000" lvl="6" indent="-216000">
              <a:spcBef>
                <a:spcPts val="283"/>
              </a:spcBef>
              <a:buClr>
                <a:srgbClr val="000000"/>
              </a:buClr>
              <a:buSzPct val="45000"/>
              <a:buFont typeface="Wingdings" charset="2"/>
              <a:buChar char=""/>
            </a:pPr>
            <a:r>
              <a:rPr lang="en-ZA"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9" name="Picture 6"/>
          <p:cNvPicPr/>
          <p:nvPr/>
        </p:nvPicPr>
        <p:blipFill>
          <a:blip r:embed="rId14" cstate="print"/>
          <a:stretch/>
        </p:blipFill>
        <p:spPr>
          <a:xfrm>
            <a:off x="10039320" y="8574840"/>
            <a:ext cx="2963160" cy="1176120"/>
          </a:xfrm>
          <a:prstGeom prst="rect">
            <a:avLst/>
          </a:prstGeom>
          <a:ln w="0">
            <a:noFill/>
          </a:ln>
        </p:spPr>
      </p:pic>
      <p:sp>
        <p:nvSpPr>
          <p:cNvPr id="170" name="Rectangle 13"/>
          <p:cNvSpPr/>
          <p:nvPr/>
        </p:nvSpPr>
        <p:spPr>
          <a:xfrm>
            <a:off x="6328080" y="4507560"/>
            <a:ext cx="348840" cy="729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tabLst>
                <a:tab pos="0" algn="l"/>
              </a:tabLst>
            </a:pPr>
            <a:r>
              <a:rPr lang="en-GB" sz="4200" b="0" strike="noStrike" spc="-1">
                <a:solidFill>
                  <a:srgbClr val="000000"/>
                </a:solidFill>
                <a:latin typeface="Helvetica Neue Bold Condensed"/>
                <a:ea typeface="Helvetica Neue Bold Condensed"/>
              </a:rPr>
              <a:t> </a:t>
            </a:r>
            <a:endParaRPr lang="en-ZA" sz="4200" b="0" strike="noStrike" spc="-1">
              <a:latin typeface="Arial"/>
            </a:endParaRPr>
          </a:p>
        </p:txBody>
      </p:sp>
      <p:pic>
        <p:nvPicPr>
          <p:cNvPr id="171" name="Picture 7"/>
          <p:cNvPicPr/>
          <p:nvPr/>
        </p:nvPicPr>
        <p:blipFill>
          <a:blip r:embed="rId14" cstate="print"/>
          <a:stretch/>
        </p:blipFill>
        <p:spPr>
          <a:xfrm>
            <a:off x="10039320" y="8574840"/>
            <a:ext cx="2963160" cy="1176120"/>
          </a:xfrm>
          <a:prstGeom prst="rect">
            <a:avLst/>
          </a:prstGeom>
          <a:ln w="0">
            <a:noFill/>
          </a:ln>
        </p:spPr>
      </p:pic>
      <p:sp>
        <p:nvSpPr>
          <p:cNvPr id="172"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r>
              <a:rPr lang="en-ZA" sz="4400" b="0" strike="noStrike" spc="-1">
                <a:latin typeface="Arial"/>
              </a:rPr>
              <a:t>Click to edit the title text format</a:t>
            </a:r>
          </a:p>
        </p:txBody>
      </p:sp>
      <p:sp>
        <p:nvSpPr>
          <p:cNvPr id="173" name="PlaceHolder 2"/>
          <p:cNvSpPr>
            <a:spLocks noGrp="1"/>
          </p:cNvSpPr>
          <p:nvPr>
            <p:ph type="body"/>
          </p:nvPr>
        </p:nvSpPr>
        <p:spPr>
          <a:xfrm>
            <a:off x="650160" y="2282040"/>
            <a:ext cx="11703600" cy="56563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ZA"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ZA" sz="2800" b="0" strike="noStrike" spc="-1">
                <a:latin typeface="Arial"/>
              </a:rPr>
              <a:t>Second Outline Level</a:t>
            </a:r>
          </a:p>
          <a:p>
            <a:pPr marL="1296000" lvl="2" indent="-288000">
              <a:spcBef>
                <a:spcPts val="850"/>
              </a:spcBef>
              <a:buClr>
                <a:srgbClr val="000000"/>
              </a:buClr>
              <a:buSzPct val="45000"/>
              <a:buFont typeface="Wingdings" charset="2"/>
              <a:buChar char=""/>
            </a:pPr>
            <a:r>
              <a:rPr lang="en-ZA" sz="2400" b="0" strike="noStrike" spc="-1">
                <a:latin typeface="Arial"/>
              </a:rPr>
              <a:t>Third Outline Level</a:t>
            </a:r>
          </a:p>
          <a:p>
            <a:pPr marL="1728000" lvl="3" indent="-216000">
              <a:spcBef>
                <a:spcPts val="567"/>
              </a:spcBef>
              <a:buClr>
                <a:srgbClr val="000000"/>
              </a:buClr>
              <a:buSzPct val="75000"/>
              <a:buFont typeface="Symbol" charset="2"/>
              <a:buChar char=""/>
            </a:pPr>
            <a:r>
              <a:rPr lang="en-ZA" sz="2000" b="0" strike="noStrike" spc="-1">
                <a:latin typeface="Arial"/>
              </a:rPr>
              <a:t>Fourth Outline Level</a:t>
            </a:r>
          </a:p>
          <a:p>
            <a:pPr marL="2160000" lvl="4" indent="-216000">
              <a:spcBef>
                <a:spcPts val="283"/>
              </a:spcBef>
              <a:buClr>
                <a:srgbClr val="000000"/>
              </a:buClr>
              <a:buSzPct val="45000"/>
              <a:buFont typeface="Wingdings" charset="2"/>
              <a:buChar char=""/>
            </a:pPr>
            <a:r>
              <a:rPr lang="en-ZA" sz="2000" b="0" strike="noStrike" spc="-1">
                <a:latin typeface="Arial"/>
              </a:rPr>
              <a:t>Fifth Outline Level</a:t>
            </a:r>
          </a:p>
          <a:p>
            <a:pPr marL="2592000" lvl="5" indent="-216000">
              <a:spcBef>
                <a:spcPts val="283"/>
              </a:spcBef>
              <a:buClr>
                <a:srgbClr val="000000"/>
              </a:buClr>
              <a:buSzPct val="45000"/>
              <a:buFont typeface="Wingdings" charset="2"/>
              <a:buChar char=""/>
            </a:pPr>
            <a:r>
              <a:rPr lang="en-ZA" sz="2000" b="0" strike="noStrike" spc="-1">
                <a:latin typeface="Arial"/>
              </a:rPr>
              <a:t>Sixth Outline Level</a:t>
            </a:r>
          </a:p>
          <a:p>
            <a:pPr marL="3024000" lvl="6" indent="-216000">
              <a:spcBef>
                <a:spcPts val="283"/>
              </a:spcBef>
              <a:buClr>
                <a:srgbClr val="000000"/>
              </a:buClr>
              <a:buSzPct val="45000"/>
              <a:buFont typeface="Wingdings" charset="2"/>
              <a:buChar char=""/>
            </a:pPr>
            <a:r>
              <a:rPr lang="en-ZA"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10" name="Picture 6"/>
          <p:cNvPicPr/>
          <p:nvPr/>
        </p:nvPicPr>
        <p:blipFill>
          <a:blip r:embed="rId14" cstate="print"/>
          <a:stretch/>
        </p:blipFill>
        <p:spPr>
          <a:xfrm>
            <a:off x="10039320" y="8574840"/>
            <a:ext cx="2963160" cy="1176120"/>
          </a:xfrm>
          <a:prstGeom prst="rect">
            <a:avLst/>
          </a:prstGeom>
          <a:ln w="0">
            <a:noFill/>
          </a:ln>
        </p:spPr>
      </p:pic>
      <p:sp>
        <p:nvSpPr>
          <p:cNvPr id="211" name="Rectangle 13"/>
          <p:cNvSpPr/>
          <p:nvPr/>
        </p:nvSpPr>
        <p:spPr>
          <a:xfrm>
            <a:off x="6328080" y="4507560"/>
            <a:ext cx="348840" cy="729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tabLst>
                <a:tab pos="0" algn="l"/>
              </a:tabLst>
            </a:pPr>
            <a:r>
              <a:rPr lang="en-GB" sz="4200" b="0" strike="noStrike" spc="-1">
                <a:solidFill>
                  <a:srgbClr val="000000"/>
                </a:solidFill>
                <a:latin typeface="Helvetica Neue Bold Condensed"/>
                <a:ea typeface="Helvetica Neue Bold Condensed"/>
              </a:rPr>
              <a:t> </a:t>
            </a:r>
            <a:endParaRPr lang="en-ZA" sz="4200" b="0" strike="noStrike" spc="-1">
              <a:latin typeface="Arial"/>
            </a:endParaRPr>
          </a:p>
        </p:txBody>
      </p:sp>
      <p:pic>
        <p:nvPicPr>
          <p:cNvPr id="212" name="Picture 6"/>
          <p:cNvPicPr/>
          <p:nvPr/>
        </p:nvPicPr>
        <p:blipFill>
          <a:blip r:embed="rId14" cstate="print"/>
          <a:stretch/>
        </p:blipFill>
        <p:spPr>
          <a:xfrm>
            <a:off x="10039320" y="8574840"/>
            <a:ext cx="2963160" cy="1176120"/>
          </a:xfrm>
          <a:prstGeom prst="rect">
            <a:avLst/>
          </a:prstGeom>
          <a:ln w="0">
            <a:noFill/>
          </a:ln>
        </p:spPr>
      </p:pic>
      <p:sp>
        <p:nvSpPr>
          <p:cNvPr id="213" name="Shape 16"/>
          <p:cNvSpPr/>
          <p:nvPr/>
        </p:nvSpPr>
        <p:spPr>
          <a:xfrm>
            <a:off x="5814000" y="9343440"/>
            <a:ext cx="1376640" cy="375480"/>
          </a:xfrm>
          <a:prstGeom prst="rect">
            <a:avLst/>
          </a:prstGeom>
          <a:noFill/>
          <a:ln w="12700">
            <a:noFill/>
          </a:ln>
        </p:spPr>
        <p:style>
          <a:lnRef idx="0">
            <a:scrgbClr r="0" g="0" b="0"/>
          </a:lnRef>
          <a:fillRef idx="0">
            <a:scrgbClr r="0" g="0" b="0"/>
          </a:fillRef>
          <a:effectRef idx="0">
            <a:scrgbClr r="0" g="0" b="0"/>
          </a:effectRef>
          <a:fontRef idx="minor"/>
        </p:style>
        <p:txBody>
          <a:bodyPr wrap="none" lIns="50760" tIns="50760" rIns="50760" bIns="50760" anchor="t">
            <a:spAutoFit/>
          </a:bodyPr>
          <a:lstStyle/>
          <a:p>
            <a:pPr algn="ctr">
              <a:lnSpc>
                <a:spcPct val="100000"/>
              </a:lnSpc>
              <a:buNone/>
              <a:tabLst>
                <a:tab pos="0" algn="l"/>
              </a:tabLst>
            </a:pPr>
            <a:fld id="{14DEA992-07E9-4650-9A6F-81F810C4EA57}" type="slidenum">
              <a:rPr lang="en-GB" sz="1800" b="0" strike="noStrike" spc="-1">
                <a:solidFill>
                  <a:srgbClr val="606060"/>
                </a:solidFill>
                <a:latin typeface="Source Sans Pro"/>
                <a:ea typeface="Helvetica Neue Bold Condensed"/>
              </a:rPr>
              <a:pPr algn="ctr">
                <a:lnSpc>
                  <a:spcPct val="100000"/>
                </a:lnSpc>
                <a:buNone/>
                <a:tabLst>
                  <a:tab pos="0" algn="l"/>
                </a:tabLst>
              </a:pPr>
              <a:t>‹#›</a:t>
            </a:fld>
            <a:endParaRPr lang="en-ZA" sz="1800" b="0" strike="noStrike" spc="-1">
              <a:latin typeface="Arial"/>
            </a:endParaRPr>
          </a:p>
        </p:txBody>
      </p:sp>
      <p:sp>
        <p:nvSpPr>
          <p:cNvPr id="214"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r>
              <a:rPr lang="en-ZA" sz="4400" b="0" strike="noStrike" spc="-1">
                <a:latin typeface="Arial"/>
              </a:rPr>
              <a:t>Click to edit the title text format</a:t>
            </a:r>
          </a:p>
        </p:txBody>
      </p:sp>
      <p:sp>
        <p:nvSpPr>
          <p:cNvPr id="215" name="PlaceHolder 2"/>
          <p:cNvSpPr>
            <a:spLocks noGrp="1"/>
          </p:cNvSpPr>
          <p:nvPr>
            <p:ph type="body"/>
          </p:nvPr>
        </p:nvSpPr>
        <p:spPr>
          <a:xfrm>
            <a:off x="650160" y="2282040"/>
            <a:ext cx="11703600" cy="56563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ZA"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ZA" sz="2800" b="0" strike="noStrike" spc="-1">
                <a:latin typeface="Arial"/>
              </a:rPr>
              <a:t>Second Outline Level</a:t>
            </a:r>
          </a:p>
          <a:p>
            <a:pPr marL="1296000" lvl="2" indent="-288000">
              <a:spcBef>
                <a:spcPts val="850"/>
              </a:spcBef>
              <a:buClr>
                <a:srgbClr val="000000"/>
              </a:buClr>
              <a:buSzPct val="45000"/>
              <a:buFont typeface="Wingdings" charset="2"/>
              <a:buChar char=""/>
            </a:pPr>
            <a:r>
              <a:rPr lang="en-ZA" sz="2400" b="0" strike="noStrike" spc="-1">
                <a:latin typeface="Arial"/>
              </a:rPr>
              <a:t>Third Outline Level</a:t>
            </a:r>
          </a:p>
          <a:p>
            <a:pPr marL="1728000" lvl="3" indent="-216000">
              <a:spcBef>
                <a:spcPts val="567"/>
              </a:spcBef>
              <a:buClr>
                <a:srgbClr val="000000"/>
              </a:buClr>
              <a:buSzPct val="75000"/>
              <a:buFont typeface="Symbol" charset="2"/>
              <a:buChar char=""/>
            </a:pPr>
            <a:r>
              <a:rPr lang="en-ZA" sz="2000" b="0" strike="noStrike" spc="-1">
                <a:latin typeface="Arial"/>
              </a:rPr>
              <a:t>Fourth Outline Level</a:t>
            </a:r>
          </a:p>
          <a:p>
            <a:pPr marL="2160000" lvl="4" indent="-216000">
              <a:spcBef>
                <a:spcPts val="283"/>
              </a:spcBef>
              <a:buClr>
                <a:srgbClr val="000000"/>
              </a:buClr>
              <a:buSzPct val="45000"/>
              <a:buFont typeface="Wingdings" charset="2"/>
              <a:buChar char=""/>
            </a:pPr>
            <a:r>
              <a:rPr lang="en-ZA" sz="2000" b="0" strike="noStrike" spc="-1">
                <a:latin typeface="Arial"/>
              </a:rPr>
              <a:t>Fifth Outline Level</a:t>
            </a:r>
          </a:p>
          <a:p>
            <a:pPr marL="2592000" lvl="5" indent="-216000">
              <a:spcBef>
                <a:spcPts val="283"/>
              </a:spcBef>
              <a:buClr>
                <a:srgbClr val="000000"/>
              </a:buClr>
              <a:buSzPct val="45000"/>
              <a:buFont typeface="Wingdings" charset="2"/>
              <a:buChar char=""/>
            </a:pPr>
            <a:r>
              <a:rPr lang="en-ZA" sz="2000" b="0" strike="noStrike" spc="-1">
                <a:latin typeface="Arial"/>
              </a:rPr>
              <a:t>Sixth Outline Level</a:t>
            </a:r>
          </a:p>
          <a:p>
            <a:pPr marL="3024000" lvl="6" indent="-216000">
              <a:spcBef>
                <a:spcPts val="283"/>
              </a:spcBef>
              <a:buClr>
                <a:srgbClr val="000000"/>
              </a:buClr>
              <a:buSzPct val="45000"/>
              <a:buFont typeface="Wingdings" charset="2"/>
              <a:buChar char=""/>
            </a:pPr>
            <a:r>
              <a:rPr lang="en-ZA"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Title 1"/>
          <p:cNvSpPr/>
          <p:nvPr/>
        </p:nvSpPr>
        <p:spPr>
          <a:xfrm rot="10200">
            <a:off x="357120" y="2583000"/>
            <a:ext cx="12336120" cy="1013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ctr">
              <a:lnSpc>
                <a:spcPct val="100000"/>
              </a:lnSpc>
              <a:buNone/>
              <a:tabLst>
                <a:tab pos="0" algn="l"/>
              </a:tabLst>
            </a:pPr>
            <a:r>
              <a:rPr lang="en-GB" sz="6000" b="0" strike="noStrike" spc="-1">
                <a:solidFill>
                  <a:srgbClr val="000000"/>
                </a:solidFill>
                <a:latin typeface="Ubuntu"/>
                <a:ea typeface="Ubuntu"/>
              </a:rPr>
              <a:t>AI and the Copyright        Amendment Bill    </a:t>
            </a:r>
            <a:endParaRPr lang="en-ZA" sz="6000" b="0" strike="noStrike" spc="-1">
              <a:latin typeface="Arial"/>
            </a:endParaRPr>
          </a:p>
        </p:txBody>
      </p:sp>
      <p:sp>
        <p:nvSpPr>
          <p:cNvPr id="253" name="Text Placeholder 2"/>
          <p:cNvSpPr/>
          <p:nvPr/>
        </p:nvSpPr>
        <p:spPr>
          <a:xfrm>
            <a:off x="298440" y="3751560"/>
            <a:ext cx="12398040" cy="782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50000"/>
              </a:lnSpc>
              <a:buNone/>
              <a:tabLst>
                <a:tab pos="0" algn="l"/>
              </a:tabLst>
            </a:pPr>
            <a:r>
              <a:rPr lang="en-GB" sz="3800" b="0" strike="noStrike" spc="-1">
                <a:solidFill>
                  <a:srgbClr val="4D4D4D"/>
                </a:solidFill>
                <a:latin typeface="Source Sans Pro"/>
                <a:ea typeface="Helvetica Neue Light"/>
              </a:rPr>
              <a:t>          Dr. Andrew Rens and Hanani Hlomani</a:t>
            </a:r>
            <a:endParaRPr lang="en-ZA" sz="3800" b="0" strike="noStrike" spc="-1">
              <a:latin typeface="Arial"/>
            </a:endParaRPr>
          </a:p>
        </p:txBody>
      </p:sp>
      <p:sp>
        <p:nvSpPr>
          <p:cNvPr id="254" name="Text Placeholder 3"/>
          <p:cNvSpPr/>
          <p:nvPr/>
        </p:nvSpPr>
        <p:spPr>
          <a:xfrm>
            <a:off x="298440" y="4687200"/>
            <a:ext cx="12398040" cy="6584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50000"/>
              </a:lnSpc>
              <a:buNone/>
              <a:tabLst>
                <a:tab pos="0" algn="l"/>
              </a:tabLst>
            </a:pPr>
            <a:endParaRPr lang="en-ZA" sz="3200" b="0" strike="noStrike" spc="-1">
              <a:latin typeface="Arial"/>
            </a:endParaRPr>
          </a:p>
          <a:p>
            <a:pPr>
              <a:lnSpc>
                <a:spcPct val="150000"/>
              </a:lnSpc>
              <a:buNone/>
              <a:tabLst>
                <a:tab pos="0" algn="l"/>
              </a:tabLst>
            </a:pPr>
            <a:endParaRPr lang="en-ZA" sz="32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PlaceHolder 1"/>
          <p:cNvSpPr>
            <a:spLocks noGrp="1"/>
          </p:cNvSpPr>
          <p:nvPr>
            <p:ph type="title"/>
          </p:nvPr>
        </p:nvSpPr>
        <p:spPr>
          <a:xfrm>
            <a:off x="650160" y="389160"/>
            <a:ext cx="11702520" cy="1627200"/>
          </a:xfrm>
          <a:prstGeom prst="rect">
            <a:avLst/>
          </a:prstGeom>
          <a:noFill/>
          <a:ln w="0">
            <a:noFill/>
          </a:ln>
        </p:spPr>
        <p:txBody>
          <a:bodyPr lIns="0" tIns="0" rIns="0" bIns="0" anchor="ctr">
            <a:noAutofit/>
          </a:bodyPr>
          <a:lstStyle/>
          <a:p>
            <a:pPr algn="ctr">
              <a:lnSpc>
                <a:spcPct val="100000"/>
              </a:lnSpc>
              <a:buNone/>
            </a:pPr>
            <a:r>
              <a:rPr lang="en-ZA" sz="4400" b="0" strike="noStrike" spc="-1">
                <a:latin typeface="Arial"/>
              </a:rPr>
              <a:t>No Copyright in AI outputs</a:t>
            </a:r>
          </a:p>
        </p:txBody>
      </p:sp>
      <p:sp>
        <p:nvSpPr>
          <p:cNvPr id="277" name="PlaceHolder 2"/>
          <p:cNvSpPr>
            <a:spLocks noGrp="1"/>
          </p:cNvSpPr>
          <p:nvPr>
            <p:ph/>
          </p:nvPr>
        </p:nvSpPr>
        <p:spPr>
          <a:xfrm>
            <a:off x="650160" y="2282040"/>
            <a:ext cx="11702520" cy="5655240"/>
          </a:xfrm>
          <a:prstGeom prst="rect">
            <a:avLst/>
          </a:prstGeom>
          <a:noFill/>
          <a:ln w="0">
            <a:noFill/>
          </a:ln>
        </p:spPr>
        <p:txBody>
          <a:bodyPr lIns="0" tIns="0" rIns="0" bIns="0" anchor="t">
            <a:normAutofit fontScale="93000"/>
          </a:bodyPr>
          <a:lstStyle/>
          <a:p>
            <a:pPr marL="432000" indent="-324000">
              <a:lnSpc>
                <a:spcPct val="100000"/>
              </a:lnSpc>
              <a:spcBef>
                <a:spcPts val="1417"/>
              </a:spcBef>
              <a:buClr>
                <a:srgbClr val="000000"/>
              </a:buClr>
              <a:buSzPct val="45000"/>
              <a:buFont typeface="Wingdings" charset="2"/>
              <a:buChar char=""/>
            </a:pPr>
            <a:r>
              <a:rPr lang="en-ZA" sz="3200" b="0" strike="noStrike" spc="-1">
                <a:latin typeface="Arial"/>
              </a:rPr>
              <a:t>Amend the 1978 Act to clarify that there is no copyright in AI outputs. </a:t>
            </a:r>
          </a:p>
          <a:p>
            <a:pPr marL="432000" indent="-324000">
              <a:lnSpc>
                <a:spcPct val="100000"/>
              </a:lnSpc>
              <a:spcBef>
                <a:spcPts val="1417"/>
              </a:spcBef>
              <a:buClr>
                <a:srgbClr val="000000"/>
              </a:buClr>
              <a:buSzPct val="45000"/>
              <a:buFont typeface="Wingdings" charset="2"/>
              <a:buChar char=""/>
            </a:pPr>
            <a:r>
              <a:rPr lang="en-ZA" sz="3200" b="0" strike="noStrike" spc="-1">
                <a:latin typeface="Arial"/>
              </a:rPr>
              <a:t>But this technology is developing very rapidly.</a:t>
            </a:r>
          </a:p>
          <a:p>
            <a:pPr marL="432000" indent="-324000">
              <a:lnSpc>
                <a:spcPct val="100000"/>
              </a:lnSpc>
              <a:spcBef>
                <a:spcPts val="1417"/>
              </a:spcBef>
              <a:buClr>
                <a:srgbClr val="000000"/>
              </a:buClr>
              <a:buSzPct val="45000"/>
              <a:buFont typeface="Wingdings" charset="2"/>
              <a:buChar char=""/>
            </a:pPr>
            <a:r>
              <a:rPr lang="en-ZA" sz="3200" b="0" strike="noStrike" spc="-1">
                <a:latin typeface="Arial"/>
              </a:rPr>
              <a:t>Specifying which processes don’t result in copyright creates a trap: legislation that will become rapidly outdated because it is technology specific and technology changes.</a:t>
            </a:r>
          </a:p>
          <a:p>
            <a:pPr marL="432000" indent="-324000">
              <a:lnSpc>
                <a:spcPct val="100000"/>
              </a:lnSpc>
              <a:spcBef>
                <a:spcPts val="1417"/>
              </a:spcBef>
              <a:buClr>
                <a:srgbClr val="000000"/>
              </a:buClr>
              <a:buSzPct val="45000"/>
              <a:buFont typeface="Wingdings" charset="2"/>
              <a:buChar char=""/>
            </a:pPr>
            <a:r>
              <a:rPr lang="en-ZA" sz="3200" b="0" strike="noStrike" spc="-1">
                <a:latin typeface="Arial"/>
              </a:rPr>
              <a:t>Instead make it clear that copyright only attaches to human creativity - the results of a human authors’ skill, effort and creativity.</a:t>
            </a:r>
          </a:p>
          <a:p>
            <a:pPr marL="432000" indent="-324000">
              <a:lnSpc>
                <a:spcPct val="100000"/>
              </a:lnSpc>
              <a:spcBef>
                <a:spcPts val="1417"/>
              </a:spcBef>
              <a:buClr>
                <a:srgbClr val="000000"/>
              </a:buClr>
              <a:buSzPct val="45000"/>
              <a:buFont typeface="Wingdings" charset="2"/>
              <a:buChar char=""/>
            </a:pPr>
            <a:r>
              <a:rPr lang="en-ZA" sz="3200" b="0" strike="noStrike" spc="-1">
                <a:latin typeface="Arial"/>
              </a:rPr>
              <a:t>And for text, images, music, software and audiovisual works make it clear that authors must be human authors. </a:t>
            </a:r>
          </a:p>
          <a:p>
            <a:pPr>
              <a:lnSpc>
                <a:spcPct val="100000"/>
              </a:lnSpc>
              <a:spcBef>
                <a:spcPts val="1417"/>
              </a:spcBef>
              <a:buNone/>
            </a:pPr>
            <a:endParaRPr lang="en-ZA" sz="32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r>
              <a:rPr lang="en-ZA" sz="4400" b="0" strike="noStrike" spc="-1">
                <a:latin typeface="Arial"/>
              </a:rPr>
              <a:t>Insert a new subsection in s2A</a:t>
            </a:r>
          </a:p>
        </p:txBody>
      </p:sp>
      <p:sp>
        <p:nvSpPr>
          <p:cNvPr id="279" name="PlaceHolder 2"/>
          <p:cNvSpPr>
            <a:spLocks noGrp="1"/>
          </p:cNvSpPr>
          <p:nvPr>
            <p:ph/>
          </p:nvPr>
        </p:nvSpPr>
        <p:spPr>
          <a:xfrm>
            <a:off x="650160" y="2282040"/>
            <a:ext cx="11703600" cy="5656320"/>
          </a:xfrm>
          <a:prstGeom prst="rect">
            <a:avLst/>
          </a:prstGeom>
          <a:noFill/>
          <a:ln w="0">
            <a:noFill/>
          </a:ln>
        </p:spPr>
        <p:txBody>
          <a:bodyPr lIns="0" tIns="0" rIns="0" bIns="0" anchor="t">
            <a:normAutofit/>
          </a:bodyPr>
          <a:lstStyle/>
          <a:p>
            <a:r>
              <a:rPr lang="en-ZA" sz="3200" b="0" strike="noStrike" spc="-1">
                <a:latin typeface="Arial"/>
              </a:rPr>
              <a:t>2A (3) (a) Copyright extends only to the products of a natural person’s skill, effort and creativity.</a:t>
            </a:r>
          </a:p>
          <a:p>
            <a:r>
              <a:rPr lang="en-ZA" sz="3200" b="0" strike="noStrike" spc="-1">
                <a:latin typeface="Arial"/>
              </a:rPr>
              <a:t>(b) In any dispute concerning copyright or authors rights the author or their successor shall bear the onus of proving that a disputed work or aspect of a work is the product of the skill, effort and creativity of the author.  </a:t>
            </a:r>
          </a:p>
          <a:p>
            <a:r>
              <a:rPr lang="en-ZA" sz="3200" b="0" strike="noStrike" spc="-1">
                <a:latin typeface="Arial"/>
              </a:rPr>
              <a:t>(c) Prompting, selection, filtering and sequencing the products of an automated system or systems is not sufficient to meet the requirements of 2A(3)(a).</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PlaceHolder 1"/>
          <p:cNvSpPr>
            <a:spLocks noGrp="1"/>
          </p:cNvSpPr>
          <p:nvPr>
            <p:ph type="title"/>
          </p:nvPr>
        </p:nvSpPr>
        <p:spPr>
          <a:xfrm>
            <a:off x="650160" y="389160"/>
            <a:ext cx="11703600" cy="1230840"/>
          </a:xfrm>
          <a:prstGeom prst="rect">
            <a:avLst/>
          </a:prstGeom>
          <a:noFill/>
          <a:ln w="0">
            <a:noFill/>
          </a:ln>
        </p:spPr>
        <p:txBody>
          <a:bodyPr lIns="0" tIns="0" rIns="0" bIns="0" anchor="ctr">
            <a:noAutofit/>
          </a:bodyPr>
          <a:lstStyle/>
          <a:p>
            <a:pPr algn="ctr">
              <a:buNone/>
            </a:pPr>
            <a:r>
              <a:rPr lang="en-ZA" sz="4400" b="0" strike="noStrike" spc="-1">
                <a:latin typeface="Arial"/>
              </a:rPr>
              <a:t>Amend S1 definition of “author”</a:t>
            </a:r>
          </a:p>
        </p:txBody>
      </p:sp>
      <p:sp>
        <p:nvSpPr>
          <p:cNvPr id="281" name="PlaceHolder 2"/>
          <p:cNvSpPr>
            <a:spLocks noGrp="1"/>
          </p:cNvSpPr>
          <p:nvPr>
            <p:ph/>
          </p:nvPr>
        </p:nvSpPr>
        <p:spPr>
          <a:xfrm>
            <a:off x="650160" y="1800000"/>
            <a:ext cx="11703600" cy="6138360"/>
          </a:xfrm>
          <a:prstGeom prst="rect">
            <a:avLst/>
          </a:prstGeom>
          <a:noFill/>
          <a:ln w="0">
            <a:noFill/>
          </a:ln>
        </p:spPr>
        <p:txBody>
          <a:bodyPr lIns="0" tIns="0" rIns="0" bIns="0" anchor="t">
            <a:normAutofit fontScale="75000"/>
          </a:bodyPr>
          <a:lstStyle/>
          <a:p>
            <a:pPr marL="432000" indent="-324000">
              <a:spcBef>
                <a:spcPts val="1417"/>
              </a:spcBef>
            </a:pPr>
            <a:r>
              <a:rPr lang="en-ZA" sz="3200" b="0" strike="noStrike" spc="-1">
                <a:latin typeface="Arial"/>
              </a:rPr>
              <a:t>“author”, in relation to -</a:t>
            </a:r>
          </a:p>
          <a:p>
            <a:pPr marL="432000" indent="-324000">
              <a:spcBef>
                <a:spcPts val="1417"/>
              </a:spcBef>
            </a:pPr>
            <a:r>
              <a:rPr lang="en-ZA" sz="3200" b="0" strike="noStrike" spc="-1">
                <a:latin typeface="Arial"/>
              </a:rPr>
              <a:t>(a) a literary, musical or artistic work, means the </a:t>
            </a:r>
            <a:r>
              <a:rPr lang="en-ZA" sz="3200" b="0" strike="noStrike" spc="-1">
                <a:solidFill>
                  <a:srgbClr val="C9211E"/>
                </a:solidFill>
                <a:latin typeface="Arial"/>
              </a:rPr>
              <a:t>natural</a:t>
            </a:r>
            <a:r>
              <a:rPr lang="en-ZA" sz="3200" b="0" strike="noStrike" spc="-1">
                <a:latin typeface="Arial"/>
              </a:rPr>
              <a:t> person who first makes or creates the work;</a:t>
            </a:r>
          </a:p>
          <a:p>
            <a:pPr marL="432000" indent="-324000">
              <a:spcBef>
                <a:spcPts val="1417"/>
              </a:spcBef>
            </a:pPr>
            <a:r>
              <a:rPr lang="en-ZA" sz="3200" b="0" strike="noStrike" spc="-1">
                <a:latin typeface="Arial"/>
              </a:rPr>
              <a:t>(b) a photograph, means the </a:t>
            </a:r>
            <a:r>
              <a:rPr lang="en-ZA" sz="3200" b="0" strike="noStrike" spc="-1">
                <a:solidFill>
                  <a:srgbClr val="C9211E"/>
                </a:solidFill>
                <a:latin typeface="Arial"/>
              </a:rPr>
              <a:t>natural</a:t>
            </a:r>
            <a:r>
              <a:rPr lang="en-ZA" sz="3200" b="0" strike="noStrike" spc="-1">
                <a:latin typeface="Arial"/>
              </a:rPr>
              <a:t> person who is responsible for the composition of the photograph;</a:t>
            </a:r>
          </a:p>
          <a:p>
            <a:pPr marL="432000" indent="-324000">
              <a:spcBef>
                <a:spcPts val="1417"/>
              </a:spcBef>
            </a:pPr>
            <a:r>
              <a:rPr lang="en-ZA" sz="3200" b="0" strike="noStrike" spc="-1">
                <a:latin typeface="Arial"/>
              </a:rPr>
              <a:t>(c) a sound recording, means the </a:t>
            </a:r>
            <a:r>
              <a:rPr lang="en-ZA" sz="3200" b="0" strike="noStrike" spc="-1">
                <a:solidFill>
                  <a:srgbClr val="C9211E"/>
                </a:solidFill>
                <a:latin typeface="Arial"/>
              </a:rPr>
              <a:t>natural</a:t>
            </a:r>
            <a:r>
              <a:rPr lang="en-ZA" sz="3200" b="0" strike="noStrike" spc="-1">
                <a:latin typeface="Arial"/>
              </a:rPr>
              <a:t> person by whom the arrangements for the making of the sound recording were made;</a:t>
            </a:r>
          </a:p>
          <a:p>
            <a:pPr marL="432000" indent="-324000">
              <a:spcBef>
                <a:spcPts val="1417"/>
              </a:spcBef>
            </a:pPr>
            <a:r>
              <a:rPr lang="en-ZA" sz="3200" b="0" strike="noStrike" spc="-1">
                <a:latin typeface="Arial"/>
              </a:rPr>
              <a:t>(d) a cinematograph film, means the </a:t>
            </a:r>
            <a:r>
              <a:rPr lang="en-ZA" sz="3200" b="0" strike="noStrike" spc="-1">
                <a:solidFill>
                  <a:srgbClr val="C9211E"/>
                </a:solidFill>
                <a:latin typeface="Arial"/>
              </a:rPr>
              <a:t>natural</a:t>
            </a:r>
            <a:r>
              <a:rPr lang="en-ZA" sz="3200" b="0" strike="noStrike" spc="-1">
                <a:latin typeface="Arial"/>
              </a:rPr>
              <a:t> person by whom the arrangements for the making of the film were made;</a:t>
            </a:r>
          </a:p>
          <a:p>
            <a:pPr marL="432000" indent="-324000">
              <a:spcBef>
                <a:spcPts val="1417"/>
              </a:spcBef>
            </a:pPr>
            <a:r>
              <a:rPr lang="en-ZA" sz="3200" b="0" strike="noStrike" spc="-1">
                <a:latin typeface="Arial"/>
              </a:rPr>
              <a:t> ...</a:t>
            </a:r>
          </a:p>
          <a:p>
            <a:pPr marL="432000" indent="-324000">
              <a:spcBef>
                <a:spcPts val="1417"/>
              </a:spcBef>
            </a:pPr>
            <a:r>
              <a:rPr lang="en-ZA" sz="3200" b="0" strike="noStrike" spc="-1">
                <a:latin typeface="Arial"/>
              </a:rPr>
              <a:t>(h) a literary, dramatic, musical or artistic work or computer program which is computer-generated, means the </a:t>
            </a:r>
            <a:r>
              <a:rPr lang="en-ZA" sz="3200" b="0" strike="noStrike" spc="-1">
                <a:solidFill>
                  <a:srgbClr val="C9211E"/>
                </a:solidFill>
                <a:latin typeface="Arial"/>
              </a:rPr>
              <a:t>natural</a:t>
            </a:r>
            <a:r>
              <a:rPr lang="en-ZA" sz="3200" b="0" strike="noStrike" spc="-1">
                <a:latin typeface="Arial"/>
              </a:rPr>
              <a:t> person by whom the arrangements necessary for the creation of the work were undertaken;</a:t>
            </a:r>
          </a:p>
          <a:p>
            <a:pPr marL="432000" indent="-324000">
              <a:spcBef>
                <a:spcPts val="1417"/>
              </a:spcBef>
            </a:pPr>
            <a:r>
              <a:rPr lang="en-ZA" sz="3200" b="0" strike="noStrike" spc="-1">
                <a:latin typeface="Arial"/>
              </a:rPr>
              <a:t>(i) a computer program, the </a:t>
            </a:r>
            <a:r>
              <a:rPr lang="en-ZA" sz="3200" b="0" strike="noStrike" spc="-1">
                <a:solidFill>
                  <a:srgbClr val="C9211E"/>
                </a:solidFill>
                <a:latin typeface="Arial"/>
              </a:rPr>
              <a:t>natural</a:t>
            </a:r>
            <a:r>
              <a:rPr lang="en-ZA" sz="3200" b="0" strike="noStrike" spc="-1">
                <a:latin typeface="Arial"/>
              </a:rPr>
              <a:t> person who exercised control over the making of the computer program;</a:t>
            </a:r>
          </a:p>
          <a:p>
            <a:pPr marL="432000" indent="-324000">
              <a:spcBef>
                <a:spcPts val="1417"/>
              </a:spcBef>
            </a:pPr>
            <a:r>
              <a:rPr lang="en-ZA" sz="3200" b="0" strike="noStrike" spc="-1">
                <a:latin typeface="Arial"/>
              </a:rPr>
              <a:t> </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PlaceHolder 1"/>
          <p:cNvSpPr>
            <a:spLocks noGrp="1"/>
          </p:cNvSpPr>
          <p:nvPr>
            <p:ph type="title"/>
          </p:nvPr>
        </p:nvSpPr>
        <p:spPr>
          <a:xfrm>
            <a:off x="650160" y="389160"/>
            <a:ext cx="11702520" cy="1627200"/>
          </a:xfrm>
          <a:prstGeom prst="rect">
            <a:avLst/>
          </a:prstGeom>
          <a:noFill/>
          <a:ln w="0">
            <a:noFill/>
          </a:ln>
        </p:spPr>
        <p:txBody>
          <a:bodyPr lIns="0" tIns="0" rIns="0" bIns="0" anchor="ctr">
            <a:noAutofit/>
          </a:bodyPr>
          <a:lstStyle/>
          <a:p>
            <a:pPr algn="ctr">
              <a:lnSpc>
                <a:spcPct val="100000"/>
              </a:lnSpc>
              <a:buNone/>
            </a:pPr>
            <a:r>
              <a:rPr lang="en-ZA" sz="4400" b="0" strike="noStrike" spc="-1">
                <a:latin typeface="Arial"/>
              </a:rPr>
              <a:t>Enable AI Research</a:t>
            </a:r>
          </a:p>
        </p:txBody>
      </p:sp>
      <p:sp>
        <p:nvSpPr>
          <p:cNvPr id="283" name="PlaceHolder 2"/>
          <p:cNvSpPr>
            <a:spLocks noGrp="1"/>
          </p:cNvSpPr>
          <p:nvPr>
            <p:ph/>
          </p:nvPr>
        </p:nvSpPr>
        <p:spPr>
          <a:xfrm>
            <a:off x="650160" y="2282040"/>
            <a:ext cx="11702520" cy="581688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n-ZA" sz="3200" b="0" strike="noStrike" spc="-1">
                <a:latin typeface="Arial"/>
              </a:rPr>
              <a:t>AI is a strategic technology. If South Africa does not develop our own AI we will be reliant on countries that do.</a:t>
            </a:r>
          </a:p>
          <a:p>
            <a:pPr marL="432000" indent="-324000">
              <a:lnSpc>
                <a:spcPct val="100000"/>
              </a:lnSpc>
              <a:spcBef>
                <a:spcPts val="1417"/>
              </a:spcBef>
              <a:buClr>
                <a:srgbClr val="000000"/>
              </a:buClr>
              <a:buSzPct val="45000"/>
              <a:buFont typeface="Wingdings" charset="2"/>
              <a:buChar char=""/>
            </a:pPr>
            <a:r>
              <a:rPr lang="en-ZA" sz="3200" b="0" strike="noStrike" spc="-1">
                <a:latin typeface="Arial"/>
              </a:rPr>
              <a:t>AI is the next big computing technology.</a:t>
            </a:r>
          </a:p>
          <a:p>
            <a:pPr marL="432000" indent="-324000">
              <a:lnSpc>
                <a:spcPct val="100000"/>
              </a:lnSpc>
              <a:spcBef>
                <a:spcPts val="1417"/>
              </a:spcBef>
              <a:buClr>
                <a:srgbClr val="000000"/>
              </a:buClr>
              <a:buSzPct val="45000"/>
              <a:buFont typeface="Wingdings" charset="2"/>
              <a:buChar char=""/>
            </a:pPr>
            <a:r>
              <a:rPr lang="en-ZA" sz="3200" b="0" strike="noStrike" spc="-1">
                <a:latin typeface="Arial"/>
              </a:rPr>
              <a:t>Big tech companies don’t need a copyright exception – they have millions of our images and texts they can use under their terms and conditions.</a:t>
            </a:r>
          </a:p>
          <a:p>
            <a:pPr marL="432000" indent="-324000">
              <a:lnSpc>
                <a:spcPct val="100000"/>
              </a:lnSpc>
              <a:spcBef>
                <a:spcPts val="1417"/>
              </a:spcBef>
              <a:buClr>
                <a:srgbClr val="000000"/>
              </a:buClr>
              <a:buSzPct val="45000"/>
              <a:buFont typeface="Wingdings" charset="2"/>
              <a:buChar char=""/>
            </a:pPr>
            <a:r>
              <a:rPr lang="en-ZA" sz="3200" b="0" strike="noStrike" spc="-1">
                <a:latin typeface="Arial"/>
              </a:rPr>
              <a:t>Big tech doesn’t need copyright they are intent on General Purpose AI.</a:t>
            </a:r>
          </a:p>
          <a:p>
            <a:pPr marL="432000" indent="-324000">
              <a:lnSpc>
                <a:spcPct val="100000"/>
              </a:lnSpc>
              <a:spcBef>
                <a:spcPts val="1417"/>
              </a:spcBef>
              <a:buClr>
                <a:srgbClr val="000000"/>
              </a:buClr>
              <a:buSzPct val="45000"/>
              <a:buFont typeface="Wingdings" charset="2"/>
              <a:buChar char=""/>
            </a:pPr>
            <a:endParaRPr lang="en-ZA" sz="32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p:cNvSpPr>
          <p:nvPr>
            <p:ph type="title"/>
          </p:nvPr>
        </p:nvSpPr>
        <p:spPr>
          <a:xfrm>
            <a:off x="650160" y="389160"/>
            <a:ext cx="11702520" cy="1627200"/>
          </a:xfrm>
          <a:prstGeom prst="rect">
            <a:avLst/>
          </a:prstGeom>
          <a:noFill/>
          <a:ln w="0">
            <a:noFill/>
          </a:ln>
        </p:spPr>
        <p:txBody>
          <a:bodyPr lIns="0" tIns="0" rIns="0" bIns="0" anchor="ctr">
            <a:noAutofit/>
          </a:bodyPr>
          <a:lstStyle/>
          <a:p>
            <a:pPr algn="ctr">
              <a:lnSpc>
                <a:spcPct val="100000"/>
              </a:lnSpc>
              <a:buNone/>
            </a:pPr>
            <a:r>
              <a:rPr lang="en-ZA" sz="4400" b="0" strike="noStrike" spc="-1">
                <a:latin typeface="Arial"/>
              </a:rPr>
              <a:t>Enable AI Research</a:t>
            </a:r>
          </a:p>
        </p:txBody>
      </p:sp>
      <p:sp>
        <p:nvSpPr>
          <p:cNvPr id="285" name="PlaceHolder 2"/>
          <p:cNvSpPr>
            <a:spLocks noGrp="1"/>
          </p:cNvSpPr>
          <p:nvPr>
            <p:ph/>
          </p:nvPr>
        </p:nvSpPr>
        <p:spPr>
          <a:xfrm>
            <a:off x="650160" y="2282040"/>
            <a:ext cx="11702520" cy="5816880"/>
          </a:xfrm>
          <a:prstGeom prst="rect">
            <a:avLst/>
          </a:prstGeom>
          <a:noFill/>
          <a:ln w="0">
            <a:noFill/>
          </a:ln>
        </p:spPr>
        <p:txBody>
          <a:bodyPr lIns="0" tIns="0" rIns="0" bIns="0" anchor="t">
            <a:normAutofit fontScale="96000"/>
          </a:bodyPr>
          <a:lstStyle/>
          <a:p>
            <a:pPr marL="432000" indent="-324000">
              <a:lnSpc>
                <a:spcPct val="100000"/>
              </a:lnSpc>
              <a:spcBef>
                <a:spcPts val="1417"/>
              </a:spcBef>
              <a:buClr>
                <a:srgbClr val="000000"/>
              </a:buClr>
              <a:buSzPct val="45000"/>
              <a:buFont typeface="Wingdings" charset="2"/>
              <a:buChar char=""/>
            </a:pPr>
            <a:r>
              <a:rPr lang="en-ZA" sz="3200" b="0" strike="noStrike" spc="-1">
                <a:latin typeface="Arial"/>
              </a:rPr>
              <a:t>There is a right to research under Section 16(1)(d) of the Bill of Rights.</a:t>
            </a:r>
          </a:p>
          <a:p>
            <a:pPr marL="864000" lvl="1" indent="-324000">
              <a:lnSpc>
                <a:spcPct val="100000"/>
              </a:lnSpc>
              <a:spcBef>
                <a:spcPts val="1134"/>
              </a:spcBef>
              <a:buClr>
                <a:srgbClr val="000000"/>
              </a:buClr>
              <a:buSzPct val="75000"/>
              <a:buFont typeface="Symbol" charset="2"/>
              <a:buChar char=""/>
            </a:pPr>
            <a:r>
              <a:rPr lang="en-ZA" sz="3200" b="0" strike="noStrike" spc="-1">
                <a:latin typeface="Arial"/>
              </a:rPr>
              <a:t>“Everyone has the right to freedom of expression which includes:</a:t>
            </a:r>
          </a:p>
          <a:p>
            <a:pPr marL="864000" lvl="1" indent="-324000">
              <a:lnSpc>
                <a:spcPct val="100000"/>
              </a:lnSpc>
              <a:spcBef>
                <a:spcPts val="1134"/>
              </a:spcBef>
              <a:buClr>
                <a:srgbClr val="000000"/>
              </a:buClr>
              <a:buSzPct val="75000"/>
              <a:buFont typeface="Symbol" charset="2"/>
              <a:buChar char=""/>
            </a:pPr>
            <a:r>
              <a:rPr lang="en-ZA" sz="3200" b="0" strike="noStrike" spc="-1">
                <a:latin typeface="Arial"/>
              </a:rPr>
              <a:t>academic freedom and freedom of scientific research”</a:t>
            </a:r>
          </a:p>
          <a:p>
            <a:pPr marL="432000" indent="-324000">
              <a:lnSpc>
                <a:spcPct val="100000"/>
              </a:lnSpc>
              <a:spcBef>
                <a:spcPts val="1417"/>
              </a:spcBef>
              <a:buClr>
                <a:srgbClr val="000000"/>
              </a:buClr>
              <a:buSzPct val="45000"/>
              <a:buFont typeface="Wingdings" charset="2"/>
              <a:buChar char=""/>
            </a:pPr>
            <a:r>
              <a:rPr lang="en-ZA" sz="3200" b="0" strike="noStrike" spc="-1">
                <a:latin typeface="Arial"/>
              </a:rPr>
              <a:t>If copyright is interpreted to restrict the right to use inputs for computational analysis (text mining, data mining and AI research) there could be another Constitutional Court case that the Copyright Act is unconstitutional.</a:t>
            </a:r>
          </a:p>
          <a:p>
            <a:pPr marL="432000" indent="-324000">
              <a:lnSpc>
                <a:spcPct val="100000"/>
              </a:lnSpc>
              <a:spcBef>
                <a:spcPts val="1417"/>
              </a:spcBef>
              <a:buClr>
                <a:srgbClr val="000000"/>
              </a:buClr>
              <a:buSzPct val="45000"/>
              <a:buFont typeface="Wingdings" charset="2"/>
              <a:buChar char=""/>
            </a:pPr>
            <a:r>
              <a:rPr lang="en-ZA" sz="3200" b="0" strike="noStrike" spc="-1">
                <a:latin typeface="Arial"/>
              </a:rPr>
              <a:t>A flexible provision can balance competing interests as technology evolves over time.</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PlaceHolder 1"/>
          <p:cNvSpPr>
            <a:spLocks noGrp="1"/>
          </p:cNvSpPr>
          <p:nvPr>
            <p:ph type="title"/>
          </p:nvPr>
        </p:nvSpPr>
        <p:spPr>
          <a:xfrm>
            <a:off x="650160" y="389160"/>
            <a:ext cx="11702520" cy="1627200"/>
          </a:xfrm>
          <a:prstGeom prst="rect">
            <a:avLst/>
          </a:prstGeom>
          <a:noFill/>
          <a:ln w="0">
            <a:noFill/>
          </a:ln>
        </p:spPr>
        <p:txBody>
          <a:bodyPr lIns="0" tIns="0" rIns="0" bIns="0" anchor="ctr">
            <a:noAutofit/>
          </a:bodyPr>
          <a:lstStyle/>
          <a:p>
            <a:pPr algn="ctr">
              <a:lnSpc>
                <a:spcPct val="100000"/>
              </a:lnSpc>
              <a:buNone/>
            </a:pPr>
            <a:r>
              <a:rPr lang="en-ZA" sz="4400" b="0" strike="noStrike" spc="-1">
                <a:latin typeface="Arial"/>
              </a:rPr>
              <a:t>Enable AI Research</a:t>
            </a:r>
          </a:p>
        </p:txBody>
      </p:sp>
      <p:sp>
        <p:nvSpPr>
          <p:cNvPr id="287" name="PlaceHolder 2"/>
          <p:cNvSpPr>
            <a:spLocks noGrp="1"/>
          </p:cNvSpPr>
          <p:nvPr>
            <p:ph/>
          </p:nvPr>
        </p:nvSpPr>
        <p:spPr>
          <a:xfrm>
            <a:off x="650160" y="1800000"/>
            <a:ext cx="11702520" cy="6137280"/>
          </a:xfrm>
          <a:prstGeom prst="rect">
            <a:avLst/>
          </a:prstGeom>
          <a:noFill/>
          <a:ln w="0">
            <a:noFill/>
          </a:ln>
        </p:spPr>
        <p:txBody>
          <a:bodyPr lIns="0" tIns="0" rIns="0" bIns="0" anchor="t">
            <a:normAutofit fontScale="98000"/>
          </a:bodyPr>
          <a:lstStyle/>
          <a:p>
            <a:pPr marL="432000" indent="-324000">
              <a:lnSpc>
                <a:spcPct val="100000"/>
              </a:lnSpc>
              <a:spcBef>
                <a:spcPts val="1417"/>
              </a:spcBef>
              <a:buClr>
                <a:srgbClr val="000000"/>
              </a:buClr>
              <a:buSzPct val="45000"/>
              <a:buFont typeface="Wingdings" charset="2"/>
              <a:buChar char=""/>
            </a:pPr>
            <a:r>
              <a:rPr lang="en-ZA" sz="3200" b="0" strike="noStrike" spc="-1">
                <a:latin typeface="Arial"/>
              </a:rPr>
              <a:t>Insert a clear exception for use in computational analysis - text and data mining and training AI. </a:t>
            </a:r>
          </a:p>
          <a:p>
            <a:pPr marL="432000" indent="-324000">
              <a:lnSpc>
                <a:spcPct val="100000"/>
              </a:lnSpc>
              <a:spcBef>
                <a:spcPts val="1417"/>
              </a:spcBef>
              <a:buClr>
                <a:srgbClr val="000000"/>
              </a:buClr>
              <a:buSzPct val="45000"/>
              <a:buFont typeface="Wingdings" charset="2"/>
              <a:buChar char=""/>
            </a:pPr>
            <a:r>
              <a:rPr lang="en-ZA" sz="3200" b="0" strike="noStrike" spc="-1">
                <a:latin typeface="Arial"/>
              </a:rPr>
              <a:t>But how?</a:t>
            </a:r>
          </a:p>
          <a:p>
            <a:pPr marL="432000" indent="-324000">
              <a:lnSpc>
                <a:spcPct val="100000"/>
              </a:lnSpc>
              <a:spcBef>
                <a:spcPts val="1417"/>
              </a:spcBef>
              <a:buClr>
                <a:srgbClr val="000000"/>
              </a:buClr>
              <a:buSzPct val="45000"/>
              <a:buFont typeface="Wingdings" charset="2"/>
              <a:buChar char=""/>
            </a:pPr>
            <a:r>
              <a:rPr lang="en-ZA" sz="3200" b="0" strike="noStrike" spc="-1">
                <a:latin typeface="Arial"/>
              </a:rPr>
              <a:t>The European Union and the UK have narrow, detailed exceptions but</a:t>
            </a:r>
          </a:p>
          <a:p>
            <a:pPr marL="864000" lvl="1" indent="-324000">
              <a:lnSpc>
                <a:spcPct val="100000"/>
              </a:lnSpc>
              <a:spcBef>
                <a:spcPts val="1134"/>
              </a:spcBef>
              <a:buClr>
                <a:srgbClr val="000000"/>
              </a:buClr>
              <a:buSzPct val="75000"/>
              <a:buFont typeface="Symbol"/>
              <a:buChar char=""/>
            </a:pPr>
            <a:r>
              <a:rPr lang="en-ZA" sz="2800" b="0" strike="noStrike" spc="-1">
                <a:latin typeface="Arial"/>
              </a:rPr>
              <a:t>&gt; they don’t work, and</a:t>
            </a:r>
          </a:p>
          <a:p>
            <a:pPr marL="864000" lvl="1" indent="-324000">
              <a:lnSpc>
                <a:spcPct val="100000"/>
              </a:lnSpc>
              <a:spcBef>
                <a:spcPts val="1134"/>
              </a:spcBef>
              <a:buClr>
                <a:srgbClr val="000000"/>
              </a:buClr>
              <a:buSzPct val="75000"/>
              <a:buFont typeface="Symbol"/>
              <a:buChar char=""/>
            </a:pPr>
            <a:r>
              <a:rPr lang="en-ZA" sz="2800" b="0" strike="noStrike" spc="-1">
                <a:latin typeface="Arial"/>
              </a:rPr>
              <a:t>&gt; the UK is already debating how to change their exception.</a:t>
            </a:r>
          </a:p>
          <a:p>
            <a:pPr marL="432000" indent="-324000">
              <a:lnSpc>
                <a:spcPct val="100000"/>
              </a:lnSpc>
              <a:spcBef>
                <a:spcPts val="1417"/>
              </a:spcBef>
              <a:buClr>
                <a:srgbClr val="000000"/>
              </a:buClr>
              <a:buSzPct val="45000"/>
              <a:buFont typeface="Wingdings" charset="2"/>
              <a:buChar char=""/>
            </a:pPr>
            <a:r>
              <a:rPr lang="en-ZA" sz="3200" b="0" strike="noStrike" spc="-1">
                <a:latin typeface="Arial"/>
              </a:rPr>
              <a:t>Meanwhile the US has fair use that permits most computational analysis and leads the world in AI.</a:t>
            </a:r>
          </a:p>
          <a:p>
            <a:pPr marL="432000" indent="-324000">
              <a:lnSpc>
                <a:spcPct val="100000"/>
              </a:lnSpc>
              <a:spcBef>
                <a:spcPts val="1417"/>
              </a:spcBef>
              <a:buClr>
                <a:srgbClr val="000000"/>
              </a:buClr>
              <a:buSzPct val="45000"/>
              <a:buFont typeface="Wingdings" charset="2"/>
              <a:buChar char=""/>
            </a:pPr>
            <a:r>
              <a:rPr lang="en-ZA" sz="3200" b="0" strike="noStrike" spc="-1">
                <a:latin typeface="Arial"/>
              </a:rPr>
              <a:t>Keep s12A in the CAB but include “computational analysis” as part of research. </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PlaceHolder 1"/>
          <p:cNvSpPr>
            <a:spLocks noGrp="1"/>
          </p:cNvSpPr>
          <p:nvPr>
            <p:ph type="title"/>
          </p:nvPr>
        </p:nvSpPr>
        <p:spPr>
          <a:xfrm>
            <a:off x="650160" y="389160"/>
            <a:ext cx="11703600" cy="1628280"/>
          </a:xfrm>
          <a:prstGeom prst="rect">
            <a:avLst/>
          </a:prstGeom>
          <a:noFill/>
          <a:ln w="0">
            <a:noFill/>
          </a:ln>
        </p:spPr>
        <p:txBody>
          <a:bodyPr lIns="0" tIns="0" rIns="0" bIns="0" anchor="ctr">
            <a:noAutofit/>
          </a:bodyPr>
          <a:lstStyle/>
          <a:p>
            <a:pPr algn="ctr">
              <a:buNone/>
            </a:pPr>
            <a:r>
              <a:rPr lang="en-ZA" sz="4000" b="0" strike="noStrike" spc="-1">
                <a:latin typeface="Arial"/>
              </a:rPr>
              <a:t>Retain S12A but include computational analysis</a:t>
            </a:r>
          </a:p>
        </p:txBody>
      </p:sp>
      <p:sp>
        <p:nvSpPr>
          <p:cNvPr id="289" name="PlaceHolder 2"/>
          <p:cNvSpPr>
            <a:spLocks noGrp="1"/>
          </p:cNvSpPr>
          <p:nvPr>
            <p:ph/>
          </p:nvPr>
        </p:nvSpPr>
        <p:spPr>
          <a:xfrm>
            <a:off x="650160" y="2282040"/>
            <a:ext cx="11703600" cy="5656320"/>
          </a:xfrm>
          <a:prstGeom prst="rect">
            <a:avLst/>
          </a:prstGeom>
          <a:noFill/>
          <a:ln w="0">
            <a:noFill/>
          </a:ln>
        </p:spPr>
        <p:txBody>
          <a:bodyPr lIns="0" tIns="0" rIns="0" bIns="0" anchor="t">
            <a:normAutofit/>
          </a:bodyPr>
          <a:lstStyle/>
          <a:p>
            <a:pPr marL="216000" indent="-216000">
              <a:spcBef>
                <a:spcPts val="1417"/>
              </a:spcBef>
            </a:pPr>
            <a:r>
              <a:rPr lang="en-ZA" sz="3200" b="0" strike="noStrike" spc="-1">
                <a:latin typeface="Arial"/>
              </a:rPr>
              <a:t>“In addition to uses specifically authorized, fair use in respect of</a:t>
            </a:r>
          </a:p>
          <a:p>
            <a:pPr marL="216000" indent="-216000">
              <a:spcBef>
                <a:spcPts val="1417"/>
              </a:spcBef>
            </a:pPr>
            <a:r>
              <a:rPr lang="en-ZA" sz="3200" b="0" strike="noStrike" spc="-1">
                <a:latin typeface="Arial"/>
              </a:rPr>
              <a:t>a work or the performance of that work, for purposes such as the following,does not infringe copyright in that work:</a:t>
            </a:r>
          </a:p>
          <a:p>
            <a:pPr marL="216000" indent="-216000">
              <a:spcBef>
                <a:spcPts val="1417"/>
              </a:spcBef>
            </a:pPr>
            <a:r>
              <a:rPr lang="en-ZA" sz="3200" b="0" strike="noStrike" spc="-1">
                <a:latin typeface="Arial"/>
              </a:rPr>
              <a:t>(i) Research,</a:t>
            </a:r>
            <a:r>
              <a:rPr lang="en-ZA" sz="3200" b="0" strike="noStrike" spc="-1">
                <a:solidFill>
                  <a:srgbClr val="C9211E"/>
                </a:solidFill>
                <a:latin typeface="Arial"/>
              </a:rPr>
              <a:t> including informational analysis</a:t>
            </a:r>
            <a:r>
              <a:rPr lang="en-ZA" sz="3200" b="0" strike="noStrike" spc="-1">
                <a:latin typeface="Arial"/>
              </a:rPr>
              <a:t>, private study or personal use, including the use of a lawful copy of the work at a different time or with a different device</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Title 1"/>
          <p:cNvSpPr/>
          <p:nvPr/>
        </p:nvSpPr>
        <p:spPr>
          <a:xfrm>
            <a:off x="207360" y="1329120"/>
            <a:ext cx="12494160" cy="9118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gn="ctr">
              <a:lnSpc>
                <a:spcPct val="100000"/>
              </a:lnSpc>
              <a:buNone/>
              <a:tabLst>
                <a:tab pos="0" algn="l"/>
              </a:tabLst>
            </a:pPr>
            <a:r>
              <a:rPr lang="en-GB" sz="6000" b="0" strike="noStrike" spc="-1">
                <a:solidFill>
                  <a:srgbClr val="000000"/>
                </a:solidFill>
                <a:latin typeface="Ubuntu"/>
                <a:ea typeface="DejaVu Sans"/>
              </a:rPr>
              <a:t>Thank you</a:t>
            </a:r>
            <a:endParaRPr lang="en-ZA" sz="6000" b="0" strike="noStrike" spc="-1">
              <a:latin typeface="Arial"/>
            </a:endParaRPr>
          </a:p>
        </p:txBody>
      </p:sp>
      <p:sp>
        <p:nvSpPr>
          <p:cNvPr id="291" name="Text Placeholder 2"/>
          <p:cNvSpPr/>
          <p:nvPr/>
        </p:nvSpPr>
        <p:spPr>
          <a:xfrm>
            <a:off x="207360" y="2498400"/>
            <a:ext cx="12494160" cy="690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gn="ctr">
              <a:lnSpc>
                <a:spcPct val="90000"/>
              </a:lnSpc>
              <a:buNone/>
              <a:tabLst>
                <a:tab pos="0" algn="l"/>
              </a:tabLst>
            </a:pPr>
            <a:r>
              <a:rPr lang="en-GB" sz="5000" b="0" strike="noStrike" spc="-1">
                <a:solidFill>
                  <a:srgbClr val="4D4D4D"/>
                </a:solidFill>
                <a:latin typeface="Barlow Condensed"/>
                <a:ea typeface="Helvetica Neue Light"/>
              </a:rPr>
              <a:t>Research made possible by</a:t>
            </a:r>
            <a:endParaRPr lang="en-ZA" sz="5000" b="0" strike="noStrike" spc="-1">
              <a:latin typeface="Arial"/>
            </a:endParaRPr>
          </a:p>
        </p:txBody>
      </p:sp>
      <p:pic>
        <p:nvPicPr>
          <p:cNvPr id="292" name="Picture Placeholder 4"/>
          <p:cNvPicPr/>
          <p:nvPr/>
        </p:nvPicPr>
        <p:blipFill>
          <a:blip r:embed="rId2" cstate="print"/>
          <a:srcRect l="849" r="-321"/>
          <a:stretch/>
        </p:blipFill>
        <p:spPr>
          <a:xfrm>
            <a:off x="4861440" y="4623480"/>
            <a:ext cx="3279240" cy="1244880"/>
          </a:xfrm>
          <a:prstGeom prst="rect">
            <a:avLst/>
          </a:prstGeom>
          <a:ln w="9525">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p:cNvSpPr>
          <p:nvPr>
            <p:ph type="title"/>
          </p:nvPr>
        </p:nvSpPr>
        <p:spPr>
          <a:xfrm>
            <a:off x="650160" y="389160"/>
            <a:ext cx="11702520" cy="1627200"/>
          </a:xfrm>
          <a:prstGeom prst="rect">
            <a:avLst/>
          </a:prstGeom>
          <a:noFill/>
          <a:ln w="0">
            <a:noFill/>
          </a:ln>
        </p:spPr>
        <p:txBody>
          <a:bodyPr lIns="0" tIns="0" rIns="0" bIns="0" anchor="ctr">
            <a:noAutofit/>
          </a:bodyPr>
          <a:lstStyle/>
          <a:p>
            <a:pPr algn="ctr">
              <a:lnSpc>
                <a:spcPct val="100000"/>
              </a:lnSpc>
              <a:buNone/>
            </a:pPr>
            <a:r>
              <a:rPr lang="en-ZA" sz="4400" b="0" strike="noStrike" spc="-1">
                <a:latin typeface="Arial"/>
              </a:rPr>
              <a:t>AI: the next general purpose technology</a:t>
            </a:r>
          </a:p>
        </p:txBody>
      </p:sp>
      <p:sp>
        <p:nvSpPr>
          <p:cNvPr id="256" name="PlaceHolder 2"/>
          <p:cNvSpPr>
            <a:spLocks noGrp="1"/>
          </p:cNvSpPr>
          <p:nvPr>
            <p:ph/>
          </p:nvPr>
        </p:nvSpPr>
        <p:spPr>
          <a:xfrm>
            <a:off x="650160" y="2282040"/>
            <a:ext cx="11702520" cy="565524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n-ZA" sz="3200" b="0" strike="noStrike" spc="-1">
                <a:latin typeface="Arial"/>
              </a:rPr>
              <a:t>Protein structure prediction for drug discovery </a:t>
            </a:r>
          </a:p>
          <a:p>
            <a:pPr marL="432000" indent="-324000">
              <a:lnSpc>
                <a:spcPct val="100000"/>
              </a:lnSpc>
              <a:spcBef>
                <a:spcPts val="1417"/>
              </a:spcBef>
              <a:buClr>
                <a:srgbClr val="000000"/>
              </a:buClr>
              <a:buSzPct val="45000"/>
              <a:buFont typeface="Wingdings" charset="2"/>
              <a:buChar char=""/>
            </a:pPr>
            <a:r>
              <a:rPr lang="en-ZA" sz="3200" b="0" strike="noStrike" spc="-1">
                <a:latin typeface="Arial"/>
              </a:rPr>
              <a:t>Medical image analysis</a:t>
            </a:r>
          </a:p>
          <a:p>
            <a:pPr marL="432000" indent="-324000">
              <a:lnSpc>
                <a:spcPct val="100000"/>
              </a:lnSpc>
              <a:spcBef>
                <a:spcPts val="1417"/>
              </a:spcBef>
              <a:buClr>
                <a:srgbClr val="000000"/>
              </a:buClr>
              <a:buSzPct val="45000"/>
              <a:buFont typeface="Wingdings" charset="2"/>
              <a:buChar char=""/>
            </a:pPr>
            <a:r>
              <a:rPr lang="en-ZA" sz="3200" b="0" strike="noStrike" spc="-1">
                <a:latin typeface="Arial"/>
              </a:rPr>
              <a:t>Automated translation</a:t>
            </a:r>
          </a:p>
          <a:p>
            <a:pPr marL="432000" indent="-324000">
              <a:lnSpc>
                <a:spcPct val="100000"/>
              </a:lnSpc>
              <a:spcBef>
                <a:spcPts val="1417"/>
              </a:spcBef>
              <a:buClr>
                <a:srgbClr val="000000"/>
              </a:buClr>
              <a:buSzPct val="45000"/>
              <a:buFont typeface="Wingdings" charset="2"/>
              <a:buChar char=""/>
            </a:pPr>
            <a:r>
              <a:rPr lang="en-ZA" sz="3200" b="0" strike="noStrike" spc="-1">
                <a:latin typeface="Arial"/>
              </a:rPr>
              <a:t>Fraud detection</a:t>
            </a:r>
          </a:p>
          <a:p>
            <a:pPr marL="432000" indent="-324000">
              <a:lnSpc>
                <a:spcPct val="100000"/>
              </a:lnSpc>
              <a:spcBef>
                <a:spcPts val="1417"/>
              </a:spcBef>
              <a:buClr>
                <a:srgbClr val="000000"/>
              </a:buClr>
              <a:buSzPct val="45000"/>
              <a:buFont typeface="Wingdings" charset="2"/>
              <a:buChar char=""/>
            </a:pPr>
            <a:r>
              <a:rPr lang="en-ZA" sz="3200" b="0" strike="noStrike" spc="-1">
                <a:latin typeface="Arial"/>
              </a:rPr>
              <a:t>Automated image recognition of defects in manufacturing</a:t>
            </a:r>
          </a:p>
          <a:p>
            <a:pPr marL="432000" indent="-324000">
              <a:lnSpc>
                <a:spcPct val="100000"/>
              </a:lnSpc>
              <a:spcBef>
                <a:spcPts val="1417"/>
              </a:spcBef>
              <a:buClr>
                <a:srgbClr val="000000"/>
              </a:buClr>
              <a:buSzPct val="45000"/>
              <a:buFont typeface="Wingdings" charset="2"/>
              <a:buChar char=""/>
            </a:pPr>
            <a:r>
              <a:rPr lang="en-ZA" sz="3200" b="0" strike="noStrike" spc="-1">
                <a:latin typeface="Arial"/>
              </a:rPr>
              <a:t>Predictive maintenance</a:t>
            </a:r>
          </a:p>
          <a:p>
            <a:pPr marL="432000" indent="-324000">
              <a:lnSpc>
                <a:spcPct val="100000"/>
              </a:lnSpc>
              <a:spcBef>
                <a:spcPts val="1417"/>
              </a:spcBef>
              <a:buClr>
                <a:srgbClr val="000000"/>
              </a:buClr>
              <a:buSzPct val="45000"/>
              <a:buFont typeface="Wingdings" charset="2"/>
              <a:buChar char=""/>
            </a:pPr>
            <a:r>
              <a:rPr lang="en-ZA" sz="3200" b="0" strike="noStrike" spc="-1">
                <a:latin typeface="Arial"/>
              </a:rPr>
              <a:t> Supply chain demand forecasting</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PlaceHolder 1"/>
          <p:cNvSpPr>
            <a:spLocks noGrp="1"/>
          </p:cNvSpPr>
          <p:nvPr>
            <p:ph type="title"/>
          </p:nvPr>
        </p:nvSpPr>
        <p:spPr>
          <a:xfrm>
            <a:off x="650160" y="389160"/>
            <a:ext cx="11702160" cy="1626840"/>
          </a:xfrm>
          <a:prstGeom prst="rect">
            <a:avLst/>
          </a:prstGeom>
          <a:noFill/>
          <a:ln w="0">
            <a:noFill/>
          </a:ln>
        </p:spPr>
        <p:txBody>
          <a:bodyPr lIns="0" tIns="0" rIns="0" bIns="0" anchor="ctr">
            <a:noAutofit/>
          </a:bodyPr>
          <a:lstStyle/>
          <a:p>
            <a:pPr algn="ctr">
              <a:lnSpc>
                <a:spcPct val="100000"/>
              </a:lnSpc>
              <a:buNone/>
            </a:pPr>
            <a:r>
              <a:rPr lang="en-ZA" sz="4400" b="0" strike="noStrike" spc="-1">
                <a:latin typeface="Arial"/>
              </a:rPr>
              <a:t>Copyright and Outputs:Machine Learning</a:t>
            </a:r>
          </a:p>
        </p:txBody>
      </p:sp>
      <p:sp>
        <p:nvSpPr>
          <p:cNvPr id="258" name="PlaceHolder 2"/>
          <p:cNvSpPr>
            <a:spLocks noGrp="1"/>
          </p:cNvSpPr>
          <p:nvPr>
            <p:ph/>
          </p:nvPr>
        </p:nvSpPr>
        <p:spPr>
          <a:xfrm>
            <a:off x="650160" y="2282040"/>
            <a:ext cx="11702160" cy="5654880"/>
          </a:xfrm>
          <a:prstGeom prst="rect">
            <a:avLst/>
          </a:prstGeom>
          <a:noFill/>
          <a:ln w="0">
            <a:noFill/>
          </a:ln>
        </p:spPr>
        <p:txBody>
          <a:bodyPr lIns="0" tIns="0" rIns="0" bIns="0" anchor="t">
            <a:normAutofit/>
          </a:bodyPr>
          <a:lstStyle/>
          <a:p>
            <a:pPr marL="216000" indent="-216000">
              <a:lnSpc>
                <a:spcPct val="100000"/>
              </a:lnSpc>
              <a:spcBef>
                <a:spcPts val="1417"/>
              </a:spcBef>
              <a:buNone/>
              <a:tabLst>
                <a:tab pos="0" algn="l"/>
              </a:tabLst>
            </a:pPr>
            <a:r>
              <a:rPr lang="en-ZA" sz="6000" b="0" strike="noStrike" spc="-1">
                <a:latin typeface="Arial"/>
              </a:rPr>
              <a:t>INPUT DATA</a:t>
            </a:r>
          </a:p>
          <a:p>
            <a:pPr marL="216000" indent="-216000">
              <a:lnSpc>
                <a:spcPct val="100000"/>
              </a:lnSpc>
              <a:spcBef>
                <a:spcPts val="1417"/>
              </a:spcBef>
              <a:buNone/>
              <a:tabLst>
                <a:tab pos="0" algn="l"/>
              </a:tabLst>
            </a:pPr>
            <a:r>
              <a:rPr lang="en-ZA" sz="6000" b="0" strike="noStrike" spc="-1">
                <a:latin typeface="Arial"/>
                <a:ea typeface="Arial"/>
              </a:rPr>
              <a:t>        ꜜ</a:t>
            </a:r>
            <a:endParaRPr lang="en-ZA" sz="6000" b="0" strike="noStrike" spc="-1">
              <a:latin typeface="Arial"/>
            </a:endParaRPr>
          </a:p>
          <a:p>
            <a:pPr marL="216000" indent="-216000">
              <a:lnSpc>
                <a:spcPct val="100000"/>
              </a:lnSpc>
              <a:spcBef>
                <a:spcPts val="1417"/>
              </a:spcBef>
              <a:buNone/>
              <a:tabLst>
                <a:tab pos="0" algn="l"/>
              </a:tabLst>
            </a:pPr>
            <a:r>
              <a:rPr lang="en-ZA" sz="6000" b="0" strike="noStrike" spc="-1">
                <a:latin typeface="Arial"/>
                <a:ea typeface="Arial"/>
              </a:rPr>
              <a:t>MODEL ←PROMPT </a:t>
            </a:r>
            <a:endParaRPr lang="en-ZA" sz="6000" b="0" strike="noStrike" spc="-1">
              <a:latin typeface="Arial"/>
            </a:endParaRPr>
          </a:p>
          <a:p>
            <a:pPr marL="216000" indent="-216000">
              <a:lnSpc>
                <a:spcPct val="100000"/>
              </a:lnSpc>
              <a:spcBef>
                <a:spcPts val="1417"/>
              </a:spcBef>
              <a:buNone/>
              <a:tabLst>
                <a:tab pos="0" algn="l"/>
              </a:tabLst>
            </a:pPr>
            <a:r>
              <a:rPr lang="en-ZA" sz="6000" b="0" strike="noStrike" spc="-1">
                <a:latin typeface="Arial"/>
                <a:ea typeface="Arial"/>
              </a:rPr>
              <a:t>       ꜜ</a:t>
            </a:r>
            <a:endParaRPr lang="en-ZA" sz="6000" b="0" strike="noStrike" spc="-1">
              <a:latin typeface="Arial"/>
            </a:endParaRPr>
          </a:p>
          <a:p>
            <a:pPr marL="216000" indent="-216000">
              <a:lnSpc>
                <a:spcPct val="100000"/>
              </a:lnSpc>
              <a:spcBef>
                <a:spcPts val="1417"/>
              </a:spcBef>
              <a:buNone/>
              <a:tabLst>
                <a:tab pos="0" algn="l"/>
              </a:tabLst>
            </a:pPr>
            <a:r>
              <a:rPr lang="en-ZA" sz="6000" b="0" strike="noStrike" spc="-1">
                <a:latin typeface="Arial"/>
                <a:ea typeface="Arial"/>
              </a:rPr>
              <a:t>OUTPUT </a:t>
            </a:r>
            <a:endParaRPr lang="en-ZA" sz="6000" b="0" strike="noStrike" spc="-1">
              <a:latin typeface="Arial"/>
            </a:endParaRPr>
          </a:p>
          <a:p>
            <a:pPr marL="216000" indent="-216000">
              <a:lnSpc>
                <a:spcPct val="100000"/>
              </a:lnSpc>
              <a:spcBef>
                <a:spcPts val="1417"/>
              </a:spcBef>
              <a:buNone/>
              <a:tabLst>
                <a:tab pos="0" algn="l"/>
              </a:tabLst>
            </a:pPr>
            <a:endParaRPr lang="en-ZA" sz="32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Text Placeholder 2"/>
          <p:cNvSpPr/>
          <p:nvPr/>
        </p:nvSpPr>
        <p:spPr>
          <a:xfrm>
            <a:off x="254160" y="1143000"/>
            <a:ext cx="12494160" cy="1050120"/>
          </a:xfrm>
          <a:prstGeom prst="rect">
            <a:avLst/>
          </a:prstGeom>
          <a:noFill/>
          <a:ln w="0">
            <a:noFill/>
          </a:ln>
        </p:spPr>
        <p:style>
          <a:lnRef idx="0">
            <a:scrgbClr r="0" g="0" b="0"/>
          </a:lnRef>
          <a:fillRef idx="0">
            <a:scrgbClr r="0" g="0" b="0"/>
          </a:fillRef>
          <a:effectRef idx="0">
            <a:scrgbClr r="0" g="0" b="0"/>
          </a:effectRef>
          <a:fontRef idx="minor"/>
        </p:style>
      </p:sp>
      <p:sp>
        <p:nvSpPr>
          <p:cNvPr id="260" name="Title 3"/>
          <p:cNvSpPr/>
          <p:nvPr/>
        </p:nvSpPr>
        <p:spPr>
          <a:xfrm>
            <a:off x="254160" y="254160"/>
            <a:ext cx="12494160" cy="911880"/>
          </a:xfrm>
          <a:prstGeom prst="rect">
            <a:avLst/>
          </a:prstGeom>
          <a:noFill/>
          <a:ln w="0">
            <a:noFill/>
          </a:ln>
        </p:spPr>
        <p:style>
          <a:lnRef idx="0">
            <a:scrgbClr r="0" g="0" b="0"/>
          </a:lnRef>
          <a:fillRef idx="0">
            <a:scrgbClr r="0" g="0" b="0"/>
          </a:fillRef>
          <a:effectRef idx="0">
            <a:scrgbClr r="0" g="0" b="0"/>
          </a:effectRef>
          <a:fontRef idx="minor"/>
        </p:style>
      </p:sp>
      <p:sp>
        <p:nvSpPr>
          <p:cNvPr id="261" name="Text Placeholder 4"/>
          <p:cNvSpPr/>
          <p:nvPr/>
        </p:nvSpPr>
        <p:spPr>
          <a:xfrm>
            <a:off x="254160" y="2427480"/>
            <a:ext cx="7693560" cy="5977440"/>
          </a:xfrm>
          <a:prstGeom prst="rect">
            <a:avLst/>
          </a:prstGeom>
          <a:noFill/>
          <a:ln w="0">
            <a:noFill/>
          </a:ln>
        </p:spPr>
        <p:style>
          <a:lnRef idx="0">
            <a:scrgbClr r="0" g="0" b="0"/>
          </a:lnRef>
          <a:fillRef idx="0">
            <a:scrgbClr r="0" g="0" b="0"/>
          </a:fillRef>
          <a:effectRef idx="0">
            <a:scrgbClr r="0" g="0" b="0"/>
          </a:effectRef>
          <a:fontRef idx="minor"/>
        </p:style>
      </p:sp>
      <p:pic>
        <p:nvPicPr>
          <p:cNvPr id="262" name="Picture 261"/>
          <p:cNvPicPr/>
          <p:nvPr/>
        </p:nvPicPr>
        <p:blipFill>
          <a:blip r:embed="rId2" cstate="print"/>
          <a:stretch/>
        </p:blipFill>
        <p:spPr>
          <a:xfrm>
            <a:off x="3060000" y="2826000"/>
            <a:ext cx="5578920" cy="5578920"/>
          </a:xfrm>
          <a:prstGeom prst="rect">
            <a:avLst/>
          </a:prstGeom>
          <a:ln w="0">
            <a:noFill/>
          </a:ln>
        </p:spPr>
      </p:pic>
      <p:sp>
        <p:nvSpPr>
          <p:cNvPr id="263" name="PlaceHolder 1"/>
          <p:cNvSpPr>
            <a:spLocks noGrp="1"/>
          </p:cNvSpPr>
          <p:nvPr>
            <p:ph type="title"/>
          </p:nvPr>
        </p:nvSpPr>
        <p:spPr>
          <a:xfrm>
            <a:off x="650160" y="389160"/>
            <a:ext cx="11702520" cy="1627200"/>
          </a:xfrm>
          <a:prstGeom prst="rect">
            <a:avLst/>
          </a:prstGeom>
          <a:noFill/>
          <a:ln w="0">
            <a:noFill/>
          </a:ln>
        </p:spPr>
        <p:txBody>
          <a:bodyPr lIns="0" tIns="0" rIns="0" bIns="0" anchor="ctr">
            <a:noAutofit/>
          </a:bodyPr>
          <a:lstStyle/>
          <a:p>
            <a:pPr algn="ctr">
              <a:lnSpc>
                <a:spcPct val="100000"/>
              </a:lnSpc>
              <a:buNone/>
            </a:pPr>
            <a:r>
              <a:rPr lang="en-ZA" sz="3600" b="0" strike="noStrike" spc="-1">
                <a:latin typeface="Arial"/>
              </a:rPr>
              <a:t>DALL-E2 An expert explains AI copyright to parliament</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PlaceHolder 1"/>
          <p:cNvSpPr>
            <a:spLocks noGrp="1"/>
          </p:cNvSpPr>
          <p:nvPr>
            <p:ph type="title"/>
          </p:nvPr>
        </p:nvSpPr>
        <p:spPr>
          <a:xfrm>
            <a:off x="650160" y="389160"/>
            <a:ext cx="11702520" cy="1627200"/>
          </a:xfrm>
          <a:prstGeom prst="rect">
            <a:avLst/>
          </a:prstGeom>
          <a:noFill/>
          <a:ln w="0">
            <a:noFill/>
          </a:ln>
        </p:spPr>
        <p:txBody>
          <a:bodyPr lIns="0" tIns="0" rIns="0" bIns="0" anchor="ctr">
            <a:noAutofit/>
          </a:bodyPr>
          <a:lstStyle/>
          <a:p>
            <a:pPr algn="ctr">
              <a:lnSpc>
                <a:spcPct val="100000"/>
              </a:lnSpc>
              <a:buNone/>
            </a:pPr>
            <a:r>
              <a:rPr lang="en-ZA" sz="4400" b="0" strike="noStrike" spc="-1">
                <a:latin typeface="Arial"/>
              </a:rPr>
              <a:t>Large language models</a:t>
            </a:r>
          </a:p>
        </p:txBody>
      </p:sp>
      <p:sp>
        <p:nvSpPr>
          <p:cNvPr id="265" name="PlaceHolder 2"/>
          <p:cNvSpPr>
            <a:spLocks noGrp="1"/>
          </p:cNvSpPr>
          <p:nvPr>
            <p:ph/>
          </p:nvPr>
        </p:nvSpPr>
        <p:spPr>
          <a:xfrm>
            <a:off x="650160" y="2282040"/>
            <a:ext cx="11702520" cy="5655240"/>
          </a:xfrm>
          <a:prstGeom prst="rect">
            <a:avLst/>
          </a:prstGeom>
          <a:noFill/>
          <a:ln w="0">
            <a:noFill/>
          </a:ln>
        </p:spPr>
        <p:txBody>
          <a:bodyPr lIns="0" tIns="0" rIns="0" bIns="0" anchor="t">
            <a:normAutofit/>
          </a:bodyPr>
          <a:lstStyle/>
          <a:p>
            <a:pPr marL="432000" indent="-324000">
              <a:lnSpc>
                <a:spcPct val="100000"/>
              </a:lnSpc>
              <a:spcBef>
                <a:spcPts val="1417"/>
              </a:spcBef>
              <a:buNone/>
              <a:tabLst>
                <a:tab pos="0" algn="l"/>
              </a:tabLst>
            </a:pPr>
            <a:r>
              <a:rPr lang="en-ZA" sz="3200" b="0" strike="noStrike" spc="-1">
                <a:latin typeface="Arial"/>
              </a:rPr>
              <a:t>  One kind of machine learning is large language models such as ChatGPT that trained using millions of inputs e.g. most of the Internet in English - when the resulting algorithm is fed new data - a text prompt that might be only a few words - it predicts the next word, and the next and the next….</a:t>
            </a:r>
          </a:p>
          <a:p>
            <a:pPr marL="432000" indent="-324000">
              <a:lnSpc>
                <a:spcPct val="100000"/>
              </a:lnSpc>
              <a:spcBef>
                <a:spcPts val="1417"/>
              </a:spcBef>
              <a:buNone/>
              <a:tabLst>
                <a:tab pos="0" algn="l"/>
              </a:tabLst>
            </a:pPr>
            <a:endParaRPr lang="en-ZA" sz="32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Title 2"/>
          <p:cNvSpPr/>
          <p:nvPr/>
        </p:nvSpPr>
        <p:spPr>
          <a:xfrm>
            <a:off x="139680" y="1404720"/>
            <a:ext cx="12494160" cy="1013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gn="ctr">
              <a:lnSpc>
                <a:spcPct val="100000"/>
              </a:lnSpc>
              <a:buNone/>
              <a:tabLst>
                <a:tab pos="0" algn="l"/>
              </a:tabLst>
            </a:pPr>
            <a:endParaRPr lang="en-ZA" sz="6000" b="0" strike="noStrike" spc="-1">
              <a:latin typeface="Arial"/>
            </a:endParaRPr>
          </a:p>
          <a:p>
            <a:pPr algn="ctr">
              <a:lnSpc>
                <a:spcPct val="100000"/>
              </a:lnSpc>
              <a:buNone/>
              <a:tabLst>
                <a:tab pos="0" algn="l"/>
              </a:tabLst>
            </a:pPr>
            <a:endParaRPr lang="en-ZA" sz="6000" b="0" strike="noStrike" spc="-1">
              <a:latin typeface="Arial"/>
            </a:endParaRPr>
          </a:p>
          <a:p>
            <a:pPr marL="216000" indent="-216000" algn="ctr">
              <a:lnSpc>
                <a:spcPct val="100000"/>
              </a:lnSpc>
              <a:buNone/>
              <a:tabLst>
                <a:tab pos="0" algn="l"/>
              </a:tabLst>
            </a:pPr>
            <a:r>
              <a:rPr lang="en-ZA" sz="1800" b="0" strike="noStrike" spc="-1">
                <a:solidFill>
                  <a:srgbClr val="000000"/>
                </a:solidFill>
                <a:latin typeface="Arial"/>
                <a:ea typeface="DejaVu Sans"/>
              </a:rPr>
              <a:t> </a:t>
            </a:r>
            <a:endParaRPr lang="en-ZA" sz="1800" b="0" strike="noStrike" spc="-1">
              <a:latin typeface="Arial"/>
            </a:endParaRPr>
          </a:p>
          <a:p>
            <a:pPr marL="216000" indent="-216000" algn="ctr">
              <a:lnSpc>
                <a:spcPct val="100000"/>
              </a:lnSpc>
              <a:buNone/>
              <a:tabLst>
                <a:tab pos="0" algn="l"/>
              </a:tabLst>
            </a:pPr>
            <a:endParaRPr lang="en-ZA" sz="6000" b="0" strike="noStrike" spc="-1">
              <a:latin typeface="Arial"/>
            </a:endParaRPr>
          </a:p>
          <a:p>
            <a:pPr marL="216000" indent="-216000" algn="ctr">
              <a:lnSpc>
                <a:spcPct val="100000"/>
              </a:lnSpc>
              <a:buNone/>
              <a:tabLst>
                <a:tab pos="0" algn="l"/>
              </a:tabLst>
            </a:pPr>
            <a:endParaRPr lang="en-ZA" sz="6000" b="0" strike="noStrike" spc="-1">
              <a:latin typeface="Arial"/>
            </a:endParaRPr>
          </a:p>
          <a:p>
            <a:pPr marL="216000" indent="-216000" algn="ctr">
              <a:lnSpc>
                <a:spcPct val="100000"/>
              </a:lnSpc>
              <a:buNone/>
              <a:tabLst>
                <a:tab pos="0" algn="l"/>
              </a:tabLst>
            </a:pPr>
            <a:endParaRPr lang="en-ZA" sz="6000" b="0" strike="noStrike" spc="-1">
              <a:latin typeface="Arial"/>
            </a:endParaRPr>
          </a:p>
          <a:p>
            <a:pPr marL="216000" indent="-216000" algn="ctr">
              <a:lnSpc>
                <a:spcPct val="100000"/>
              </a:lnSpc>
              <a:buNone/>
              <a:tabLst>
                <a:tab pos="0" algn="l"/>
              </a:tabLst>
            </a:pPr>
            <a:endParaRPr lang="en-ZA" sz="6000" b="0" strike="noStrike" spc="-1">
              <a:latin typeface="Arial"/>
            </a:endParaRPr>
          </a:p>
        </p:txBody>
      </p:sp>
      <p:sp>
        <p:nvSpPr>
          <p:cNvPr id="267" name="PlaceHolder 1"/>
          <p:cNvSpPr>
            <a:spLocks noGrp="1"/>
          </p:cNvSpPr>
          <p:nvPr>
            <p:ph type="title"/>
          </p:nvPr>
        </p:nvSpPr>
        <p:spPr>
          <a:xfrm>
            <a:off x="540000" y="720000"/>
            <a:ext cx="11702160" cy="1626840"/>
          </a:xfrm>
          <a:prstGeom prst="rect">
            <a:avLst/>
          </a:prstGeom>
          <a:noFill/>
          <a:ln w="0">
            <a:noFill/>
          </a:ln>
        </p:spPr>
        <p:txBody>
          <a:bodyPr lIns="0" tIns="0" rIns="0" bIns="0" anchor="ctr">
            <a:noAutofit/>
          </a:bodyPr>
          <a:lstStyle/>
          <a:p>
            <a:pPr algn="ctr">
              <a:lnSpc>
                <a:spcPct val="100000"/>
              </a:lnSpc>
              <a:buNone/>
            </a:pPr>
            <a:r>
              <a:rPr lang="en-ZA" sz="4400" b="0" strike="noStrike" spc="-1">
                <a:latin typeface="Arial"/>
              </a:rPr>
              <a:t>Producing a static ML Model</a:t>
            </a:r>
          </a:p>
        </p:txBody>
      </p:sp>
      <p:sp>
        <p:nvSpPr>
          <p:cNvPr id="268" name="PlaceHolder 2"/>
          <p:cNvSpPr>
            <a:spLocks noGrp="1"/>
          </p:cNvSpPr>
          <p:nvPr>
            <p:ph/>
          </p:nvPr>
        </p:nvSpPr>
        <p:spPr>
          <a:xfrm>
            <a:off x="720000" y="2520000"/>
            <a:ext cx="11702160" cy="5654880"/>
          </a:xfrm>
          <a:prstGeom prst="rect">
            <a:avLst/>
          </a:prstGeom>
          <a:noFill/>
          <a:ln w="0">
            <a:noFill/>
          </a:ln>
        </p:spPr>
        <p:txBody>
          <a:bodyPr lIns="0" tIns="0" rIns="0" bIns="0" anchor="t">
            <a:normAutofit/>
          </a:bodyPr>
          <a:lstStyle/>
          <a:p>
            <a:pPr>
              <a:lnSpc>
                <a:spcPct val="100000"/>
              </a:lnSpc>
              <a:spcBef>
                <a:spcPts val="1417"/>
              </a:spcBef>
              <a:buNone/>
            </a:pPr>
            <a:endParaRPr lang="en-ZA" sz="3200" b="0" strike="noStrike" spc="-1">
              <a:latin typeface="Arial"/>
            </a:endParaRPr>
          </a:p>
          <a:p>
            <a:pPr>
              <a:lnSpc>
                <a:spcPct val="100000"/>
              </a:lnSpc>
              <a:spcBef>
                <a:spcPts val="1417"/>
              </a:spcBef>
              <a:buNone/>
            </a:pPr>
            <a:endParaRPr lang="en-ZA" sz="3200" b="0" strike="noStrike" spc="-1">
              <a:latin typeface="Arial"/>
            </a:endParaRPr>
          </a:p>
          <a:p>
            <a:pPr>
              <a:lnSpc>
                <a:spcPct val="100000"/>
              </a:lnSpc>
              <a:buNone/>
            </a:pPr>
            <a:endParaRPr lang="en-ZA" sz="3200" b="0" strike="noStrike" spc="-1">
              <a:latin typeface="Arial"/>
            </a:endParaRPr>
          </a:p>
          <a:p>
            <a:pPr>
              <a:lnSpc>
                <a:spcPct val="100000"/>
              </a:lnSpc>
              <a:buNone/>
            </a:pPr>
            <a:endParaRPr lang="en-ZA" sz="2400" b="0" strike="noStrike" spc="-1">
              <a:latin typeface="Arial"/>
            </a:endParaRPr>
          </a:p>
          <a:p>
            <a:pPr>
              <a:lnSpc>
                <a:spcPct val="100000"/>
              </a:lnSpc>
              <a:buNone/>
            </a:pPr>
            <a:endParaRPr lang="en-ZA" sz="2400" b="0" strike="noStrike" spc="-1">
              <a:latin typeface="Arial"/>
            </a:endParaRPr>
          </a:p>
          <a:p>
            <a:pPr>
              <a:lnSpc>
                <a:spcPct val="100000"/>
              </a:lnSpc>
              <a:buNone/>
            </a:pPr>
            <a:endParaRPr lang="en-ZA" sz="3200" b="0" strike="noStrike" spc="-1">
              <a:latin typeface="Arial"/>
            </a:endParaRPr>
          </a:p>
        </p:txBody>
      </p:sp>
      <p:graphicFrame>
        <p:nvGraphicFramePr>
          <p:cNvPr id="269" name="Table 268"/>
          <p:cNvGraphicFramePr/>
          <p:nvPr/>
        </p:nvGraphicFramePr>
        <p:xfrm>
          <a:off x="3240000" y="2520000"/>
          <a:ext cx="5832720" cy="4894920"/>
        </p:xfrm>
        <a:graphic>
          <a:graphicData uri="http://schemas.openxmlformats.org/drawingml/2006/table">
            <a:tbl>
              <a:tblPr/>
              <a:tblGrid>
                <a:gridCol w="2916000"/>
                <a:gridCol w="2916720"/>
              </a:tblGrid>
              <a:tr h="815040">
                <a:tc>
                  <a:txBody>
                    <a:bodyPr/>
                    <a:lstStyle/>
                    <a:p>
                      <a:pPr>
                        <a:lnSpc>
                          <a:spcPct val="100000"/>
                        </a:lnSpc>
                        <a:buNone/>
                      </a:pPr>
                      <a:r>
                        <a:rPr lang="en-ZA" sz="2100" b="0" strike="noStrike" spc="-1">
                          <a:latin typeface="Arial"/>
                        </a:rPr>
                        <a:t>Corpus Compilation</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buNone/>
                      </a:pPr>
                      <a:r>
                        <a:rPr lang="en-ZA" sz="2100" b="0" strike="noStrike" spc="-1">
                          <a:latin typeface="Arial"/>
                        </a:rPr>
                        <a:t>Reproduction or temporary copy?</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815040">
                <a:tc>
                  <a:txBody>
                    <a:bodyPr/>
                    <a:lstStyle/>
                    <a:p>
                      <a:pPr>
                        <a:lnSpc>
                          <a:spcPct val="100000"/>
                        </a:lnSpc>
                        <a:buNone/>
                      </a:pPr>
                      <a:r>
                        <a:rPr lang="en-ZA" sz="2100" b="0" strike="noStrike" spc="-1">
                          <a:latin typeface="Arial"/>
                        </a:rPr>
                        <a:t>Corpus Technical Pre-Processing</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en-ZA" sz="2100" b="0" strike="noStrike" spc="-1">
                          <a:latin typeface="Arial"/>
                        </a:rPr>
                        <a:t>Reproduction?</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815040">
                <a:tc>
                  <a:txBody>
                    <a:bodyPr/>
                    <a:lstStyle/>
                    <a:p>
                      <a:pPr>
                        <a:lnSpc>
                          <a:spcPct val="100000"/>
                        </a:lnSpc>
                        <a:buNone/>
                      </a:pPr>
                      <a:r>
                        <a:rPr lang="en-ZA" sz="2100" b="0" strike="noStrike" spc="-1">
                          <a:latin typeface="Arial"/>
                        </a:rPr>
                        <a:t>Corpus Annotation</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en-ZA" sz="2100" b="0" strike="noStrike" spc="-1">
                          <a:latin typeface="Arial"/>
                        </a:rPr>
                        <a:t>Adaptation or Derivative Work? </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815040">
                <a:tc>
                  <a:txBody>
                    <a:bodyPr/>
                    <a:lstStyle/>
                    <a:p>
                      <a:pPr>
                        <a:lnSpc>
                          <a:spcPct val="100000"/>
                        </a:lnSpc>
                        <a:buNone/>
                      </a:pPr>
                      <a:r>
                        <a:rPr lang="en-ZA" sz="2100" b="0" strike="noStrike" spc="-1">
                          <a:latin typeface="Arial"/>
                        </a:rPr>
                        <a:t>Corpus Redaction</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en-ZA" sz="2100" b="0" strike="noStrike" spc="-1">
                          <a:latin typeface="Arial"/>
                        </a:rPr>
                        <a:t>Delete reproduction</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816840">
                <a:tc>
                  <a:txBody>
                    <a:bodyPr/>
                    <a:lstStyle/>
                    <a:p>
                      <a:pPr>
                        <a:lnSpc>
                          <a:spcPct val="100000"/>
                        </a:lnSpc>
                        <a:buNone/>
                      </a:pPr>
                      <a:r>
                        <a:rPr lang="en-ZA" sz="2100" b="0" strike="noStrike" spc="-1">
                          <a:latin typeface="Arial"/>
                        </a:rPr>
                        <a:t>Train Model</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buNone/>
                      </a:pPr>
                      <a:r>
                        <a:rPr lang="en-ZA" sz="2100" b="0" strike="noStrike" spc="-1">
                          <a:latin typeface="Arial"/>
                        </a:rPr>
                        <a:t>New software work?</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817920">
                <a:tc>
                  <a:txBody>
                    <a:bodyPr/>
                    <a:lstStyle/>
                    <a:p>
                      <a:pPr>
                        <a:lnSpc>
                          <a:spcPct val="100000"/>
                        </a:lnSpc>
                        <a:buNone/>
                      </a:pPr>
                      <a:r>
                        <a:rPr lang="en-ZA" sz="2100" b="0" strike="noStrike" spc="-1">
                          <a:latin typeface="Arial"/>
                        </a:rPr>
                        <a:t>Static Model</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buNone/>
                      </a:pPr>
                      <a:r>
                        <a:rPr lang="en-ZA" sz="2100" b="0" strike="noStrike" spc="-1">
                          <a:latin typeface="Arial"/>
                        </a:rPr>
                        <a:t>New software work?</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PlaceHolder 1"/>
          <p:cNvSpPr>
            <a:spLocks noGrp="1"/>
          </p:cNvSpPr>
          <p:nvPr>
            <p:ph type="title"/>
          </p:nvPr>
        </p:nvSpPr>
        <p:spPr>
          <a:xfrm>
            <a:off x="650160" y="389160"/>
            <a:ext cx="11702520" cy="1627200"/>
          </a:xfrm>
          <a:prstGeom prst="rect">
            <a:avLst/>
          </a:prstGeom>
          <a:noFill/>
          <a:ln w="0">
            <a:noFill/>
          </a:ln>
        </p:spPr>
        <p:txBody>
          <a:bodyPr lIns="0" tIns="0" rIns="0" bIns="0" anchor="ctr">
            <a:noAutofit/>
          </a:bodyPr>
          <a:lstStyle/>
          <a:p>
            <a:pPr algn="ctr">
              <a:lnSpc>
                <a:spcPct val="100000"/>
              </a:lnSpc>
              <a:buNone/>
            </a:pPr>
            <a:r>
              <a:rPr lang="en-ZA" sz="4400" b="0" strike="noStrike" spc="-1">
                <a:latin typeface="Arial"/>
              </a:rPr>
              <a:t>3 copyright questions for AI</a:t>
            </a:r>
          </a:p>
        </p:txBody>
      </p:sp>
      <p:sp>
        <p:nvSpPr>
          <p:cNvPr id="271" name="PlaceHolder 2"/>
          <p:cNvSpPr>
            <a:spLocks noGrp="1"/>
          </p:cNvSpPr>
          <p:nvPr>
            <p:ph/>
          </p:nvPr>
        </p:nvSpPr>
        <p:spPr>
          <a:xfrm>
            <a:off x="650160" y="2282040"/>
            <a:ext cx="11702520" cy="565524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90000"/>
              <a:buFont typeface="StarSymbol"/>
              <a:buAutoNum type="arabicPlain"/>
            </a:pPr>
            <a:r>
              <a:rPr lang="en-ZA" sz="3200" b="0" strike="noStrike" spc="-1">
                <a:latin typeface="Arial"/>
              </a:rPr>
              <a:t>Does use in training an algorithm infringe copyright in the individual items in a training corpus?</a:t>
            </a:r>
          </a:p>
          <a:p>
            <a:pPr>
              <a:lnSpc>
                <a:spcPct val="100000"/>
              </a:lnSpc>
              <a:spcBef>
                <a:spcPts val="1417"/>
              </a:spcBef>
              <a:buNone/>
            </a:pPr>
            <a:endParaRPr lang="en-ZA" sz="3200" b="0" strike="noStrike" spc="-1">
              <a:latin typeface="Arial"/>
            </a:endParaRPr>
          </a:p>
          <a:p>
            <a:pPr marL="432000" indent="-324000">
              <a:lnSpc>
                <a:spcPct val="100000"/>
              </a:lnSpc>
              <a:spcBef>
                <a:spcPts val="1417"/>
              </a:spcBef>
              <a:buClr>
                <a:srgbClr val="000000"/>
              </a:buClr>
              <a:buSzPct val="90000"/>
              <a:buFont typeface="StarSymbol"/>
              <a:buAutoNum type="arabicPlain"/>
            </a:pPr>
            <a:r>
              <a:rPr lang="en-ZA" sz="3200" b="0" strike="noStrike" spc="-1">
                <a:latin typeface="Arial"/>
              </a:rPr>
              <a:t>Do the outputs infringe copyright in individual items in the training corpus?</a:t>
            </a:r>
          </a:p>
          <a:p>
            <a:pPr>
              <a:lnSpc>
                <a:spcPct val="100000"/>
              </a:lnSpc>
              <a:spcBef>
                <a:spcPts val="1417"/>
              </a:spcBef>
              <a:buNone/>
            </a:pPr>
            <a:endParaRPr lang="en-ZA" sz="3200" b="0" strike="noStrike" spc="-1">
              <a:latin typeface="Arial"/>
            </a:endParaRPr>
          </a:p>
          <a:p>
            <a:pPr marL="432000" indent="-324000">
              <a:lnSpc>
                <a:spcPct val="100000"/>
              </a:lnSpc>
              <a:spcBef>
                <a:spcPts val="1417"/>
              </a:spcBef>
              <a:buClr>
                <a:srgbClr val="000000"/>
              </a:buClr>
              <a:buSzPct val="90000"/>
              <a:buFont typeface="StarSymbol"/>
              <a:buAutoNum type="arabicPlain"/>
            </a:pPr>
            <a:r>
              <a:rPr lang="en-ZA" sz="3200" b="0" strike="noStrike" spc="-1">
                <a:latin typeface="Arial"/>
              </a:rPr>
              <a:t>Does the output have copyright itself?</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PlaceHolder 1"/>
          <p:cNvSpPr>
            <a:spLocks noGrp="1"/>
          </p:cNvSpPr>
          <p:nvPr>
            <p:ph type="title"/>
          </p:nvPr>
        </p:nvSpPr>
        <p:spPr>
          <a:xfrm>
            <a:off x="650160" y="389160"/>
            <a:ext cx="11702520" cy="1627200"/>
          </a:xfrm>
          <a:prstGeom prst="rect">
            <a:avLst/>
          </a:prstGeom>
          <a:noFill/>
          <a:ln w="0">
            <a:noFill/>
          </a:ln>
        </p:spPr>
        <p:txBody>
          <a:bodyPr lIns="0" tIns="0" rIns="0" bIns="0" anchor="ctr">
            <a:noAutofit/>
          </a:bodyPr>
          <a:lstStyle/>
          <a:p>
            <a:pPr algn="ctr">
              <a:lnSpc>
                <a:spcPct val="100000"/>
              </a:lnSpc>
              <a:buNone/>
            </a:pPr>
            <a:r>
              <a:rPr lang="en-ZA" sz="4400" b="0" strike="noStrike" spc="-1">
                <a:latin typeface="Arial"/>
              </a:rPr>
              <a:t>3 copyright questions for AI</a:t>
            </a:r>
          </a:p>
        </p:txBody>
      </p:sp>
      <p:sp>
        <p:nvSpPr>
          <p:cNvPr id="273" name="PlaceHolder 2"/>
          <p:cNvSpPr>
            <a:spLocks noGrp="1"/>
          </p:cNvSpPr>
          <p:nvPr>
            <p:ph/>
          </p:nvPr>
        </p:nvSpPr>
        <p:spPr>
          <a:xfrm>
            <a:off x="650160" y="2282040"/>
            <a:ext cx="11702520" cy="5655240"/>
          </a:xfrm>
          <a:prstGeom prst="rect">
            <a:avLst/>
          </a:prstGeom>
          <a:noFill/>
          <a:ln w="0">
            <a:noFill/>
          </a:ln>
        </p:spPr>
        <p:txBody>
          <a:bodyPr lIns="0" tIns="0" rIns="0" bIns="0" anchor="t">
            <a:normAutofit/>
          </a:bodyPr>
          <a:lstStyle/>
          <a:p>
            <a:pPr marL="432000" indent="-324000">
              <a:lnSpc>
                <a:spcPct val="100000"/>
              </a:lnSpc>
              <a:spcBef>
                <a:spcPts val="1417"/>
              </a:spcBef>
              <a:buNone/>
              <a:tabLst>
                <a:tab pos="0" algn="l"/>
              </a:tabLst>
            </a:pPr>
            <a:r>
              <a:rPr lang="en-ZA" sz="3200" b="0" strike="noStrike" spc="-1">
                <a:latin typeface="Arial"/>
              </a:rPr>
              <a:t>1. Does use in training an algorithm infringe copyright in the individual items in a training corpus?</a:t>
            </a:r>
          </a:p>
          <a:p>
            <a:pPr marL="432000" indent="-324000">
              <a:lnSpc>
                <a:spcPct val="100000"/>
              </a:lnSpc>
              <a:spcBef>
                <a:spcPts val="1417"/>
              </a:spcBef>
              <a:buNone/>
              <a:tabLst>
                <a:tab pos="0" algn="l"/>
              </a:tabLst>
            </a:pPr>
            <a:r>
              <a:rPr lang="en-ZA" sz="3200" b="0" strike="noStrike" spc="-1">
                <a:solidFill>
                  <a:srgbClr val="C9211E"/>
                </a:solidFill>
                <a:latin typeface="Arial"/>
              </a:rPr>
              <a:t>   Maybe. But (most) use for computational analysis should be clearly permitted by an appropriate provision.</a:t>
            </a:r>
            <a:endParaRPr lang="en-ZA" sz="3200" b="0" strike="noStrike" spc="-1">
              <a:latin typeface="Arial"/>
            </a:endParaRPr>
          </a:p>
          <a:p>
            <a:pPr marL="432000" indent="-324000">
              <a:lnSpc>
                <a:spcPct val="100000"/>
              </a:lnSpc>
              <a:spcBef>
                <a:spcPts val="1417"/>
              </a:spcBef>
              <a:buNone/>
              <a:tabLst>
                <a:tab pos="0" algn="l"/>
              </a:tabLst>
            </a:pPr>
            <a:r>
              <a:rPr lang="en-ZA" sz="3200" b="0" strike="noStrike" spc="-1">
                <a:latin typeface="Arial"/>
              </a:rPr>
              <a:t>2. Do the outputs infringe copyright in individual items in the training corpus?</a:t>
            </a:r>
          </a:p>
          <a:p>
            <a:pPr marL="432000" indent="-324000">
              <a:lnSpc>
                <a:spcPct val="100000"/>
              </a:lnSpc>
              <a:spcBef>
                <a:spcPts val="1417"/>
              </a:spcBef>
              <a:buNone/>
              <a:tabLst>
                <a:tab pos="0" algn="l"/>
              </a:tabLst>
            </a:pPr>
            <a:r>
              <a:rPr lang="en-ZA" sz="3200" b="0" strike="noStrike" spc="-1">
                <a:solidFill>
                  <a:srgbClr val="C9211E"/>
                </a:solidFill>
                <a:latin typeface="Arial"/>
              </a:rPr>
              <a:t>   Very very rarely, and when it does existing law deals with it.</a:t>
            </a:r>
            <a:endParaRPr lang="en-ZA" sz="3200" b="0" strike="noStrike" spc="-1">
              <a:latin typeface="Arial"/>
            </a:endParaRPr>
          </a:p>
          <a:p>
            <a:pPr marL="432000" indent="-324000">
              <a:lnSpc>
                <a:spcPct val="100000"/>
              </a:lnSpc>
              <a:spcBef>
                <a:spcPts val="1417"/>
              </a:spcBef>
              <a:buNone/>
              <a:tabLst>
                <a:tab pos="0" algn="l"/>
              </a:tabLst>
            </a:pPr>
            <a:r>
              <a:rPr lang="en-ZA" sz="3200" b="0" strike="noStrike" spc="-1">
                <a:latin typeface="Arial"/>
              </a:rPr>
              <a:t>3. Does the output have copyright itself?</a:t>
            </a:r>
          </a:p>
          <a:p>
            <a:pPr marL="432000" indent="-324000">
              <a:lnSpc>
                <a:spcPct val="100000"/>
              </a:lnSpc>
              <a:spcBef>
                <a:spcPts val="1417"/>
              </a:spcBef>
              <a:buNone/>
              <a:tabLst>
                <a:tab pos="0" algn="l"/>
              </a:tabLst>
            </a:pPr>
            <a:r>
              <a:rPr lang="en-ZA" sz="3200" b="0" strike="noStrike" spc="-1">
                <a:solidFill>
                  <a:srgbClr val="C9211E"/>
                </a:solidFill>
                <a:latin typeface="Arial"/>
              </a:rPr>
              <a:t>    Probably not but its important to make it clear that it will not.</a:t>
            </a:r>
            <a:endParaRPr lang="en-ZA" sz="32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PlaceHolder 1"/>
          <p:cNvSpPr>
            <a:spLocks noGrp="1"/>
          </p:cNvSpPr>
          <p:nvPr>
            <p:ph type="title"/>
          </p:nvPr>
        </p:nvSpPr>
        <p:spPr>
          <a:xfrm>
            <a:off x="650160" y="389160"/>
            <a:ext cx="11702520" cy="1627200"/>
          </a:xfrm>
          <a:prstGeom prst="rect">
            <a:avLst/>
          </a:prstGeom>
          <a:noFill/>
          <a:ln w="0">
            <a:noFill/>
          </a:ln>
        </p:spPr>
        <p:txBody>
          <a:bodyPr lIns="0" tIns="0" rIns="0" bIns="0" anchor="ctr">
            <a:noAutofit/>
          </a:bodyPr>
          <a:lstStyle/>
          <a:p>
            <a:pPr algn="ctr">
              <a:lnSpc>
                <a:spcPct val="100000"/>
              </a:lnSpc>
              <a:buNone/>
            </a:pPr>
            <a:r>
              <a:rPr lang="en-ZA" sz="4400" b="0" strike="noStrike" spc="-1">
                <a:latin typeface="Arial"/>
              </a:rPr>
              <a:t>No copyright for AI outputs</a:t>
            </a:r>
          </a:p>
        </p:txBody>
      </p:sp>
      <p:sp>
        <p:nvSpPr>
          <p:cNvPr id="275" name="PlaceHolder 2"/>
          <p:cNvSpPr>
            <a:spLocks noGrp="1"/>
          </p:cNvSpPr>
          <p:nvPr>
            <p:ph/>
          </p:nvPr>
        </p:nvSpPr>
        <p:spPr>
          <a:xfrm>
            <a:off x="650160" y="2282040"/>
            <a:ext cx="11702520" cy="5655240"/>
          </a:xfrm>
          <a:prstGeom prst="rect">
            <a:avLst/>
          </a:prstGeom>
          <a:noFill/>
          <a:ln w="0">
            <a:noFill/>
          </a:ln>
        </p:spPr>
        <p:txBody>
          <a:bodyPr lIns="0" tIns="0" rIns="0" bIns="0" anchor="t">
            <a:normAutofit fontScale="91000"/>
          </a:bodyPr>
          <a:lstStyle/>
          <a:p>
            <a:pPr marL="432000" indent="-324000">
              <a:lnSpc>
                <a:spcPct val="100000"/>
              </a:lnSpc>
              <a:spcBef>
                <a:spcPts val="1417"/>
              </a:spcBef>
              <a:buClr>
                <a:srgbClr val="000000"/>
              </a:buClr>
              <a:buSzPct val="45000"/>
              <a:buFont typeface="Wingdings" charset="2"/>
              <a:buChar char=""/>
            </a:pPr>
            <a:r>
              <a:rPr lang="en-ZA" sz="3200" b="0" strike="noStrike" spc="-1">
                <a:latin typeface="Arial"/>
              </a:rPr>
              <a:t>Copyright is intended as an incentive to humans to create, to produce text, images, video and software. </a:t>
            </a:r>
          </a:p>
          <a:p>
            <a:pPr marL="432000" indent="-324000">
              <a:lnSpc>
                <a:spcPct val="100000"/>
              </a:lnSpc>
              <a:spcBef>
                <a:spcPts val="1417"/>
              </a:spcBef>
              <a:buClr>
                <a:srgbClr val="000000"/>
              </a:buClr>
              <a:buSzPct val="45000"/>
              <a:buFont typeface="Wingdings" charset="2"/>
              <a:buChar char=""/>
            </a:pPr>
            <a:r>
              <a:rPr lang="en-ZA" sz="3200" b="0" strike="noStrike" spc="-1">
                <a:latin typeface="Arial"/>
              </a:rPr>
              <a:t>AI does not need copyright as an incentive to produce. In July 2019 Microsoft invested 1 billion USD in Open AI (producer of ChatGPT) in January 2023 Microsoft invested an additional 10 billion USD.</a:t>
            </a:r>
          </a:p>
          <a:p>
            <a:pPr marL="432000" indent="-324000">
              <a:lnSpc>
                <a:spcPct val="100000"/>
              </a:lnSpc>
              <a:spcBef>
                <a:spcPts val="1417"/>
              </a:spcBef>
              <a:buClr>
                <a:srgbClr val="000000"/>
              </a:buClr>
              <a:buSzPct val="45000"/>
              <a:buFont typeface="Wingdings" charset="2"/>
              <a:buChar char=""/>
            </a:pPr>
            <a:r>
              <a:rPr lang="en-ZA" sz="3200" b="0" strike="noStrike" spc="-1">
                <a:latin typeface="Arial"/>
              </a:rPr>
              <a:t>AI processes do not resemble human creative processes - they are probabilistic. </a:t>
            </a:r>
          </a:p>
          <a:p>
            <a:pPr marL="432000" indent="-324000">
              <a:lnSpc>
                <a:spcPct val="100000"/>
              </a:lnSpc>
              <a:spcBef>
                <a:spcPts val="1417"/>
              </a:spcBef>
              <a:buClr>
                <a:srgbClr val="000000"/>
              </a:buClr>
              <a:buSzPct val="45000"/>
              <a:buFont typeface="Wingdings" charset="2"/>
              <a:buChar char=""/>
            </a:pPr>
            <a:r>
              <a:rPr lang="en-ZA" sz="3200" b="0" strike="noStrike" spc="-1">
                <a:latin typeface="Arial"/>
              </a:rPr>
              <a:t>Most AI systems which are used to generate creative output were trained on very large numbers of creative inputs.</a:t>
            </a:r>
          </a:p>
          <a:p>
            <a:pPr marL="432000" indent="-324000">
              <a:lnSpc>
                <a:spcPct val="100000"/>
              </a:lnSpc>
              <a:spcBef>
                <a:spcPts val="1417"/>
              </a:spcBef>
              <a:buClr>
                <a:srgbClr val="000000"/>
              </a:buClr>
              <a:buSzPct val="45000"/>
              <a:buFont typeface="Wingdings" charset="2"/>
              <a:buChar char=""/>
            </a:pPr>
            <a:r>
              <a:rPr lang="en-ZA" sz="3200" b="0" strike="noStrike" spc="-1">
                <a:latin typeface="Arial"/>
              </a:rPr>
              <a:t>AI systems that produce outputs that mimic their creative inputs risk undercutting the ability of artists to generate earnings.</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D4D4D"/>
      </a:dk2>
      <a:lt2>
        <a:srgbClr val="FFFFFF"/>
      </a:lt2>
      <a:accent1>
        <a:srgbClr val="E60000"/>
      </a:accent1>
      <a:accent2>
        <a:srgbClr val="2680CC"/>
      </a:accent2>
      <a:accent3>
        <a:srgbClr val="FF9900"/>
      </a:accent3>
      <a:accent4>
        <a:srgbClr val="8ACF00"/>
      </a:accent4>
      <a:accent5>
        <a:srgbClr val="6619B3"/>
      </a:accent5>
      <a:accent6>
        <a:srgbClr val="CC6600"/>
      </a:accent6>
      <a:hlink>
        <a:srgbClr val="4D4D4D"/>
      </a:hlink>
      <a:folHlink>
        <a:srgbClr val="4D4D4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D4D4D"/>
      </a:dk2>
      <a:lt2>
        <a:srgbClr val="FFFFFF"/>
      </a:lt2>
      <a:accent1>
        <a:srgbClr val="E60000"/>
      </a:accent1>
      <a:accent2>
        <a:srgbClr val="2680CC"/>
      </a:accent2>
      <a:accent3>
        <a:srgbClr val="FF9900"/>
      </a:accent3>
      <a:accent4>
        <a:srgbClr val="8ACF00"/>
      </a:accent4>
      <a:accent5>
        <a:srgbClr val="6619B3"/>
      </a:accent5>
      <a:accent6>
        <a:srgbClr val="CC6600"/>
      </a:accent6>
      <a:hlink>
        <a:srgbClr val="4D4D4D"/>
      </a:hlink>
      <a:folHlink>
        <a:srgbClr val="4D4D4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D4D4D"/>
      </a:dk2>
      <a:lt2>
        <a:srgbClr val="FFFFFF"/>
      </a:lt2>
      <a:accent1>
        <a:srgbClr val="E60000"/>
      </a:accent1>
      <a:accent2>
        <a:srgbClr val="2680CC"/>
      </a:accent2>
      <a:accent3>
        <a:srgbClr val="FF9900"/>
      </a:accent3>
      <a:accent4>
        <a:srgbClr val="8ACF00"/>
      </a:accent4>
      <a:accent5>
        <a:srgbClr val="6619B3"/>
      </a:accent5>
      <a:accent6>
        <a:srgbClr val="CC6600"/>
      </a:accent6>
      <a:hlink>
        <a:srgbClr val="4D4D4D"/>
      </a:hlink>
      <a:folHlink>
        <a:srgbClr val="4D4D4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D4D4D"/>
      </a:dk2>
      <a:lt2>
        <a:srgbClr val="FFFFFF"/>
      </a:lt2>
      <a:accent1>
        <a:srgbClr val="E60000"/>
      </a:accent1>
      <a:accent2>
        <a:srgbClr val="2680CC"/>
      </a:accent2>
      <a:accent3>
        <a:srgbClr val="FF9900"/>
      </a:accent3>
      <a:accent4>
        <a:srgbClr val="8ACF00"/>
      </a:accent4>
      <a:accent5>
        <a:srgbClr val="6619B3"/>
      </a:accent5>
      <a:accent6>
        <a:srgbClr val="CC6600"/>
      </a:accent6>
      <a:hlink>
        <a:srgbClr val="4D4D4D"/>
      </a:hlink>
      <a:folHlink>
        <a:srgbClr val="4D4D4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D4D4D"/>
      </a:dk2>
      <a:lt2>
        <a:srgbClr val="FFFFFF"/>
      </a:lt2>
      <a:accent1>
        <a:srgbClr val="E60000"/>
      </a:accent1>
      <a:accent2>
        <a:srgbClr val="2680CC"/>
      </a:accent2>
      <a:accent3>
        <a:srgbClr val="FF9900"/>
      </a:accent3>
      <a:accent4>
        <a:srgbClr val="8ACF00"/>
      </a:accent4>
      <a:accent5>
        <a:srgbClr val="6619B3"/>
      </a:accent5>
      <a:accent6>
        <a:srgbClr val="CC6600"/>
      </a:accent6>
      <a:hlink>
        <a:srgbClr val="4D4D4D"/>
      </a:hlink>
      <a:folHlink>
        <a:srgbClr val="4D4D4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D4D4D"/>
      </a:dk2>
      <a:lt2>
        <a:srgbClr val="FFFFFF"/>
      </a:lt2>
      <a:accent1>
        <a:srgbClr val="E60000"/>
      </a:accent1>
      <a:accent2>
        <a:srgbClr val="2680CC"/>
      </a:accent2>
      <a:accent3>
        <a:srgbClr val="FF9900"/>
      </a:accent3>
      <a:accent4>
        <a:srgbClr val="8ACF00"/>
      </a:accent4>
      <a:accent5>
        <a:srgbClr val="6619B3"/>
      </a:accent5>
      <a:accent6>
        <a:srgbClr val="CC6600"/>
      </a:accent6>
      <a:hlink>
        <a:srgbClr val="4D4D4D"/>
      </a:hlink>
      <a:folHlink>
        <a:srgbClr val="4D4D4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White</Template>
  <TotalTime>82</TotalTime>
  <Words>1139</Words>
  <Application>Microsoft Office PowerPoint</Application>
  <PresentationFormat>Custom</PresentationFormat>
  <Paragraphs>105</Paragraphs>
  <Slides>17</Slides>
  <Notes>0</Notes>
  <HiddenSlides>0</HiddenSlides>
  <MMClips>0</MMClips>
  <ScaleCrop>false</ScaleCrop>
  <HeadingPairs>
    <vt:vector size="4" baseType="variant">
      <vt:variant>
        <vt:lpstr>Theme</vt:lpstr>
      </vt:variant>
      <vt:variant>
        <vt:i4>6</vt:i4>
      </vt:variant>
      <vt:variant>
        <vt:lpstr>Slide Titles</vt:lpstr>
      </vt:variant>
      <vt:variant>
        <vt:i4>17</vt:i4>
      </vt:variant>
    </vt:vector>
  </HeadingPairs>
  <TitlesOfParts>
    <vt:vector size="23" baseType="lpstr">
      <vt:lpstr>Office Theme</vt:lpstr>
      <vt:lpstr>Office Theme</vt:lpstr>
      <vt:lpstr>Office Theme</vt:lpstr>
      <vt:lpstr>Office Theme</vt:lpstr>
      <vt:lpstr>Office Theme</vt:lpstr>
      <vt:lpstr>Office Theme</vt:lpstr>
      <vt:lpstr>Slide 1</vt:lpstr>
      <vt:lpstr>AI: the next general purpose technology</vt:lpstr>
      <vt:lpstr>Copyright and Outputs:Machine Learning</vt:lpstr>
      <vt:lpstr>DALL-E2 An expert explains AI copyright to parliament</vt:lpstr>
      <vt:lpstr>Large language models</vt:lpstr>
      <vt:lpstr>Producing a static ML Model</vt:lpstr>
      <vt:lpstr>3 copyright questions for AI</vt:lpstr>
      <vt:lpstr>3 copyright questions for AI</vt:lpstr>
      <vt:lpstr>No copyright for AI outputs</vt:lpstr>
      <vt:lpstr>No Copyright in AI outputs</vt:lpstr>
      <vt:lpstr>Insert a new subsection in s2A</vt:lpstr>
      <vt:lpstr>Amend S1 definition of “author”</vt:lpstr>
      <vt:lpstr>Enable AI Research</vt:lpstr>
      <vt:lpstr>Enable AI Research</vt:lpstr>
      <vt:lpstr>Enable AI Research</vt:lpstr>
      <vt:lpstr>Retain S12A but include computational analysis</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Nima Govan</dc:creator>
  <cp:lastModifiedBy>USER</cp:lastModifiedBy>
  <cp:revision>10</cp:revision>
  <dcterms:created xsi:type="dcterms:W3CDTF">2021-07-28T10:28:56Z</dcterms:created>
  <dcterms:modified xsi:type="dcterms:W3CDTF">2023-03-14T10:20:28Z</dcterms:modified>
  <dc:language>en-ZA</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i4>11</vt:i4>
  </property>
</Properties>
</file>