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712" r:id="rId3"/>
  </p:sldMasterIdLst>
  <p:notesMasterIdLst>
    <p:notesMasterId r:id="rId35"/>
  </p:notesMasterIdLst>
  <p:handoutMasterIdLst>
    <p:handoutMasterId r:id="rId36"/>
  </p:handoutMasterIdLst>
  <p:sldIdLst>
    <p:sldId id="594" r:id="rId4"/>
    <p:sldId id="644" r:id="rId5"/>
    <p:sldId id="578" r:id="rId6"/>
    <p:sldId id="681" r:id="rId7"/>
    <p:sldId id="674" r:id="rId8"/>
    <p:sldId id="655" r:id="rId9"/>
    <p:sldId id="665" r:id="rId10"/>
    <p:sldId id="663" r:id="rId11"/>
    <p:sldId id="664" r:id="rId12"/>
    <p:sldId id="666" r:id="rId13"/>
    <p:sldId id="667" r:id="rId14"/>
    <p:sldId id="668" r:id="rId15"/>
    <p:sldId id="678" r:id="rId16"/>
    <p:sldId id="679" r:id="rId17"/>
    <p:sldId id="670" r:id="rId18"/>
    <p:sldId id="671" r:id="rId19"/>
    <p:sldId id="672" r:id="rId20"/>
    <p:sldId id="673" r:id="rId21"/>
    <p:sldId id="607" r:id="rId22"/>
    <p:sldId id="675" r:id="rId23"/>
    <p:sldId id="676" r:id="rId24"/>
    <p:sldId id="677" r:id="rId25"/>
    <p:sldId id="685" r:id="rId26"/>
    <p:sldId id="684" r:id="rId27"/>
    <p:sldId id="682" r:id="rId28"/>
    <p:sldId id="686" r:id="rId29"/>
    <p:sldId id="680" r:id="rId30"/>
    <p:sldId id="687" r:id="rId31"/>
    <p:sldId id="688" r:id="rId32"/>
    <p:sldId id="689" r:id="rId33"/>
    <p:sldId id="584" r:id="rId3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E MILNE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9644"/>
    <a:srgbClr val="125D55"/>
    <a:srgbClr val="008040"/>
    <a:srgbClr val="008000"/>
    <a:srgbClr val="145D35"/>
    <a:srgbClr val="008080"/>
    <a:srgbClr val="FFD21E"/>
    <a:srgbClr val="17645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2603" autoAdjust="0"/>
  </p:normalViewPr>
  <p:slideViewPr>
    <p:cSldViewPr>
      <p:cViewPr varScale="1">
        <p:scale>
          <a:sx n="64" d="100"/>
          <a:sy n="64" d="100"/>
        </p:scale>
        <p:origin x="6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42896-8E1F-4592-B5A5-18C5C72FB23A}" type="datetimeFigureOut">
              <a:rPr lang="en-ZA" smtClean="0"/>
              <a:t>2023/02/22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0E8E3-D37B-4AA5-9D84-59ED5DB466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2453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99D547-1A9C-4812-81A1-DCCB702D1569}" type="datetimeFigureOut">
              <a:rPr lang="en-US"/>
              <a:pPr>
                <a:defRPr/>
              </a:pPr>
              <a:t>2/22/2023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BE2F452-BBC8-48A0-81EB-29E797DD877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740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F452-BBC8-48A0-81EB-29E797DD877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444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5B306C3C-8E64-D079-D051-4E8274D966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4FF7EF61-B872-BA00-69AC-E1663CBDE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CF782557-ADA8-D6F3-C66C-38631647CF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98D598-408E-A745-94F3-C08571F9AEDF}" type="slidenum">
              <a:rPr lang="en-US" altLang="en-US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4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DE5D0-5B82-4AA8-A138-95945FA5B395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2FD1-091E-4E14-B5E1-3309D4850A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970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72B75-6218-4FF3-8D99-31D5344DE494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82E0-F617-466A-8989-E6F91EEE83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079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4B3DB-6945-4C97-A3D6-95FB793DD76A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C980E-3AC1-4DFD-ABD0-F24C919632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088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F5B03-FF08-4664-AB7F-F7F41C6A723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76249-C742-443A-9BEC-97296B7C01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7539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6309320"/>
            <a:ext cx="9035988" cy="34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kznonline.gov.za/images/stories/downloads/Logos/Coat_of_Arms-zulu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6414955"/>
            <a:ext cx="575048" cy="420660"/>
          </a:xfrm>
          <a:prstGeom prst="rect">
            <a:avLst/>
          </a:prstGeo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1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309320"/>
            <a:ext cx="540060" cy="484165"/>
          </a:xfr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anchor="ctr"/>
          <a:lstStyle/>
          <a:p>
            <a:pPr algn="ctr">
              <a:defRPr/>
            </a:pPr>
            <a:fld id="{80BD4F07-03E6-4EEC-A54B-BD8004E5F0D3}" type="slidenum">
              <a:rPr lang="en-US" sz="1400" b="1" smtClean="0">
                <a:solidFill>
                  <a:srgbClr val="008000"/>
                </a:solidFill>
                <a:latin typeface="Arial" panose="020B0604020202020204" pitchFamily="34" charset="0"/>
              </a:rPr>
              <a:pPr algn="ctr">
                <a:defRPr/>
              </a:pPr>
              <a:t>‹#›</a:t>
            </a:fld>
            <a:endParaRPr lang="en-US" sz="1400" b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6559393"/>
            <a:ext cx="914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ZA" sz="1050" b="1" i="1" baseline="30000" dirty="0">
                <a:solidFill>
                  <a:srgbClr val="009900"/>
                </a:solidFill>
              </a:rPr>
              <a:t>“KZN as a prosperous Province</a:t>
            </a:r>
            <a:r>
              <a:rPr lang="en-ZA" sz="1050" b="1" i="1" dirty="0">
                <a:solidFill>
                  <a:srgbClr val="009900"/>
                </a:solidFill>
              </a:rPr>
              <a:t> </a:t>
            </a:r>
            <a:r>
              <a:rPr lang="en-ZA" sz="1050" b="1" i="1" baseline="30000" dirty="0">
                <a:solidFill>
                  <a:srgbClr val="009900"/>
                </a:solidFill>
              </a:rPr>
              <a:t>with healthy, secure and skilled population, living in dignity and harmony, acting as a gateway between Africa and the World”</a:t>
            </a:r>
          </a:p>
        </p:txBody>
      </p:sp>
    </p:spTree>
    <p:extLst>
      <p:ext uri="{BB962C8B-B14F-4D97-AF65-F5344CB8AC3E}">
        <p14:creationId xmlns:p14="http://schemas.microsoft.com/office/powerpoint/2010/main" val="401215950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759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D451ECB-AE34-04A0-EAAC-55A581D8ED6F}"/>
              </a:ext>
            </a:extLst>
          </p:cNvPr>
          <p:cNvCxnSpPr/>
          <p:nvPr userDrawn="1"/>
        </p:nvCxnSpPr>
        <p:spPr>
          <a:xfrm>
            <a:off x="107950" y="6092825"/>
            <a:ext cx="882015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3" descr="BMA Logo_CMYK.jpg">
            <a:extLst>
              <a:ext uri="{FF2B5EF4-FFF2-40B4-BE49-F238E27FC236}">
                <a16:creationId xmlns:a16="http://schemas.microsoft.com/office/drawing/2014/main" id="{7EBE4345-EF0C-4A11-C1C2-3544EC0423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79216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B40E04-3A4F-DB7B-7ADC-E9D26F3584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72263" y="6407150"/>
            <a:ext cx="2363787" cy="261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en-US" sz="1100">
                <a:solidFill>
                  <a:srgbClr val="008040"/>
                </a:solidFill>
              </a:rPr>
              <a:t>Secure </a:t>
            </a:r>
            <a:r>
              <a:rPr lang="en-US" altLang="en-US" sz="1100" b="1">
                <a:solidFill>
                  <a:srgbClr val="008040"/>
                </a:solidFill>
              </a:rPr>
              <a:t>Borders for Development</a:t>
            </a:r>
            <a:endParaRPr lang="en-US" altLang="en-US" sz="1100">
              <a:solidFill>
                <a:srgbClr val="008040"/>
              </a:solidFill>
            </a:endParaRPr>
          </a:p>
        </p:txBody>
      </p:sp>
      <p:pic>
        <p:nvPicPr>
          <p:cNvPr id="5" name="Picture 5" descr="BMA Powerpoint Template-1.jpg">
            <a:extLst>
              <a:ext uri="{FF2B5EF4-FFF2-40B4-BE49-F238E27FC236}">
                <a16:creationId xmlns:a16="http://schemas.microsoft.com/office/drawing/2014/main" id="{ABB6A26B-8493-B208-1163-94B0D12921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76317B-17C5-FF06-3F89-E260386EE6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2988" y="1773238"/>
            <a:ext cx="7200900" cy="13223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3200" b="1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altLang="en-US" sz="2400" b="1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altLang="en-US" sz="2400" b="1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97ED855-F700-7B72-1F03-D3EFE32EC1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5288" y="2828925"/>
            <a:ext cx="8497887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endParaRPr lang="en-US" altLang="en-US" sz="2400" b="1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6C1AD5-1581-5C6F-8FD6-12DB2533CF49}"/>
              </a:ext>
            </a:extLst>
          </p:cNvPr>
          <p:cNvSpPr/>
          <p:nvPr userDrawn="1"/>
        </p:nvSpPr>
        <p:spPr>
          <a:xfrm>
            <a:off x="107950" y="2398713"/>
            <a:ext cx="89281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/>
              <a:cs typeface="Calibri" panose="020F0502020204030204" pitchFamily="34" charset="0"/>
            </a:endParaRPr>
          </a:p>
        </p:txBody>
      </p:sp>
      <p:pic>
        <p:nvPicPr>
          <p:cNvPr id="9" name="Picture 13" descr="NDP Logo.jpg">
            <a:extLst>
              <a:ext uri="{FF2B5EF4-FFF2-40B4-BE49-F238E27FC236}">
                <a16:creationId xmlns:a16="http://schemas.microsoft.com/office/drawing/2014/main" id="{C9CB7F76-1C0D-63FD-0DAF-6AFB5A5418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333375"/>
            <a:ext cx="1092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BMA Logo_CMYK.jpg">
            <a:extLst>
              <a:ext uri="{FF2B5EF4-FFF2-40B4-BE49-F238E27FC236}">
                <a16:creationId xmlns:a16="http://schemas.microsoft.com/office/drawing/2014/main" id="{0FEFD845-2434-33E6-1E50-A74362607F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84138"/>
            <a:ext cx="1319212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08B40B3-375C-6CEC-94EE-6B9A3F6E82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92500" y="6021388"/>
            <a:ext cx="2363788" cy="2619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en-US" sz="1100">
                <a:solidFill>
                  <a:prstClr val="white"/>
                </a:solidFill>
              </a:rPr>
              <a:t>Secure </a:t>
            </a:r>
            <a:r>
              <a:rPr lang="en-US" altLang="en-US" sz="1100" b="1">
                <a:solidFill>
                  <a:prstClr val="white"/>
                </a:solidFill>
              </a:rPr>
              <a:t>Borders for Development</a:t>
            </a:r>
            <a:endParaRPr lang="en-US" altLang="en-US" sz="1100">
              <a:solidFill>
                <a:prstClr val="white"/>
              </a:solidFill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1614D1E6-BFA6-F237-2A43-82EB42BD5C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5A842C6-1C27-8445-8957-56CE6C530445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92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241E7-2961-2C97-1FE9-128C3758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F24924-378D-4174-913B-AE69C71D920E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05BE2-0F66-04C9-4D19-B090819F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937F-6B38-89DE-8009-4EAE1B87A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759ED3E-186F-454E-B606-7ABB75A2A6F7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6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FE053-8170-4FCE-F494-CA62C7AC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27C333-3D03-430B-AC6D-E530F5149487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2E296-714C-1AE3-88C5-F2E8E872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6F33F-A895-0EEF-6471-05B4331A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EE00353-228D-D948-A2A8-220BCC8FFBC5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858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CAA43-6187-65BB-24BD-4214B9F6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262846-70A7-4919-91DA-F4E215480059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9AC34-DDCB-5F40-B5FE-6239DE5A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D4305-6887-9A88-4C2A-5D60800D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AB4A301-372D-484B-A98C-1563910AFA95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417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4F5C63-5EFB-08E1-0FE4-1C18D43F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387A28-4182-40A5-99FF-CA16F8C7DB0F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27F4A-67DB-1EF6-0300-837DCDA0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2D4BBA-CC46-3DBE-541D-F9AA762B5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0FD162F-1CEE-7B40-B58B-9BD11F475CC8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1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1EEE-155A-43AA-A3E7-3EA8120B4B9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12F24-582A-4117-A0B2-A1DD2489FD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88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4CBAA4-70E2-CBB3-A7A5-6DC40D4761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432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D44923-316B-4725-A441-8D23EBF9F65D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3F142-2582-371D-1324-2A12E06C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12988-B202-4978-A520-35980052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A1E77D0-3F86-AD45-A245-38729A083F9D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90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A399BD-18D6-7A3B-4E9D-467F40D9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55D10E-F796-48A9-98B9-85E98C12FBBD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61B65-736B-1D24-C1D3-5FD13608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E1B3D-6E07-590E-99BD-1C6D1D76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86D502A-8EFC-8645-A0FA-F5F8588CCB85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7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2DCE5-72CA-BA4C-7F04-0EA3CE84EC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E3BDDA-4288-4F6F-B4FA-CBE9A9A6EF82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BD674-7855-0B3B-6872-2A8BD4F2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E84F6-9741-67D7-BB16-BDBE8E26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7891A3F-D650-564B-8CC2-C6123EB19579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90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C7DDE-E835-FF48-1AC3-06B83BC29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BD732E-EAB1-4361-8346-C94E747B2E24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B2134-1F83-772F-2F6D-BA71499C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3EADD-C0CF-EFCE-5135-3074CB64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43D6CAF-31B2-E54C-B0CA-D8DAD2494741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628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5CE06-FF1F-7F2F-1945-3A3E77F2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4EB926-9A3E-483D-9BC6-993000FC9DF8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B7E76-4320-B072-9FCD-5F015146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DDF1C-DA4C-2770-E57A-7C65A021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585D78B-25A7-5E4F-9BDC-CD82BCB7D3B4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870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E3D8F-71DB-53F5-7968-4257BA91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91CA3E-33E1-488A-AA50-5C083A311E81}" type="datetime1">
              <a:rPr lang="en-ZA" smtClean="0">
                <a:solidFill>
                  <a:prstClr val="black"/>
                </a:solidFill>
              </a:rPr>
              <a:t>2023/02/22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877FC-87CF-0B52-9D39-8BF3A7E3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D9B04-87F6-2CD2-2FB8-8D273232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382C255-772D-6C4E-AD14-54CFB11698E9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77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>
            <a:cxnSpLocks/>
          </p:cNvCxnSpPr>
          <p:nvPr userDrawn="1"/>
        </p:nvCxnSpPr>
        <p:spPr>
          <a:xfrm flipH="1">
            <a:off x="628650" y="931863"/>
            <a:ext cx="7124700" cy="0"/>
          </a:xfrm>
          <a:prstGeom prst="line">
            <a:avLst/>
          </a:prstGeom>
          <a:ln w="12700">
            <a:solidFill>
              <a:srgbClr val="0E3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E3045"/>
                </a:solidFill>
              </a:defRPr>
            </a:lvl1pPr>
          </a:lstStyle>
          <a:p>
            <a:pPr eaLnBrk="0" hangingPunct="0">
              <a:defRPr/>
            </a:pPr>
            <a:fld id="{42FC0F7C-A313-418C-8AFD-FA3D2DB66911}" type="datetime1">
              <a:rPr lang="en-ZA" altLang="en-US" smtClean="0">
                <a:latin typeface="Calibri" panose="020F0502020204030204" pitchFamily="34" charset="0"/>
              </a:rPr>
              <a:t>2023/02/22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29250" y="6356351"/>
            <a:ext cx="30861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E3045"/>
                </a:solidFill>
              </a:defRPr>
            </a:lvl1pPr>
          </a:lstStyle>
          <a:p>
            <a:pPr eaLnBrk="0" hangingPunct="0">
              <a:defRPr/>
            </a:pP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35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932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469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51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DD430-26E8-4A62-A162-01D27877BCB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409602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4599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846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7715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0530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6948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854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7293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04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EE98-1E5A-41C3-AD54-A70A4025D0EE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F3DF0-8F4F-4A0C-B1E1-3C80CEE4DE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274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1F75-ABE6-496D-9DBC-2E05335A8E3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7167-10C8-42C7-B29A-1F1A091DEDC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259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E1B8-2947-42B2-A47C-6EBF4AD45D3D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BF22A-558E-49CD-8C91-D895D54353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778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570FA-B397-43F1-8BBC-ABF6A4F1C1C1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70C76-ABB2-4FD9-BD01-E906E11C99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049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95F9-A149-4EF2-B8A0-3E0110F0633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A617F-46FE-4A8A-8649-A4E46A8175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49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F80C-3DF2-4C55-B09D-EB423939666B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A8617-99DB-44A4-9BFF-66DE9E6244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2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DDD430-26E8-4A62-A162-01D27877BCBC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2023/02/22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 dirty="0"/>
              <a:t>	1</a:t>
            </a:r>
          </a:p>
        </p:txBody>
      </p:sp>
    </p:spTree>
    <p:extLst>
      <p:ext uri="{BB962C8B-B14F-4D97-AF65-F5344CB8AC3E}">
        <p14:creationId xmlns:p14="http://schemas.microsoft.com/office/powerpoint/2010/main" val="38173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99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72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D56BE6F5-4268-2E71-AF67-7E07C7576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252538"/>
            <a:ext cx="78867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E2C3C0-35F4-74EE-A1BB-3FF6C0732AF0}"/>
              </a:ext>
            </a:extLst>
          </p:cNvPr>
          <p:cNvSpPr/>
          <p:nvPr userDrawn="1"/>
        </p:nvSpPr>
        <p:spPr>
          <a:xfrm>
            <a:off x="863600" y="115888"/>
            <a:ext cx="7416800" cy="504825"/>
          </a:xfrm>
          <a:prstGeom prst="rect">
            <a:avLst/>
          </a:prstGeom>
          <a:solidFill>
            <a:srgbClr val="00804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i="1">
              <a:solidFill>
                <a:srgbClr val="FFD21E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D72263-1A35-B4DB-BF26-29518A4626CD}"/>
              </a:ext>
            </a:extLst>
          </p:cNvPr>
          <p:cNvCxnSpPr/>
          <p:nvPr userDrawn="1"/>
        </p:nvCxnSpPr>
        <p:spPr>
          <a:xfrm>
            <a:off x="107950" y="6092825"/>
            <a:ext cx="882015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8" descr="BMA Logo_CMYK.jpg">
            <a:extLst>
              <a:ext uri="{FF2B5EF4-FFF2-40B4-BE49-F238E27FC236}">
                <a16:creationId xmlns:a16="http://schemas.microsoft.com/office/drawing/2014/main" id="{185B23BA-F328-EBA2-3E4F-C1DD6EC29D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79216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>
            <a:extLst>
              <a:ext uri="{FF2B5EF4-FFF2-40B4-BE49-F238E27FC236}">
                <a16:creationId xmlns:a16="http://schemas.microsoft.com/office/drawing/2014/main" id="{9E6E454A-122E-7189-CC36-7CB8ED3AFC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72263" y="6407150"/>
            <a:ext cx="2363787" cy="261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en-US" sz="1100">
                <a:solidFill>
                  <a:srgbClr val="008040"/>
                </a:solidFill>
              </a:rPr>
              <a:t>Secure </a:t>
            </a:r>
            <a:r>
              <a:rPr lang="en-US" altLang="en-US" sz="1100" b="1">
                <a:solidFill>
                  <a:srgbClr val="008040"/>
                </a:solidFill>
              </a:rPr>
              <a:t>Borders for Development</a:t>
            </a:r>
            <a:endParaRPr lang="en-US" altLang="en-US" sz="1100">
              <a:solidFill>
                <a:srgbClr val="008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0C2D2-42DF-4403-887D-13881F30F7CD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2023/02/22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52EF3-4E86-45B3-BB8F-DB62F9023463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3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MA Powerpoint Template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" y="-531440"/>
            <a:ext cx="9108504" cy="774948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043608" y="1772816"/>
            <a:ext cx="7200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200" b="1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ZA" alt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ZA" alt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828836"/>
            <a:ext cx="8496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endParaRPr lang="en-US" altLang="en-US" sz="24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2397949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pic>
        <p:nvPicPr>
          <p:cNvPr id="12" name="Picture 11" descr="NDP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93" y="8724"/>
            <a:ext cx="1092203" cy="1012848"/>
          </a:xfrm>
          <a:prstGeom prst="rect">
            <a:avLst/>
          </a:prstGeom>
        </p:spPr>
      </p:pic>
      <p:pic>
        <p:nvPicPr>
          <p:cNvPr id="3" name="Picture 2" descr="BMA Logo_CMYK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308"/>
            <a:ext cx="1317952" cy="117185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275856" y="6343878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Secure </a:t>
            </a:r>
            <a:r>
              <a:rPr lang="en-US" sz="1400" b="1" dirty="0">
                <a:solidFill>
                  <a:schemeClr val="bg1"/>
                </a:solidFill>
              </a:rPr>
              <a:t>Borders for Development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2516" y="2853613"/>
            <a:ext cx="6696744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ZA" sz="2000" b="1" i="1" kern="0" dirty="0">
                <a:solidFill>
                  <a:prstClr val="black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BRIEFING ON THE BORDER MANAGEMENT AUTHORITY’S BUDGET ALLOCATION FOR THE 2023/24 FINANCIAL YEAR </a:t>
            </a:r>
          </a:p>
          <a:p>
            <a:pPr lvl="0" algn="ctr"/>
            <a:endParaRPr lang="en-US" sz="2000" b="1" i="1" kern="0" dirty="0">
              <a:solidFill>
                <a:prstClr val="black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lvl="0" algn="ctr"/>
            <a:r>
              <a:rPr lang="en-US" b="1" i="1" kern="0" dirty="0">
                <a:solidFill>
                  <a:prstClr val="black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Dr Mike Masiapato, Commissioner: BMA</a:t>
            </a:r>
            <a:endParaRPr lang="en-ZA" b="1" i="1" kern="0" dirty="0">
              <a:solidFill>
                <a:prstClr val="black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7020272" y="6343878"/>
            <a:ext cx="2016224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/>
              <a:t>28 February 2023</a:t>
            </a:r>
          </a:p>
        </p:txBody>
      </p:sp>
    </p:spTree>
    <p:extLst>
      <p:ext uri="{BB962C8B-B14F-4D97-AF65-F5344CB8AC3E}">
        <p14:creationId xmlns:p14="http://schemas.microsoft.com/office/powerpoint/2010/main" val="1807512864"/>
      </p:ext>
    </p:extLst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8"/>
          <p:cNvSpPr>
            <a:spLocks noGrp="1"/>
          </p:cNvSpPr>
          <p:nvPr>
            <p:ph type="title" idx="4294967295"/>
          </p:nvPr>
        </p:nvSpPr>
        <p:spPr bwMode="auto">
          <a:xfrm>
            <a:off x="1257300" y="106363"/>
            <a:ext cx="78867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Operating Model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1372"/>
            <a:ext cx="9073008" cy="6799684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sp>
        <p:nvSpPr>
          <p:cNvPr id="4" name="Slide Number Placeholder 1"/>
          <p:cNvSpPr txBox="1">
            <a:spLocks/>
          </p:cNvSpPr>
          <p:nvPr/>
        </p:nvSpPr>
        <p:spPr>
          <a:xfrm>
            <a:off x="7596336" y="95639"/>
            <a:ext cx="1440160" cy="30902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/>
              <a:t>Slide10 of 29</a:t>
            </a:r>
          </a:p>
        </p:txBody>
      </p:sp>
    </p:spTree>
    <p:extLst>
      <p:ext uri="{BB962C8B-B14F-4D97-AF65-F5344CB8AC3E}">
        <p14:creationId xmlns:p14="http://schemas.microsoft.com/office/powerpoint/2010/main" val="567904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80928"/>
            <a:ext cx="8352928" cy="1296143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	PSCBC PROCESS: STAFF INTEGRATION FRAMEWORK &amp; CONSULTATION: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4903"/>
            <a:ext cx="864096" cy="7366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62" y="188640"/>
            <a:ext cx="1559076" cy="149913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712655"/>
            <a:ext cx="1121381" cy="108012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781486" y="6309320"/>
            <a:ext cx="1512168" cy="31577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11 of 31</a:t>
            </a:r>
          </a:p>
        </p:txBody>
      </p:sp>
    </p:spTree>
    <p:extLst>
      <p:ext uri="{BB962C8B-B14F-4D97-AF65-F5344CB8AC3E}">
        <p14:creationId xmlns:p14="http://schemas.microsoft.com/office/powerpoint/2010/main" val="412370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7544" y="44624"/>
            <a:ext cx="820891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BMATT STAFF CONSULTATION PRINCIPLES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328592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>
                <a:latin typeface="Gill Sans MT" panose="020B0502020104020203" pitchFamily="34" charset="0"/>
              </a:rPr>
              <a:t>Meetings between the Employer &amp; Labour took place under the auspices of the </a:t>
            </a:r>
            <a:r>
              <a:rPr lang="en-US" sz="1900" b="1" dirty="0">
                <a:latin typeface="Gill Sans MT" panose="020B0502020104020203" pitchFamily="34" charset="0"/>
              </a:rPr>
              <a:t>PSCBC </a:t>
            </a:r>
            <a:r>
              <a:rPr lang="en-US" sz="1900" dirty="0">
                <a:latin typeface="Gill Sans MT" panose="020B0502020104020203" pitchFamily="34" charset="0"/>
              </a:rPr>
              <a:t>which led to setting up of BMATT which finalized the </a:t>
            </a:r>
            <a:r>
              <a:rPr lang="en-US" sz="1900" b="1" dirty="0">
                <a:latin typeface="Gill Sans MT" panose="020B0502020104020203" pitchFamily="34" charset="0"/>
              </a:rPr>
              <a:t>Integration Agreement (Framework)</a:t>
            </a:r>
            <a:r>
              <a:rPr lang="en-US" sz="1900" dirty="0"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  <a:ea typeface="Cambria" panose="02040503050406030204" pitchFamily="18" charset="0"/>
              </a:rPr>
              <a:t>which is driven by the following principles</a:t>
            </a:r>
            <a:r>
              <a:rPr lang="en-US" b="1" dirty="0"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  <a:endParaRPr lang="en-US" sz="1900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r>
              <a:rPr lang="en-US" sz="1900" dirty="0">
                <a:latin typeface="Gill Sans MT" panose="020B0502020104020203" pitchFamily="34" charset="0"/>
              </a:rPr>
              <a:t>Staff follows </a:t>
            </a:r>
            <a:r>
              <a:rPr lang="en-US" sz="1900" b="1" dirty="0">
                <a:latin typeface="Gill Sans MT" panose="020B0502020104020203" pitchFamily="34" charset="0"/>
              </a:rPr>
              <a:t>function</a:t>
            </a:r>
            <a:r>
              <a:rPr lang="en-US" sz="1900" dirty="0">
                <a:latin typeface="Gill Sans MT" panose="020B0502020104020203" pitchFamily="34" charset="0"/>
              </a:rPr>
              <a:t> based on validated job content;</a:t>
            </a: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r>
              <a:rPr lang="en-US" sz="1900" dirty="0">
                <a:latin typeface="Gill Sans MT" panose="020B0502020104020203" pitchFamily="34" charset="0"/>
                <a:ea typeface="Cambria" panose="02040503050406030204" pitchFamily="18" charset="0"/>
              </a:rPr>
              <a:t>Transfer does not interrupt </a:t>
            </a:r>
            <a:r>
              <a:rPr lang="en-US" sz="1900" b="1" dirty="0">
                <a:latin typeface="Gill Sans MT" panose="020B0502020104020203" pitchFamily="34" charset="0"/>
                <a:ea typeface="Cambria" panose="02040503050406030204" pitchFamily="18" charset="0"/>
              </a:rPr>
              <a:t>continuity</a:t>
            </a:r>
            <a:r>
              <a:rPr lang="en-US" sz="1900" dirty="0">
                <a:latin typeface="Gill Sans MT" panose="020B0502020104020203" pitchFamily="34" charset="0"/>
                <a:ea typeface="Cambria" panose="02040503050406030204" pitchFamily="18" charset="0"/>
              </a:rPr>
              <a:t> of service i.e. employment to continue with the BMA as with the relinquishing departments;</a:t>
            </a:r>
            <a:r>
              <a:rPr lang="en-US" sz="1900" dirty="0">
                <a:latin typeface="Gill Sans MT" panose="020B0502020104020203" pitchFamily="34" charset="0"/>
              </a:rPr>
              <a:t> </a:t>
            </a: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r>
              <a:rPr lang="en-US" sz="1900" dirty="0">
                <a:latin typeface="Gill Sans MT" panose="020B0502020104020203" pitchFamily="34" charset="0"/>
              </a:rPr>
              <a:t>Compliance to the provisions of the </a:t>
            </a:r>
            <a:r>
              <a:rPr lang="en-US" sz="1900" b="1" dirty="0" err="1">
                <a:latin typeface="Gill Sans MT" panose="020B0502020104020203" pitchFamily="34" charset="0"/>
              </a:rPr>
              <a:t>Labour</a:t>
            </a:r>
            <a:r>
              <a:rPr lang="en-US" sz="1900" b="1" dirty="0">
                <a:latin typeface="Gill Sans MT" panose="020B0502020104020203" pitchFamily="34" charset="0"/>
              </a:rPr>
              <a:t> Relations Act, 66 of 1995, </a:t>
            </a:r>
            <a:r>
              <a:rPr lang="en-US" sz="1900" dirty="0">
                <a:latin typeface="Gill Sans MT" panose="020B0502020104020203" pitchFamily="34" charset="0"/>
              </a:rPr>
              <a:t>as amended in as far as it is required to transfer staff in terms of section 197 read with section 189 where applicable;</a:t>
            </a: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latin typeface="Gill Sans MT" panose="020B0502020104020203" pitchFamily="34" charset="0"/>
                <a:ea typeface="Cambria" panose="02040503050406030204" pitchFamily="18" charset="0"/>
              </a:rPr>
              <a:t>Employee </a:t>
            </a:r>
            <a:r>
              <a:rPr lang="en-US" sz="1900" b="1" dirty="0">
                <a:latin typeface="Gill Sans MT" panose="020B0502020104020203" pitchFamily="34" charset="0"/>
                <a:ea typeface="Cambria" panose="02040503050406030204" pitchFamily="18" charset="0"/>
              </a:rPr>
              <a:t>job security </a:t>
            </a:r>
            <a:r>
              <a:rPr lang="en-US" sz="1900" dirty="0">
                <a:latin typeface="Gill Sans MT" panose="020B0502020104020203" pitchFamily="34" charset="0"/>
                <a:ea typeface="Cambria" panose="02040503050406030204" pitchFamily="18" charset="0"/>
              </a:rPr>
              <a:t>takes priority and no employee shall be negatively affected by the transfer; </a:t>
            </a: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  <a:buNone/>
              <a:tabLst>
                <a:tab pos="541338" algn="l"/>
              </a:tabLst>
            </a:pPr>
            <a:r>
              <a:rPr lang="en-US" sz="1900" i="1" dirty="0">
                <a:latin typeface="Gill Sans MT" panose="020B0502020104020203" pitchFamily="34" charset="0"/>
                <a:ea typeface="Cambria" panose="02040503050406030204" pitchFamily="18" charset="0"/>
              </a:rPr>
              <a:t>	  </a:t>
            </a:r>
            <a:endParaRPr lang="en-US" sz="19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latin typeface="Gill Sans MT" panose="020B0502020104020203" pitchFamily="34" charset="0"/>
                <a:ea typeface="Cambria" panose="02040503050406030204" pitchFamily="18" charset="0"/>
              </a:rPr>
              <a:t>Absolute </a:t>
            </a:r>
            <a:r>
              <a:rPr lang="en-US" sz="1900" b="1" dirty="0">
                <a:latin typeface="Gill Sans MT" panose="020B0502020104020203" pitchFamily="34" charset="0"/>
                <a:ea typeface="Cambria" panose="02040503050406030204" pitchFamily="18" charset="0"/>
              </a:rPr>
              <a:t>transparency</a:t>
            </a:r>
            <a:r>
              <a:rPr lang="en-US" sz="1900" dirty="0">
                <a:latin typeface="Gill Sans MT" panose="020B0502020104020203" pitchFamily="34" charset="0"/>
                <a:ea typeface="Cambria" panose="02040503050406030204" pitchFamily="18" charset="0"/>
              </a:rPr>
              <a:t> and the spirit of goodwill in decision making throughout the process as Labour partner with BMA in the staff engagement activities,</a:t>
            </a: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9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88900" lvl="1" indent="357188" algn="just">
              <a:buNone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algn="just"/>
            <a:endParaRPr lang="en-ZA" sz="2800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6149568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30648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 txBox="1">
            <a:spLocks/>
          </p:cNvSpPr>
          <p:nvPr/>
        </p:nvSpPr>
        <p:spPr>
          <a:xfrm>
            <a:off x="3419872" y="6306483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12 of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05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7524" y="44624"/>
            <a:ext cx="8568952" cy="432048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>
              <a:lnSpc>
                <a:spcPct val="125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 1</a:t>
            </a:r>
            <a:r>
              <a:rPr lang="en-US" sz="2400" b="1" baseline="30000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ST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 ROUND OF STAFF CONSULTATION,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504" y="692696"/>
          <a:ext cx="8928992" cy="592728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245187">
                  <a:extLst>
                    <a:ext uri="{9D8B030D-6E8A-4147-A177-3AD203B41FA5}">
                      <a16:colId xmlns:a16="http://schemas.microsoft.com/office/drawing/2014/main" val="2767207595"/>
                    </a:ext>
                  </a:extLst>
                </a:gridCol>
                <a:gridCol w="1224438">
                  <a:extLst>
                    <a:ext uri="{9D8B030D-6E8A-4147-A177-3AD203B41FA5}">
                      <a16:colId xmlns:a16="http://schemas.microsoft.com/office/drawing/2014/main" val="2526358070"/>
                    </a:ext>
                  </a:extLst>
                </a:gridCol>
                <a:gridCol w="2258033">
                  <a:extLst>
                    <a:ext uri="{9D8B030D-6E8A-4147-A177-3AD203B41FA5}">
                      <a16:colId xmlns:a16="http://schemas.microsoft.com/office/drawing/2014/main" val="3242391098"/>
                    </a:ext>
                  </a:extLst>
                </a:gridCol>
                <a:gridCol w="2045298">
                  <a:extLst>
                    <a:ext uri="{9D8B030D-6E8A-4147-A177-3AD203B41FA5}">
                      <a16:colId xmlns:a16="http://schemas.microsoft.com/office/drawing/2014/main" val="2005657126"/>
                    </a:ext>
                  </a:extLst>
                </a:gridCol>
                <a:gridCol w="1156036">
                  <a:extLst>
                    <a:ext uri="{9D8B030D-6E8A-4147-A177-3AD203B41FA5}">
                      <a16:colId xmlns:a16="http://schemas.microsoft.com/office/drawing/2014/main" val="3914206784"/>
                    </a:ext>
                  </a:extLst>
                </a:gridCol>
              </a:tblGrid>
              <a:tr h="14401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96205"/>
                  </a:ext>
                </a:extLst>
              </a:tr>
              <a:tr h="439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Date 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Time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Regions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City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Delegates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3311533"/>
                  </a:ext>
                </a:extLst>
              </a:tr>
              <a:tr h="581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Wednesday, 18 October 2022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09:00 – 16:00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All the Regions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(Leadership alignment)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Johannesburg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Birchwood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161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3716302"/>
                  </a:ext>
                </a:extLst>
              </a:tr>
              <a:tr h="714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Monday, 5 December 2022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09:00 – 16:00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Southern Region: Western Cape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Cape Town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Crystal Towers Hotel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82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2934404"/>
                  </a:ext>
                </a:extLst>
              </a:tr>
              <a:tr h="88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Tuesday, 6 December 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09:00 – 16:00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Eastern Region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(KZN &amp; Mpumalanga)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Durban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Olive Convention Centre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118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4486331"/>
                  </a:ext>
                </a:extLst>
              </a:tr>
              <a:tr h="678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Wednesday, 7 December 2022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09:00 – 16:00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Central Region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(Free State &amp; Gauteng)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</a:rPr>
                        <a:t>Benoni</a:t>
                      </a:r>
                      <a:r>
                        <a:rPr lang="en-ZA" sz="16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The Lakes Hotel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267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1495254"/>
                  </a:ext>
                </a:extLst>
              </a:tr>
              <a:tr h="88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Monday, 12 December 2022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09:00 – 16:00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Northern Region: Limpopo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Polokwane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</a:rPr>
                        <a:t>Protea</a:t>
                      </a:r>
                      <a:r>
                        <a:rPr lang="en-ZA" sz="1600" dirty="0">
                          <a:effectLst/>
                        </a:rPr>
                        <a:t> Hotel The Ranch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64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6383653"/>
                  </a:ext>
                </a:extLst>
              </a:tr>
              <a:tr h="71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Wednesday, 14 December 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09:00 – 16:00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Southern Region: Northern Cape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</a:rPr>
                        <a:t>Upington</a:t>
                      </a:r>
                      <a:endParaRPr lang="en-ZA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(Waterfront)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56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970087"/>
                  </a:ext>
                </a:extLst>
              </a:tr>
              <a:tr h="338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>
                          <a:effectLst/>
                        </a:rPr>
                        <a:t>Total Number</a:t>
                      </a:r>
                      <a:endParaRPr lang="en-ZA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748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842403"/>
                  </a:ext>
                </a:extLst>
              </a:tr>
            </a:tbl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>
          <a:xfrm>
            <a:off x="107504" y="6304206"/>
            <a:ext cx="1512168" cy="31577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13 of 31</a:t>
            </a:r>
          </a:p>
        </p:txBody>
      </p:sp>
    </p:spTree>
    <p:extLst>
      <p:ext uri="{BB962C8B-B14F-4D97-AF65-F5344CB8AC3E}">
        <p14:creationId xmlns:p14="http://schemas.microsoft.com/office/powerpoint/2010/main" val="1724278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7524" y="44625"/>
            <a:ext cx="8568952" cy="360039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>
              <a:lnSpc>
                <a:spcPct val="125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 ROUND OF STAFF CONSULTATION,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504" y="620688"/>
          <a:ext cx="8928992" cy="511275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633110">
                  <a:extLst>
                    <a:ext uri="{9D8B030D-6E8A-4147-A177-3AD203B41FA5}">
                      <a16:colId xmlns:a16="http://schemas.microsoft.com/office/drawing/2014/main" val="2833543062"/>
                    </a:ext>
                  </a:extLst>
                </a:gridCol>
                <a:gridCol w="1812652">
                  <a:extLst>
                    <a:ext uri="{9D8B030D-6E8A-4147-A177-3AD203B41FA5}">
                      <a16:colId xmlns:a16="http://schemas.microsoft.com/office/drawing/2014/main" val="3463304859"/>
                    </a:ext>
                  </a:extLst>
                </a:gridCol>
                <a:gridCol w="2149890">
                  <a:extLst>
                    <a:ext uri="{9D8B030D-6E8A-4147-A177-3AD203B41FA5}">
                      <a16:colId xmlns:a16="http://schemas.microsoft.com/office/drawing/2014/main" val="3037846455"/>
                    </a:ext>
                  </a:extLst>
                </a:gridCol>
                <a:gridCol w="1447312">
                  <a:extLst>
                    <a:ext uri="{9D8B030D-6E8A-4147-A177-3AD203B41FA5}">
                      <a16:colId xmlns:a16="http://schemas.microsoft.com/office/drawing/2014/main" val="3059771359"/>
                    </a:ext>
                  </a:extLst>
                </a:gridCol>
                <a:gridCol w="886028">
                  <a:extLst>
                    <a:ext uri="{9D8B030D-6E8A-4147-A177-3AD203B41FA5}">
                      <a16:colId xmlns:a16="http://schemas.microsoft.com/office/drawing/2014/main" val="3263224265"/>
                    </a:ext>
                  </a:extLst>
                </a:gridCol>
              </a:tblGrid>
              <a:tr h="14401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056104"/>
                  </a:ext>
                </a:extLst>
              </a:tr>
              <a:tr h="417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DATE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</a:rPr>
                        <a:t>TIME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</a:rPr>
                        <a:t>REGIONS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</a:rPr>
                        <a:t>CITY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</a:rPr>
                        <a:t>Attendees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0164813"/>
                  </a:ext>
                </a:extLst>
              </a:tr>
              <a:tr h="246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Monday, 16 January 2023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09:00 – 16:00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Northern Region: North West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Mafikeng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</a:rPr>
                        <a:t>102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32950894"/>
                  </a:ext>
                </a:extLst>
              </a:tr>
              <a:tr h="301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Tuesday, 17 January 2023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09:00 – 16:00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Northern Region: North West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Mafikeng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80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4385621"/>
                  </a:ext>
                </a:extLst>
              </a:tr>
              <a:tr h="356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Friday, 20 January 2021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09:00 – 10:00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Southern Region: Western Cape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Cape Town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</a:rPr>
                        <a:t>68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01982377"/>
                  </a:ext>
                </a:extLst>
              </a:tr>
              <a:tr h="565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Monday, 23 January 2023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09:00 – 16:00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Central Region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(Free State &amp; Gauteng)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Pretoria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315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74463537"/>
                  </a:ext>
                </a:extLst>
              </a:tr>
              <a:tr h="274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Wednesday, 26 January 2023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09:00 – 16:00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Northern Region: Limpopo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Polokwane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</a:rPr>
                        <a:t>156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4549638"/>
                  </a:ext>
                </a:extLst>
              </a:tr>
              <a:tr h="565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Monday, 30 January 2023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09:00 – 16:00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Eastern Region:(KZN &amp; Mpumalanga)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Durban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1" dirty="0">
                          <a:effectLst/>
                        </a:rPr>
                        <a:t>164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3872733"/>
                  </a:ext>
                </a:extLst>
              </a:tr>
              <a:tr h="42795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Total Number: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885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20700452"/>
                  </a:ext>
                </a:extLst>
              </a:tr>
              <a:tr h="42795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Total Number : 1</a:t>
                      </a:r>
                      <a:r>
                        <a:rPr lang="en-ZA" sz="1600" baseline="30000" dirty="0">
                          <a:effectLst/>
                        </a:rPr>
                        <a:t>st</a:t>
                      </a:r>
                      <a:r>
                        <a:rPr lang="en-ZA" sz="1600" dirty="0">
                          <a:effectLst/>
                        </a:rPr>
                        <a:t> and 2</a:t>
                      </a:r>
                      <a:r>
                        <a:rPr lang="en-ZA" sz="1600" baseline="30000" dirty="0">
                          <a:effectLst/>
                        </a:rPr>
                        <a:t>nd</a:t>
                      </a:r>
                      <a:r>
                        <a:rPr lang="en-ZA" sz="1600" dirty="0">
                          <a:effectLst/>
                        </a:rPr>
                        <a:t> consultation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</a:rPr>
                        <a:t>1633</a:t>
                      </a:r>
                      <a:endParaRPr lang="en-Z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3869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3508" y="6165304"/>
          <a:ext cx="8856984" cy="55714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633110">
                  <a:extLst>
                    <a:ext uri="{9D8B030D-6E8A-4147-A177-3AD203B41FA5}">
                      <a16:colId xmlns:a16="http://schemas.microsoft.com/office/drawing/2014/main" val="2875337711"/>
                    </a:ext>
                  </a:extLst>
                </a:gridCol>
                <a:gridCol w="1177268">
                  <a:extLst>
                    <a:ext uri="{9D8B030D-6E8A-4147-A177-3AD203B41FA5}">
                      <a16:colId xmlns:a16="http://schemas.microsoft.com/office/drawing/2014/main" val="2946886920"/>
                    </a:ext>
                  </a:extLst>
                </a:gridCol>
                <a:gridCol w="2271718">
                  <a:extLst>
                    <a:ext uri="{9D8B030D-6E8A-4147-A177-3AD203B41FA5}">
                      <a16:colId xmlns:a16="http://schemas.microsoft.com/office/drawing/2014/main" val="3283477669"/>
                    </a:ext>
                  </a:extLst>
                </a:gridCol>
                <a:gridCol w="1946796">
                  <a:extLst>
                    <a:ext uri="{9D8B030D-6E8A-4147-A177-3AD203B41FA5}">
                      <a16:colId xmlns:a16="http://schemas.microsoft.com/office/drawing/2014/main" val="216141260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1001649449"/>
                    </a:ext>
                  </a:extLst>
                </a:gridCol>
              </a:tblGrid>
              <a:tr h="2813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COVERED DURING ONE ON ONE SESSIONS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</a:t>
                      </a:r>
                      <a:endParaRPr lang="en-Z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57348"/>
                  </a:ext>
                </a:extLst>
              </a:tr>
            </a:tbl>
          </a:graphicData>
        </a:graphic>
      </p:graphicFrame>
      <p:sp>
        <p:nvSpPr>
          <p:cNvPr id="6" name="Slide Number Placeholder 1"/>
          <p:cNvSpPr txBox="1">
            <a:spLocks/>
          </p:cNvSpPr>
          <p:nvPr/>
        </p:nvSpPr>
        <p:spPr>
          <a:xfrm>
            <a:off x="143508" y="6381328"/>
            <a:ext cx="1512168" cy="31577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14 of 31</a:t>
            </a:r>
          </a:p>
        </p:txBody>
      </p:sp>
    </p:spTree>
    <p:extLst>
      <p:ext uri="{BB962C8B-B14F-4D97-AF65-F5344CB8AC3E}">
        <p14:creationId xmlns:p14="http://schemas.microsoft.com/office/powerpoint/2010/main" val="1505630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4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</a:rPr>
              <a:t>3 SETs OF STAFF BURNING QUESTIONS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15 of 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7544" y="188640"/>
            <a:ext cx="820891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1</a:t>
            </a:r>
            <a:r>
              <a:rPr lang="en-US" sz="2400" b="1" baseline="30000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ST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 SET OF STAFF BURNING QUESTIONS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196752"/>
            <a:ext cx="8856984" cy="4104456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What is the BMA offering us – what is more attractive than the </a:t>
            </a:r>
            <a:r>
              <a:rPr lang="en-US" sz="2000" b="1" dirty="0" err="1">
                <a:latin typeface="Gill Sans MT" panose="020B0502020104020203" pitchFamily="34" charset="0"/>
                <a:ea typeface="Cambria" panose="02040503050406030204" pitchFamily="18" charset="0"/>
              </a:rPr>
              <a:t>CoS</a:t>
            </a: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 and environment of my current Department?</a:t>
            </a:r>
          </a:p>
          <a:p>
            <a:pPr marL="90487" lvl="1" indent="0" algn="just">
              <a:buNone/>
              <a:tabLst>
                <a:tab pos="357188" algn="l"/>
                <a:tab pos="541338" algn="l"/>
                <a:tab pos="719138" algn="l"/>
              </a:tabLst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	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- BMA would be contemporary employer with the exclusive responsibility of border 		management with professionalization of border functions,</a:t>
            </a:r>
          </a:p>
          <a:p>
            <a:pPr marL="90487" lvl="1" indent="0" algn="just">
              <a:buNone/>
              <a:tabLst>
                <a:tab pos="357188" algn="l"/>
                <a:tab pos="541338" algn="l"/>
                <a:tab pos="719138" algn="l"/>
              </a:tabLst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Will I have choice to remain in current department?</a:t>
            </a:r>
          </a:p>
          <a:p>
            <a:pPr marL="541338" lvl="1" indent="-95250" algn="just" defTabSz="623888">
              <a:buFontTx/>
              <a:buChar char="-"/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 No, in terms of the law (Public Service Act) resources follow functions. </a:t>
            </a:r>
          </a:p>
          <a:p>
            <a:pPr marL="431800" lvl="1" indent="-342900" algn="just" defTabSz="623888">
              <a:buFontTx/>
              <a:buChar char="-"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Can we choose where we will be stationed?</a:t>
            </a:r>
          </a:p>
          <a:p>
            <a:pPr marL="88900" lvl="1" indent="357188" algn="just">
              <a:buNone/>
              <a:tabLst>
                <a:tab pos="541338" algn="l"/>
              </a:tabLst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- Staff members are encouraged to remain in their current stations. However, any 	need for transfers would be handled under normal prescripts after integration.</a:t>
            </a: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18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algn="just"/>
            <a:endParaRPr lang="en-ZA" sz="2800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6149568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30648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"/>
          <p:cNvSpPr txBox="1">
            <a:spLocks/>
          </p:cNvSpPr>
          <p:nvPr/>
        </p:nvSpPr>
        <p:spPr>
          <a:xfrm>
            <a:off x="3419872" y="6306483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16 of 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31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7544" y="114323"/>
            <a:ext cx="820891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 SET OF STAFF BURNING QUESTIONS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320480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Can I make a Pension Cash Out before I transfer?</a:t>
            </a:r>
          </a:p>
          <a:p>
            <a:pPr marL="88900" lvl="1" indent="357188" algn="just">
              <a:buNone/>
              <a:tabLst>
                <a:tab pos="623888" algn="l"/>
              </a:tabLst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- Staff members are not expected to resign and withdraw their pension funds. Their 	pensions would be retained in the GEPF.</a:t>
            </a: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Can we remain in GEMS?</a:t>
            </a:r>
          </a:p>
          <a:p>
            <a:pPr marL="88900" lvl="1" indent="357188" algn="just">
              <a:buNone/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-  Yes, BMA shall manage the deductions and payments to GEMS.</a:t>
            </a: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What is salary and benefits at the BMA?</a:t>
            </a:r>
          </a:p>
          <a:p>
            <a:pPr marL="88900" lvl="1" indent="357188" algn="just">
              <a:buNone/>
              <a:tabLst>
                <a:tab pos="623888" algn="l"/>
              </a:tabLst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- You retain your salary and benefits at the point of integration.</a:t>
            </a: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18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algn="just"/>
            <a:endParaRPr lang="en-ZA" sz="2800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6149568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30648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 txBox="1">
            <a:spLocks/>
          </p:cNvSpPr>
          <p:nvPr/>
        </p:nvSpPr>
        <p:spPr>
          <a:xfrm>
            <a:off x="3419872" y="6323983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17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383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7544" y="114323"/>
            <a:ext cx="820891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3</a:t>
            </a:r>
            <a:r>
              <a:rPr lang="en-US" sz="2400" b="1" baseline="30000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RD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 SET OF STAFF BURNING QUESTIONS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21" y="692696"/>
            <a:ext cx="8856984" cy="5328592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90487" lvl="1" indent="0" algn="just"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Will we have job security at BMA?</a:t>
            </a:r>
          </a:p>
          <a:p>
            <a:pPr marL="88900" lvl="1" indent="357188" algn="just">
              <a:buNone/>
              <a:tabLst>
                <a:tab pos="623888" algn="l"/>
                <a:tab pos="719138" algn="l"/>
              </a:tabLst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- BMA would be a schedule 3(A) Public Entity as per PFMA, its job security is exactly 	as it is in the public service (BMA would not be an </a:t>
            </a:r>
            <a:r>
              <a:rPr lang="en-US" sz="2000" i="1" dirty="0" err="1">
                <a:latin typeface="Gill Sans MT" panose="020B0502020104020203" pitchFamily="34" charset="0"/>
                <a:ea typeface="Cambria" panose="02040503050406030204" pitchFamily="18" charset="0"/>
              </a:rPr>
              <a:t>SoE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).</a:t>
            </a: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How will we be integrated at the BMA?</a:t>
            </a:r>
          </a:p>
          <a:p>
            <a:pPr marL="88900" lvl="1" indent="357188" algn="just">
              <a:buNone/>
              <a:tabLst>
                <a:tab pos="719138" algn="l"/>
              </a:tabLst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- Through a staff migration process guided by the framework agreed between Labour	&amp; the Employer at the PSCBC.</a:t>
            </a: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What happens if I fail to pass a TOP SECURITY Vetting? </a:t>
            </a:r>
          </a:p>
          <a:p>
            <a:pPr marL="90487" lvl="1" indent="0" algn="just">
              <a:buNone/>
              <a:tabLst>
                <a:tab pos="541338" algn="l"/>
              </a:tabLst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	- Downgraded to secret, and then to confidential.  Most of staff members would 	undergo confidential clearance: if completely fail, retained in mother department,  </a:t>
            </a: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33387" lvl="1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How will the BMA deal with ICT and capacity issues at the ports?</a:t>
            </a:r>
          </a:p>
          <a:p>
            <a:pPr marL="88900" lvl="1" indent="357188" algn="just">
              <a:buNone/>
            </a:pP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-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BMA would extensively invest in human resources &amp; ICT at the ports.</a:t>
            </a:r>
          </a:p>
          <a:p>
            <a:pPr marL="88900" lvl="1" indent="357188" algn="just">
              <a:buNone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algn="just"/>
            <a:endParaRPr lang="en-ZA" sz="2800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6149568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30648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 txBox="1">
            <a:spLocks/>
          </p:cNvSpPr>
          <p:nvPr/>
        </p:nvSpPr>
        <p:spPr>
          <a:xfrm>
            <a:off x="3419872" y="6306483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18 of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697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6">
            <a:extLst>
              <a:ext uri="{FF2B5EF4-FFF2-40B4-BE49-F238E27FC236}">
                <a16:creationId xmlns:a16="http://schemas.microsoft.com/office/drawing/2014/main" id="{2A0A11E4-8F05-75CF-22E5-BBE116C16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15888"/>
            <a:ext cx="6891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ZA" altLang="en-US" sz="2400" b="1" dirty="0">
                <a:latin typeface="Gill Sans MT" panose="020B0502020104020203" pitchFamily="34" charset="0"/>
                <a:cs typeface="Calibri" panose="020F0502020204030204" pitchFamily="34" charset="0"/>
              </a:rPr>
              <a:t>OPERATIONALISATION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2250" y="853969"/>
            <a:ext cx="2491612" cy="268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prstClr val="black"/>
                </a:solidFill>
              </a:rPr>
              <a:t>Jan – Mar 2023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 rot="-1187686">
            <a:off x="35715" y="4020142"/>
            <a:ext cx="5348478" cy="1116013"/>
            <a:chOff x="-247" y="9934108"/>
            <a:chExt cx="24378143" cy="2977230"/>
          </a:xfrm>
        </p:grpSpPr>
        <p:sp>
          <p:nvSpPr>
            <p:cNvPr id="6" name="Freeform 2"/>
            <p:cNvSpPr>
              <a:spLocks noChangeArrowheads="1"/>
            </p:cNvSpPr>
            <p:nvPr/>
          </p:nvSpPr>
          <p:spPr bwMode="auto">
            <a:xfrm>
              <a:off x="-1959" y="10582548"/>
              <a:ext cx="14749395" cy="402327"/>
            </a:xfrm>
            <a:custGeom>
              <a:avLst/>
              <a:gdLst>
                <a:gd name="T0" fmla="*/ 11609 w 11840"/>
                <a:gd name="T1" fmla="*/ 158 h 322"/>
                <a:gd name="T2" fmla="*/ 11641 w 11840"/>
                <a:gd name="T3" fmla="*/ 161 h 322"/>
                <a:gd name="T4" fmla="*/ 11651 w 11840"/>
                <a:gd name="T5" fmla="*/ 162 h 322"/>
                <a:gd name="T6" fmla="*/ 11668 w 11840"/>
                <a:gd name="T7" fmla="*/ 166 h 322"/>
                <a:gd name="T8" fmla="*/ 11670 w 11840"/>
                <a:gd name="T9" fmla="*/ 166 h 322"/>
                <a:gd name="T10" fmla="*/ 11690 w 11840"/>
                <a:gd name="T11" fmla="*/ 172 h 322"/>
                <a:gd name="T12" fmla="*/ 11705 w 11840"/>
                <a:gd name="T13" fmla="*/ 177 h 322"/>
                <a:gd name="T14" fmla="*/ 11719 w 11840"/>
                <a:gd name="T15" fmla="*/ 182 h 322"/>
                <a:gd name="T16" fmla="*/ 11722 w 11840"/>
                <a:gd name="T17" fmla="*/ 183 h 322"/>
                <a:gd name="T18" fmla="*/ 11735 w 11840"/>
                <a:gd name="T19" fmla="*/ 189 h 322"/>
                <a:gd name="T20" fmla="*/ 11747 w 11840"/>
                <a:gd name="T21" fmla="*/ 195 h 322"/>
                <a:gd name="T22" fmla="*/ 11758 w 11840"/>
                <a:gd name="T23" fmla="*/ 201 h 322"/>
                <a:gd name="T24" fmla="*/ 11761 w 11840"/>
                <a:gd name="T25" fmla="*/ 203 h 322"/>
                <a:gd name="T26" fmla="*/ 11772 w 11840"/>
                <a:gd name="T27" fmla="*/ 210 h 322"/>
                <a:gd name="T28" fmla="*/ 11782 w 11840"/>
                <a:gd name="T29" fmla="*/ 218 h 322"/>
                <a:gd name="T30" fmla="*/ 11791 w 11840"/>
                <a:gd name="T31" fmla="*/ 225 h 322"/>
                <a:gd name="T32" fmla="*/ 11794 w 11840"/>
                <a:gd name="T33" fmla="*/ 228 h 322"/>
                <a:gd name="T34" fmla="*/ 11802 w 11840"/>
                <a:gd name="T35" fmla="*/ 236 h 322"/>
                <a:gd name="T36" fmla="*/ 11810 w 11840"/>
                <a:gd name="T37" fmla="*/ 245 h 322"/>
                <a:gd name="T38" fmla="*/ 11816 w 11840"/>
                <a:gd name="T39" fmla="*/ 254 h 322"/>
                <a:gd name="T40" fmla="*/ 11818 w 11840"/>
                <a:gd name="T41" fmla="*/ 256 h 322"/>
                <a:gd name="T42" fmla="*/ 11825 w 11840"/>
                <a:gd name="T43" fmla="*/ 267 h 322"/>
                <a:gd name="T44" fmla="*/ 11829 w 11840"/>
                <a:gd name="T45" fmla="*/ 275 h 322"/>
                <a:gd name="T46" fmla="*/ 11833 w 11840"/>
                <a:gd name="T47" fmla="*/ 286 h 322"/>
                <a:gd name="T48" fmla="*/ 11834 w 11840"/>
                <a:gd name="T49" fmla="*/ 288 h 322"/>
                <a:gd name="T50" fmla="*/ 11837 w 11840"/>
                <a:gd name="T51" fmla="*/ 300 h 322"/>
                <a:gd name="T52" fmla="*/ 11838 w 11840"/>
                <a:gd name="T53" fmla="*/ 308 h 322"/>
                <a:gd name="T54" fmla="*/ 11839 w 11840"/>
                <a:gd name="T55" fmla="*/ 321 h 322"/>
                <a:gd name="T56" fmla="*/ 11838 w 11840"/>
                <a:gd name="T57" fmla="*/ 154 h 322"/>
                <a:gd name="T58" fmla="*/ 11838 w 11840"/>
                <a:gd name="T59" fmla="*/ 152 h 322"/>
                <a:gd name="T60" fmla="*/ 11837 w 11840"/>
                <a:gd name="T61" fmla="*/ 141 h 322"/>
                <a:gd name="T62" fmla="*/ 11834 w 11840"/>
                <a:gd name="T63" fmla="*/ 131 h 322"/>
                <a:gd name="T64" fmla="*/ 11830 w 11840"/>
                <a:gd name="T65" fmla="*/ 121 h 322"/>
                <a:gd name="T66" fmla="*/ 11829 w 11840"/>
                <a:gd name="T67" fmla="*/ 119 h 322"/>
                <a:gd name="T68" fmla="*/ 11824 w 11840"/>
                <a:gd name="T69" fmla="*/ 109 h 322"/>
                <a:gd name="T70" fmla="*/ 11818 w 11840"/>
                <a:gd name="T71" fmla="*/ 100 h 322"/>
                <a:gd name="T72" fmla="*/ 11811 w 11840"/>
                <a:gd name="T73" fmla="*/ 91 h 322"/>
                <a:gd name="T74" fmla="*/ 11810 w 11840"/>
                <a:gd name="T75" fmla="*/ 89 h 322"/>
                <a:gd name="T76" fmla="*/ 11802 w 11840"/>
                <a:gd name="T77" fmla="*/ 80 h 322"/>
                <a:gd name="T78" fmla="*/ 11794 w 11840"/>
                <a:gd name="T79" fmla="*/ 72 h 322"/>
                <a:gd name="T80" fmla="*/ 11784 w 11840"/>
                <a:gd name="T81" fmla="*/ 63 h 322"/>
                <a:gd name="T82" fmla="*/ 11782 w 11840"/>
                <a:gd name="T83" fmla="*/ 62 h 322"/>
                <a:gd name="T84" fmla="*/ 11770 w 11840"/>
                <a:gd name="T85" fmla="*/ 53 h 322"/>
                <a:gd name="T86" fmla="*/ 11761 w 11840"/>
                <a:gd name="T87" fmla="*/ 47 h 322"/>
                <a:gd name="T88" fmla="*/ 11749 w 11840"/>
                <a:gd name="T89" fmla="*/ 40 h 322"/>
                <a:gd name="T90" fmla="*/ 11747 w 11840"/>
                <a:gd name="T91" fmla="*/ 38 h 322"/>
                <a:gd name="T92" fmla="*/ 11732 w 11840"/>
                <a:gd name="T93" fmla="*/ 31 h 322"/>
                <a:gd name="T94" fmla="*/ 11722 w 11840"/>
                <a:gd name="T95" fmla="*/ 27 h 322"/>
                <a:gd name="T96" fmla="*/ 11707 w 11840"/>
                <a:gd name="T97" fmla="*/ 21 h 322"/>
                <a:gd name="T98" fmla="*/ 11706 w 11840"/>
                <a:gd name="T99" fmla="*/ 21 h 322"/>
                <a:gd name="T100" fmla="*/ 11690 w 11840"/>
                <a:gd name="T101" fmla="*/ 15 h 322"/>
                <a:gd name="T102" fmla="*/ 11686 w 11840"/>
                <a:gd name="T103" fmla="*/ 15 h 322"/>
                <a:gd name="T104" fmla="*/ 11669 w 11840"/>
                <a:gd name="T105" fmla="*/ 10 h 322"/>
                <a:gd name="T106" fmla="*/ 11668 w 11840"/>
                <a:gd name="T107" fmla="*/ 10 h 322"/>
                <a:gd name="T108" fmla="*/ 11651 w 11840"/>
                <a:gd name="T109" fmla="*/ 6 h 322"/>
                <a:gd name="T110" fmla="*/ 11641 w 11840"/>
                <a:gd name="T111" fmla="*/ 5 h 322"/>
                <a:gd name="T112" fmla="*/ 11637 w 11840"/>
                <a:gd name="T113" fmla="*/ 4 h 322"/>
                <a:gd name="T114" fmla="*/ 11609 w 11840"/>
                <a:gd name="T115" fmla="*/ 1 h 322"/>
                <a:gd name="T116" fmla="*/ 11609 w 11840"/>
                <a:gd name="T117" fmla="*/ 1 h 322"/>
                <a:gd name="T118" fmla="*/ 0 w 11840"/>
                <a:gd name="T119" fmla="*/ 156 h 322"/>
                <a:gd name="T120" fmla="*/ 11609 w 11840"/>
                <a:gd name="T121" fmla="*/ 15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40" h="322">
                  <a:moveTo>
                    <a:pt x="11609" y="157"/>
                  </a:moveTo>
                  <a:lnTo>
                    <a:pt x="11609" y="158"/>
                  </a:lnTo>
                  <a:lnTo>
                    <a:pt x="11609" y="158"/>
                  </a:lnTo>
                  <a:cubicBezTo>
                    <a:pt x="11619" y="158"/>
                    <a:pt x="11628" y="159"/>
                    <a:pt x="11637" y="160"/>
                  </a:cubicBezTo>
                  <a:lnTo>
                    <a:pt x="11637" y="160"/>
                  </a:lnTo>
                  <a:cubicBezTo>
                    <a:pt x="11638" y="161"/>
                    <a:pt x="11640" y="161"/>
                    <a:pt x="11641" y="161"/>
                  </a:cubicBezTo>
                  <a:lnTo>
                    <a:pt x="11641" y="161"/>
                  </a:lnTo>
                  <a:cubicBezTo>
                    <a:pt x="11644" y="161"/>
                    <a:pt x="11648" y="162"/>
                    <a:pt x="11651" y="162"/>
                  </a:cubicBezTo>
                  <a:lnTo>
                    <a:pt x="11651" y="162"/>
                  </a:lnTo>
                  <a:cubicBezTo>
                    <a:pt x="11653" y="162"/>
                    <a:pt x="11654" y="163"/>
                    <a:pt x="11656" y="163"/>
                  </a:cubicBezTo>
                  <a:lnTo>
                    <a:pt x="11656" y="163"/>
                  </a:lnTo>
                  <a:cubicBezTo>
                    <a:pt x="11660" y="164"/>
                    <a:pt x="11663" y="165"/>
                    <a:pt x="11668" y="166"/>
                  </a:cubicBezTo>
                  <a:lnTo>
                    <a:pt x="11668" y="166"/>
                  </a:lnTo>
                  <a:cubicBezTo>
                    <a:pt x="11668" y="166"/>
                    <a:pt x="11669" y="166"/>
                    <a:pt x="11670" y="166"/>
                  </a:cubicBezTo>
                  <a:lnTo>
                    <a:pt x="11670" y="166"/>
                  </a:lnTo>
                  <a:cubicBezTo>
                    <a:pt x="11675" y="167"/>
                    <a:pt x="11680" y="169"/>
                    <a:pt x="11686" y="171"/>
                  </a:cubicBezTo>
                  <a:lnTo>
                    <a:pt x="11686" y="171"/>
                  </a:lnTo>
                  <a:cubicBezTo>
                    <a:pt x="11687" y="171"/>
                    <a:pt x="11689" y="171"/>
                    <a:pt x="11690" y="172"/>
                  </a:cubicBezTo>
                  <a:lnTo>
                    <a:pt x="11690" y="172"/>
                  </a:lnTo>
                  <a:cubicBezTo>
                    <a:pt x="11695" y="173"/>
                    <a:pt x="11700" y="175"/>
                    <a:pt x="11705" y="177"/>
                  </a:cubicBezTo>
                  <a:lnTo>
                    <a:pt x="11705" y="177"/>
                  </a:lnTo>
                  <a:cubicBezTo>
                    <a:pt x="11706" y="177"/>
                    <a:pt x="11706" y="177"/>
                    <a:pt x="11707" y="177"/>
                  </a:cubicBezTo>
                  <a:lnTo>
                    <a:pt x="11707" y="177"/>
                  </a:lnTo>
                  <a:cubicBezTo>
                    <a:pt x="11711" y="178"/>
                    <a:pt x="11714" y="180"/>
                    <a:pt x="11719" y="182"/>
                  </a:cubicBezTo>
                  <a:lnTo>
                    <a:pt x="11719" y="182"/>
                  </a:lnTo>
                  <a:cubicBezTo>
                    <a:pt x="11720" y="182"/>
                    <a:pt x="11721" y="183"/>
                    <a:pt x="11722" y="183"/>
                  </a:cubicBezTo>
                  <a:lnTo>
                    <a:pt x="11722" y="183"/>
                  </a:lnTo>
                  <a:cubicBezTo>
                    <a:pt x="11725" y="184"/>
                    <a:pt x="11729" y="186"/>
                    <a:pt x="11732" y="188"/>
                  </a:cubicBezTo>
                  <a:lnTo>
                    <a:pt x="11732" y="188"/>
                  </a:lnTo>
                  <a:cubicBezTo>
                    <a:pt x="11732" y="188"/>
                    <a:pt x="11734" y="188"/>
                    <a:pt x="11735" y="189"/>
                  </a:cubicBezTo>
                  <a:lnTo>
                    <a:pt x="11735" y="189"/>
                  </a:lnTo>
                  <a:cubicBezTo>
                    <a:pt x="11739" y="190"/>
                    <a:pt x="11743" y="193"/>
                    <a:pt x="11747" y="195"/>
                  </a:cubicBezTo>
                  <a:lnTo>
                    <a:pt x="11747" y="195"/>
                  </a:lnTo>
                  <a:cubicBezTo>
                    <a:pt x="11747" y="195"/>
                    <a:pt x="11748" y="195"/>
                    <a:pt x="11749" y="196"/>
                  </a:cubicBezTo>
                  <a:lnTo>
                    <a:pt x="11749" y="196"/>
                  </a:lnTo>
                  <a:cubicBezTo>
                    <a:pt x="11752" y="198"/>
                    <a:pt x="11755" y="200"/>
                    <a:pt x="11758" y="201"/>
                  </a:cubicBezTo>
                  <a:lnTo>
                    <a:pt x="11758" y="201"/>
                  </a:lnTo>
                  <a:cubicBezTo>
                    <a:pt x="11759" y="201"/>
                    <a:pt x="11760" y="203"/>
                    <a:pt x="11761" y="203"/>
                  </a:cubicBezTo>
                  <a:lnTo>
                    <a:pt x="11761" y="203"/>
                  </a:lnTo>
                  <a:cubicBezTo>
                    <a:pt x="11764" y="205"/>
                    <a:pt x="11767" y="207"/>
                    <a:pt x="11770" y="210"/>
                  </a:cubicBezTo>
                  <a:lnTo>
                    <a:pt x="11770" y="210"/>
                  </a:lnTo>
                  <a:cubicBezTo>
                    <a:pt x="11771" y="210"/>
                    <a:pt x="11772" y="210"/>
                    <a:pt x="11772" y="210"/>
                  </a:cubicBezTo>
                  <a:lnTo>
                    <a:pt x="11772" y="210"/>
                  </a:lnTo>
                  <a:cubicBezTo>
                    <a:pt x="11775" y="213"/>
                    <a:pt x="11778" y="215"/>
                    <a:pt x="11782" y="218"/>
                  </a:cubicBezTo>
                  <a:lnTo>
                    <a:pt x="11782" y="218"/>
                  </a:lnTo>
                  <a:cubicBezTo>
                    <a:pt x="11783" y="218"/>
                    <a:pt x="11783" y="219"/>
                    <a:pt x="11784" y="219"/>
                  </a:cubicBezTo>
                  <a:lnTo>
                    <a:pt x="11784" y="219"/>
                  </a:lnTo>
                  <a:cubicBezTo>
                    <a:pt x="11787" y="222"/>
                    <a:pt x="11789" y="224"/>
                    <a:pt x="11791" y="225"/>
                  </a:cubicBezTo>
                  <a:lnTo>
                    <a:pt x="11791" y="225"/>
                  </a:lnTo>
                  <a:cubicBezTo>
                    <a:pt x="11792" y="226"/>
                    <a:pt x="11793" y="227"/>
                    <a:pt x="11794" y="228"/>
                  </a:cubicBezTo>
                  <a:lnTo>
                    <a:pt x="11794" y="228"/>
                  </a:lnTo>
                  <a:cubicBezTo>
                    <a:pt x="11797" y="230"/>
                    <a:pt x="11799" y="234"/>
                    <a:pt x="11802" y="236"/>
                  </a:cubicBezTo>
                  <a:lnTo>
                    <a:pt x="11802" y="236"/>
                  </a:lnTo>
                  <a:lnTo>
                    <a:pt x="11802" y="236"/>
                  </a:lnTo>
                  <a:lnTo>
                    <a:pt x="11802" y="236"/>
                  </a:lnTo>
                  <a:cubicBezTo>
                    <a:pt x="11805" y="240"/>
                    <a:pt x="11807" y="242"/>
                    <a:pt x="11810" y="245"/>
                  </a:cubicBezTo>
                  <a:lnTo>
                    <a:pt x="11810" y="245"/>
                  </a:lnTo>
                  <a:cubicBezTo>
                    <a:pt x="11810" y="246"/>
                    <a:pt x="11811" y="246"/>
                    <a:pt x="11811" y="247"/>
                  </a:cubicBezTo>
                  <a:lnTo>
                    <a:pt x="11811" y="247"/>
                  </a:lnTo>
                  <a:cubicBezTo>
                    <a:pt x="11813" y="249"/>
                    <a:pt x="11815" y="252"/>
                    <a:pt x="11816" y="254"/>
                  </a:cubicBezTo>
                  <a:lnTo>
                    <a:pt x="11816" y="254"/>
                  </a:lnTo>
                  <a:cubicBezTo>
                    <a:pt x="11817" y="255"/>
                    <a:pt x="11817" y="256"/>
                    <a:pt x="11818" y="256"/>
                  </a:cubicBezTo>
                  <a:lnTo>
                    <a:pt x="11818" y="256"/>
                  </a:lnTo>
                  <a:cubicBezTo>
                    <a:pt x="11820" y="259"/>
                    <a:pt x="11822" y="262"/>
                    <a:pt x="11824" y="265"/>
                  </a:cubicBezTo>
                  <a:lnTo>
                    <a:pt x="11824" y="265"/>
                  </a:lnTo>
                  <a:cubicBezTo>
                    <a:pt x="11824" y="266"/>
                    <a:pt x="11824" y="266"/>
                    <a:pt x="11825" y="267"/>
                  </a:cubicBezTo>
                  <a:lnTo>
                    <a:pt x="11825" y="267"/>
                  </a:lnTo>
                  <a:cubicBezTo>
                    <a:pt x="11826" y="269"/>
                    <a:pt x="11827" y="273"/>
                    <a:pt x="11829" y="275"/>
                  </a:cubicBezTo>
                  <a:lnTo>
                    <a:pt x="11829" y="275"/>
                  </a:lnTo>
                  <a:cubicBezTo>
                    <a:pt x="11829" y="276"/>
                    <a:pt x="11830" y="277"/>
                    <a:pt x="11830" y="278"/>
                  </a:cubicBezTo>
                  <a:lnTo>
                    <a:pt x="11830" y="278"/>
                  </a:lnTo>
                  <a:cubicBezTo>
                    <a:pt x="11831" y="281"/>
                    <a:pt x="11832" y="283"/>
                    <a:pt x="11833" y="286"/>
                  </a:cubicBezTo>
                  <a:lnTo>
                    <a:pt x="11833" y="286"/>
                  </a:lnTo>
                  <a:cubicBezTo>
                    <a:pt x="11834" y="287"/>
                    <a:pt x="11834" y="287"/>
                    <a:pt x="11834" y="288"/>
                  </a:cubicBezTo>
                  <a:lnTo>
                    <a:pt x="11834" y="288"/>
                  </a:lnTo>
                  <a:cubicBezTo>
                    <a:pt x="11835" y="291"/>
                    <a:pt x="11836" y="294"/>
                    <a:pt x="11837" y="298"/>
                  </a:cubicBezTo>
                  <a:lnTo>
                    <a:pt x="11837" y="298"/>
                  </a:lnTo>
                  <a:cubicBezTo>
                    <a:pt x="11837" y="298"/>
                    <a:pt x="11837" y="299"/>
                    <a:pt x="11837" y="300"/>
                  </a:cubicBezTo>
                  <a:lnTo>
                    <a:pt x="11837" y="300"/>
                  </a:lnTo>
                  <a:cubicBezTo>
                    <a:pt x="11837" y="303"/>
                    <a:pt x="11838" y="305"/>
                    <a:pt x="11838" y="308"/>
                  </a:cubicBezTo>
                  <a:lnTo>
                    <a:pt x="11838" y="308"/>
                  </a:lnTo>
                  <a:cubicBezTo>
                    <a:pt x="11838" y="309"/>
                    <a:pt x="11838" y="310"/>
                    <a:pt x="11838" y="311"/>
                  </a:cubicBezTo>
                  <a:lnTo>
                    <a:pt x="11838" y="311"/>
                  </a:lnTo>
                  <a:cubicBezTo>
                    <a:pt x="11839" y="314"/>
                    <a:pt x="11839" y="318"/>
                    <a:pt x="11839" y="321"/>
                  </a:cubicBezTo>
                  <a:lnTo>
                    <a:pt x="11839" y="165"/>
                  </a:lnTo>
                  <a:lnTo>
                    <a:pt x="11839" y="165"/>
                  </a:lnTo>
                  <a:cubicBezTo>
                    <a:pt x="11839" y="162"/>
                    <a:pt x="11839" y="158"/>
                    <a:pt x="11838" y="154"/>
                  </a:cubicBezTo>
                  <a:lnTo>
                    <a:pt x="11838" y="154"/>
                  </a:lnTo>
                  <a:cubicBezTo>
                    <a:pt x="11838" y="154"/>
                    <a:pt x="11838" y="153"/>
                    <a:pt x="11838" y="152"/>
                  </a:cubicBezTo>
                  <a:lnTo>
                    <a:pt x="11838" y="152"/>
                  </a:lnTo>
                  <a:cubicBezTo>
                    <a:pt x="11838" y="149"/>
                    <a:pt x="11837" y="147"/>
                    <a:pt x="11837" y="144"/>
                  </a:cubicBezTo>
                  <a:lnTo>
                    <a:pt x="11837" y="144"/>
                  </a:lnTo>
                  <a:cubicBezTo>
                    <a:pt x="11837" y="143"/>
                    <a:pt x="11837" y="142"/>
                    <a:pt x="11837" y="141"/>
                  </a:cubicBezTo>
                  <a:lnTo>
                    <a:pt x="11837" y="141"/>
                  </a:lnTo>
                  <a:cubicBezTo>
                    <a:pt x="11836" y="138"/>
                    <a:pt x="11835" y="135"/>
                    <a:pt x="11834" y="131"/>
                  </a:cubicBezTo>
                  <a:lnTo>
                    <a:pt x="11834" y="131"/>
                  </a:lnTo>
                  <a:cubicBezTo>
                    <a:pt x="11834" y="131"/>
                    <a:pt x="11834" y="130"/>
                    <a:pt x="11833" y="130"/>
                  </a:cubicBezTo>
                  <a:lnTo>
                    <a:pt x="11833" y="130"/>
                  </a:lnTo>
                  <a:cubicBezTo>
                    <a:pt x="11832" y="127"/>
                    <a:pt x="11831" y="125"/>
                    <a:pt x="11830" y="121"/>
                  </a:cubicBezTo>
                  <a:lnTo>
                    <a:pt x="11830" y="121"/>
                  </a:lnTo>
                  <a:cubicBezTo>
                    <a:pt x="11830" y="121"/>
                    <a:pt x="11829" y="120"/>
                    <a:pt x="11829" y="119"/>
                  </a:cubicBezTo>
                  <a:lnTo>
                    <a:pt x="11829" y="119"/>
                  </a:lnTo>
                  <a:cubicBezTo>
                    <a:pt x="11827" y="116"/>
                    <a:pt x="11826" y="114"/>
                    <a:pt x="11825" y="111"/>
                  </a:cubicBezTo>
                  <a:lnTo>
                    <a:pt x="11825" y="111"/>
                  </a:lnTo>
                  <a:cubicBezTo>
                    <a:pt x="11824" y="110"/>
                    <a:pt x="11824" y="110"/>
                    <a:pt x="11824" y="109"/>
                  </a:cubicBezTo>
                  <a:lnTo>
                    <a:pt x="11824" y="109"/>
                  </a:lnTo>
                  <a:cubicBezTo>
                    <a:pt x="11822" y="106"/>
                    <a:pt x="11820" y="103"/>
                    <a:pt x="11818" y="100"/>
                  </a:cubicBezTo>
                  <a:lnTo>
                    <a:pt x="11818" y="100"/>
                  </a:lnTo>
                  <a:cubicBezTo>
                    <a:pt x="11817" y="99"/>
                    <a:pt x="11817" y="99"/>
                    <a:pt x="11816" y="98"/>
                  </a:cubicBezTo>
                  <a:lnTo>
                    <a:pt x="11816" y="98"/>
                  </a:lnTo>
                  <a:cubicBezTo>
                    <a:pt x="11815" y="95"/>
                    <a:pt x="11813" y="93"/>
                    <a:pt x="11811" y="91"/>
                  </a:cubicBezTo>
                  <a:lnTo>
                    <a:pt x="11811" y="91"/>
                  </a:lnTo>
                  <a:cubicBezTo>
                    <a:pt x="11811" y="90"/>
                    <a:pt x="11810" y="89"/>
                    <a:pt x="11810" y="89"/>
                  </a:cubicBezTo>
                  <a:lnTo>
                    <a:pt x="11810" y="89"/>
                  </a:lnTo>
                  <a:cubicBezTo>
                    <a:pt x="11807" y="85"/>
                    <a:pt x="11805" y="83"/>
                    <a:pt x="11802" y="80"/>
                  </a:cubicBezTo>
                  <a:lnTo>
                    <a:pt x="11802" y="80"/>
                  </a:lnTo>
                  <a:lnTo>
                    <a:pt x="11802" y="80"/>
                  </a:lnTo>
                  <a:lnTo>
                    <a:pt x="11802" y="80"/>
                  </a:lnTo>
                  <a:cubicBezTo>
                    <a:pt x="11799" y="77"/>
                    <a:pt x="11797" y="74"/>
                    <a:pt x="11794" y="72"/>
                  </a:cubicBezTo>
                  <a:lnTo>
                    <a:pt x="11794" y="72"/>
                  </a:lnTo>
                  <a:cubicBezTo>
                    <a:pt x="11793" y="71"/>
                    <a:pt x="11792" y="70"/>
                    <a:pt x="11791" y="69"/>
                  </a:cubicBezTo>
                  <a:lnTo>
                    <a:pt x="11791" y="69"/>
                  </a:lnTo>
                  <a:cubicBezTo>
                    <a:pt x="11789" y="68"/>
                    <a:pt x="11787" y="65"/>
                    <a:pt x="11784" y="63"/>
                  </a:cubicBezTo>
                  <a:lnTo>
                    <a:pt x="11784" y="63"/>
                  </a:lnTo>
                  <a:cubicBezTo>
                    <a:pt x="11783" y="63"/>
                    <a:pt x="11783" y="62"/>
                    <a:pt x="11782" y="62"/>
                  </a:cubicBezTo>
                  <a:lnTo>
                    <a:pt x="11782" y="62"/>
                  </a:lnTo>
                  <a:cubicBezTo>
                    <a:pt x="11778" y="59"/>
                    <a:pt x="11775" y="57"/>
                    <a:pt x="11772" y="54"/>
                  </a:cubicBezTo>
                  <a:lnTo>
                    <a:pt x="11772" y="54"/>
                  </a:lnTo>
                  <a:cubicBezTo>
                    <a:pt x="11772" y="54"/>
                    <a:pt x="11771" y="54"/>
                    <a:pt x="11770" y="53"/>
                  </a:cubicBezTo>
                  <a:lnTo>
                    <a:pt x="11770" y="53"/>
                  </a:lnTo>
                  <a:cubicBezTo>
                    <a:pt x="11767" y="51"/>
                    <a:pt x="11764" y="49"/>
                    <a:pt x="11761" y="47"/>
                  </a:cubicBezTo>
                  <a:lnTo>
                    <a:pt x="11761" y="47"/>
                  </a:lnTo>
                  <a:cubicBezTo>
                    <a:pt x="11760" y="46"/>
                    <a:pt x="11759" y="46"/>
                    <a:pt x="11758" y="45"/>
                  </a:cubicBezTo>
                  <a:lnTo>
                    <a:pt x="11758" y="45"/>
                  </a:lnTo>
                  <a:cubicBezTo>
                    <a:pt x="11755" y="43"/>
                    <a:pt x="11752" y="41"/>
                    <a:pt x="11749" y="40"/>
                  </a:cubicBezTo>
                  <a:lnTo>
                    <a:pt x="11749" y="40"/>
                  </a:lnTo>
                  <a:cubicBezTo>
                    <a:pt x="11748" y="40"/>
                    <a:pt x="11747" y="39"/>
                    <a:pt x="11747" y="38"/>
                  </a:cubicBezTo>
                  <a:lnTo>
                    <a:pt x="11747" y="38"/>
                  </a:lnTo>
                  <a:cubicBezTo>
                    <a:pt x="11743" y="37"/>
                    <a:pt x="11739" y="35"/>
                    <a:pt x="11735" y="33"/>
                  </a:cubicBezTo>
                  <a:lnTo>
                    <a:pt x="11735" y="33"/>
                  </a:lnTo>
                  <a:cubicBezTo>
                    <a:pt x="11734" y="32"/>
                    <a:pt x="11732" y="32"/>
                    <a:pt x="11732" y="31"/>
                  </a:cubicBezTo>
                  <a:lnTo>
                    <a:pt x="11732" y="31"/>
                  </a:lnTo>
                  <a:cubicBezTo>
                    <a:pt x="11729" y="30"/>
                    <a:pt x="11725" y="28"/>
                    <a:pt x="11722" y="27"/>
                  </a:cubicBezTo>
                  <a:lnTo>
                    <a:pt x="11722" y="27"/>
                  </a:lnTo>
                  <a:cubicBezTo>
                    <a:pt x="11721" y="26"/>
                    <a:pt x="11720" y="26"/>
                    <a:pt x="11719" y="26"/>
                  </a:cubicBezTo>
                  <a:lnTo>
                    <a:pt x="11719" y="26"/>
                  </a:lnTo>
                  <a:cubicBezTo>
                    <a:pt x="11714" y="24"/>
                    <a:pt x="11711" y="22"/>
                    <a:pt x="11707" y="21"/>
                  </a:cubicBezTo>
                  <a:lnTo>
                    <a:pt x="11707" y="21"/>
                  </a:lnTo>
                  <a:cubicBezTo>
                    <a:pt x="11706" y="21"/>
                    <a:pt x="11706" y="21"/>
                    <a:pt x="11706" y="21"/>
                  </a:cubicBezTo>
                  <a:lnTo>
                    <a:pt x="11706" y="21"/>
                  </a:lnTo>
                  <a:cubicBezTo>
                    <a:pt x="11705" y="21"/>
                    <a:pt x="11705" y="21"/>
                    <a:pt x="11705" y="21"/>
                  </a:cubicBezTo>
                  <a:lnTo>
                    <a:pt x="11705" y="21"/>
                  </a:lnTo>
                  <a:cubicBezTo>
                    <a:pt x="11700" y="19"/>
                    <a:pt x="11695" y="17"/>
                    <a:pt x="11690" y="15"/>
                  </a:cubicBezTo>
                  <a:lnTo>
                    <a:pt x="11690" y="15"/>
                  </a:lnTo>
                  <a:cubicBezTo>
                    <a:pt x="11689" y="15"/>
                    <a:pt x="11687" y="15"/>
                    <a:pt x="11686" y="15"/>
                  </a:cubicBezTo>
                  <a:lnTo>
                    <a:pt x="11686" y="15"/>
                  </a:lnTo>
                  <a:cubicBezTo>
                    <a:pt x="11680" y="13"/>
                    <a:pt x="11676" y="11"/>
                    <a:pt x="11670" y="10"/>
                  </a:cubicBezTo>
                  <a:lnTo>
                    <a:pt x="11670" y="10"/>
                  </a:lnTo>
                  <a:cubicBezTo>
                    <a:pt x="11669" y="10"/>
                    <a:pt x="11669" y="10"/>
                    <a:pt x="11669" y="10"/>
                  </a:cubicBezTo>
                  <a:lnTo>
                    <a:pt x="11669" y="10"/>
                  </a:lnTo>
                  <a:lnTo>
                    <a:pt x="11668" y="10"/>
                  </a:lnTo>
                  <a:lnTo>
                    <a:pt x="11668" y="10"/>
                  </a:lnTo>
                  <a:cubicBezTo>
                    <a:pt x="11663" y="9"/>
                    <a:pt x="11660" y="8"/>
                    <a:pt x="11656" y="7"/>
                  </a:cubicBezTo>
                  <a:lnTo>
                    <a:pt x="11656" y="7"/>
                  </a:lnTo>
                  <a:cubicBezTo>
                    <a:pt x="11654" y="7"/>
                    <a:pt x="11653" y="6"/>
                    <a:pt x="11651" y="6"/>
                  </a:cubicBezTo>
                  <a:lnTo>
                    <a:pt x="11651" y="6"/>
                  </a:lnTo>
                  <a:cubicBezTo>
                    <a:pt x="11648" y="6"/>
                    <a:pt x="11644" y="5"/>
                    <a:pt x="11641" y="5"/>
                  </a:cubicBezTo>
                  <a:lnTo>
                    <a:pt x="11641" y="5"/>
                  </a:lnTo>
                  <a:cubicBezTo>
                    <a:pt x="11640" y="5"/>
                    <a:pt x="11640" y="4"/>
                    <a:pt x="11638" y="4"/>
                  </a:cubicBezTo>
                  <a:lnTo>
                    <a:pt x="11638" y="4"/>
                  </a:lnTo>
                  <a:cubicBezTo>
                    <a:pt x="11638" y="4"/>
                    <a:pt x="11638" y="4"/>
                    <a:pt x="11637" y="4"/>
                  </a:cubicBezTo>
                  <a:lnTo>
                    <a:pt x="11637" y="4"/>
                  </a:lnTo>
                  <a:cubicBezTo>
                    <a:pt x="11628" y="3"/>
                    <a:pt x="11619" y="2"/>
                    <a:pt x="11609" y="1"/>
                  </a:cubicBezTo>
                  <a:lnTo>
                    <a:pt x="11609" y="1"/>
                  </a:lnTo>
                  <a:lnTo>
                    <a:pt x="11609" y="1"/>
                  </a:lnTo>
                  <a:lnTo>
                    <a:pt x="11609" y="1"/>
                  </a:lnTo>
                  <a:lnTo>
                    <a:pt x="11609" y="1"/>
                  </a:lnTo>
                  <a:cubicBezTo>
                    <a:pt x="11600" y="0"/>
                    <a:pt x="11591" y="0"/>
                    <a:pt x="11582" y="0"/>
                  </a:cubicBezTo>
                  <a:lnTo>
                    <a:pt x="0" y="0"/>
                  </a:lnTo>
                  <a:lnTo>
                    <a:pt x="0" y="156"/>
                  </a:lnTo>
                  <a:lnTo>
                    <a:pt x="11582" y="156"/>
                  </a:lnTo>
                  <a:lnTo>
                    <a:pt x="11582" y="156"/>
                  </a:lnTo>
                  <a:cubicBezTo>
                    <a:pt x="11591" y="156"/>
                    <a:pt x="11600" y="157"/>
                    <a:pt x="11609" y="157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Poppins" pitchFamily="2" charset="77"/>
              </a:endParaRPr>
            </a:p>
          </p:txBody>
        </p:sp>
        <p:sp>
          <p:nvSpPr>
            <p:cNvPr id="7" name="Freeform 3"/>
            <p:cNvSpPr>
              <a:spLocks noChangeArrowheads="1"/>
            </p:cNvSpPr>
            <p:nvPr/>
          </p:nvSpPr>
          <p:spPr bwMode="auto">
            <a:xfrm>
              <a:off x="9642319" y="10786625"/>
              <a:ext cx="6125506" cy="1257806"/>
            </a:xfrm>
            <a:custGeom>
              <a:avLst/>
              <a:gdLst>
                <a:gd name="T0" fmla="*/ 4013 w 4915"/>
                <a:gd name="T1" fmla="*/ 680 h 1011"/>
                <a:gd name="T2" fmla="*/ 3948 w 4915"/>
                <a:gd name="T3" fmla="*/ 686 h 1011"/>
                <a:gd name="T4" fmla="*/ 3862 w 4915"/>
                <a:gd name="T5" fmla="*/ 689 h 1011"/>
                <a:gd name="T6" fmla="*/ 241 w 4915"/>
                <a:gd name="T7" fmla="*/ 690 h 1011"/>
                <a:gd name="T8" fmla="*/ 221 w 4915"/>
                <a:gd name="T9" fmla="*/ 691 h 1011"/>
                <a:gd name="T10" fmla="*/ 189 w 4915"/>
                <a:gd name="T11" fmla="*/ 695 h 1011"/>
                <a:gd name="T12" fmla="*/ 150 w 4915"/>
                <a:gd name="T13" fmla="*/ 704 h 1011"/>
                <a:gd name="T14" fmla="*/ 116 w 4915"/>
                <a:gd name="T15" fmla="*/ 717 h 1011"/>
                <a:gd name="T16" fmla="*/ 86 w 4915"/>
                <a:gd name="T17" fmla="*/ 731 h 1011"/>
                <a:gd name="T18" fmla="*/ 49 w 4915"/>
                <a:gd name="T19" fmla="*/ 758 h 1011"/>
                <a:gd name="T20" fmla="*/ 28 w 4915"/>
                <a:gd name="T21" fmla="*/ 780 h 1011"/>
                <a:gd name="T22" fmla="*/ 14 w 4915"/>
                <a:gd name="T23" fmla="*/ 802 h 1011"/>
                <a:gd name="T24" fmla="*/ 7 w 4915"/>
                <a:gd name="T25" fmla="*/ 816 h 1011"/>
                <a:gd name="T26" fmla="*/ 2 w 4915"/>
                <a:gd name="T27" fmla="*/ 835 h 1011"/>
                <a:gd name="T28" fmla="*/ 1 w 4915"/>
                <a:gd name="T29" fmla="*/ 852 h 1011"/>
                <a:gd name="T30" fmla="*/ 1 w 4915"/>
                <a:gd name="T31" fmla="*/ 996 h 1011"/>
                <a:gd name="T32" fmla="*/ 7 w 4915"/>
                <a:gd name="T33" fmla="*/ 972 h 1011"/>
                <a:gd name="T34" fmla="*/ 18 w 4915"/>
                <a:gd name="T35" fmla="*/ 951 h 1011"/>
                <a:gd name="T36" fmla="*/ 37 w 4915"/>
                <a:gd name="T37" fmla="*/ 925 h 1011"/>
                <a:gd name="T38" fmla="*/ 60 w 4915"/>
                <a:gd name="T39" fmla="*/ 904 h 1011"/>
                <a:gd name="T40" fmla="*/ 100 w 4915"/>
                <a:gd name="T41" fmla="*/ 880 h 1011"/>
                <a:gd name="T42" fmla="*/ 132 w 4915"/>
                <a:gd name="T43" fmla="*/ 867 h 1011"/>
                <a:gd name="T44" fmla="*/ 172 w 4915"/>
                <a:gd name="T45" fmla="*/ 855 h 1011"/>
                <a:gd name="T46" fmla="*/ 209 w 4915"/>
                <a:gd name="T47" fmla="*/ 848 h 1011"/>
                <a:gd name="T48" fmla="*/ 250 w 4915"/>
                <a:gd name="T49" fmla="*/ 846 h 1011"/>
                <a:gd name="T50" fmla="*/ 3881 w 4915"/>
                <a:gd name="T51" fmla="*/ 845 h 1011"/>
                <a:gd name="T52" fmla="*/ 3949 w 4915"/>
                <a:gd name="T53" fmla="*/ 842 h 1011"/>
                <a:gd name="T54" fmla="*/ 4013 w 4915"/>
                <a:gd name="T55" fmla="*/ 837 h 1011"/>
                <a:gd name="T56" fmla="*/ 4086 w 4915"/>
                <a:gd name="T57" fmla="*/ 827 h 1011"/>
                <a:gd name="T58" fmla="*/ 4162 w 4915"/>
                <a:gd name="T59" fmla="*/ 814 h 1011"/>
                <a:gd name="T60" fmla="*/ 4243 w 4915"/>
                <a:gd name="T61" fmla="*/ 795 h 1011"/>
                <a:gd name="T62" fmla="*/ 4318 w 4915"/>
                <a:gd name="T63" fmla="*/ 774 h 1011"/>
                <a:gd name="T64" fmla="*/ 4389 w 4915"/>
                <a:gd name="T65" fmla="*/ 748 h 1011"/>
                <a:gd name="T66" fmla="*/ 4462 w 4915"/>
                <a:gd name="T67" fmla="*/ 719 h 1011"/>
                <a:gd name="T68" fmla="*/ 4525 w 4915"/>
                <a:gd name="T69" fmla="*/ 687 h 1011"/>
                <a:gd name="T70" fmla="*/ 4610 w 4915"/>
                <a:gd name="T71" fmla="*/ 637 h 1011"/>
                <a:gd name="T72" fmla="*/ 4663 w 4915"/>
                <a:gd name="T73" fmla="*/ 599 h 1011"/>
                <a:gd name="T74" fmla="*/ 4715 w 4915"/>
                <a:gd name="T75" fmla="*/ 556 h 1011"/>
                <a:gd name="T76" fmla="*/ 4759 w 4915"/>
                <a:gd name="T77" fmla="*/ 513 h 1011"/>
                <a:gd name="T78" fmla="*/ 4804 w 4915"/>
                <a:gd name="T79" fmla="*/ 461 h 1011"/>
                <a:gd name="T80" fmla="*/ 4838 w 4915"/>
                <a:gd name="T81" fmla="*/ 411 h 1011"/>
                <a:gd name="T82" fmla="*/ 4863 w 4915"/>
                <a:gd name="T83" fmla="*/ 366 h 1011"/>
                <a:gd name="T84" fmla="*/ 4882 w 4915"/>
                <a:gd name="T85" fmla="*/ 326 h 1011"/>
                <a:gd name="T86" fmla="*/ 4897 w 4915"/>
                <a:gd name="T87" fmla="*/ 283 h 1011"/>
                <a:gd name="T88" fmla="*/ 4906 w 4915"/>
                <a:gd name="T89" fmla="*/ 246 h 1011"/>
                <a:gd name="T90" fmla="*/ 4912 w 4915"/>
                <a:gd name="T91" fmla="*/ 202 h 1011"/>
                <a:gd name="T92" fmla="*/ 4914 w 4915"/>
                <a:gd name="T93" fmla="*/ 167 h 1011"/>
                <a:gd name="T94" fmla="*/ 4913 w 4915"/>
                <a:gd name="T95" fmla="*/ 33 h 1011"/>
                <a:gd name="T96" fmla="*/ 4906 w 4915"/>
                <a:gd name="T97" fmla="*/ 89 h 1011"/>
                <a:gd name="T98" fmla="*/ 4897 w 4915"/>
                <a:gd name="T99" fmla="*/ 127 h 1011"/>
                <a:gd name="T100" fmla="*/ 4881 w 4915"/>
                <a:gd name="T101" fmla="*/ 171 h 1011"/>
                <a:gd name="T102" fmla="*/ 4860 w 4915"/>
                <a:gd name="T103" fmla="*/ 216 h 1011"/>
                <a:gd name="T104" fmla="*/ 4823 w 4915"/>
                <a:gd name="T105" fmla="*/ 279 h 1011"/>
                <a:gd name="T106" fmla="*/ 4783 w 4915"/>
                <a:gd name="T107" fmla="*/ 331 h 1011"/>
                <a:gd name="T108" fmla="*/ 4736 w 4915"/>
                <a:gd name="T109" fmla="*/ 381 h 1011"/>
                <a:gd name="T110" fmla="*/ 4689 w 4915"/>
                <a:gd name="T111" fmla="*/ 422 h 1011"/>
                <a:gd name="T112" fmla="*/ 4615 w 4915"/>
                <a:gd name="T113" fmla="*/ 478 h 1011"/>
                <a:gd name="T114" fmla="*/ 4558 w 4915"/>
                <a:gd name="T115" fmla="*/ 513 h 1011"/>
                <a:gd name="T116" fmla="*/ 4490 w 4915"/>
                <a:gd name="T117" fmla="*/ 549 h 1011"/>
                <a:gd name="T118" fmla="*/ 4425 w 4915"/>
                <a:gd name="T119" fmla="*/ 578 h 1011"/>
                <a:gd name="T120" fmla="*/ 4325 w 4915"/>
                <a:gd name="T121" fmla="*/ 615 h 1011"/>
                <a:gd name="T122" fmla="*/ 4249 w 4915"/>
                <a:gd name="T123" fmla="*/ 638 h 1011"/>
                <a:gd name="T124" fmla="*/ 4162 w 4915"/>
                <a:gd name="T125" fmla="*/ 658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15" h="1011">
                  <a:moveTo>
                    <a:pt x="4086" y="672"/>
                  </a:moveTo>
                  <a:lnTo>
                    <a:pt x="4086" y="672"/>
                  </a:lnTo>
                  <a:cubicBezTo>
                    <a:pt x="4075" y="673"/>
                    <a:pt x="4065" y="674"/>
                    <a:pt x="4054" y="676"/>
                  </a:cubicBezTo>
                  <a:lnTo>
                    <a:pt x="4054" y="676"/>
                  </a:lnTo>
                  <a:cubicBezTo>
                    <a:pt x="4052" y="676"/>
                    <a:pt x="4049" y="676"/>
                    <a:pt x="4046" y="677"/>
                  </a:cubicBezTo>
                  <a:lnTo>
                    <a:pt x="4046" y="677"/>
                  </a:lnTo>
                  <a:cubicBezTo>
                    <a:pt x="4038" y="678"/>
                    <a:pt x="4030" y="679"/>
                    <a:pt x="4023" y="679"/>
                  </a:cubicBezTo>
                  <a:lnTo>
                    <a:pt x="4023" y="679"/>
                  </a:lnTo>
                  <a:cubicBezTo>
                    <a:pt x="4019" y="680"/>
                    <a:pt x="4016" y="680"/>
                    <a:pt x="4013" y="680"/>
                  </a:cubicBezTo>
                  <a:lnTo>
                    <a:pt x="4013" y="680"/>
                  </a:lnTo>
                  <a:cubicBezTo>
                    <a:pt x="4005" y="681"/>
                    <a:pt x="3996" y="683"/>
                    <a:pt x="3988" y="683"/>
                  </a:cubicBezTo>
                  <a:lnTo>
                    <a:pt x="3988" y="683"/>
                  </a:lnTo>
                  <a:cubicBezTo>
                    <a:pt x="3986" y="683"/>
                    <a:pt x="3984" y="683"/>
                    <a:pt x="3981" y="684"/>
                  </a:cubicBezTo>
                  <a:lnTo>
                    <a:pt x="3981" y="684"/>
                  </a:lnTo>
                  <a:cubicBezTo>
                    <a:pt x="3971" y="684"/>
                    <a:pt x="3961" y="685"/>
                    <a:pt x="3951" y="685"/>
                  </a:cubicBezTo>
                  <a:lnTo>
                    <a:pt x="3951" y="685"/>
                  </a:lnTo>
                  <a:cubicBezTo>
                    <a:pt x="3950" y="686"/>
                    <a:pt x="3949" y="686"/>
                    <a:pt x="3948" y="686"/>
                  </a:cubicBezTo>
                  <a:lnTo>
                    <a:pt x="3948" y="686"/>
                  </a:lnTo>
                  <a:cubicBezTo>
                    <a:pt x="3939" y="687"/>
                    <a:pt x="3931" y="687"/>
                    <a:pt x="3922" y="687"/>
                  </a:cubicBezTo>
                  <a:lnTo>
                    <a:pt x="3922" y="687"/>
                  </a:lnTo>
                  <a:cubicBezTo>
                    <a:pt x="3919" y="687"/>
                    <a:pt x="3915" y="688"/>
                    <a:pt x="3912" y="688"/>
                  </a:cubicBezTo>
                  <a:lnTo>
                    <a:pt x="3912" y="688"/>
                  </a:lnTo>
                  <a:cubicBezTo>
                    <a:pt x="3905" y="688"/>
                    <a:pt x="3898" y="689"/>
                    <a:pt x="3892" y="689"/>
                  </a:cubicBezTo>
                  <a:lnTo>
                    <a:pt x="3892" y="689"/>
                  </a:lnTo>
                  <a:cubicBezTo>
                    <a:pt x="3888" y="689"/>
                    <a:pt x="3884" y="689"/>
                    <a:pt x="3881" y="689"/>
                  </a:cubicBezTo>
                  <a:lnTo>
                    <a:pt x="3881" y="689"/>
                  </a:lnTo>
                  <a:cubicBezTo>
                    <a:pt x="3874" y="689"/>
                    <a:pt x="3868" y="689"/>
                    <a:pt x="3862" y="689"/>
                  </a:cubicBezTo>
                  <a:lnTo>
                    <a:pt x="3862" y="689"/>
                  </a:lnTo>
                  <a:cubicBezTo>
                    <a:pt x="3855" y="689"/>
                    <a:pt x="3849" y="689"/>
                    <a:pt x="3842" y="689"/>
                  </a:cubicBezTo>
                  <a:lnTo>
                    <a:pt x="257" y="689"/>
                  </a:lnTo>
                  <a:lnTo>
                    <a:pt x="257" y="689"/>
                  </a:lnTo>
                  <a:cubicBezTo>
                    <a:pt x="256" y="689"/>
                    <a:pt x="255" y="689"/>
                    <a:pt x="254" y="689"/>
                  </a:cubicBezTo>
                  <a:lnTo>
                    <a:pt x="254" y="689"/>
                  </a:lnTo>
                  <a:cubicBezTo>
                    <a:pt x="253" y="689"/>
                    <a:pt x="251" y="689"/>
                    <a:pt x="250" y="689"/>
                  </a:cubicBezTo>
                  <a:lnTo>
                    <a:pt x="250" y="689"/>
                  </a:lnTo>
                  <a:cubicBezTo>
                    <a:pt x="247" y="689"/>
                    <a:pt x="244" y="690"/>
                    <a:pt x="241" y="690"/>
                  </a:cubicBezTo>
                  <a:lnTo>
                    <a:pt x="241" y="690"/>
                  </a:lnTo>
                  <a:cubicBezTo>
                    <a:pt x="239" y="690"/>
                    <a:pt x="237" y="690"/>
                    <a:pt x="236" y="690"/>
                  </a:cubicBezTo>
                  <a:lnTo>
                    <a:pt x="236" y="690"/>
                  </a:lnTo>
                  <a:cubicBezTo>
                    <a:pt x="232" y="690"/>
                    <a:pt x="229" y="690"/>
                    <a:pt x="226" y="690"/>
                  </a:cubicBezTo>
                  <a:lnTo>
                    <a:pt x="226" y="690"/>
                  </a:lnTo>
                  <a:cubicBezTo>
                    <a:pt x="226" y="690"/>
                    <a:pt x="225" y="690"/>
                    <a:pt x="223" y="690"/>
                  </a:cubicBezTo>
                  <a:lnTo>
                    <a:pt x="223" y="690"/>
                  </a:lnTo>
                  <a:cubicBezTo>
                    <a:pt x="223" y="691"/>
                    <a:pt x="222" y="691"/>
                    <a:pt x="221" y="691"/>
                  </a:cubicBezTo>
                  <a:lnTo>
                    <a:pt x="221" y="691"/>
                  </a:lnTo>
                  <a:cubicBezTo>
                    <a:pt x="217" y="691"/>
                    <a:pt x="213" y="691"/>
                    <a:pt x="209" y="692"/>
                  </a:cubicBezTo>
                  <a:lnTo>
                    <a:pt x="209" y="692"/>
                  </a:lnTo>
                  <a:cubicBezTo>
                    <a:pt x="208" y="692"/>
                    <a:pt x="207" y="692"/>
                    <a:pt x="206" y="693"/>
                  </a:cubicBezTo>
                  <a:lnTo>
                    <a:pt x="206" y="693"/>
                  </a:lnTo>
                  <a:cubicBezTo>
                    <a:pt x="201" y="693"/>
                    <a:pt x="196" y="694"/>
                    <a:pt x="191" y="695"/>
                  </a:cubicBezTo>
                  <a:lnTo>
                    <a:pt x="191" y="695"/>
                  </a:lnTo>
                  <a:lnTo>
                    <a:pt x="191" y="695"/>
                  </a:lnTo>
                  <a:lnTo>
                    <a:pt x="191" y="695"/>
                  </a:lnTo>
                  <a:cubicBezTo>
                    <a:pt x="190" y="695"/>
                    <a:pt x="190" y="695"/>
                    <a:pt x="189" y="695"/>
                  </a:cubicBezTo>
                  <a:lnTo>
                    <a:pt x="189" y="695"/>
                  </a:lnTo>
                  <a:cubicBezTo>
                    <a:pt x="183" y="696"/>
                    <a:pt x="177" y="698"/>
                    <a:pt x="172" y="699"/>
                  </a:cubicBezTo>
                  <a:lnTo>
                    <a:pt x="172" y="699"/>
                  </a:lnTo>
                  <a:cubicBezTo>
                    <a:pt x="171" y="699"/>
                    <a:pt x="171" y="699"/>
                    <a:pt x="170" y="699"/>
                  </a:cubicBezTo>
                  <a:lnTo>
                    <a:pt x="170" y="699"/>
                  </a:lnTo>
                  <a:cubicBezTo>
                    <a:pt x="164" y="700"/>
                    <a:pt x="158" y="702"/>
                    <a:pt x="152" y="704"/>
                  </a:cubicBezTo>
                  <a:lnTo>
                    <a:pt x="152" y="704"/>
                  </a:lnTo>
                  <a:cubicBezTo>
                    <a:pt x="152" y="704"/>
                    <a:pt x="151" y="704"/>
                    <a:pt x="150" y="704"/>
                  </a:cubicBezTo>
                  <a:lnTo>
                    <a:pt x="150" y="704"/>
                  </a:lnTo>
                  <a:cubicBezTo>
                    <a:pt x="150" y="704"/>
                    <a:pt x="150" y="704"/>
                    <a:pt x="149" y="704"/>
                  </a:cubicBezTo>
                  <a:lnTo>
                    <a:pt x="149" y="704"/>
                  </a:lnTo>
                  <a:cubicBezTo>
                    <a:pt x="144" y="706"/>
                    <a:pt x="139" y="707"/>
                    <a:pt x="134" y="709"/>
                  </a:cubicBezTo>
                  <a:lnTo>
                    <a:pt x="134" y="709"/>
                  </a:lnTo>
                  <a:cubicBezTo>
                    <a:pt x="133" y="710"/>
                    <a:pt x="133" y="710"/>
                    <a:pt x="132" y="710"/>
                  </a:cubicBezTo>
                  <a:lnTo>
                    <a:pt x="132" y="710"/>
                  </a:lnTo>
                  <a:cubicBezTo>
                    <a:pt x="127" y="712"/>
                    <a:pt x="123" y="714"/>
                    <a:pt x="119" y="715"/>
                  </a:cubicBezTo>
                  <a:lnTo>
                    <a:pt x="119" y="715"/>
                  </a:lnTo>
                  <a:cubicBezTo>
                    <a:pt x="118" y="716"/>
                    <a:pt x="117" y="716"/>
                    <a:pt x="116" y="717"/>
                  </a:cubicBezTo>
                  <a:lnTo>
                    <a:pt x="116" y="717"/>
                  </a:lnTo>
                  <a:cubicBezTo>
                    <a:pt x="111" y="719"/>
                    <a:pt x="106" y="721"/>
                    <a:pt x="102" y="723"/>
                  </a:cubicBezTo>
                  <a:lnTo>
                    <a:pt x="102" y="723"/>
                  </a:lnTo>
                  <a:cubicBezTo>
                    <a:pt x="101" y="724"/>
                    <a:pt x="100" y="724"/>
                    <a:pt x="100" y="724"/>
                  </a:cubicBezTo>
                  <a:lnTo>
                    <a:pt x="100" y="724"/>
                  </a:lnTo>
                  <a:cubicBezTo>
                    <a:pt x="95" y="726"/>
                    <a:pt x="92" y="728"/>
                    <a:pt x="88" y="730"/>
                  </a:cubicBezTo>
                  <a:lnTo>
                    <a:pt x="88" y="730"/>
                  </a:lnTo>
                  <a:cubicBezTo>
                    <a:pt x="87" y="731"/>
                    <a:pt x="86" y="731"/>
                    <a:pt x="86" y="731"/>
                  </a:cubicBezTo>
                  <a:lnTo>
                    <a:pt x="86" y="731"/>
                  </a:lnTo>
                  <a:cubicBezTo>
                    <a:pt x="81" y="734"/>
                    <a:pt x="78" y="736"/>
                    <a:pt x="73" y="739"/>
                  </a:cubicBezTo>
                  <a:lnTo>
                    <a:pt x="73" y="739"/>
                  </a:lnTo>
                  <a:cubicBezTo>
                    <a:pt x="73" y="739"/>
                    <a:pt x="72" y="740"/>
                    <a:pt x="71" y="741"/>
                  </a:cubicBezTo>
                  <a:lnTo>
                    <a:pt x="71" y="741"/>
                  </a:lnTo>
                  <a:cubicBezTo>
                    <a:pt x="67" y="743"/>
                    <a:pt x="64" y="745"/>
                    <a:pt x="60" y="748"/>
                  </a:cubicBezTo>
                  <a:lnTo>
                    <a:pt x="60" y="748"/>
                  </a:lnTo>
                  <a:cubicBezTo>
                    <a:pt x="60" y="748"/>
                    <a:pt x="60" y="748"/>
                    <a:pt x="59" y="749"/>
                  </a:cubicBezTo>
                  <a:lnTo>
                    <a:pt x="59" y="749"/>
                  </a:lnTo>
                  <a:cubicBezTo>
                    <a:pt x="56" y="752"/>
                    <a:pt x="53" y="754"/>
                    <a:pt x="49" y="758"/>
                  </a:cubicBezTo>
                  <a:lnTo>
                    <a:pt x="49" y="758"/>
                  </a:lnTo>
                  <a:cubicBezTo>
                    <a:pt x="48" y="758"/>
                    <a:pt x="48" y="759"/>
                    <a:pt x="47" y="759"/>
                  </a:cubicBezTo>
                  <a:lnTo>
                    <a:pt x="47" y="759"/>
                  </a:lnTo>
                  <a:cubicBezTo>
                    <a:pt x="43" y="763"/>
                    <a:pt x="41" y="766"/>
                    <a:pt x="37" y="769"/>
                  </a:cubicBezTo>
                  <a:lnTo>
                    <a:pt x="37" y="769"/>
                  </a:lnTo>
                  <a:lnTo>
                    <a:pt x="37" y="769"/>
                  </a:lnTo>
                  <a:lnTo>
                    <a:pt x="37" y="769"/>
                  </a:lnTo>
                  <a:cubicBezTo>
                    <a:pt x="34" y="772"/>
                    <a:pt x="31" y="776"/>
                    <a:pt x="28" y="780"/>
                  </a:cubicBezTo>
                  <a:lnTo>
                    <a:pt x="28" y="780"/>
                  </a:lnTo>
                  <a:cubicBezTo>
                    <a:pt x="28" y="780"/>
                    <a:pt x="27" y="781"/>
                    <a:pt x="27" y="782"/>
                  </a:cubicBezTo>
                  <a:lnTo>
                    <a:pt x="27" y="782"/>
                  </a:lnTo>
                  <a:cubicBezTo>
                    <a:pt x="24" y="785"/>
                    <a:pt x="21" y="789"/>
                    <a:pt x="19" y="793"/>
                  </a:cubicBezTo>
                  <a:lnTo>
                    <a:pt x="19" y="793"/>
                  </a:lnTo>
                  <a:cubicBezTo>
                    <a:pt x="19" y="793"/>
                    <a:pt x="19" y="793"/>
                    <a:pt x="18" y="793"/>
                  </a:cubicBezTo>
                  <a:lnTo>
                    <a:pt x="18" y="793"/>
                  </a:lnTo>
                  <a:cubicBezTo>
                    <a:pt x="18" y="794"/>
                    <a:pt x="18" y="794"/>
                    <a:pt x="18" y="795"/>
                  </a:cubicBezTo>
                  <a:lnTo>
                    <a:pt x="18" y="795"/>
                  </a:lnTo>
                  <a:cubicBezTo>
                    <a:pt x="17" y="797"/>
                    <a:pt x="15" y="799"/>
                    <a:pt x="14" y="802"/>
                  </a:cubicBezTo>
                  <a:lnTo>
                    <a:pt x="14" y="802"/>
                  </a:lnTo>
                  <a:cubicBezTo>
                    <a:pt x="13" y="802"/>
                    <a:pt x="13" y="804"/>
                    <a:pt x="12" y="804"/>
                  </a:cubicBezTo>
                  <a:lnTo>
                    <a:pt x="12" y="804"/>
                  </a:lnTo>
                  <a:cubicBezTo>
                    <a:pt x="11" y="807"/>
                    <a:pt x="10" y="810"/>
                    <a:pt x="8" y="813"/>
                  </a:cubicBezTo>
                  <a:lnTo>
                    <a:pt x="8" y="813"/>
                  </a:lnTo>
                  <a:lnTo>
                    <a:pt x="8" y="814"/>
                  </a:lnTo>
                  <a:lnTo>
                    <a:pt x="8" y="814"/>
                  </a:lnTo>
                  <a:cubicBezTo>
                    <a:pt x="8" y="815"/>
                    <a:pt x="8" y="815"/>
                    <a:pt x="7" y="816"/>
                  </a:cubicBezTo>
                  <a:lnTo>
                    <a:pt x="7" y="816"/>
                  </a:lnTo>
                  <a:cubicBezTo>
                    <a:pt x="7" y="817"/>
                    <a:pt x="6" y="820"/>
                    <a:pt x="5" y="822"/>
                  </a:cubicBezTo>
                  <a:lnTo>
                    <a:pt x="5" y="822"/>
                  </a:lnTo>
                  <a:cubicBezTo>
                    <a:pt x="5" y="823"/>
                    <a:pt x="5" y="824"/>
                    <a:pt x="4" y="826"/>
                  </a:cubicBezTo>
                  <a:lnTo>
                    <a:pt x="4" y="826"/>
                  </a:lnTo>
                  <a:cubicBezTo>
                    <a:pt x="4" y="827"/>
                    <a:pt x="3" y="829"/>
                    <a:pt x="3" y="831"/>
                  </a:cubicBezTo>
                  <a:lnTo>
                    <a:pt x="3" y="831"/>
                  </a:lnTo>
                  <a:cubicBezTo>
                    <a:pt x="2" y="832"/>
                    <a:pt x="2" y="832"/>
                    <a:pt x="2" y="833"/>
                  </a:cubicBezTo>
                  <a:lnTo>
                    <a:pt x="2" y="833"/>
                  </a:lnTo>
                  <a:cubicBezTo>
                    <a:pt x="2" y="834"/>
                    <a:pt x="2" y="834"/>
                    <a:pt x="2" y="835"/>
                  </a:cubicBezTo>
                  <a:lnTo>
                    <a:pt x="2" y="835"/>
                  </a:lnTo>
                  <a:cubicBezTo>
                    <a:pt x="2" y="837"/>
                    <a:pt x="2" y="838"/>
                    <a:pt x="1" y="840"/>
                  </a:cubicBezTo>
                  <a:lnTo>
                    <a:pt x="1" y="840"/>
                  </a:lnTo>
                  <a:cubicBezTo>
                    <a:pt x="1" y="841"/>
                    <a:pt x="1" y="843"/>
                    <a:pt x="1" y="844"/>
                  </a:cubicBezTo>
                  <a:lnTo>
                    <a:pt x="1" y="844"/>
                  </a:lnTo>
                  <a:cubicBezTo>
                    <a:pt x="1" y="846"/>
                    <a:pt x="1" y="847"/>
                    <a:pt x="1" y="850"/>
                  </a:cubicBezTo>
                  <a:lnTo>
                    <a:pt x="1" y="850"/>
                  </a:lnTo>
                  <a:cubicBezTo>
                    <a:pt x="1" y="850"/>
                    <a:pt x="1" y="851"/>
                    <a:pt x="1" y="852"/>
                  </a:cubicBezTo>
                  <a:lnTo>
                    <a:pt x="1" y="852"/>
                  </a:lnTo>
                  <a:cubicBezTo>
                    <a:pt x="0" y="852"/>
                    <a:pt x="0" y="854"/>
                    <a:pt x="0" y="854"/>
                  </a:cubicBezTo>
                  <a:lnTo>
                    <a:pt x="0" y="1010"/>
                  </a:lnTo>
                  <a:lnTo>
                    <a:pt x="0" y="1010"/>
                  </a:lnTo>
                  <a:cubicBezTo>
                    <a:pt x="0" y="1009"/>
                    <a:pt x="1" y="1007"/>
                    <a:pt x="1" y="1005"/>
                  </a:cubicBezTo>
                  <a:lnTo>
                    <a:pt x="1" y="1005"/>
                  </a:lnTo>
                  <a:cubicBezTo>
                    <a:pt x="1" y="1004"/>
                    <a:pt x="1" y="1002"/>
                    <a:pt x="1" y="1000"/>
                  </a:cubicBezTo>
                  <a:lnTo>
                    <a:pt x="1" y="1000"/>
                  </a:lnTo>
                  <a:cubicBezTo>
                    <a:pt x="1" y="999"/>
                    <a:pt x="1" y="997"/>
                    <a:pt x="1" y="996"/>
                  </a:cubicBezTo>
                  <a:lnTo>
                    <a:pt x="1" y="996"/>
                  </a:lnTo>
                  <a:cubicBezTo>
                    <a:pt x="2" y="994"/>
                    <a:pt x="2" y="993"/>
                    <a:pt x="2" y="991"/>
                  </a:cubicBezTo>
                  <a:lnTo>
                    <a:pt x="2" y="991"/>
                  </a:lnTo>
                  <a:cubicBezTo>
                    <a:pt x="2" y="990"/>
                    <a:pt x="2" y="989"/>
                    <a:pt x="3" y="988"/>
                  </a:cubicBezTo>
                  <a:lnTo>
                    <a:pt x="3" y="988"/>
                  </a:lnTo>
                  <a:cubicBezTo>
                    <a:pt x="3" y="985"/>
                    <a:pt x="4" y="983"/>
                    <a:pt x="4" y="982"/>
                  </a:cubicBezTo>
                  <a:lnTo>
                    <a:pt x="4" y="982"/>
                  </a:lnTo>
                  <a:cubicBezTo>
                    <a:pt x="5" y="980"/>
                    <a:pt x="5" y="980"/>
                    <a:pt x="5" y="978"/>
                  </a:cubicBezTo>
                  <a:lnTo>
                    <a:pt x="5" y="978"/>
                  </a:lnTo>
                  <a:cubicBezTo>
                    <a:pt x="6" y="976"/>
                    <a:pt x="7" y="974"/>
                    <a:pt x="7" y="972"/>
                  </a:cubicBezTo>
                  <a:lnTo>
                    <a:pt x="7" y="972"/>
                  </a:lnTo>
                  <a:cubicBezTo>
                    <a:pt x="8" y="971"/>
                    <a:pt x="8" y="971"/>
                    <a:pt x="8" y="970"/>
                  </a:cubicBezTo>
                  <a:lnTo>
                    <a:pt x="8" y="970"/>
                  </a:lnTo>
                  <a:cubicBezTo>
                    <a:pt x="10" y="966"/>
                    <a:pt x="11" y="963"/>
                    <a:pt x="12" y="960"/>
                  </a:cubicBezTo>
                  <a:lnTo>
                    <a:pt x="12" y="960"/>
                  </a:lnTo>
                  <a:cubicBezTo>
                    <a:pt x="13" y="960"/>
                    <a:pt x="13" y="959"/>
                    <a:pt x="14" y="958"/>
                  </a:cubicBezTo>
                  <a:lnTo>
                    <a:pt x="14" y="958"/>
                  </a:lnTo>
                  <a:cubicBezTo>
                    <a:pt x="15" y="955"/>
                    <a:pt x="17" y="953"/>
                    <a:pt x="18" y="951"/>
                  </a:cubicBezTo>
                  <a:lnTo>
                    <a:pt x="18" y="951"/>
                  </a:lnTo>
                  <a:cubicBezTo>
                    <a:pt x="18" y="950"/>
                    <a:pt x="18" y="949"/>
                    <a:pt x="19" y="948"/>
                  </a:cubicBezTo>
                  <a:lnTo>
                    <a:pt x="19" y="948"/>
                  </a:lnTo>
                  <a:cubicBezTo>
                    <a:pt x="21" y="945"/>
                    <a:pt x="24" y="941"/>
                    <a:pt x="27" y="937"/>
                  </a:cubicBezTo>
                  <a:lnTo>
                    <a:pt x="27" y="937"/>
                  </a:lnTo>
                  <a:lnTo>
                    <a:pt x="28" y="936"/>
                  </a:lnTo>
                  <a:lnTo>
                    <a:pt x="28" y="936"/>
                  </a:lnTo>
                  <a:cubicBezTo>
                    <a:pt x="31" y="932"/>
                    <a:pt x="34" y="929"/>
                    <a:pt x="37" y="925"/>
                  </a:cubicBezTo>
                  <a:lnTo>
                    <a:pt x="37" y="925"/>
                  </a:lnTo>
                  <a:lnTo>
                    <a:pt x="37" y="925"/>
                  </a:lnTo>
                  <a:lnTo>
                    <a:pt x="37" y="925"/>
                  </a:lnTo>
                  <a:cubicBezTo>
                    <a:pt x="41" y="922"/>
                    <a:pt x="43" y="919"/>
                    <a:pt x="47" y="916"/>
                  </a:cubicBezTo>
                  <a:lnTo>
                    <a:pt x="47" y="916"/>
                  </a:lnTo>
                  <a:cubicBezTo>
                    <a:pt x="48" y="915"/>
                    <a:pt x="48" y="914"/>
                    <a:pt x="49" y="914"/>
                  </a:cubicBezTo>
                  <a:lnTo>
                    <a:pt x="49" y="914"/>
                  </a:lnTo>
                  <a:cubicBezTo>
                    <a:pt x="53" y="910"/>
                    <a:pt x="56" y="908"/>
                    <a:pt x="59" y="905"/>
                  </a:cubicBezTo>
                  <a:lnTo>
                    <a:pt x="59" y="905"/>
                  </a:lnTo>
                  <a:cubicBezTo>
                    <a:pt x="60" y="905"/>
                    <a:pt x="60" y="904"/>
                    <a:pt x="60" y="904"/>
                  </a:cubicBezTo>
                  <a:lnTo>
                    <a:pt x="60" y="904"/>
                  </a:lnTo>
                  <a:cubicBezTo>
                    <a:pt x="64" y="902"/>
                    <a:pt x="67" y="899"/>
                    <a:pt x="71" y="897"/>
                  </a:cubicBezTo>
                  <a:lnTo>
                    <a:pt x="71" y="897"/>
                  </a:lnTo>
                  <a:cubicBezTo>
                    <a:pt x="72" y="897"/>
                    <a:pt x="73" y="896"/>
                    <a:pt x="73" y="895"/>
                  </a:cubicBezTo>
                  <a:lnTo>
                    <a:pt x="73" y="895"/>
                  </a:lnTo>
                  <a:cubicBezTo>
                    <a:pt x="78" y="893"/>
                    <a:pt x="81" y="890"/>
                    <a:pt x="86" y="888"/>
                  </a:cubicBezTo>
                  <a:lnTo>
                    <a:pt x="86" y="888"/>
                  </a:lnTo>
                  <a:cubicBezTo>
                    <a:pt x="86" y="887"/>
                    <a:pt x="87" y="887"/>
                    <a:pt x="88" y="887"/>
                  </a:cubicBezTo>
                  <a:lnTo>
                    <a:pt x="88" y="887"/>
                  </a:lnTo>
                  <a:cubicBezTo>
                    <a:pt x="92" y="884"/>
                    <a:pt x="95" y="882"/>
                    <a:pt x="100" y="880"/>
                  </a:cubicBezTo>
                  <a:lnTo>
                    <a:pt x="100" y="880"/>
                  </a:lnTo>
                  <a:cubicBezTo>
                    <a:pt x="100" y="880"/>
                    <a:pt x="101" y="879"/>
                    <a:pt x="102" y="879"/>
                  </a:cubicBezTo>
                  <a:lnTo>
                    <a:pt x="102" y="879"/>
                  </a:lnTo>
                  <a:cubicBezTo>
                    <a:pt x="106" y="877"/>
                    <a:pt x="111" y="874"/>
                    <a:pt x="116" y="873"/>
                  </a:cubicBezTo>
                  <a:lnTo>
                    <a:pt x="116" y="873"/>
                  </a:lnTo>
                  <a:cubicBezTo>
                    <a:pt x="117" y="873"/>
                    <a:pt x="118" y="872"/>
                    <a:pt x="119" y="871"/>
                  </a:cubicBezTo>
                  <a:lnTo>
                    <a:pt x="119" y="871"/>
                  </a:lnTo>
                  <a:cubicBezTo>
                    <a:pt x="123" y="869"/>
                    <a:pt x="127" y="868"/>
                    <a:pt x="132" y="867"/>
                  </a:cubicBezTo>
                  <a:lnTo>
                    <a:pt x="132" y="867"/>
                  </a:lnTo>
                  <a:cubicBezTo>
                    <a:pt x="133" y="866"/>
                    <a:pt x="133" y="866"/>
                    <a:pt x="134" y="866"/>
                  </a:cubicBezTo>
                  <a:lnTo>
                    <a:pt x="134" y="866"/>
                  </a:lnTo>
                  <a:cubicBezTo>
                    <a:pt x="139" y="864"/>
                    <a:pt x="144" y="862"/>
                    <a:pt x="149" y="861"/>
                  </a:cubicBezTo>
                  <a:lnTo>
                    <a:pt x="149" y="861"/>
                  </a:lnTo>
                  <a:cubicBezTo>
                    <a:pt x="150" y="860"/>
                    <a:pt x="151" y="860"/>
                    <a:pt x="152" y="860"/>
                  </a:cubicBezTo>
                  <a:lnTo>
                    <a:pt x="152" y="860"/>
                  </a:lnTo>
                  <a:cubicBezTo>
                    <a:pt x="158" y="858"/>
                    <a:pt x="164" y="857"/>
                    <a:pt x="170" y="856"/>
                  </a:cubicBezTo>
                  <a:lnTo>
                    <a:pt x="170" y="856"/>
                  </a:lnTo>
                  <a:cubicBezTo>
                    <a:pt x="171" y="855"/>
                    <a:pt x="171" y="855"/>
                    <a:pt x="172" y="855"/>
                  </a:cubicBezTo>
                  <a:lnTo>
                    <a:pt x="172" y="855"/>
                  </a:lnTo>
                  <a:cubicBezTo>
                    <a:pt x="177" y="854"/>
                    <a:pt x="183" y="852"/>
                    <a:pt x="189" y="851"/>
                  </a:cubicBezTo>
                  <a:lnTo>
                    <a:pt x="189" y="851"/>
                  </a:lnTo>
                  <a:cubicBezTo>
                    <a:pt x="190" y="851"/>
                    <a:pt x="191" y="851"/>
                    <a:pt x="191" y="851"/>
                  </a:cubicBezTo>
                  <a:lnTo>
                    <a:pt x="191" y="851"/>
                  </a:lnTo>
                  <a:cubicBezTo>
                    <a:pt x="196" y="850"/>
                    <a:pt x="201" y="850"/>
                    <a:pt x="206" y="849"/>
                  </a:cubicBezTo>
                  <a:lnTo>
                    <a:pt x="206" y="849"/>
                  </a:lnTo>
                  <a:cubicBezTo>
                    <a:pt x="207" y="849"/>
                    <a:pt x="208" y="848"/>
                    <a:pt x="209" y="848"/>
                  </a:cubicBezTo>
                  <a:lnTo>
                    <a:pt x="209" y="848"/>
                  </a:lnTo>
                  <a:cubicBezTo>
                    <a:pt x="214" y="848"/>
                    <a:pt x="217" y="847"/>
                    <a:pt x="221" y="847"/>
                  </a:cubicBezTo>
                  <a:lnTo>
                    <a:pt x="221" y="847"/>
                  </a:lnTo>
                  <a:cubicBezTo>
                    <a:pt x="223" y="847"/>
                    <a:pt x="225" y="847"/>
                    <a:pt x="226" y="847"/>
                  </a:cubicBezTo>
                  <a:lnTo>
                    <a:pt x="226" y="847"/>
                  </a:lnTo>
                  <a:cubicBezTo>
                    <a:pt x="229" y="846"/>
                    <a:pt x="232" y="846"/>
                    <a:pt x="236" y="846"/>
                  </a:cubicBezTo>
                  <a:lnTo>
                    <a:pt x="236" y="846"/>
                  </a:lnTo>
                  <a:cubicBezTo>
                    <a:pt x="237" y="846"/>
                    <a:pt x="239" y="846"/>
                    <a:pt x="241" y="846"/>
                  </a:cubicBezTo>
                  <a:lnTo>
                    <a:pt x="241" y="846"/>
                  </a:lnTo>
                  <a:cubicBezTo>
                    <a:pt x="244" y="846"/>
                    <a:pt x="247" y="846"/>
                    <a:pt x="250" y="846"/>
                  </a:cubicBezTo>
                  <a:lnTo>
                    <a:pt x="250" y="846"/>
                  </a:lnTo>
                  <a:cubicBezTo>
                    <a:pt x="253" y="846"/>
                    <a:pt x="254" y="846"/>
                    <a:pt x="257" y="846"/>
                  </a:cubicBezTo>
                  <a:lnTo>
                    <a:pt x="3842" y="846"/>
                  </a:lnTo>
                  <a:lnTo>
                    <a:pt x="3842" y="846"/>
                  </a:lnTo>
                  <a:cubicBezTo>
                    <a:pt x="3846" y="846"/>
                    <a:pt x="3851" y="846"/>
                    <a:pt x="3855" y="845"/>
                  </a:cubicBezTo>
                  <a:lnTo>
                    <a:pt x="3855" y="845"/>
                  </a:lnTo>
                  <a:cubicBezTo>
                    <a:pt x="3857" y="845"/>
                    <a:pt x="3859" y="845"/>
                    <a:pt x="3862" y="845"/>
                  </a:cubicBezTo>
                  <a:lnTo>
                    <a:pt x="3862" y="845"/>
                  </a:lnTo>
                  <a:cubicBezTo>
                    <a:pt x="3868" y="845"/>
                    <a:pt x="3874" y="845"/>
                    <a:pt x="3881" y="845"/>
                  </a:cubicBezTo>
                  <a:lnTo>
                    <a:pt x="3881" y="845"/>
                  </a:lnTo>
                  <a:cubicBezTo>
                    <a:pt x="3884" y="845"/>
                    <a:pt x="3888" y="845"/>
                    <a:pt x="3892" y="845"/>
                  </a:cubicBezTo>
                  <a:lnTo>
                    <a:pt x="3892" y="845"/>
                  </a:lnTo>
                  <a:cubicBezTo>
                    <a:pt x="3898" y="845"/>
                    <a:pt x="3905" y="845"/>
                    <a:pt x="3912" y="844"/>
                  </a:cubicBezTo>
                  <a:lnTo>
                    <a:pt x="3912" y="844"/>
                  </a:lnTo>
                  <a:cubicBezTo>
                    <a:pt x="3916" y="844"/>
                    <a:pt x="3919" y="844"/>
                    <a:pt x="3922" y="843"/>
                  </a:cubicBezTo>
                  <a:lnTo>
                    <a:pt x="3922" y="843"/>
                  </a:lnTo>
                  <a:cubicBezTo>
                    <a:pt x="3931" y="843"/>
                    <a:pt x="3939" y="843"/>
                    <a:pt x="3949" y="842"/>
                  </a:cubicBezTo>
                  <a:lnTo>
                    <a:pt x="3949" y="842"/>
                  </a:lnTo>
                  <a:cubicBezTo>
                    <a:pt x="3950" y="842"/>
                    <a:pt x="3950" y="842"/>
                    <a:pt x="3951" y="842"/>
                  </a:cubicBezTo>
                  <a:lnTo>
                    <a:pt x="3951" y="842"/>
                  </a:lnTo>
                  <a:cubicBezTo>
                    <a:pt x="3961" y="841"/>
                    <a:pt x="3971" y="840"/>
                    <a:pt x="3981" y="840"/>
                  </a:cubicBezTo>
                  <a:lnTo>
                    <a:pt x="3981" y="840"/>
                  </a:lnTo>
                  <a:cubicBezTo>
                    <a:pt x="3982" y="840"/>
                    <a:pt x="3982" y="840"/>
                    <a:pt x="3983" y="840"/>
                  </a:cubicBezTo>
                  <a:lnTo>
                    <a:pt x="3983" y="840"/>
                  </a:lnTo>
                  <a:cubicBezTo>
                    <a:pt x="3985" y="840"/>
                    <a:pt x="3986" y="839"/>
                    <a:pt x="3988" y="839"/>
                  </a:cubicBezTo>
                  <a:lnTo>
                    <a:pt x="3988" y="839"/>
                  </a:lnTo>
                  <a:cubicBezTo>
                    <a:pt x="3996" y="838"/>
                    <a:pt x="4005" y="838"/>
                    <a:pt x="4013" y="837"/>
                  </a:cubicBezTo>
                  <a:lnTo>
                    <a:pt x="4013" y="837"/>
                  </a:lnTo>
                  <a:cubicBezTo>
                    <a:pt x="4016" y="837"/>
                    <a:pt x="4019" y="836"/>
                    <a:pt x="4023" y="835"/>
                  </a:cubicBezTo>
                  <a:lnTo>
                    <a:pt x="4023" y="835"/>
                  </a:lnTo>
                  <a:cubicBezTo>
                    <a:pt x="4030" y="835"/>
                    <a:pt x="4038" y="834"/>
                    <a:pt x="4046" y="833"/>
                  </a:cubicBezTo>
                  <a:lnTo>
                    <a:pt x="4046" y="833"/>
                  </a:lnTo>
                  <a:cubicBezTo>
                    <a:pt x="4049" y="832"/>
                    <a:pt x="4052" y="832"/>
                    <a:pt x="4054" y="832"/>
                  </a:cubicBezTo>
                  <a:lnTo>
                    <a:pt x="4054" y="832"/>
                  </a:lnTo>
                  <a:cubicBezTo>
                    <a:pt x="4065" y="830"/>
                    <a:pt x="4075" y="829"/>
                    <a:pt x="4086" y="827"/>
                  </a:cubicBezTo>
                  <a:lnTo>
                    <a:pt x="4086" y="827"/>
                  </a:lnTo>
                  <a:cubicBezTo>
                    <a:pt x="4087" y="827"/>
                    <a:pt x="4089" y="827"/>
                    <a:pt x="4090" y="827"/>
                  </a:cubicBezTo>
                  <a:lnTo>
                    <a:pt x="4090" y="827"/>
                  </a:lnTo>
                  <a:cubicBezTo>
                    <a:pt x="4098" y="826"/>
                    <a:pt x="4107" y="824"/>
                    <a:pt x="4116" y="822"/>
                  </a:cubicBezTo>
                  <a:lnTo>
                    <a:pt x="4116" y="822"/>
                  </a:lnTo>
                  <a:cubicBezTo>
                    <a:pt x="4117" y="822"/>
                    <a:pt x="4118" y="822"/>
                    <a:pt x="4120" y="822"/>
                  </a:cubicBezTo>
                  <a:lnTo>
                    <a:pt x="4120" y="822"/>
                  </a:lnTo>
                  <a:cubicBezTo>
                    <a:pt x="4121" y="822"/>
                    <a:pt x="4122" y="821"/>
                    <a:pt x="4124" y="821"/>
                  </a:cubicBezTo>
                  <a:lnTo>
                    <a:pt x="4124" y="821"/>
                  </a:lnTo>
                  <a:cubicBezTo>
                    <a:pt x="4137" y="819"/>
                    <a:pt x="4149" y="817"/>
                    <a:pt x="4162" y="814"/>
                  </a:cubicBezTo>
                  <a:lnTo>
                    <a:pt x="4162" y="814"/>
                  </a:lnTo>
                  <a:cubicBezTo>
                    <a:pt x="4163" y="814"/>
                    <a:pt x="4164" y="814"/>
                    <a:pt x="4164" y="814"/>
                  </a:cubicBezTo>
                  <a:lnTo>
                    <a:pt x="4164" y="814"/>
                  </a:lnTo>
                  <a:cubicBezTo>
                    <a:pt x="4177" y="811"/>
                    <a:pt x="4189" y="808"/>
                    <a:pt x="4201" y="806"/>
                  </a:cubicBezTo>
                  <a:lnTo>
                    <a:pt x="4201" y="806"/>
                  </a:lnTo>
                  <a:cubicBezTo>
                    <a:pt x="4203" y="805"/>
                    <a:pt x="4205" y="805"/>
                    <a:pt x="4207" y="805"/>
                  </a:cubicBezTo>
                  <a:lnTo>
                    <a:pt x="4207" y="805"/>
                  </a:lnTo>
                  <a:cubicBezTo>
                    <a:pt x="4219" y="802"/>
                    <a:pt x="4231" y="799"/>
                    <a:pt x="4243" y="795"/>
                  </a:cubicBezTo>
                  <a:lnTo>
                    <a:pt x="4243" y="795"/>
                  </a:lnTo>
                  <a:cubicBezTo>
                    <a:pt x="4245" y="795"/>
                    <a:pt x="4247" y="794"/>
                    <a:pt x="4249" y="794"/>
                  </a:cubicBezTo>
                  <a:lnTo>
                    <a:pt x="4249" y="794"/>
                  </a:lnTo>
                  <a:cubicBezTo>
                    <a:pt x="4262" y="791"/>
                    <a:pt x="4273" y="787"/>
                    <a:pt x="4285" y="784"/>
                  </a:cubicBezTo>
                  <a:lnTo>
                    <a:pt x="4285" y="784"/>
                  </a:lnTo>
                  <a:cubicBezTo>
                    <a:pt x="4285" y="784"/>
                    <a:pt x="4286" y="784"/>
                    <a:pt x="4286" y="783"/>
                  </a:cubicBezTo>
                  <a:lnTo>
                    <a:pt x="4286" y="783"/>
                  </a:lnTo>
                  <a:cubicBezTo>
                    <a:pt x="4287" y="783"/>
                    <a:pt x="4289" y="783"/>
                    <a:pt x="4290" y="783"/>
                  </a:cubicBezTo>
                  <a:lnTo>
                    <a:pt x="4290" y="783"/>
                  </a:lnTo>
                  <a:cubicBezTo>
                    <a:pt x="4300" y="780"/>
                    <a:pt x="4309" y="777"/>
                    <a:pt x="4318" y="774"/>
                  </a:cubicBezTo>
                  <a:lnTo>
                    <a:pt x="4318" y="774"/>
                  </a:lnTo>
                  <a:cubicBezTo>
                    <a:pt x="4321" y="773"/>
                    <a:pt x="4323" y="772"/>
                    <a:pt x="4325" y="772"/>
                  </a:cubicBezTo>
                  <a:lnTo>
                    <a:pt x="4325" y="772"/>
                  </a:lnTo>
                  <a:cubicBezTo>
                    <a:pt x="4336" y="768"/>
                    <a:pt x="4346" y="764"/>
                    <a:pt x="4357" y="761"/>
                  </a:cubicBezTo>
                  <a:lnTo>
                    <a:pt x="4357" y="761"/>
                  </a:lnTo>
                  <a:cubicBezTo>
                    <a:pt x="4358" y="760"/>
                    <a:pt x="4361" y="759"/>
                    <a:pt x="4363" y="759"/>
                  </a:cubicBezTo>
                  <a:lnTo>
                    <a:pt x="4363" y="759"/>
                  </a:lnTo>
                  <a:cubicBezTo>
                    <a:pt x="4372" y="755"/>
                    <a:pt x="4381" y="752"/>
                    <a:pt x="4389" y="748"/>
                  </a:cubicBezTo>
                  <a:lnTo>
                    <a:pt x="4389" y="748"/>
                  </a:lnTo>
                  <a:cubicBezTo>
                    <a:pt x="4391" y="748"/>
                    <a:pt x="4393" y="747"/>
                    <a:pt x="4395" y="747"/>
                  </a:cubicBezTo>
                  <a:lnTo>
                    <a:pt x="4395" y="747"/>
                  </a:lnTo>
                  <a:cubicBezTo>
                    <a:pt x="4405" y="743"/>
                    <a:pt x="4415" y="739"/>
                    <a:pt x="4425" y="735"/>
                  </a:cubicBezTo>
                  <a:lnTo>
                    <a:pt x="4425" y="735"/>
                  </a:lnTo>
                  <a:cubicBezTo>
                    <a:pt x="4427" y="734"/>
                    <a:pt x="4429" y="732"/>
                    <a:pt x="4432" y="732"/>
                  </a:cubicBezTo>
                  <a:lnTo>
                    <a:pt x="4432" y="732"/>
                  </a:lnTo>
                  <a:cubicBezTo>
                    <a:pt x="4441" y="728"/>
                    <a:pt x="4449" y="724"/>
                    <a:pt x="4459" y="720"/>
                  </a:cubicBezTo>
                  <a:lnTo>
                    <a:pt x="4459" y="720"/>
                  </a:lnTo>
                  <a:cubicBezTo>
                    <a:pt x="4460" y="720"/>
                    <a:pt x="4460" y="719"/>
                    <a:pt x="4462" y="719"/>
                  </a:cubicBezTo>
                  <a:lnTo>
                    <a:pt x="4462" y="719"/>
                  </a:lnTo>
                  <a:cubicBezTo>
                    <a:pt x="4471" y="714"/>
                    <a:pt x="4481" y="710"/>
                    <a:pt x="4490" y="705"/>
                  </a:cubicBezTo>
                  <a:lnTo>
                    <a:pt x="4490" y="705"/>
                  </a:lnTo>
                  <a:cubicBezTo>
                    <a:pt x="4492" y="704"/>
                    <a:pt x="4494" y="703"/>
                    <a:pt x="4496" y="702"/>
                  </a:cubicBezTo>
                  <a:lnTo>
                    <a:pt x="4496" y="702"/>
                  </a:lnTo>
                  <a:cubicBezTo>
                    <a:pt x="4506" y="697"/>
                    <a:pt x="4515" y="692"/>
                    <a:pt x="4524" y="688"/>
                  </a:cubicBezTo>
                  <a:lnTo>
                    <a:pt x="4524" y="688"/>
                  </a:lnTo>
                  <a:cubicBezTo>
                    <a:pt x="4525" y="687"/>
                    <a:pt x="4525" y="687"/>
                    <a:pt x="4525" y="687"/>
                  </a:cubicBezTo>
                  <a:lnTo>
                    <a:pt x="4525" y="687"/>
                  </a:lnTo>
                  <a:cubicBezTo>
                    <a:pt x="4535" y="683"/>
                    <a:pt x="4543" y="678"/>
                    <a:pt x="4552" y="673"/>
                  </a:cubicBezTo>
                  <a:lnTo>
                    <a:pt x="4552" y="673"/>
                  </a:lnTo>
                  <a:cubicBezTo>
                    <a:pt x="4553" y="672"/>
                    <a:pt x="4556" y="670"/>
                    <a:pt x="4558" y="669"/>
                  </a:cubicBezTo>
                  <a:lnTo>
                    <a:pt x="4558" y="669"/>
                  </a:lnTo>
                  <a:cubicBezTo>
                    <a:pt x="4566" y="664"/>
                    <a:pt x="4575" y="659"/>
                    <a:pt x="4583" y="654"/>
                  </a:cubicBezTo>
                  <a:lnTo>
                    <a:pt x="4583" y="654"/>
                  </a:lnTo>
                  <a:cubicBezTo>
                    <a:pt x="4585" y="653"/>
                    <a:pt x="4586" y="652"/>
                    <a:pt x="4587" y="652"/>
                  </a:cubicBezTo>
                  <a:lnTo>
                    <a:pt x="4587" y="652"/>
                  </a:lnTo>
                  <a:cubicBezTo>
                    <a:pt x="4594" y="647"/>
                    <a:pt x="4602" y="642"/>
                    <a:pt x="4610" y="637"/>
                  </a:cubicBezTo>
                  <a:lnTo>
                    <a:pt x="4610" y="637"/>
                  </a:lnTo>
                  <a:cubicBezTo>
                    <a:pt x="4611" y="636"/>
                    <a:pt x="4613" y="635"/>
                    <a:pt x="4615" y="634"/>
                  </a:cubicBezTo>
                  <a:lnTo>
                    <a:pt x="4615" y="634"/>
                  </a:lnTo>
                  <a:cubicBezTo>
                    <a:pt x="4622" y="628"/>
                    <a:pt x="4630" y="623"/>
                    <a:pt x="4638" y="618"/>
                  </a:cubicBezTo>
                  <a:lnTo>
                    <a:pt x="4638" y="618"/>
                  </a:lnTo>
                  <a:cubicBezTo>
                    <a:pt x="4640" y="616"/>
                    <a:pt x="4641" y="615"/>
                    <a:pt x="4643" y="614"/>
                  </a:cubicBezTo>
                  <a:lnTo>
                    <a:pt x="4643" y="614"/>
                  </a:lnTo>
                  <a:cubicBezTo>
                    <a:pt x="4650" y="609"/>
                    <a:pt x="4657" y="604"/>
                    <a:pt x="4663" y="599"/>
                  </a:cubicBezTo>
                  <a:lnTo>
                    <a:pt x="4663" y="599"/>
                  </a:lnTo>
                  <a:cubicBezTo>
                    <a:pt x="4665" y="598"/>
                    <a:pt x="4666" y="597"/>
                    <a:pt x="4667" y="596"/>
                  </a:cubicBezTo>
                  <a:lnTo>
                    <a:pt x="4667" y="596"/>
                  </a:lnTo>
                  <a:cubicBezTo>
                    <a:pt x="4675" y="590"/>
                    <a:pt x="4682" y="584"/>
                    <a:pt x="4689" y="578"/>
                  </a:cubicBezTo>
                  <a:lnTo>
                    <a:pt x="4689" y="578"/>
                  </a:lnTo>
                  <a:cubicBezTo>
                    <a:pt x="4691" y="577"/>
                    <a:pt x="4692" y="575"/>
                    <a:pt x="4694" y="574"/>
                  </a:cubicBezTo>
                  <a:lnTo>
                    <a:pt x="4694" y="574"/>
                  </a:lnTo>
                  <a:cubicBezTo>
                    <a:pt x="4701" y="569"/>
                    <a:pt x="4708" y="563"/>
                    <a:pt x="4714" y="557"/>
                  </a:cubicBezTo>
                  <a:lnTo>
                    <a:pt x="4714" y="557"/>
                  </a:lnTo>
                  <a:cubicBezTo>
                    <a:pt x="4714" y="557"/>
                    <a:pt x="4715" y="557"/>
                    <a:pt x="4715" y="556"/>
                  </a:cubicBezTo>
                  <a:lnTo>
                    <a:pt x="4715" y="556"/>
                  </a:lnTo>
                  <a:cubicBezTo>
                    <a:pt x="4723" y="549"/>
                    <a:pt x="4729" y="543"/>
                    <a:pt x="4736" y="537"/>
                  </a:cubicBezTo>
                  <a:lnTo>
                    <a:pt x="4736" y="537"/>
                  </a:lnTo>
                  <a:cubicBezTo>
                    <a:pt x="4737" y="535"/>
                    <a:pt x="4739" y="534"/>
                    <a:pt x="4741" y="533"/>
                  </a:cubicBezTo>
                  <a:lnTo>
                    <a:pt x="4741" y="533"/>
                  </a:lnTo>
                  <a:cubicBezTo>
                    <a:pt x="4747" y="526"/>
                    <a:pt x="4753" y="520"/>
                    <a:pt x="4759" y="513"/>
                  </a:cubicBezTo>
                  <a:lnTo>
                    <a:pt x="4759" y="513"/>
                  </a:lnTo>
                  <a:lnTo>
                    <a:pt x="4759" y="513"/>
                  </a:lnTo>
                  <a:lnTo>
                    <a:pt x="4759" y="513"/>
                  </a:lnTo>
                  <a:cubicBezTo>
                    <a:pt x="4759" y="512"/>
                    <a:pt x="4760" y="512"/>
                    <a:pt x="4760" y="512"/>
                  </a:cubicBezTo>
                  <a:lnTo>
                    <a:pt x="4760" y="512"/>
                  </a:lnTo>
                  <a:cubicBezTo>
                    <a:pt x="4767" y="505"/>
                    <a:pt x="4773" y="498"/>
                    <a:pt x="4780" y="490"/>
                  </a:cubicBezTo>
                  <a:lnTo>
                    <a:pt x="4780" y="490"/>
                  </a:lnTo>
                  <a:cubicBezTo>
                    <a:pt x="4781" y="489"/>
                    <a:pt x="4782" y="488"/>
                    <a:pt x="4783" y="487"/>
                  </a:cubicBezTo>
                  <a:lnTo>
                    <a:pt x="4783" y="487"/>
                  </a:lnTo>
                  <a:cubicBezTo>
                    <a:pt x="4789" y="480"/>
                    <a:pt x="4795" y="473"/>
                    <a:pt x="4800" y="465"/>
                  </a:cubicBezTo>
                  <a:lnTo>
                    <a:pt x="4800" y="465"/>
                  </a:lnTo>
                  <a:cubicBezTo>
                    <a:pt x="4802" y="464"/>
                    <a:pt x="4803" y="462"/>
                    <a:pt x="4804" y="461"/>
                  </a:cubicBezTo>
                  <a:lnTo>
                    <a:pt x="4804" y="461"/>
                  </a:lnTo>
                  <a:cubicBezTo>
                    <a:pt x="4810" y="453"/>
                    <a:pt x="4815" y="446"/>
                    <a:pt x="4821" y="438"/>
                  </a:cubicBezTo>
                  <a:lnTo>
                    <a:pt x="4821" y="438"/>
                  </a:lnTo>
                  <a:cubicBezTo>
                    <a:pt x="4821" y="437"/>
                    <a:pt x="4822" y="437"/>
                    <a:pt x="4823" y="435"/>
                  </a:cubicBezTo>
                  <a:lnTo>
                    <a:pt x="4823" y="435"/>
                  </a:lnTo>
                  <a:cubicBezTo>
                    <a:pt x="4827" y="428"/>
                    <a:pt x="4832" y="421"/>
                    <a:pt x="4837" y="413"/>
                  </a:cubicBezTo>
                  <a:lnTo>
                    <a:pt x="4837" y="413"/>
                  </a:lnTo>
                  <a:cubicBezTo>
                    <a:pt x="4838" y="413"/>
                    <a:pt x="4838" y="412"/>
                    <a:pt x="4838" y="411"/>
                  </a:cubicBezTo>
                  <a:lnTo>
                    <a:pt x="4838" y="411"/>
                  </a:lnTo>
                  <a:lnTo>
                    <a:pt x="4839" y="410"/>
                  </a:lnTo>
                  <a:lnTo>
                    <a:pt x="4839" y="410"/>
                  </a:lnTo>
                  <a:cubicBezTo>
                    <a:pt x="4843" y="404"/>
                    <a:pt x="4846" y="397"/>
                    <a:pt x="4850" y="391"/>
                  </a:cubicBezTo>
                  <a:lnTo>
                    <a:pt x="4850" y="391"/>
                  </a:lnTo>
                  <a:cubicBezTo>
                    <a:pt x="4851" y="390"/>
                    <a:pt x="4852" y="388"/>
                    <a:pt x="4852" y="387"/>
                  </a:cubicBezTo>
                  <a:lnTo>
                    <a:pt x="4852" y="387"/>
                  </a:lnTo>
                  <a:cubicBezTo>
                    <a:pt x="4856" y="382"/>
                    <a:pt x="4858" y="377"/>
                    <a:pt x="4860" y="372"/>
                  </a:cubicBezTo>
                  <a:lnTo>
                    <a:pt x="4860" y="372"/>
                  </a:lnTo>
                  <a:cubicBezTo>
                    <a:pt x="4862" y="370"/>
                    <a:pt x="4863" y="368"/>
                    <a:pt x="4863" y="366"/>
                  </a:cubicBezTo>
                  <a:lnTo>
                    <a:pt x="4863" y="366"/>
                  </a:lnTo>
                  <a:cubicBezTo>
                    <a:pt x="4866" y="361"/>
                    <a:pt x="4868" y="356"/>
                    <a:pt x="4871" y="351"/>
                  </a:cubicBezTo>
                  <a:lnTo>
                    <a:pt x="4871" y="351"/>
                  </a:lnTo>
                  <a:cubicBezTo>
                    <a:pt x="4871" y="349"/>
                    <a:pt x="4872" y="348"/>
                    <a:pt x="4873" y="346"/>
                  </a:cubicBezTo>
                  <a:lnTo>
                    <a:pt x="4873" y="346"/>
                  </a:lnTo>
                  <a:cubicBezTo>
                    <a:pt x="4876" y="340"/>
                    <a:pt x="4879" y="333"/>
                    <a:pt x="4881" y="327"/>
                  </a:cubicBezTo>
                  <a:lnTo>
                    <a:pt x="4881" y="327"/>
                  </a:lnTo>
                  <a:lnTo>
                    <a:pt x="4882" y="326"/>
                  </a:lnTo>
                  <a:lnTo>
                    <a:pt x="4882" y="326"/>
                  </a:lnTo>
                  <a:cubicBezTo>
                    <a:pt x="4882" y="324"/>
                    <a:pt x="4883" y="323"/>
                    <a:pt x="4884" y="321"/>
                  </a:cubicBezTo>
                  <a:lnTo>
                    <a:pt x="4884" y="321"/>
                  </a:lnTo>
                  <a:cubicBezTo>
                    <a:pt x="4885" y="317"/>
                    <a:pt x="4887" y="313"/>
                    <a:pt x="4888" y="309"/>
                  </a:cubicBezTo>
                  <a:lnTo>
                    <a:pt x="4888" y="309"/>
                  </a:lnTo>
                  <a:cubicBezTo>
                    <a:pt x="4889" y="306"/>
                    <a:pt x="4890" y="304"/>
                    <a:pt x="4890" y="301"/>
                  </a:cubicBezTo>
                  <a:lnTo>
                    <a:pt x="4890" y="301"/>
                  </a:lnTo>
                  <a:cubicBezTo>
                    <a:pt x="4892" y="298"/>
                    <a:pt x="4893" y="294"/>
                    <a:pt x="4894" y="290"/>
                  </a:cubicBezTo>
                  <a:lnTo>
                    <a:pt x="4894" y="290"/>
                  </a:lnTo>
                  <a:cubicBezTo>
                    <a:pt x="4895" y="287"/>
                    <a:pt x="4896" y="285"/>
                    <a:pt x="4897" y="283"/>
                  </a:cubicBezTo>
                  <a:lnTo>
                    <a:pt x="4897" y="283"/>
                  </a:lnTo>
                  <a:cubicBezTo>
                    <a:pt x="4898" y="279"/>
                    <a:pt x="4898" y="275"/>
                    <a:pt x="4899" y="271"/>
                  </a:cubicBezTo>
                  <a:lnTo>
                    <a:pt x="4899" y="271"/>
                  </a:lnTo>
                  <a:cubicBezTo>
                    <a:pt x="4900" y="268"/>
                    <a:pt x="4901" y="266"/>
                    <a:pt x="4901" y="264"/>
                  </a:cubicBezTo>
                  <a:lnTo>
                    <a:pt x="4901" y="264"/>
                  </a:lnTo>
                  <a:cubicBezTo>
                    <a:pt x="4903" y="259"/>
                    <a:pt x="4903" y="255"/>
                    <a:pt x="4904" y="251"/>
                  </a:cubicBezTo>
                  <a:lnTo>
                    <a:pt x="4904" y="251"/>
                  </a:lnTo>
                  <a:cubicBezTo>
                    <a:pt x="4904" y="249"/>
                    <a:pt x="4905" y="248"/>
                    <a:pt x="4906" y="246"/>
                  </a:cubicBezTo>
                  <a:lnTo>
                    <a:pt x="4906" y="246"/>
                  </a:lnTo>
                  <a:lnTo>
                    <a:pt x="4906" y="245"/>
                  </a:lnTo>
                  <a:lnTo>
                    <a:pt x="4906" y="245"/>
                  </a:lnTo>
                  <a:cubicBezTo>
                    <a:pt x="4907" y="239"/>
                    <a:pt x="4908" y="233"/>
                    <a:pt x="4909" y="227"/>
                  </a:cubicBezTo>
                  <a:lnTo>
                    <a:pt x="4909" y="227"/>
                  </a:lnTo>
                  <a:cubicBezTo>
                    <a:pt x="4909" y="226"/>
                    <a:pt x="4909" y="226"/>
                    <a:pt x="4909" y="226"/>
                  </a:cubicBezTo>
                  <a:lnTo>
                    <a:pt x="4909" y="226"/>
                  </a:lnTo>
                  <a:cubicBezTo>
                    <a:pt x="4910" y="220"/>
                    <a:pt x="4910" y="214"/>
                    <a:pt x="4911" y="208"/>
                  </a:cubicBezTo>
                  <a:lnTo>
                    <a:pt x="4911" y="208"/>
                  </a:lnTo>
                  <a:cubicBezTo>
                    <a:pt x="4912" y="206"/>
                    <a:pt x="4912" y="203"/>
                    <a:pt x="4912" y="202"/>
                  </a:cubicBezTo>
                  <a:lnTo>
                    <a:pt x="4912" y="202"/>
                  </a:lnTo>
                  <a:cubicBezTo>
                    <a:pt x="4912" y="197"/>
                    <a:pt x="4913" y="193"/>
                    <a:pt x="4913" y="189"/>
                  </a:cubicBezTo>
                  <a:lnTo>
                    <a:pt x="4913" y="189"/>
                  </a:lnTo>
                  <a:cubicBezTo>
                    <a:pt x="4914" y="186"/>
                    <a:pt x="4914" y="184"/>
                    <a:pt x="4914" y="182"/>
                  </a:cubicBezTo>
                  <a:lnTo>
                    <a:pt x="4914" y="182"/>
                  </a:lnTo>
                  <a:cubicBezTo>
                    <a:pt x="4914" y="178"/>
                    <a:pt x="4914" y="174"/>
                    <a:pt x="4914" y="170"/>
                  </a:cubicBezTo>
                  <a:lnTo>
                    <a:pt x="4914" y="170"/>
                  </a:lnTo>
                  <a:cubicBezTo>
                    <a:pt x="4914" y="169"/>
                    <a:pt x="4914" y="168"/>
                    <a:pt x="4914" y="167"/>
                  </a:cubicBezTo>
                  <a:lnTo>
                    <a:pt x="4914" y="167"/>
                  </a:lnTo>
                  <a:cubicBezTo>
                    <a:pt x="4914" y="163"/>
                    <a:pt x="4914" y="160"/>
                    <a:pt x="4914" y="156"/>
                  </a:cubicBezTo>
                  <a:lnTo>
                    <a:pt x="4914" y="0"/>
                  </a:lnTo>
                  <a:lnTo>
                    <a:pt x="4914" y="0"/>
                  </a:lnTo>
                  <a:cubicBezTo>
                    <a:pt x="4914" y="5"/>
                    <a:pt x="4914" y="10"/>
                    <a:pt x="4914" y="14"/>
                  </a:cubicBezTo>
                  <a:lnTo>
                    <a:pt x="4914" y="14"/>
                  </a:lnTo>
                  <a:cubicBezTo>
                    <a:pt x="4914" y="18"/>
                    <a:pt x="4914" y="22"/>
                    <a:pt x="4914" y="25"/>
                  </a:cubicBezTo>
                  <a:lnTo>
                    <a:pt x="4914" y="25"/>
                  </a:lnTo>
                  <a:cubicBezTo>
                    <a:pt x="4914" y="28"/>
                    <a:pt x="4914" y="30"/>
                    <a:pt x="4913" y="33"/>
                  </a:cubicBezTo>
                  <a:lnTo>
                    <a:pt x="4913" y="33"/>
                  </a:lnTo>
                  <a:cubicBezTo>
                    <a:pt x="4913" y="37"/>
                    <a:pt x="4912" y="41"/>
                    <a:pt x="4912" y="46"/>
                  </a:cubicBezTo>
                  <a:lnTo>
                    <a:pt x="4912" y="46"/>
                  </a:lnTo>
                  <a:cubicBezTo>
                    <a:pt x="4912" y="48"/>
                    <a:pt x="4912" y="50"/>
                    <a:pt x="4911" y="52"/>
                  </a:cubicBezTo>
                  <a:lnTo>
                    <a:pt x="4911" y="52"/>
                  </a:lnTo>
                  <a:cubicBezTo>
                    <a:pt x="4910" y="58"/>
                    <a:pt x="4910" y="64"/>
                    <a:pt x="4909" y="70"/>
                  </a:cubicBezTo>
                  <a:lnTo>
                    <a:pt x="4909" y="70"/>
                  </a:lnTo>
                  <a:lnTo>
                    <a:pt x="4909" y="70"/>
                  </a:lnTo>
                  <a:lnTo>
                    <a:pt x="4909" y="70"/>
                  </a:lnTo>
                  <a:cubicBezTo>
                    <a:pt x="4908" y="76"/>
                    <a:pt x="4907" y="83"/>
                    <a:pt x="4906" y="89"/>
                  </a:cubicBezTo>
                  <a:lnTo>
                    <a:pt x="4906" y="89"/>
                  </a:lnTo>
                  <a:cubicBezTo>
                    <a:pt x="4905" y="91"/>
                    <a:pt x="4905" y="92"/>
                    <a:pt x="4904" y="94"/>
                  </a:cubicBezTo>
                  <a:lnTo>
                    <a:pt x="4904" y="94"/>
                  </a:lnTo>
                  <a:cubicBezTo>
                    <a:pt x="4903" y="99"/>
                    <a:pt x="4903" y="103"/>
                    <a:pt x="4901" y="108"/>
                  </a:cubicBezTo>
                  <a:lnTo>
                    <a:pt x="4901" y="108"/>
                  </a:lnTo>
                  <a:cubicBezTo>
                    <a:pt x="4901" y="110"/>
                    <a:pt x="4900" y="112"/>
                    <a:pt x="4899" y="115"/>
                  </a:cubicBezTo>
                  <a:lnTo>
                    <a:pt x="4899" y="115"/>
                  </a:lnTo>
                  <a:cubicBezTo>
                    <a:pt x="4898" y="119"/>
                    <a:pt x="4898" y="123"/>
                    <a:pt x="4897" y="127"/>
                  </a:cubicBezTo>
                  <a:lnTo>
                    <a:pt x="4897" y="127"/>
                  </a:lnTo>
                  <a:cubicBezTo>
                    <a:pt x="4896" y="129"/>
                    <a:pt x="4895" y="132"/>
                    <a:pt x="4894" y="134"/>
                  </a:cubicBezTo>
                  <a:lnTo>
                    <a:pt x="4894" y="134"/>
                  </a:lnTo>
                  <a:cubicBezTo>
                    <a:pt x="4893" y="138"/>
                    <a:pt x="4892" y="142"/>
                    <a:pt x="4890" y="145"/>
                  </a:cubicBezTo>
                  <a:lnTo>
                    <a:pt x="4890" y="145"/>
                  </a:lnTo>
                  <a:cubicBezTo>
                    <a:pt x="4890" y="148"/>
                    <a:pt x="4889" y="150"/>
                    <a:pt x="4888" y="152"/>
                  </a:cubicBezTo>
                  <a:lnTo>
                    <a:pt x="4888" y="152"/>
                  </a:lnTo>
                  <a:cubicBezTo>
                    <a:pt x="4887" y="156"/>
                    <a:pt x="4885" y="161"/>
                    <a:pt x="4884" y="165"/>
                  </a:cubicBezTo>
                  <a:lnTo>
                    <a:pt x="4884" y="165"/>
                  </a:lnTo>
                  <a:cubicBezTo>
                    <a:pt x="4882" y="167"/>
                    <a:pt x="4882" y="169"/>
                    <a:pt x="4881" y="171"/>
                  </a:cubicBezTo>
                  <a:lnTo>
                    <a:pt x="4881" y="171"/>
                  </a:lnTo>
                  <a:cubicBezTo>
                    <a:pt x="4879" y="177"/>
                    <a:pt x="4876" y="183"/>
                    <a:pt x="4873" y="190"/>
                  </a:cubicBezTo>
                  <a:lnTo>
                    <a:pt x="4873" y="190"/>
                  </a:lnTo>
                  <a:cubicBezTo>
                    <a:pt x="4872" y="192"/>
                    <a:pt x="4871" y="193"/>
                    <a:pt x="4871" y="195"/>
                  </a:cubicBezTo>
                  <a:lnTo>
                    <a:pt x="4871" y="195"/>
                  </a:lnTo>
                  <a:cubicBezTo>
                    <a:pt x="4868" y="200"/>
                    <a:pt x="4866" y="205"/>
                    <a:pt x="4863" y="210"/>
                  </a:cubicBezTo>
                  <a:lnTo>
                    <a:pt x="4863" y="210"/>
                  </a:lnTo>
                  <a:cubicBezTo>
                    <a:pt x="4863" y="212"/>
                    <a:pt x="4862" y="214"/>
                    <a:pt x="4860" y="216"/>
                  </a:cubicBezTo>
                  <a:lnTo>
                    <a:pt x="4860" y="216"/>
                  </a:lnTo>
                  <a:cubicBezTo>
                    <a:pt x="4858" y="221"/>
                    <a:pt x="4856" y="226"/>
                    <a:pt x="4852" y="230"/>
                  </a:cubicBezTo>
                  <a:lnTo>
                    <a:pt x="4852" y="230"/>
                  </a:lnTo>
                  <a:cubicBezTo>
                    <a:pt x="4852" y="232"/>
                    <a:pt x="4851" y="234"/>
                    <a:pt x="4850" y="235"/>
                  </a:cubicBezTo>
                  <a:lnTo>
                    <a:pt x="4850" y="235"/>
                  </a:lnTo>
                  <a:cubicBezTo>
                    <a:pt x="4846" y="242"/>
                    <a:pt x="4843" y="248"/>
                    <a:pt x="4839" y="254"/>
                  </a:cubicBezTo>
                  <a:lnTo>
                    <a:pt x="4839" y="254"/>
                  </a:lnTo>
                  <a:cubicBezTo>
                    <a:pt x="4838" y="255"/>
                    <a:pt x="4838" y="256"/>
                    <a:pt x="4837" y="257"/>
                  </a:cubicBezTo>
                  <a:lnTo>
                    <a:pt x="4837" y="257"/>
                  </a:lnTo>
                  <a:cubicBezTo>
                    <a:pt x="4832" y="265"/>
                    <a:pt x="4827" y="272"/>
                    <a:pt x="4823" y="279"/>
                  </a:cubicBezTo>
                  <a:lnTo>
                    <a:pt x="4823" y="279"/>
                  </a:lnTo>
                  <a:cubicBezTo>
                    <a:pt x="4822" y="280"/>
                    <a:pt x="4821" y="281"/>
                    <a:pt x="4821" y="282"/>
                  </a:cubicBezTo>
                  <a:lnTo>
                    <a:pt x="4821" y="282"/>
                  </a:lnTo>
                  <a:cubicBezTo>
                    <a:pt x="4815" y="290"/>
                    <a:pt x="4810" y="297"/>
                    <a:pt x="4804" y="305"/>
                  </a:cubicBezTo>
                  <a:lnTo>
                    <a:pt x="4804" y="305"/>
                  </a:lnTo>
                  <a:cubicBezTo>
                    <a:pt x="4803" y="306"/>
                    <a:pt x="4802" y="307"/>
                    <a:pt x="4800" y="309"/>
                  </a:cubicBezTo>
                  <a:lnTo>
                    <a:pt x="4800" y="309"/>
                  </a:lnTo>
                  <a:cubicBezTo>
                    <a:pt x="4795" y="316"/>
                    <a:pt x="4789" y="323"/>
                    <a:pt x="4783" y="331"/>
                  </a:cubicBezTo>
                  <a:lnTo>
                    <a:pt x="4783" y="331"/>
                  </a:lnTo>
                  <a:cubicBezTo>
                    <a:pt x="4782" y="332"/>
                    <a:pt x="4781" y="333"/>
                    <a:pt x="4780" y="334"/>
                  </a:cubicBezTo>
                  <a:lnTo>
                    <a:pt x="4780" y="334"/>
                  </a:lnTo>
                  <a:cubicBezTo>
                    <a:pt x="4773" y="342"/>
                    <a:pt x="4767" y="349"/>
                    <a:pt x="4760" y="356"/>
                  </a:cubicBezTo>
                  <a:lnTo>
                    <a:pt x="4760" y="356"/>
                  </a:lnTo>
                  <a:cubicBezTo>
                    <a:pt x="4760" y="356"/>
                    <a:pt x="4759" y="356"/>
                    <a:pt x="4759" y="357"/>
                  </a:cubicBezTo>
                  <a:lnTo>
                    <a:pt x="4759" y="357"/>
                  </a:lnTo>
                  <a:cubicBezTo>
                    <a:pt x="4753" y="363"/>
                    <a:pt x="4747" y="370"/>
                    <a:pt x="4741" y="376"/>
                  </a:cubicBezTo>
                  <a:lnTo>
                    <a:pt x="4741" y="376"/>
                  </a:lnTo>
                  <a:cubicBezTo>
                    <a:pt x="4739" y="378"/>
                    <a:pt x="4737" y="379"/>
                    <a:pt x="4736" y="381"/>
                  </a:cubicBezTo>
                  <a:lnTo>
                    <a:pt x="4736" y="381"/>
                  </a:lnTo>
                  <a:cubicBezTo>
                    <a:pt x="4729" y="387"/>
                    <a:pt x="4723" y="393"/>
                    <a:pt x="4715" y="399"/>
                  </a:cubicBezTo>
                  <a:lnTo>
                    <a:pt x="4715" y="399"/>
                  </a:lnTo>
                  <a:cubicBezTo>
                    <a:pt x="4715" y="400"/>
                    <a:pt x="4714" y="401"/>
                    <a:pt x="4714" y="401"/>
                  </a:cubicBezTo>
                  <a:lnTo>
                    <a:pt x="4714" y="401"/>
                  </a:lnTo>
                  <a:cubicBezTo>
                    <a:pt x="4708" y="407"/>
                    <a:pt x="4701" y="413"/>
                    <a:pt x="4694" y="418"/>
                  </a:cubicBezTo>
                  <a:lnTo>
                    <a:pt x="4694" y="418"/>
                  </a:lnTo>
                  <a:cubicBezTo>
                    <a:pt x="4692" y="420"/>
                    <a:pt x="4691" y="421"/>
                    <a:pt x="4689" y="422"/>
                  </a:cubicBezTo>
                  <a:lnTo>
                    <a:pt x="4689" y="422"/>
                  </a:lnTo>
                  <a:cubicBezTo>
                    <a:pt x="4682" y="428"/>
                    <a:pt x="4675" y="434"/>
                    <a:pt x="4667" y="440"/>
                  </a:cubicBezTo>
                  <a:lnTo>
                    <a:pt x="4667" y="440"/>
                  </a:lnTo>
                  <a:cubicBezTo>
                    <a:pt x="4666" y="441"/>
                    <a:pt x="4665" y="442"/>
                    <a:pt x="4663" y="443"/>
                  </a:cubicBezTo>
                  <a:lnTo>
                    <a:pt x="4663" y="443"/>
                  </a:lnTo>
                  <a:cubicBezTo>
                    <a:pt x="4657" y="448"/>
                    <a:pt x="4650" y="453"/>
                    <a:pt x="4643" y="458"/>
                  </a:cubicBezTo>
                  <a:lnTo>
                    <a:pt x="4643" y="458"/>
                  </a:lnTo>
                  <a:cubicBezTo>
                    <a:pt x="4641" y="459"/>
                    <a:pt x="4640" y="460"/>
                    <a:pt x="4638" y="461"/>
                  </a:cubicBezTo>
                  <a:lnTo>
                    <a:pt x="4638" y="461"/>
                  </a:lnTo>
                  <a:cubicBezTo>
                    <a:pt x="4630" y="466"/>
                    <a:pt x="4622" y="472"/>
                    <a:pt x="4615" y="478"/>
                  </a:cubicBezTo>
                  <a:lnTo>
                    <a:pt x="4615" y="478"/>
                  </a:lnTo>
                  <a:cubicBezTo>
                    <a:pt x="4613" y="479"/>
                    <a:pt x="4611" y="480"/>
                    <a:pt x="4610" y="481"/>
                  </a:cubicBezTo>
                  <a:lnTo>
                    <a:pt x="4610" y="481"/>
                  </a:lnTo>
                  <a:cubicBezTo>
                    <a:pt x="4602" y="486"/>
                    <a:pt x="4594" y="491"/>
                    <a:pt x="4587" y="495"/>
                  </a:cubicBezTo>
                  <a:lnTo>
                    <a:pt x="4587" y="495"/>
                  </a:lnTo>
                  <a:cubicBezTo>
                    <a:pt x="4586" y="496"/>
                    <a:pt x="4585" y="497"/>
                    <a:pt x="4583" y="498"/>
                  </a:cubicBezTo>
                  <a:lnTo>
                    <a:pt x="4583" y="498"/>
                  </a:lnTo>
                  <a:cubicBezTo>
                    <a:pt x="4575" y="503"/>
                    <a:pt x="4566" y="508"/>
                    <a:pt x="4558" y="513"/>
                  </a:cubicBezTo>
                  <a:lnTo>
                    <a:pt x="4558" y="513"/>
                  </a:lnTo>
                  <a:cubicBezTo>
                    <a:pt x="4556" y="514"/>
                    <a:pt x="4553" y="516"/>
                    <a:pt x="4552" y="517"/>
                  </a:cubicBezTo>
                  <a:lnTo>
                    <a:pt x="4552" y="517"/>
                  </a:lnTo>
                  <a:cubicBezTo>
                    <a:pt x="4543" y="522"/>
                    <a:pt x="4535" y="526"/>
                    <a:pt x="4525" y="531"/>
                  </a:cubicBezTo>
                  <a:lnTo>
                    <a:pt x="4525" y="531"/>
                  </a:lnTo>
                  <a:cubicBezTo>
                    <a:pt x="4525" y="531"/>
                    <a:pt x="4525" y="531"/>
                    <a:pt x="4524" y="531"/>
                  </a:cubicBezTo>
                  <a:lnTo>
                    <a:pt x="4524" y="531"/>
                  </a:lnTo>
                  <a:cubicBezTo>
                    <a:pt x="4515" y="536"/>
                    <a:pt x="4506" y="541"/>
                    <a:pt x="4496" y="546"/>
                  </a:cubicBezTo>
                  <a:lnTo>
                    <a:pt x="4496" y="546"/>
                  </a:lnTo>
                  <a:cubicBezTo>
                    <a:pt x="4494" y="547"/>
                    <a:pt x="4492" y="548"/>
                    <a:pt x="4490" y="549"/>
                  </a:cubicBezTo>
                  <a:lnTo>
                    <a:pt x="4490" y="549"/>
                  </a:lnTo>
                  <a:cubicBezTo>
                    <a:pt x="4481" y="553"/>
                    <a:pt x="4471" y="558"/>
                    <a:pt x="4462" y="563"/>
                  </a:cubicBezTo>
                  <a:lnTo>
                    <a:pt x="4462" y="563"/>
                  </a:lnTo>
                  <a:cubicBezTo>
                    <a:pt x="4460" y="563"/>
                    <a:pt x="4460" y="563"/>
                    <a:pt x="4459" y="564"/>
                  </a:cubicBezTo>
                  <a:lnTo>
                    <a:pt x="4459" y="564"/>
                  </a:lnTo>
                  <a:cubicBezTo>
                    <a:pt x="4449" y="568"/>
                    <a:pt x="4441" y="572"/>
                    <a:pt x="4432" y="575"/>
                  </a:cubicBezTo>
                  <a:lnTo>
                    <a:pt x="4432" y="575"/>
                  </a:lnTo>
                  <a:cubicBezTo>
                    <a:pt x="4429" y="576"/>
                    <a:pt x="4427" y="577"/>
                    <a:pt x="4425" y="578"/>
                  </a:cubicBezTo>
                  <a:lnTo>
                    <a:pt x="4425" y="578"/>
                  </a:lnTo>
                  <a:cubicBezTo>
                    <a:pt x="4415" y="583"/>
                    <a:pt x="4405" y="586"/>
                    <a:pt x="4395" y="591"/>
                  </a:cubicBezTo>
                  <a:lnTo>
                    <a:pt x="4395" y="591"/>
                  </a:lnTo>
                  <a:cubicBezTo>
                    <a:pt x="4393" y="591"/>
                    <a:pt x="4391" y="592"/>
                    <a:pt x="4389" y="593"/>
                  </a:cubicBezTo>
                  <a:lnTo>
                    <a:pt x="4389" y="593"/>
                  </a:lnTo>
                  <a:cubicBezTo>
                    <a:pt x="4381" y="596"/>
                    <a:pt x="4372" y="599"/>
                    <a:pt x="4363" y="602"/>
                  </a:cubicBezTo>
                  <a:lnTo>
                    <a:pt x="4363" y="602"/>
                  </a:lnTo>
                  <a:cubicBezTo>
                    <a:pt x="4361" y="604"/>
                    <a:pt x="4358" y="604"/>
                    <a:pt x="4357" y="605"/>
                  </a:cubicBezTo>
                  <a:lnTo>
                    <a:pt x="4357" y="605"/>
                  </a:lnTo>
                  <a:cubicBezTo>
                    <a:pt x="4346" y="609"/>
                    <a:pt x="4336" y="612"/>
                    <a:pt x="4325" y="615"/>
                  </a:cubicBezTo>
                  <a:lnTo>
                    <a:pt x="4325" y="615"/>
                  </a:lnTo>
                  <a:cubicBezTo>
                    <a:pt x="4323" y="616"/>
                    <a:pt x="4321" y="617"/>
                    <a:pt x="4318" y="618"/>
                  </a:cubicBezTo>
                  <a:lnTo>
                    <a:pt x="4318" y="618"/>
                  </a:lnTo>
                  <a:cubicBezTo>
                    <a:pt x="4309" y="621"/>
                    <a:pt x="4300" y="624"/>
                    <a:pt x="4290" y="626"/>
                  </a:cubicBezTo>
                  <a:lnTo>
                    <a:pt x="4290" y="626"/>
                  </a:lnTo>
                  <a:cubicBezTo>
                    <a:pt x="4288" y="627"/>
                    <a:pt x="4287" y="627"/>
                    <a:pt x="4285" y="628"/>
                  </a:cubicBezTo>
                  <a:lnTo>
                    <a:pt x="4285" y="628"/>
                  </a:lnTo>
                  <a:cubicBezTo>
                    <a:pt x="4273" y="631"/>
                    <a:pt x="4262" y="634"/>
                    <a:pt x="4249" y="638"/>
                  </a:cubicBezTo>
                  <a:lnTo>
                    <a:pt x="4249" y="638"/>
                  </a:lnTo>
                  <a:cubicBezTo>
                    <a:pt x="4247" y="638"/>
                    <a:pt x="4245" y="639"/>
                    <a:pt x="4243" y="640"/>
                  </a:cubicBezTo>
                  <a:lnTo>
                    <a:pt x="4243" y="640"/>
                  </a:lnTo>
                  <a:cubicBezTo>
                    <a:pt x="4231" y="643"/>
                    <a:pt x="4219" y="646"/>
                    <a:pt x="4207" y="648"/>
                  </a:cubicBezTo>
                  <a:lnTo>
                    <a:pt x="4207" y="648"/>
                  </a:lnTo>
                  <a:cubicBezTo>
                    <a:pt x="4205" y="649"/>
                    <a:pt x="4203" y="649"/>
                    <a:pt x="4201" y="649"/>
                  </a:cubicBezTo>
                  <a:lnTo>
                    <a:pt x="4201" y="649"/>
                  </a:lnTo>
                  <a:cubicBezTo>
                    <a:pt x="4189" y="652"/>
                    <a:pt x="4177" y="655"/>
                    <a:pt x="4164" y="657"/>
                  </a:cubicBezTo>
                  <a:lnTo>
                    <a:pt x="4164" y="657"/>
                  </a:lnTo>
                  <a:cubicBezTo>
                    <a:pt x="4164" y="657"/>
                    <a:pt x="4163" y="658"/>
                    <a:pt x="4162" y="658"/>
                  </a:cubicBezTo>
                  <a:lnTo>
                    <a:pt x="4162" y="658"/>
                  </a:lnTo>
                  <a:cubicBezTo>
                    <a:pt x="4149" y="660"/>
                    <a:pt x="4137" y="663"/>
                    <a:pt x="4124" y="665"/>
                  </a:cubicBezTo>
                  <a:lnTo>
                    <a:pt x="4124" y="665"/>
                  </a:lnTo>
                  <a:cubicBezTo>
                    <a:pt x="4121" y="665"/>
                    <a:pt x="4118" y="666"/>
                    <a:pt x="4116" y="667"/>
                  </a:cubicBezTo>
                  <a:lnTo>
                    <a:pt x="4116" y="667"/>
                  </a:lnTo>
                  <a:cubicBezTo>
                    <a:pt x="4107" y="668"/>
                    <a:pt x="4098" y="670"/>
                    <a:pt x="4090" y="671"/>
                  </a:cubicBezTo>
                  <a:lnTo>
                    <a:pt x="4090" y="671"/>
                  </a:lnTo>
                  <a:cubicBezTo>
                    <a:pt x="4089" y="671"/>
                    <a:pt x="4087" y="672"/>
                    <a:pt x="4086" y="672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Poppins" pitchFamily="2" charset="77"/>
              </a:endParaRPr>
            </a:p>
          </p:txBody>
        </p:sp>
        <p:sp>
          <p:nvSpPr>
            <p:cNvPr id="8" name="Freeform 4"/>
            <p:cNvSpPr>
              <a:spLocks noChangeArrowheads="1"/>
            </p:cNvSpPr>
            <p:nvPr/>
          </p:nvSpPr>
          <p:spPr bwMode="auto">
            <a:xfrm>
              <a:off x="8619089" y="11853907"/>
              <a:ext cx="15754249" cy="1054525"/>
            </a:xfrm>
            <a:custGeom>
              <a:avLst/>
              <a:gdLst>
                <a:gd name="T0" fmla="*/ 1016 w 12645"/>
                <a:gd name="T1" fmla="*/ 688 h 847"/>
                <a:gd name="T2" fmla="*/ 932 w 12645"/>
                <a:gd name="T3" fmla="*/ 683 h 847"/>
                <a:gd name="T4" fmla="*/ 892 w 12645"/>
                <a:gd name="T5" fmla="*/ 680 h 847"/>
                <a:gd name="T6" fmla="*/ 845 w 12645"/>
                <a:gd name="T7" fmla="*/ 674 h 847"/>
                <a:gd name="T8" fmla="*/ 805 w 12645"/>
                <a:gd name="T9" fmla="*/ 668 h 847"/>
                <a:gd name="T10" fmla="*/ 745 w 12645"/>
                <a:gd name="T11" fmla="*/ 657 h 847"/>
                <a:gd name="T12" fmla="*/ 706 w 12645"/>
                <a:gd name="T13" fmla="*/ 648 h 847"/>
                <a:gd name="T14" fmla="*/ 632 w 12645"/>
                <a:gd name="T15" fmla="*/ 629 h 847"/>
                <a:gd name="T16" fmla="*/ 591 w 12645"/>
                <a:gd name="T17" fmla="*/ 616 h 847"/>
                <a:gd name="T18" fmla="*/ 532 w 12645"/>
                <a:gd name="T19" fmla="*/ 595 h 847"/>
                <a:gd name="T20" fmla="*/ 496 w 12645"/>
                <a:gd name="T21" fmla="*/ 581 h 847"/>
                <a:gd name="T22" fmla="*/ 443 w 12645"/>
                <a:gd name="T23" fmla="*/ 558 h 847"/>
                <a:gd name="T24" fmla="*/ 411 w 12645"/>
                <a:gd name="T25" fmla="*/ 542 h 847"/>
                <a:gd name="T26" fmla="*/ 361 w 12645"/>
                <a:gd name="T27" fmla="*/ 515 h 847"/>
                <a:gd name="T28" fmla="*/ 328 w 12645"/>
                <a:gd name="T29" fmla="*/ 496 h 847"/>
                <a:gd name="T30" fmla="*/ 285 w 12645"/>
                <a:gd name="T31" fmla="*/ 468 h 847"/>
                <a:gd name="T32" fmla="*/ 255 w 12645"/>
                <a:gd name="T33" fmla="*/ 445 h 847"/>
                <a:gd name="T34" fmla="*/ 215 w 12645"/>
                <a:gd name="T35" fmla="*/ 414 h 847"/>
                <a:gd name="T36" fmla="*/ 190 w 12645"/>
                <a:gd name="T37" fmla="*/ 392 h 847"/>
                <a:gd name="T38" fmla="*/ 155 w 12645"/>
                <a:gd name="T39" fmla="*/ 357 h 847"/>
                <a:gd name="T40" fmla="*/ 134 w 12645"/>
                <a:gd name="T41" fmla="*/ 334 h 847"/>
                <a:gd name="T42" fmla="*/ 104 w 12645"/>
                <a:gd name="T43" fmla="*/ 297 h 847"/>
                <a:gd name="T44" fmla="*/ 87 w 12645"/>
                <a:gd name="T45" fmla="*/ 272 h 847"/>
                <a:gd name="T46" fmla="*/ 63 w 12645"/>
                <a:gd name="T47" fmla="*/ 234 h 847"/>
                <a:gd name="T48" fmla="*/ 50 w 12645"/>
                <a:gd name="T49" fmla="*/ 208 h 847"/>
                <a:gd name="T50" fmla="*/ 32 w 12645"/>
                <a:gd name="T51" fmla="*/ 168 h 847"/>
                <a:gd name="T52" fmla="*/ 23 w 12645"/>
                <a:gd name="T53" fmla="*/ 141 h 847"/>
                <a:gd name="T54" fmla="*/ 11 w 12645"/>
                <a:gd name="T55" fmla="*/ 99 h 847"/>
                <a:gd name="T56" fmla="*/ 6 w 12645"/>
                <a:gd name="T57" fmla="*/ 72 h 847"/>
                <a:gd name="T58" fmla="*/ 1 w 12645"/>
                <a:gd name="T59" fmla="*/ 28 h 847"/>
                <a:gd name="T60" fmla="*/ 0 w 12645"/>
                <a:gd name="T61" fmla="*/ 178 h 847"/>
                <a:gd name="T62" fmla="*/ 3 w 12645"/>
                <a:gd name="T63" fmla="*/ 206 h 847"/>
                <a:gd name="T64" fmla="*/ 10 w 12645"/>
                <a:gd name="T65" fmla="*/ 249 h 847"/>
                <a:gd name="T66" fmla="*/ 16 w 12645"/>
                <a:gd name="T67" fmla="*/ 277 h 847"/>
                <a:gd name="T68" fmla="*/ 30 w 12645"/>
                <a:gd name="T69" fmla="*/ 318 h 847"/>
                <a:gd name="T70" fmla="*/ 41 w 12645"/>
                <a:gd name="T71" fmla="*/ 345 h 847"/>
                <a:gd name="T72" fmla="*/ 60 w 12645"/>
                <a:gd name="T73" fmla="*/ 385 h 847"/>
                <a:gd name="T74" fmla="*/ 76 w 12645"/>
                <a:gd name="T75" fmla="*/ 412 h 847"/>
                <a:gd name="T76" fmla="*/ 101 w 12645"/>
                <a:gd name="T77" fmla="*/ 449 h 847"/>
                <a:gd name="T78" fmla="*/ 122 w 12645"/>
                <a:gd name="T79" fmla="*/ 475 h 847"/>
                <a:gd name="T80" fmla="*/ 153 w 12645"/>
                <a:gd name="T81" fmla="*/ 511 h 847"/>
                <a:gd name="T82" fmla="*/ 177 w 12645"/>
                <a:gd name="T83" fmla="*/ 535 h 847"/>
                <a:gd name="T84" fmla="*/ 214 w 12645"/>
                <a:gd name="T85" fmla="*/ 569 h 847"/>
                <a:gd name="T86" fmla="*/ 239 w 12645"/>
                <a:gd name="T87" fmla="*/ 590 h 847"/>
                <a:gd name="T88" fmla="*/ 281 w 12645"/>
                <a:gd name="T89" fmla="*/ 620 h 847"/>
                <a:gd name="T90" fmla="*/ 309 w 12645"/>
                <a:gd name="T91" fmla="*/ 640 h 847"/>
                <a:gd name="T92" fmla="*/ 355 w 12645"/>
                <a:gd name="T93" fmla="*/ 668 h 847"/>
                <a:gd name="T94" fmla="*/ 386 w 12645"/>
                <a:gd name="T95" fmla="*/ 686 h 847"/>
                <a:gd name="T96" fmla="*/ 436 w 12645"/>
                <a:gd name="T97" fmla="*/ 711 h 847"/>
                <a:gd name="T98" fmla="*/ 470 w 12645"/>
                <a:gd name="T99" fmla="*/ 726 h 847"/>
                <a:gd name="T100" fmla="*/ 523 w 12645"/>
                <a:gd name="T101" fmla="*/ 748 h 847"/>
                <a:gd name="T102" fmla="*/ 558 w 12645"/>
                <a:gd name="T103" fmla="*/ 761 h 847"/>
                <a:gd name="T104" fmla="*/ 599 w 12645"/>
                <a:gd name="T105" fmla="*/ 774 h 847"/>
                <a:gd name="T106" fmla="*/ 665 w 12645"/>
                <a:gd name="T107" fmla="*/ 794 h 847"/>
                <a:gd name="T108" fmla="*/ 708 w 12645"/>
                <a:gd name="T109" fmla="*/ 804 h 847"/>
                <a:gd name="T110" fmla="*/ 745 w 12645"/>
                <a:gd name="T111" fmla="*/ 813 h 847"/>
                <a:gd name="T112" fmla="*/ 805 w 12645"/>
                <a:gd name="T113" fmla="*/ 824 h 847"/>
                <a:gd name="T114" fmla="*/ 838 w 12645"/>
                <a:gd name="T115" fmla="*/ 829 h 847"/>
                <a:gd name="T116" fmla="*/ 874 w 12645"/>
                <a:gd name="T117" fmla="*/ 834 h 847"/>
                <a:gd name="T118" fmla="*/ 922 w 12645"/>
                <a:gd name="T119" fmla="*/ 839 h 847"/>
                <a:gd name="T120" fmla="*/ 961 w 12645"/>
                <a:gd name="T121" fmla="*/ 842 h 847"/>
                <a:gd name="T122" fmla="*/ 1016 w 12645"/>
                <a:gd name="T123" fmla="*/ 845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645" h="847">
                  <a:moveTo>
                    <a:pt x="1072" y="690"/>
                  </a:moveTo>
                  <a:lnTo>
                    <a:pt x="1072" y="690"/>
                  </a:lnTo>
                  <a:cubicBezTo>
                    <a:pt x="1053" y="690"/>
                    <a:pt x="1035" y="689"/>
                    <a:pt x="1016" y="688"/>
                  </a:cubicBezTo>
                  <a:lnTo>
                    <a:pt x="1016" y="688"/>
                  </a:lnTo>
                  <a:lnTo>
                    <a:pt x="1016" y="688"/>
                  </a:lnTo>
                  <a:lnTo>
                    <a:pt x="1016" y="688"/>
                  </a:lnTo>
                  <a:cubicBezTo>
                    <a:pt x="997" y="688"/>
                    <a:pt x="979" y="687"/>
                    <a:pt x="962" y="686"/>
                  </a:cubicBezTo>
                  <a:lnTo>
                    <a:pt x="962" y="686"/>
                  </a:lnTo>
                  <a:cubicBezTo>
                    <a:pt x="959" y="686"/>
                    <a:pt x="958" y="685"/>
                    <a:pt x="956" y="685"/>
                  </a:cubicBezTo>
                  <a:lnTo>
                    <a:pt x="956" y="685"/>
                  </a:lnTo>
                  <a:cubicBezTo>
                    <a:pt x="948" y="685"/>
                    <a:pt x="940" y="684"/>
                    <a:pt x="932" y="683"/>
                  </a:cubicBezTo>
                  <a:lnTo>
                    <a:pt x="932" y="683"/>
                  </a:lnTo>
                  <a:cubicBezTo>
                    <a:pt x="929" y="683"/>
                    <a:pt x="926" y="683"/>
                    <a:pt x="922" y="683"/>
                  </a:cubicBezTo>
                  <a:lnTo>
                    <a:pt x="922" y="683"/>
                  </a:lnTo>
                  <a:cubicBezTo>
                    <a:pt x="916" y="682"/>
                    <a:pt x="910" y="681"/>
                    <a:pt x="903" y="681"/>
                  </a:cubicBezTo>
                  <a:lnTo>
                    <a:pt x="903" y="681"/>
                  </a:lnTo>
                  <a:cubicBezTo>
                    <a:pt x="899" y="680"/>
                    <a:pt x="896" y="680"/>
                    <a:pt x="892" y="680"/>
                  </a:cubicBezTo>
                  <a:lnTo>
                    <a:pt x="892" y="680"/>
                  </a:lnTo>
                  <a:cubicBezTo>
                    <a:pt x="886" y="679"/>
                    <a:pt x="880" y="679"/>
                    <a:pt x="874" y="678"/>
                  </a:cubicBezTo>
                  <a:lnTo>
                    <a:pt x="874" y="678"/>
                  </a:lnTo>
                  <a:cubicBezTo>
                    <a:pt x="871" y="677"/>
                    <a:pt x="867" y="677"/>
                    <a:pt x="863" y="676"/>
                  </a:cubicBezTo>
                  <a:lnTo>
                    <a:pt x="863" y="676"/>
                  </a:lnTo>
                  <a:cubicBezTo>
                    <a:pt x="857" y="675"/>
                    <a:pt x="851" y="675"/>
                    <a:pt x="845" y="674"/>
                  </a:cubicBezTo>
                  <a:lnTo>
                    <a:pt x="845" y="674"/>
                  </a:lnTo>
                  <a:cubicBezTo>
                    <a:pt x="841" y="674"/>
                    <a:pt x="838" y="673"/>
                    <a:pt x="835" y="672"/>
                  </a:cubicBezTo>
                  <a:lnTo>
                    <a:pt x="835" y="672"/>
                  </a:lnTo>
                  <a:cubicBezTo>
                    <a:pt x="825" y="671"/>
                    <a:pt x="816" y="669"/>
                    <a:pt x="806" y="668"/>
                  </a:cubicBezTo>
                  <a:lnTo>
                    <a:pt x="806" y="668"/>
                  </a:lnTo>
                  <a:cubicBezTo>
                    <a:pt x="805" y="668"/>
                    <a:pt x="805" y="668"/>
                    <a:pt x="805" y="668"/>
                  </a:cubicBezTo>
                  <a:lnTo>
                    <a:pt x="805" y="668"/>
                  </a:lnTo>
                  <a:cubicBezTo>
                    <a:pt x="795" y="666"/>
                    <a:pt x="785" y="664"/>
                    <a:pt x="775" y="663"/>
                  </a:cubicBezTo>
                  <a:lnTo>
                    <a:pt x="775" y="663"/>
                  </a:lnTo>
                  <a:cubicBezTo>
                    <a:pt x="772" y="662"/>
                    <a:pt x="769" y="661"/>
                    <a:pt x="766" y="661"/>
                  </a:cubicBezTo>
                  <a:lnTo>
                    <a:pt x="766" y="661"/>
                  </a:lnTo>
                  <a:cubicBezTo>
                    <a:pt x="759" y="659"/>
                    <a:pt x="752" y="658"/>
                    <a:pt x="745" y="657"/>
                  </a:cubicBezTo>
                  <a:lnTo>
                    <a:pt x="745" y="657"/>
                  </a:lnTo>
                  <a:cubicBezTo>
                    <a:pt x="742" y="656"/>
                    <a:pt x="739" y="655"/>
                    <a:pt x="736" y="655"/>
                  </a:cubicBezTo>
                  <a:lnTo>
                    <a:pt x="736" y="655"/>
                  </a:lnTo>
                  <a:cubicBezTo>
                    <a:pt x="728" y="653"/>
                    <a:pt x="721" y="652"/>
                    <a:pt x="713" y="650"/>
                  </a:cubicBezTo>
                  <a:lnTo>
                    <a:pt x="713" y="650"/>
                  </a:lnTo>
                  <a:cubicBezTo>
                    <a:pt x="711" y="649"/>
                    <a:pt x="709" y="648"/>
                    <a:pt x="706" y="648"/>
                  </a:cubicBezTo>
                  <a:lnTo>
                    <a:pt x="706" y="648"/>
                  </a:lnTo>
                  <a:cubicBezTo>
                    <a:pt x="695" y="646"/>
                    <a:pt x="684" y="642"/>
                    <a:pt x="673" y="640"/>
                  </a:cubicBezTo>
                  <a:lnTo>
                    <a:pt x="673" y="640"/>
                  </a:lnTo>
                  <a:cubicBezTo>
                    <a:pt x="670" y="639"/>
                    <a:pt x="668" y="639"/>
                    <a:pt x="665" y="637"/>
                  </a:cubicBezTo>
                  <a:lnTo>
                    <a:pt x="665" y="637"/>
                  </a:lnTo>
                  <a:cubicBezTo>
                    <a:pt x="654" y="635"/>
                    <a:pt x="643" y="632"/>
                    <a:pt x="632" y="629"/>
                  </a:cubicBezTo>
                  <a:lnTo>
                    <a:pt x="632" y="629"/>
                  </a:lnTo>
                  <a:cubicBezTo>
                    <a:pt x="632" y="628"/>
                    <a:pt x="632" y="628"/>
                    <a:pt x="632" y="628"/>
                  </a:cubicBezTo>
                  <a:lnTo>
                    <a:pt x="632" y="628"/>
                  </a:lnTo>
                  <a:cubicBezTo>
                    <a:pt x="621" y="625"/>
                    <a:pt x="610" y="622"/>
                    <a:pt x="599" y="618"/>
                  </a:cubicBezTo>
                  <a:lnTo>
                    <a:pt x="599" y="618"/>
                  </a:lnTo>
                  <a:cubicBezTo>
                    <a:pt x="596" y="618"/>
                    <a:pt x="594" y="617"/>
                    <a:pt x="591" y="616"/>
                  </a:cubicBezTo>
                  <a:lnTo>
                    <a:pt x="591" y="616"/>
                  </a:lnTo>
                  <a:cubicBezTo>
                    <a:pt x="581" y="612"/>
                    <a:pt x="570" y="609"/>
                    <a:pt x="559" y="606"/>
                  </a:cubicBezTo>
                  <a:lnTo>
                    <a:pt x="559" y="606"/>
                  </a:lnTo>
                  <a:cubicBezTo>
                    <a:pt x="558" y="605"/>
                    <a:pt x="556" y="604"/>
                    <a:pt x="554" y="603"/>
                  </a:cubicBezTo>
                  <a:lnTo>
                    <a:pt x="554" y="603"/>
                  </a:lnTo>
                  <a:cubicBezTo>
                    <a:pt x="547" y="601"/>
                    <a:pt x="539" y="598"/>
                    <a:pt x="532" y="595"/>
                  </a:cubicBezTo>
                  <a:lnTo>
                    <a:pt x="532" y="595"/>
                  </a:lnTo>
                  <a:cubicBezTo>
                    <a:pt x="529" y="594"/>
                    <a:pt x="526" y="593"/>
                    <a:pt x="523" y="592"/>
                  </a:cubicBezTo>
                  <a:lnTo>
                    <a:pt x="523" y="592"/>
                  </a:lnTo>
                  <a:cubicBezTo>
                    <a:pt x="516" y="589"/>
                    <a:pt x="509" y="586"/>
                    <a:pt x="501" y="583"/>
                  </a:cubicBezTo>
                  <a:lnTo>
                    <a:pt x="501" y="583"/>
                  </a:lnTo>
                  <a:cubicBezTo>
                    <a:pt x="500" y="583"/>
                    <a:pt x="498" y="582"/>
                    <a:pt x="496" y="581"/>
                  </a:cubicBezTo>
                  <a:lnTo>
                    <a:pt x="496" y="581"/>
                  </a:lnTo>
                  <a:cubicBezTo>
                    <a:pt x="487" y="578"/>
                    <a:pt x="479" y="574"/>
                    <a:pt x="470" y="570"/>
                  </a:cubicBezTo>
                  <a:lnTo>
                    <a:pt x="470" y="570"/>
                  </a:lnTo>
                  <a:cubicBezTo>
                    <a:pt x="468" y="569"/>
                    <a:pt x="465" y="568"/>
                    <a:pt x="463" y="567"/>
                  </a:cubicBezTo>
                  <a:lnTo>
                    <a:pt x="463" y="567"/>
                  </a:lnTo>
                  <a:cubicBezTo>
                    <a:pt x="457" y="564"/>
                    <a:pt x="450" y="561"/>
                    <a:pt x="443" y="558"/>
                  </a:cubicBezTo>
                  <a:lnTo>
                    <a:pt x="443" y="558"/>
                  </a:lnTo>
                  <a:cubicBezTo>
                    <a:pt x="441" y="557"/>
                    <a:pt x="438" y="555"/>
                    <a:pt x="436" y="554"/>
                  </a:cubicBezTo>
                  <a:lnTo>
                    <a:pt x="436" y="554"/>
                  </a:lnTo>
                  <a:cubicBezTo>
                    <a:pt x="427" y="551"/>
                    <a:pt x="419" y="546"/>
                    <a:pt x="411" y="543"/>
                  </a:cubicBezTo>
                  <a:lnTo>
                    <a:pt x="411" y="543"/>
                  </a:lnTo>
                  <a:lnTo>
                    <a:pt x="411" y="542"/>
                  </a:lnTo>
                  <a:lnTo>
                    <a:pt x="411" y="542"/>
                  </a:lnTo>
                  <a:cubicBezTo>
                    <a:pt x="402" y="538"/>
                    <a:pt x="394" y="533"/>
                    <a:pt x="386" y="529"/>
                  </a:cubicBezTo>
                  <a:lnTo>
                    <a:pt x="386" y="529"/>
                  </a:lnTo>
                  <a:cubicBezTo>
                    <a:pt x="384" y="528"/>
                    <a:pt x="381" y="527"/>
                    <a:pt x="379" y="526"/>
                  </a:cubicBezTo>
                  <a:lnTo>
                    <a:pt x="379" y="526"/>
                  </a:lnTo>
                  <a:cubicBezTo>
                    <a:pt x="373" y="523"/>
                    <a:pt x="367" y="519"/>
                    <a:pt x="361" y="515"/>
                  </a:cubicBezTo>
                  <a:lnTo>
                    <a:pt x="361" y="515"/>
                  </a:lnTo>
                  <a:cubicBezTo>
                    <a:pt x="359" y="515"/>
                    <a:pt x="357" y="513"/>
                    <a:pt x="355" y="512"/>
                  </a:cubicBezTo>
                  <a:lnTo>
                    <a:pt x="355" y="512"/>
                  </a:lnTo>
                  <a:cubicBezTo>
                    <a:pt x="346" y="507"/>
                    <a:pt x="339" y="503"/>
                    <a:pt x="331" y="498"/>
                  </a:cubicBezTo>
                  <a:lnTo>
                    <a:pt x="331" y="498"/>
                  </a:lnTo>
                  <a:cubicBezTo>
                    <a:pt x="330" y="497"/>
                    <a:pt x="329" y="497"/>
                    <a:pt x="328" y="496"/>
                  </a:cubicBezTo>
                  <a:lnTo>
                    <a:pt x="328" y="496"/>
                  </a:lnTo>
                  <a:cubicBezTo>
                    <a:pt x="322" y="492"/>
                    <a:pt x="315" y="488"/>
                    <a:pt x="309" y="484"/>
                  </a:cubicBezTo>
                  <a:lnTo>
                    <a:pt x="309" y="484"/>
                  </a:lnTo>
                  <a:cubicBezTo>
                    <a:pt x="307" y="482"/>
                    <a:pt x="304" y="481"/>
                    <a:pt x="302" y="480"/>
                  </a:cubicBezTo>
                  <a:lnTo>
                    <a:pt x="302" y="480"/>
                  </a:lnTo>
                  <a:cubicBezTo>
                    <a:pt x="296" y="475"/>
                    <a:pt x="291" y="472"/>
                    <a:pt x="285" y="468"/>
                  </a:cubicBezTo>
                  <a:lnTo>
                    <a:pt x="285" y="468"/>
                  </a:lnTo>
                  <a:cubicBezTo>
                    <a:pt x="283" y="466"/>
                    <a:pt x="282" y="466"/>
                    <a:pt x="281" y="464"/>
                  </a:cubicBezTo>
                  <a:lnTo>
                    <a:pt x="281" y="464"/>
                  </a:lnTo>
                  <a:cubicBezTo>
                    <a:pt x="273" y="460"/>
                    <a:pt x="266" y="455"/>
                    <a:pt x="260" y="449"/>
                  </a:cubicBezTo>
                  <a:lnTo>
                    <a:pt x="260" y="449"/>
                  </a:lnTo>
                  <a:cubicBezTo>
                    <a:pt x="258" y="448"/>
                    <a:pt x="256" y="447"/>
                    <a:pt x="255" y="445"/>
                  </a:cubicBezTo>
                  <a:lnTo>
                    <a:pt x="255" y="445"/>
                  </a:lnTo>
                  <a:cubicBezTo>
                    <a:pt x="249" y="442"/>
                    <a:pt x="244" y="438"/>
                    <a:pt x="239" y="433"/>
                  </a:cubicBezTo>
                  <a:lnTo>
                    <a:pt x="239" y="433"/>
                  </a:lnTo>
                  <a:cubicBezTo>
                    <a:pt x="237" y="432"/>
                    <a:pt x="235" y="430"/>
                    <a:pt x="233" y="429"/>
                  </a:cubicBezTo>
                  <a:lnTo>
                    <a:pt x="233" y="429"/>
                  </a:lnTo>
                  <a:cubicBezTo>
                    <a:pt x="227" y="424"/>
                    <a:pt x="221" y="419"/>
                    <a:pt x="215" y="414"/>
                  </a:cubicBezTo>
                  <a:lnTo>
                    <a:pt x="215" y="414"/>
                  </a:lnTo>
                  <a:cubicBezTo>
                    <a:pt x="214" y="414"/>
                    <a:pt x="214" y="413"/>
                    <a:pt x="214" y="412"/>
                  </a:cubicBezTo>
                  <a:lnTo>
                    <a:pt x="214" y="412"/>
                  </a:lnTo>
                  <a:cubicBezTo>
                    <a:pt x="207" y="407"/>
                    <a:pt x="201" y="401"/>
                    <a:pt x="195" y="396"/>
                  </a:cubicBezTo>
                  <a:lnTo>
                    <a:pt x="195" y="396"/>
                  </a:lnTo>
                  <a:cubicBezTo>
                    <a:pt x="193" y="395"/>
                    <a:pt x="192" y="393"/>
                    <a:pt x="190" y="392"/>
                  </a:cubicBezTo>
                  <a:lnTo>
                    <a:pt x="190" y="392"/>
                  </a:lnTo>
                  <a:cubicBezTo>
                    <a:pt x="185" y="387"/>
                    <a:pt x="181" y="383"/>
                    <a:pt x="177" y="379"/>
                  </a:cubicBezTo>
                  <a:lnTo>
                    <a:pt x="177" y="379"/>
                  </a:lnTo>
                  <a:cubicBezTo>
                    <a:pt x="175" y="377"/>
                    <a:pt x="173" y="376"/>
                    <a:pt x="172" y="374"/>
                  </a:cubicBezTo>
                  <a:lnTo>
                    <a:pt x="172" y="374"/>
                  </a:lnTo>
                  <a:cubicBezTo>
                    <a:pt x="166" y="369"/>
                    <a:pt x="160" y="362"/>
                    <a:pt x="155" y="357"/>
                  </a:cubicBezTo>
                  <a:lnTo>
                    <a:pt x="155" y="357"/>
                  </a:lnTo>
                  <a:cubicBezTo>
                    <a:pt x="154" y="356"/>
                    <a:pt x="153" y="356"/>
                    <a:pt x="153" y="354"/>
                  </a:cubicBezTo>
                  <a:lnTo>
                    <a:pt x="153" y="354"/>
                  </a:lnTo>
                  <a:cubicBezTo>
                    <a:pt x="148" y="349"/>
                    <a:pt x="144" y="344"/>
                    <a:pt x="139" y="339"/>
                  </a:cubicBezTo>
                  <a:lnTo>
                    <a:pt x="139" y="339"/>
                  </a:lnTo>
                  <a:cubicBezTo>
                    <a:pt x="138" y="337"/>
                    <a:pt x="135" y="335"/>
                    <a:pt x="134" y="334"/>
                  </a:cubicBezTo>
                  <a:lnTo>
                    <a:pt x="134" y="334"/>
                  </a:lnTo>
                  <a:cubicBezTo>
                    <a:pt x="130" y="329"/>
                    <a:pt x="126" y="324"/>
                    <a:pt x="122" y="319"/>
                  </a:cubicBezTo>
                  <a:lnTo>
                    <a:pt x="122" y="319"/>
                  </a:lnTo>
                  <a:cubicBezTo>
                    <a:pt x="121" y="318"/>
                    <a:pt x="120" y="317"/>
                    <a:pt x="118" y="315"/>
                  </a:cubicBezTo>
                  <a:lnTo>
                    <a:pt x="118" y="315"/>
                  </a:lnTo>
                  <a:cubicBezTo>
                    <a:pt x="114" y="309"/>
                    <a:pt x="109" y="303"/>
                    <a:pt x="104" y="297"/>
                  </a:cubicBezTo>
                  <a:lnTo>
                    <a:pt x="104" y="297"/>
                  </a:lnTo>
                  <a:cubicBezTo>
                    <a:pt x="104" y="296"/>
                    <a:pt x="103" y="295"/>
                    <a:pt x="101" y="293"/>
                  </a:cubicBezTo>
                  <a:lnTo>
                    <a:pt x="101" y="293"/>
                  </a:lnTo>
                  <a:cubicBezTo>
                    <a:pt x="98" y="288"/>
                    <a:pt x="94" y="283"/>
                    <a:pt x="91" y="278"/>
                  </a:cubicBezTo>
                  <a:lnTo>
                    <a:pt x="91" y="278"/>
                  </a:lnTo>
                  <a:cubicBezTo>
                    <a:pt x="90" y="276"/>
                    <a:pt x="88" y="274"/>
                    <a:pt x="87" y="272"/>
                  </a:cubicBezTo>
                  <a:lnTo>
                    <a:pt x="87" y="272"/>
                  </a:lnTo>
                  <a:cubicBezTo>
                    <a:pt x="83" y="267"/>
                    <a:pt x="80" y="261"/>
                    <a:pt x="76" y="256"/>
                  </a:cubicBezTo>
                  <a:lnTo>
                    <a:pt x="76" y="256"/>
                  </a:lnTo>
                  <a:cubicBezTo>
                    <a:pt x="76" y="255"/>
                    <a:pt x="76" y="254"/>
                    <a:pt x="75" y="254"/>
                  </a:cubicBezTo>
                  <a:lnTo>
                    <a:pt x="75" y="254"/>
                  </a:lnTo>
                  <a:cubicBezTo>
                    <a:pt x="71" y="247"/>
                    <a:pt x="67" y="241"/>
                    <a:pt x="63" y="234"/>
                  </a:cubicBezTo>
                  <a:lnTo>
                    <a:pt x="63" y="234"/>
                  </a:lnTo>
                  <a:cubicBezTo>
                    <a:pt x="63" y="233"/>
                    <a:pt x="62" y="231"/>
                    <a:pt x="60" y="229"/>
                  </a:cubicBezTo>
                  <a:lnTo>
                    <a:pt x="60" y="229"/>
                  </a:lnTo>
                  <a:cubicBezTo>
                    <a:pt x="58" y="224"/>
                    <a:pt x="55" y="219"/>
                    <a:pt x="52" y="214"/>
                  </a:cubicBezTo>
                  <a:lnTo>
                    <a:pt x="52" y="214"/>
                  </a:lnTo>
                  <a:cubicBezTo>
                    <a:pt x="52" y="212"/>
                    <a:pt x="51" y="210"/>
                    <a:pt x="50" y="208"/>
                  </a:cubicBezTo>
                  <a:lnTo>
                    <a:pt x="50" y="208"/>
                  </a:lnTo>
                  <a:cubicBezTo>
                    <a:pt x="47" y="202"/>
                    <a:pt x="43" y="195"/>
                    <a:pt x="41" y="189"/>
                  </a:cubicBezTo>
                  <a:lnTo>
                    <a:pt x="41" y="189"/>
                  </a:lnTo>
                  <a:cubicBezTo>
                    <a:pt x="40" y="188"/>
                    <a:pt x="40" y="187"/>
                    <a:pt x="40" y="187"/>
                  </a:cubicBezTo>
                  <a:lnTo>
                    <a:pt x="40" y="187"/>
                  </a:lnTo>
                  <a:cubicBezTo>
                    <a:pt x="37" y="181"/>
                    <a:pt x="35" y="175"/>
                    <a:pt x="32" y="168"/>
                  </a:cubicBezTo>
                  <a:lnTo>
                    <a:pt x="32" y="168"/>
                  </a:lnTo>
                  <a:cubicBezTo>
                    <a:pt x="31" y="166"/>
                    <a:pt x="30" y="164"/>
                    <a:pt x="30" y="162"/>
                  </a:cubicBezTo>
                  <a:lnTo>
                    <a:pt x="30" y="162"/>
                  </a:lnTo>
                  <a:cubicBezTo>
                    <a:pt x="28" y="157"/>
                    <a:pt x="26" y="151"/>
                    <a:pt x="24" y="146"/>
                  </a:cubicBezTo>
                  <a:lnTo>
                    <a:pt x="24" y="146"/>
                  </a:lnTo>
                  <a:cubicBezTo>
                    <a:pt x="24" y="145"/>
                    <a:pt x="23" y="143"/>
                    <a:pt x="23" y="141"/>
                  </a:cubicBezTo>
                  <a:lnTo>
                    <a:pt x="23" y="141"/>
                  </a:lnTo>
                  <a:cubicBezTo>
                    <a:pt x="20" y="134"/>
                    <a:pt x="18" y="128"/>
                    <a:pt x="16" y="121"/>
                  </a:cubicBezTo>
                  <a:lnTo>
                    <a:pt x="16" y="121"/>
                  </a:lnTo>
                  <a:cubicBezTo>
                    <a:pt x="16" y="119"/>
                    <a:pt x="16" y="118"/>
                    <a:pt x="15" y="117"/>
                  </a:cubicBezTo>
                  <a:lnTo>
                    <a:pt x="15" y="117"/>
                  </a:lnTo>
                  <a:cubicBezTo>
                    <a:pt x="14" y="111"/>
                    <a:pt x="12" y="105"/>
                    <a:pt x="11" y="99"/>
                  </a:cubicBezTo>
                  <a:lnTo>
                    <a:pt x="11" y="99"/>
                  </a:lnTo>
                  <a:cubicBezTo>
                    <a:pt x="11" y="97"/>
                    <a:pt x="10" y="95"/>
                    <a:pt x="10" y="93"/>
                  </a:cubicBezTo>
                  <a:lnTo>
                    <a:pt x="10" y="93"/>
                  </a:lnTo>
                  <a:cubicBezTo>
                    <a:pt x="8" y="87"/>
                    <a:pt x="7" y="82"/>
                    <a:pt x="7" y="76"/>
                  </a:cubicBezTo>
                  <a:lnTo>
                    <a:pt x="7" y="76"/>
                  </a:lnTo>
                  <a:cubicBezTo>
                    <a:pt x="6" y="74"/>
                    <a:pt x="6" y="73"/>
                    <a:pt x="6" y="72"/>
                  </a:cubicBezTo>
                  <a:lnTo>
                    <a:pt x="6" y="72"/>
                  </a:lnTo>
                  <a:cubicBezTo>
                    <a:pt x="5" y="65"/>
                    <a:pt x="3" y="58"/>
                    <a:pt x="3" y="50"/>
                  </a:cubicBezTo>
                  <a:lnTo>
                    <a:pt x="3" y="50"/>
                  </a:lnTo>
                  <a:cubicBezTo>
                    <a:pt x="2" y="49"/>
                    <a:pt x="2" y="47"/>
                    <a:pt x="2" y="45"/>
                  </a:cubicBezTo>
                  <a:lnTo>
                    <a:pt x="2" y="45"/>
                  </a:lnTo>
                  <a:cubicBezTo>
                    <a:pt x="2" y="39"/>
                    <a:pt x="1" y="34"/>
                    <a:pt x="1" y="28"/>
                  </a:cubicBezTo>
                  <a:lnTo>
                    <a:pt x="1" y="28"/>
                  </a:lnTo>
                  <a:cubicBezTo>
                    <a:pt x="1" y="26"/>
                    <a:pt x="0" y="24"/>
                    <a:pt x="0" y="22"/>
                  </a:cubicBezTo>
                  <a:lnTo>
                    <a:pt x="0" y="22"/>
                  </a:lnTo>
                  <a:cubicBezTo>
                    <a:pt x="0" y="15"/>
                    <a:pt x="0" y="8"/>
                    <a:pt x="0" y="0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164"/>
                    <a:pt x="0" y="171"/>
                    <a:pt x="0" y="178"/>
                  </a:cubicBezTo>
                  <a:lnTo>
                    <a:pt x="0" y="178"/>
                  </a:lnTo>
                  <a:cubicBezTo>
                    <a:pt x="0" y="180"/>
                    <a:pt x="1" y="182"/>
                    <a:pt x="1" y="184"/>
                  </a:cubicBezTo>
                  <a:lnTo>
                    <a:pt x="1" y="184"/>
                  </a:lnTo>
                  <a:cubicBezTo>
                    <a:pt x="1" y="190"/>
                    <a:pt x="2" y="195"/>
                    <a:pt x="2" y="201"/>
                  </a:cubicBezTo>
                  <a:lnTo>
                    <a:pt x="2" y="201"/>
                  </a:lnTo>
                  <a:cubicBezTo>
                    <a:pt x="2" y="203"/>
                    <a:pt x="2" y="204"/>
                    <a:pt x="3" y="206"/>
                  </a:cubicBezTo>
                  <a:lnTo>
                    <a:pt x="3" y="206"/>
                  </a:lnTo>
                  <a:cubicBezTo>
                    <a:pt x="3" y="214"/>
                    <a:pt x="5" y="221"/>
                    <a:pt x="6" y="228"/>
                  </a:cubicBezTo>
                  <a:lnTo>
                    <a:pt x="6" y="228"/>
                  </a:lnTo>
                  <a:cubicBezTo>
                    <a:pt x="6" y="229"/>
                    <a:pt x="6" y="230"/>
                    <a:pt x="7" y="232"/>
                  </a:cubicBezTo>
                  <a:lnTo>
                    <a:pt x="7" y="232"/>
                  </a:lnTo>
                  <a:cubicBezTo>
                    <a:pt x="7" y="238"/>
                    <a:pt x="8" y="244"/>
                    <a:pt x="10" y="249"/>
                  </a:cubicBezTo>
                  <a:lnTo>
                    <a:pt x="10" y="249"/>
                  </a:lnTo>
                  <a:cubicBezTo>
                    <a:pt x="10" y="251"/>
                    <a:pt x="11" y="254"/>
                    <a:pt x="11" y="255"/>
                  </a:cubicBezTo>
                  <a:lnTo>
                    <a:pt x="11" y="255"/>
                  </a:lnTo>
                  <a:cubicBezTo>
                    <a:pt x="12" y="261"/>
                    <a:pt x="14" y="267"/>
                    <a:pt x="15" y="272"/>
                  </a:cubicBezTo>
                  <a:lnTo>
                    <a:pt x="15" y="272"/>
                  </a:lnTo>
                  <a:cubicBezTo>
                    <a:pt x="16" y="274"/>
                    <a:pt x="16" y="275"/>
                    <a:pt x="16" y="277"/>
                  </a:cubicBezTo>
                  <a:lnTo>
                    <a:pt x="16" y="277"/>
                  </a:lnTo>
                  <a:cubicBezTo>
                    <a:pt x="18" y="283"/>
                    <a:pt x="20" y="291"/>
                    <a:pt x="23" y="297"/>
                  </a:cubicBezTo>
                  <a:lnTo>
                    <a:pt x="23" y="297"/>
                  </a:lnTo>
                  <a:cubicBezTo>
                    <a:pt x="23" y="299"/>
                    <a:pt x="24" y="301"/>
                    <a:pt x="24" y="302"/>
                  </a:cubicBezTo>
                  <a:lnTo>
                    <a:pt x="24" y="302"/>
                  </a:lnTo>
                  <a:cubicBezTo>
                    <a:pt x="26" y="308"/>
                    <a:pt x="28" y="313"/>
                    <a:pt x="30" y="318"/>
                  </a:cubicBezTo>
                  <a:lnTo>
                    <a:pt x="30" y="318"/>
                  </a:lnTo>
                  <a:cubicBezTo>
                    <a:pt x="30" y="320"/>
                    <a:pt x="31" y="323"/>
                    <a:pt x="32" y="324"/>
                  </a:cubicBezTo>
                  <a:lnTo>
                    <a:pt x="32" y="324"/>
                  </a:lnTo>
                  <a:cubicBezTo>
                    <a:pt x="35" y="330"/>
                    <a:pt x="37" y="337"/>
                    <a:pt x="40" y="343"/>
                  </a:cubicBezTo>
                  <a:lnTo>
                    <a:pt x="40" y="343"/>
                  </a:lnTo>
                  <a:cubicBezTo>
                    <a:pt x="40" y="343"/>
                    <a:pt x="40" y="344"/>
                    <a:pt x="41" y="345"/>
                  </a:cubicBezTo>
                  <a:lnTo>
                    <a:pt x="41" y="345"/>
                  </a:lnTo>
                  <a:cubicBezTo>
                    <a:pt x="43" y="351"/>
                    <a:pt x="47" y="358"/>
                    <a:pt x="50" y="364"/>
                  </a:cubicBezTo>
                  <a:lnTo>
                    <a:pt x="50" y="364"/>
                  </a:lnTo>
                  <a:cubicBezTo>
                    <a:pt x="51" y="366"/>
                    <a:pt x="52" y="369"/>
                    <a:pt x="52" y="370"/>
                  </a:cubicBezTo>
                  <a:lnTo>
                    <a:pt x="52" y="370"/>
                  </a:lnTo>
                  <a:cubicBezTo>
                    <a:pt x="55" y="375"/>
                    <a:pt x="58" y="380"/>
                    <a:pt x="60" y="385"/>
                  </a:cubicBezTo>
                  <a:lnTo>
                    <a:pt x="60" y="385"/>
                  </a:lnTo>
                  <a:cubicBezTo>
                    <a:pt x="62" y="387"/>
                    <a:pt x="63" y="389"/>
                    <a:pt x="63" y="390"/>
                  </a:cubicBezTo>
                  <a:lnTo>
                    <a:pt x="63" y="390"/>
                  </a:lnTo>
                  <a:cubicBezTo>
                    <a:pt x="67" y="397"/>
                    <a:pt x="71" y="403"/>
                    <a:pt x="75" y="410"/>
                  </a:cubicBezTo>
                  <a:lnTo>
                    <a:pt x="75" y="410"/>
                  </a:lnTo>
                  <a:cubicBezTo>
                    <a:pt x="76" y="411"/>
                    <a:pt x="76" y="411"/>
                    <a:pt x="76" y="412"/>
                  </a:cubicBezTo>
                  <a:lnTo>
                    <a:pt x="76" y="412"/>
                  </a:lnTo>
                  <a:cubicBezTo>
                    <a:pt x="80" y="418"/>
                    <a:pt x="83" y="423"/>
                    <a:pt x="87" y="429"/>
                  </a:cubicBezTo>
                  <a:lnTo>
                    <a:pt x="87" y="429"/>
                  </a:lnTo>
                  <a:cubicBezTo>
                    <a:pt x="88" y="431"/>
                    <a:pt x="90" y="433"/>
                    <a:pt x="91" y="434"/>
                  </a:cubicBezTo>
                  <a:lnTo>
                    <a:pt x="91" y="434"/>
                  </a:lnTo>
                  <a:cubicBezTo>
                    <a:pt x="94" y="439"/>
                    <a:pt x="98" y="444"/>
                    <a:pt x="101" y="449"/>
                  </a:cubicBezTo>
                  <a:lnTo>
                    <a:pt x="101" y="449"/>
                  </a:lnTo>
                  <a:cubicBezTo>
                    <a:pt x="103" y="450"/>
                    <a:pt x="104" y="452"/>
                    <a:pt x="104" y="453"/>
                  </a:cubicBezTo>
                  <a:lnTo>
                    <a:pt x="104" y="453"/>
                  </a:lnTo>
                  <a:cubicBezTo>
                    <a:pt x="109" y="460"/>
                    <a:pt x="114" y="466"/>
                    <a:pt x="118" y="472"/>
                  </a:cubicBezTo>
                  <a:lnTo>
                    <a:pt x="118" y="472"/>
                  </a:lnTo>
                  <a:cubicBezTo>
                    <a:pt x="120" y="473"/>
                    <a:pt x="121" y="474"/>
                    <a:pt x="122" y="475"/>
                  </a:cubicBezTo>
                  <a:lnTo>
                    <a:pt x="122" y="475"/>
                  </a:lnTo>
                  <a:cubicBezTo>
                    <a:pt x="126" y="480"/>
                    <a:pt x="130" y="485"/>
                    <a:pt x="134" y="490"/>
                  </a:cubicBezTo>
                  <a:lnTo>
                    <a:pt x="134" y="490"/>
                  </a:lnTo>
                  <a:cubicBezTo>
                    <a:pt x="135" y="492"/>
                    <a:pt x="138" y="493"/>
                    <a:pt x="139" y="495"/>
                  </a:cubicBezTo>
                  <a:lnTo>
                    <a:pt x="139" y="495"/>
                  </a:lnTo>
                  <a:cubicBezTo>
                    <a:pt x="144" y="501"/>
                    <a:pt x="148" y="505"/>
                    <a:pt x="153" y="511"/>
                  </a:cubicBezTo>
                  <a:lnTo>
                    <a:pt x="153" y="511"/>
                  </a:lnTo>
                  <a:cubicBezTo>
                    <a:pt x="153" y="512"/>
                    <a:pt x="154" y="512"/>
                    <a:pt x="155" y="513"/>
                  </a:cubicBezTo>
                  <a:lnTo>
                    <a:pt x="155" y="513"/>
                  </a:lnTo>
                  <a:cubicBezTo>
                    <a:pt x="160" y="519"/>
                    <a:pt x="166" y="524"/>
                    <a:pt x="172" y="530"/>
                  </a:cubicBezTo>
                  <a:lnTo>
                    <a:pt x="172" y="530"/>
                  </a:lnTo>
                  <a:cubicBezTo>
                    <a:pt x="173" y="532"/>
                    <a:pt x="175" y="533"/>
                    <a:pt x="177" y="535"/>
                  </a:cubicBezTo>
                  <a:lnTo>
                    <a:pt x="177" y="535"/>
                  </a:lnTo>
                  <a:cubicBezTo>
                    <a:pt x="181" y="539"/>
                    <a:pt x="185" y="543"/>
                    <a:pt x="190" y="548"/>
                  </a:cubicBezTo>
                  <a:lnTo>
                    <a:pt x="190" y="548"/>
                  </a:lnTo>
                  <a:cubicBezTo>
                    <a:pt x="192" y="549"/>
                    <a:pt x="193" y="551"/>
                    <a:pt x="195" y="553"/>
                  </a:cubicBezTo>
                  <a:lnTo>
                    <a:pt x="195" y="553"/>
                  </a:lnTo>
                  <a:cubicBezTo>
                    <a:pt x="201" y="558"/>
                    <a:pt x="207" y="564"/>
                    <a:pt x="214" y="569"/>
                  </a:cubicBezTo>
                  <a:lnTo>
                    <a:pt x="214" y="569"/>
                  </a:lnTo>
                  <a:cubicBezTo>
                    <a:pt x="214" y="569"/>
                    <a:pt x="214" y="570"/>
                    <a:pt x="215" y="570"/>
                  </a:cubicBezTo>
                  <a:lnTo>
                    <a:pt x="215" y="570"/>
                  </a:lnTo>
                  <a:cubicBezTo>
                    <a:pt x="221" y="575"/>
                    <a:pt x="227" y="580"/>
                    <a:pt x="233" y="585"/>
                  </a:cubicBezTo>
                  <a:lnTo>
                    <a:pt x="233" y="585"/>
                  </a:lnTo>
                  <a:cubicBezTo>
                    <a:pt x="235" y="587"/>
                    <a:pt x="237" y="588"/>
                    <a:pt x="239" y="590"/>
                  </a:cubicBezTo>
                  <a:lnTo>
                    <a:pt x="239" y="590"/>
                  </a:lnTo>
                  <a:cubicBezTo>
                    <a:pt x="244" y="594"/>
                    <a:pt x="249" y="598"/>
                    <a:pt x="255" y="602"/>
                  </a:cubicBezTo>
                  <a:lnTo>
                    <a:pt x="255" y="602"/>
                  </a:lnTo>
                  <a:cubicBezTo>
                    <a:pt x="256" y="603"/>
                    <a:pt x="258" y="605"/>
                    <a:pt x="260" y="606"/>
                  </a:cubicBezTo>
                  <a:lnTo>
                    <a:pt x="260" y="606"/>
                  </a:lnTo>
                  <a:cubicBezTo>
                    <a:pt x="266" y="611"/>
                    <a:pt x="273" y="616"/>
                    <a:pt x="281" y="620"/>
                  </a:cubicBezTo>
                  <a:lnTo>
                    <a:pt x="281" y="620"/>
                  </a:lnTo>
                  <a:cubicBezTo>
                    <a:pt x="282" y="622"/>
                    <a:pt x="283" y="623"/>
                    <a:pt x="285" y="623"/>
                  </a:cubicBezTo>
                  <a:lnTo>
                    <a:pt x="285" y="623"/>
                  </a:lnTo>
                  <a:cubicBezTo>
                    <a:pt x="290" y="628"/>
                    <a:pt x="296" y="632"/>
                    <a:pt x="302" y="636"/>
                  </a:cubicBezTo>
                  <a:lnTo>
                    <a:pt x="302" y="636"/>
                  </a:lnTo>
                  <a:cubicBezTo>
                    <a:pt x="304" y="637"/>
                    <a:pt x="307" y="639"/>
                    <a:pt x="309" y="640"/>
                  </a:cubicBezTo>
                  <a:lnTo>
                    <a:pt x="309" y="640"/>
                  </a:lnTo>
                  <a:cubicBezTo>
                    <a:pt x="315" y="644"/>
                    <a:pt x="322" y="648"/>
                    <a:pt x="328" y="652"/>
                  </a:cubicBezTo>
                  <a:lnTo>
                    <a:pt x="328" y="652"/>
                  </a:lnTo>
                  <a:cubicBezTo>
                    <a:pt x="329" y="653"/>
                    <a:pt x="330" y="653"/>
                    <a:pt x="331" y="655"/>
                  </a:cubicBezTo>
                  <a:lnTo>
                    <a:pt x="331" y="655"/>
                  </a:lnTo>
                  <a:cubicBezTo>
                    <a:pt x="339" y="659"/>
                    <a:pt x="346" y="664"/>
                    <a:pt x="355" y="668"/>
                  </a:cubicBezTo>
                  <a:lnTo>
                    <a:pt x="355" y="668"/>
                  </a:lnTo>
                  <a:cubicBezTo>
                    <a:pt x="357" y="669"/>
                    <a:pt x="359" y="670"/>
                    <a:pt x="361" y="672"/>
                  </a:cubicBezTo>
                  <a:lnTo>
                    <a:pt x="361" y="672"/>
                  </a:lnTo>
                  <a:cubicBezTo>
                    <a:pt x="367" y="675"/>
                    <a:pt x="373" y="679"/>
                    <a:pt x="379" y="682"/>
                  </a:cubicBezTo>
                  <a:lnTo>
                    <a:pt x="379" y="682"/>
                  </a:lnTo>
                  <a:cubicBezTo>
                    <a:pt x="381" y="683"/>
                    <a:pt x="384" y="685"/>
                    <a:pt x="386" y="686"/>
                  </a:cubicBezTo>
                  <a:lnTo>
                    <a:pt x="386" y="686"/>
                  </a:lnTo>
                  <a:cubicBezTo>
                    <a:pt x="394" y="690"/>
                    <a:pt x="402" y="694"/>
                    <a:pt x="411" y="699"/>
                  </a:cubicBezTo>
                  <a:lnTo>
                    <a:pt x="411" y="699"/>
                  </a:lnTo>
                  <a:lnTo>
                    <a:pt x="411" y="699"/>
                  </a:lnTo>
                  <a:lnTo>
                    <a:pt x="411" y="699"/>
                  </a:lnTo>
                  <a:cubicBezTo>
                    <a:pt x="419" y="703"/>
                    <a:pt x="427" y="707"/>
                    <a:pt x="436" y="711"/>
                  </a:cubicBezTo>
                  <a:lnTo>
                    <a:pt x="436" y="711"/>
                  </a:lnTo>
                  <a:cubicBezTo>
                    <a:pt x="438" y="712"/>
                    <a:pt x="441" y="713"/>
                    <a:pt x="443" y="714"/>
                  </a:cubicBezTo>
                  <a:lnTo>
                    <a:pt x="443" y="714"/>
                  </a:lnTo>
                  <a:cubicBezTo>
                    <a:pt x="450" y="717"/>
                    <a:pt x="457" y="720"/>
                    <a:pt x="463" y="723"/>
                  </a:cubicBezTo>
                  <a:lnTo>
                    <a:pt x="463" y="723"/>
                  </a:lnTo>
                  <a:cubicBezTo>
                    <a:pt x="465" y="724"/>
                    <a:pt x="468" y="726"/>
                    <a:pt x="470" y="726"/>
                  </a:cubicBezTo>
                  <a:lnTo>
                    <a:pt x="470" y="726"/>
                  </a:lnTo>
                  <a:cubicBezTo>
                    <a:pt x="479" y="730"/>
                    <a:pt x="487" y="733"/>
                    <a:pt x="496" y="737"/>
                  </a:cubicBezTo>
                  <a:lnTo>
                    <a:pt x="496" y="737"/>
                  </a:lnTo>
                  <a:cubicBezTo>
                    <a:pt x="498" y="738"/>
                    <a:pt x="500" y="739"/>
                    <a:pt x="501" y="740"/>
                  </a:cubicBezTo>
                  <a:lnTo>
                    <a:pt x="501" y="740"/>
                  </a:lnTo>
                  <a:cubicBezTo>
                    <a:pt x="509" y="743"/>
                    <a:pt x="516" y="745"/>
                    <a:pt x="523" y="748"/>
                  </a:cubicBezTo>
                  <a:lnTo>
                    <a:pt x="523" y="748"/>
                  </a:lnTo>
                  <a:cubicBezTo>
                    <a:pt x="526" y="749"/>
                    <a:pt x="529" y="750"/>
                    <a:pt x="531" y="751"/>
                  </a:cubicBezTo>
                  <a:lnTo>
                    <a:pt x="531" y="751"/>
                  </a:lnTo>
                  <a:cubicBezTo>
                    <a:pt x="539" y="754"/>
                    <a:pt x="547" y="757"/>
                    <a:pt x="554" y="760"/>
                  </a:cubicBezTo>
                  <a:lnTo>
                    <a:pt x="554" y="760"/>
                  </a:lnTo>
                  <a:cubicBezTo>
                    <a:pt x="556" y="761"/>
                    <a:pt x="557" y="761"/>
                    <a:pt x="558" y="761"/>
                  </a:cubicBezTo>
                  <a:lnTo>
                    <a:pt x="558" y="761"/>
                  </a:lnTo>
                  <a:cubicBezTo>
                    <a:pt x="559" y="761"/>
                    <a:pt x="559" y="762"/>
                    <a:pt x="559" y="762"/>
                  </a:cubicBezTo>
                  <a:lnTo>
                    <a:pt x="559" y="762"/>
                  </a:lnTo>
                  <a:cubicBezTo>
                    <a:pt x="570" y="765"/>
                    <a:pt x="581" y="769"/>
                    <a:pt x="591" y="772"/>
                  </a:cubicBezTo>
                  <a:lnTo>
                    <a:pt x="591" y="772"/>
                  </a:lnTo>
                  <a:cubicBezTo>
                    <a:pt x="594" y="773"/>
                    <a:pt x="596" y="774"/>
                    <a:pt x="599" y="774"/>
                  </a:cubicBezTo>
                  <a:lnTo>
                    <a:pt x="599" y="774"/>
                  </a:lnTo>
                  <a:cubicBezTo>
                    <a:pt x="610" y="778"/>
                    <a:pt x="621" y="781"/>
                    <a:pt x="632" y="785"/>
                  </a:cubicBezTo>
                  <a:lnTo>
                    <a:pt x="632" y="785"/>
                  </a:lnTo>
                  <a:lnTo>
                    <a:pt x="632" y="785"/>
                  </a:lnTo>
                  <a:lnTo>
                    <a:pt x="632" y="785"/>
                  </a:lnTo>
                  <a:cubicBezTo>
                    <a:pt x="643" y="788"/>
                    <a:pt x="654" y="791"/>
                    <a:pt x="665" y="794"/>
                  </a:cubicBezTo>
                  <a:lnTo>
                    <a:pt x="665" y="794"/>
                  </a:lnTo>
                  <a:cubicBezTo>
                    <a:pt x="668" y="795"/>
                    <a:pt x="670" y="795"/>
                    <a:pt x="673" y="796"/>
                  </a:cubicBezTo>
                  <a:lnTo>
                    <a:pt x="673" y="796"/>
                  </a:lnTo>
                  <a:cubicBezTo>
                    <a:pt x="684" y="799"/>
                    <a:pt x="695" y="801"/>
                    <a:pt x="706" y="804"/>
                  </a:cubicBezTo>
                  <a:lnTo>
                    <a:pt x="706" y="804"/>
                  </a:lnTo>
                  <a:cubicBezTo>
                    <a:pt x="707" y="804"/>
                    <a:pt x="707" y="804"/>
                    <a:pt x="708" y="804"/>
                  </a:cubicBezTo>
                  <a:lnTo>
                    <a:pt x="708" y="804"/>
                  </a:lnTo>
                  <a:cubicBezTo>
                    <a:pt x="710" y="805"/>
                    <a:pt x="712" y="806"/>
                    <a:pt x="713" y="806"/>
                  </a:cubicBezTo>
                  <a:lnTo>
                    <a:pt x="713" y="806"/>
                  </a:lnTo>
                  <a:cubicBezTo>
                    <a:pt x="721" y="807"/>
                    <a:pt x="728" y="809"/>
                    <a:pt x="736" y="811"/>
                  </a:cubicBezTo>
                  <a:lnTo>
                    <a:pt x="736" y="811"/>
                  </a:lnTo>
                  <a:cubicBezTo>
                    <a:pt x="739" y="811"/>
                    <a:pt x="742" y="812"/>
                    <a:pt x="745" y="813"/>
                  </a:cubicBezTo>
                  <a:lnTo>
                    <a:pt x="745" y="813"/>
                  </a:lnTo>
                  <a:cubicBezTo>
                    <a:pt x="752" y="814"/>
                    <a:pt x="759" y="815"/>
                    <a:pt x="766" y="817"/>
                  </a:cubicBezTo>
                  <a:lnTo>
                    <a:pt x="766" y="817"/>
                  </a:lnTo>
                  <a:cubicBezTo>
                    <a:pt x="769" y="817"/>
                    <a:pt x="772" y="818"/>
                    <a:pt x="775" y="819"/>
                  </a:cubicBezTo>
                  <a:lnTo>
                    <a:pt x="775" y="819"/>
                  </a:lnTo>
                  <a:cubicBezTo>
                    <a:pt x="785" y="820"/>
                    <a:pt x="795" y="822"/>
                    <a:pt x="805" y="824"/>
                  </a:cubicBezTo>
                  <a:lnTo>
                    <a:pt x="805" y="824"/>
                  </a:lnTo>
                  <a:cubicBezTo>
                    <a:pt x="805" y="824"/>
                    <a:pt x="805" y="824"/>
                    <a:pt x="806" y="824"/>
                  </a:cubicBezTo>
                  <a:lnTo>
                    <a:pt x="806" y="824"/>
                  </a:lnTo>
                  <a:cubicBezTo>
                    <a:pt x="816" y="826"/>
                    <a:pt x="825" y="827"/>
                    <a:pt x="835" y="828"/>
                  </a:cubicBezTo>
                  <a:lnTo>
                    <a:pt x="835" y="828"/>
                  </a:lnTo>
                  <a:cubicBezTo>
                    <a:pt x="836" y="829"/>
                    <a:pt x="837" y="829"/>
                    <a:pt x="838" y="829"/>
                  </a:cubicBezTo>
                  <a:lnTo>
                    <a:pt x="838" y="829"/>
                  </a:lnTo>
                  <a:cubicBezTo>
                    <a:pt x="840" y="830"/>
                    <a:pt x="843" y="830"/>
                    <a:pt x="845" y="830"/>
                  </a:cubicBezTo>
                  <a:lnTo>
                    <a:pt x="845" y="830"/>
                  </a:lnTo>
                  <a:cubicBezTo>
                    <a:pt x="851" y="831"/>
                    <a:pt x="857" y="831"/>
                    <a:pt x="863" y="833"/>
                  </a:cubicBezTo>
                  <a:lnTo>
                    <a:pt x="863" y="833"/>
                  </a:lnTo>
                  <a:cubicBezTo>
                    <a:pt x="867" y="833"/>
                    <a:pt x="871" y="833"/>
                    <a:pt x="874" y="834"/>
                  </a:cubicBezTo>
                  <a:lnTo>
                    <a:pt x="874" y="834"/>
                  </a:lnTo>
                  <a:cubicBezTo>
                    <a:pt x="880" y="835"/>
                    <a:pt x="886" y="835"/>
                    <a:pt x="892" y="836"/>
                  </a:cubicBezTo>
                  <a:lnTo>
                    <a:pt x="892" y="836"/>
                  </a:lnTo>
                  <a:cubicBezTo>
                    <a:pt x="896" y="836"/>
                    <a:pt x="899" y="837"/>
                    <a:pt x="903" y="837"/>
                  </a:cubicBezTo>
                  <a:lnTo>
                    <a:pt x="903" y="837"/>
                  </a:lnTo>
                  <a:cubicBezTo>
                    <a:pt x="910" y="837"/>
                    <a:pt x="916" y="838"/>
                    <a:pt x="922" y="839"/>
                  </a:cubicBezTo>
                  <a:lnTo>
                    <a:pt x="922" y="839"/>
                  </a:lnTo>
                  <a:cubicBezTo>
                    <a:pt x="926" y="839"/>
                    <a:pt x="929" y="839"/>
                    <a:pt x="932" y="840"/>
                  </a:cubicBezTo>
                  <a:lnTo>
                    <a:pt x="932" y="840"/>
                  </a:lnTo>
                  <a:cubicBezTo>
                    <a:pt x="940" y="841"/>
                    <a:pt x="948" y="841"/>
                    <a:pt x="956" y="842"/>
                  </a:cubicBezTo>
                  <a:lnTo>
                    <a:pt x="956" y="842"/>
                  </a:lnTo>
                  <a:cubicBezTo>
                    <a:pt x="958" y="842"/>
                    <a:pt x="959" y="842"/>
                    <a:pt x="961" y="842"/>
                  </a:cubicBezTo>
                  <a:lnTo>
                    <a:pt x="961" y="842"/>
                  </a:lnTo>
                  <a:cubicBezTo>
                    <a:pt x="961" y="842"/>
                    <a:pt x="961" y="842"/>
                    <a:pt x="962" y="842"/>
                  </a:cubicBezTo>
                  <a:lnTo>
                    <a:pt x="962" y="842"/>
                  </a:lnTo>
                  <a:cubicBezTo>
                    <a:pt x="979" y="843"/>
                    <a:pt x="997" y="844"/>
                    <a:pt x="1016" y="845"/>
                  </a:cubicBezTo>
                  <a:lnTo>
                    <a:pt x="1016" y="845"/>
                  </a:lnTo>
                  <a:lnTo>
                    <a:pt x="1016" y="845"/>
                  </a:lnTo>
                  <a:lnTo>
                    <a:pt x="1016" y="845"/>
                  </a:lnTo>
                  <a:cubicBezTo>
                    <a:pt x="1035" y="846"/>
                    <a:pt x="1053" y="846"/>
                    <a:pt x="1072" y="846"/>
                  </a:cubicBezTo>
                  <a:lnTo>
                    <a:pt x="12644" y="846"/>
                  </a:lnTo>
                  <a:lnTo>
                    <a:pt x="12644" y="690"/>
                  </a:lnTo>
                  <a:lnTo>
                    <a:pt x="1072" y="69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Poppins" pitchFamily="2" charset="77"/>
              </a:endParaRPr>
            </a:p>
          </p:txBody>
        </p:sp>
        <p:sp>
          <p:nvSpPr>
            <p:cNvPr id="9" name="Freeform 5"/>
            <p:cNvSpPr>
              <a:spLocks noChangeArrowheads="1"/>
            </p:cNvSpPr>
            <p:nvPr/>
          </p:nvSpPr>
          <p:spPr bwMode="auto">
            <a:xfrm>
              <a:off x="-247" y="10587783"/>
              <a:ext cx="14748830" cy="400990"/>
            </a:xfrm>
            <a:custGeom>
              <a:avLst/>
              <a:gdLst>
                <a:gd name="T0" fmla="*/ 14461078 w 11840"/>
                <a:gd name="T1" fmla="*/ 196759 h 322"/>
                <a:gd name="T2" fmla="*/ 14500940 w 11840"/>
                <a:gd name="T3" fmla="*/ 200495 h 322"/>
                <a:gd name="T4" fmla="*/ 14513397 w 11840"/>
                <a:gd name="T5" fmla="*/ 201740 h 322"/>
                <a:gd name="T6" fmla="*/ 14534573 w 11840"/>
                <a:gd name="T7" fmla="*/ 206722 h 322"/>
                <a:gd name="T8" fmla="*/ 14537065 w 11840"/>
                <a:gd name="T9" fmla="*/ 206722 h 322"/>
                <a:gd name="T10" fmla="*/ 14561978 w 11840"/>
                <a:gd name="T11" fmla="*/ 214193 h 322"/>
                <a:gd name="T12" fmla="*/ 14580663 w 11840"/>
                <a:gd name="T13" fmla="*/ 220420 h 322"/>
                <a:gd name="T14" fmla="*/ 14598103 w 11840"/>
                <a:gd name="T15" fmla="*/ 226647 h 322"/>
                <a:gd name="T16" fmla="*/ 14601840 w 11840"/>
                <a:gd name="T17" fmla="*/ 227892 h 322"/>
                <a:gd name="T18" fmla="*/ 14618034 w 11840"/>
                <a:gd name="T19" fmla="*/ 235364 h 322"/>
                <a:gd name="T20" fmla="*/ 14632982 w 11840"/>
                <a:gd name="T21" fmla="*/ 242836 h 322"/>
                <a:gd name="T22" fmla="*/ 14646684 w 11840"/>
                <a:gd name="T23" fmla="*/ 250307 h 322"/>
                <a:gd name="T24" fmla="*/ 14650421 w 11840"/>
                <a:gd name="T25" fmla="*/ 252798 h 322"/>
                <a:gd name="T26" fmla="*/ 14664124 w 11840"/>
                <a:gd name="T27" fmla="*/ 261515 h 322"/>
                <a:gd name="T28" fmla="*/ 14676581 w 11840"/>
                <a:gd name="T29" fmla="*/ 271478 h 322"/>
                <a:gd name="T30" fmla="*/ 14687792 w 11840"/>
                <a:gd name="T31" fmla="*/ 280195 h 322"/>
                <a:gd name="T32" fmla="*/ 14691529 w 11840"/>
                <a:gd name="T33" fmla="*/ 283931 h 322"/>
                <a:gd name="T34" fmla="*/ 14701494 w 11840"/>
                <a:gd name="T35" fmla="*/ 293893 h 322"/>
                <a:gd name="T36" fmla="*/ 14711460 w 11840"/>
                <a:gd name="T37" fmla="*/ 305101 h 322"/>
                <a:gd name="T38" fmla="*/ 14718934 w 11840"/>
                <a:gd name="T39" fmla="*/ 316309 h 322"/>
                <a:gd name="T40" fmla="*/ 14721425 w 11840"/>
                <a:gd name="T41" fmla="*/ 318800 h 322"/>
                <a:gd name="T42" fmla="*/ 14730145 w 11840"/>
                <a:gd name="T43" fmla="*/ 332498 h 322"/>
                <a:gd name="T44" fmla="*/ 14735128 w 11840"/>
                <a:gd name="T45" fmla="*/ 342460 h 322"/>
                <a:gd name="T46" fmla="*/ 14740110 w 11840"/>
                <a:gd name="T47" fmla="*/ 356159 h 322"/>
                <a:gd name="T48" fmla="*/ 14741356 w 11840"/>
                <a:gd name="T49" fmla="*/ 358649 h 322"/>
                <a:gd name="T50" fmla="*/ 14745093 w 11840"/>
                <a:gd name="T51" fmla="*/ 373593 h 322"/>
                <a:gd name="T52" fmla="*/ 14746339 w 11840"/>
                <a:gd name="T53" fmla="*/ 383556 h 322"/>
                <a:gd name="T54" fmla="*/ 14747584 w 11840"/>
                <a:gd name="T55" fmla="*/ 399745 h 322"/>
                <a:gd name="T56" fmla="*/ 14746339 w 11840"/>
                <a:gd name="T57" fmla="*/ 191778 h 322"/>
                <a:gd name="T58" fmla="*/ 14746339 w 11840"/>
                <a:gd name="T59" fmla="*/ 189287 h 322"/>
                <a:gd name="T60" fmla="*/ 14745093 w 11840"/>
                <a:gd name="T61" fmla="*/ 175589 h 322"/>
                <a:gd name="T62" fmla="*/ 14741356 w 11840"/>
                <a:gd name="T63" fmla="*/ 163136 h 322"/>
                <a:gd name="T64" fmla="*/ 14736373 w 11840"/>
                <a:gd name="T65" fmla="*/ 150683 h 322"/>
                <a:gd name="T66" fmla="*/ 14735128 w 11840"/>
                <a:gd name="T67" fmla="*/ 148192 h 322"/>
                <a:gd name="T68" fmla="*/ 14728899 w 11840"/>
                <a:gd name="T69" fmla="*/ 135739 h 322"/>
                <a:gd name="T70" fmla="*/ 14721425 w 11840"/>
                <a:gd name="T71" fmla="*/ 124531 h 322"/>
                <a:gd name="T72" fmla="*/ 14712705 w 11840"/>
                <a:gd name="T73" fmla="*/ 113323 h 322"/>
                <a:gd name="T74" fmla="*/ 14711460 w 11840"/>
                <a:gd name="T75" fmla="*/ 110833 h 322"/>
                <a:gd name="T76" fmla="*/ 14701494 w 11840"/>
                <a:gd name="T77" fmla="*/ 99625 h 322"/>
                <a:gd name="T78" fmla="*/ 14691529 w 11840"/>
                <a:gd name="T79" fmla="*/ 89662 h 322"/>
                <a:gd name="T80" fmla="*/ 14679072 w 11840"/>
                <a:gd name="T81" fmla="*/ 78455 h 322"/>
                <a:gd name="T82" fmla="*/ 14676581 w 11840"/>
                <a:gd name="T83" fmla="*/ 77209 h 322"/>
                <a:gd name="T84" fmla="*/ 14661633 w 11840"/>
                <a:gd name="T85" fmla="*/ 66001 h 322"/>
                <a:gd name="T86" fmla="*/ 14650421 w 11840"/>
                <a:gd name="T87" fmla="*/ 58530 h 322"/>
                <a:gd name="T88" fmla="*/ 14635473 w 11840"/>
                <a:gd name="T89" fmla="*/ 49812 h 322"/>
                <a:gd name="T90" fmla="*/ 14632982 w 11840"/>
                <a:gd name="T91" fmla="*/ 47322 h 322"/>
                <a:gd name="T92" fmla="*/ 14614297 w 11840"/>
                <a:gd name="T93" fmla="*/ 38605 h 322"/>
                <a:gd name="T94" fmla="*/ 14601840 w 11840"/>
                <a:gd name="T95" fmla="*/ 33623 h 322"/>
                <a:gd name="T96" fmla="*/ 14583155 w 11840"/>
                <a:gd name="T97" fmla="*/ 26152 h 322"/>
                <a:gd name="T98" fmla="*/ 14581909 w 11840"/>
                <a:gd name="T99" fmla="*/ 26152 h 322"/>
                <a:gd name="T100" fmla="*/ 14561978 w 11840"/>
                <a:gd name="T101" fmla="*/ 18680 h 322"/>
                <a:gd name="T102" fmla="*/ 14556996 w 11840"/>
                <a:gd name="T103" fmla="*/ 18680 h 322"/>
                <a:gd name="T104" fmla="*/ 14535819 w 11840"/>
                <a:gd name="T105" fmla="*/ 12453 h 322"/>
                <a:gd name="T106" fmla="*/ 14534573 w 11840"/>
                <a:gd name="T107" fmla="*/ 12453 h 322"/>
                <a:gd name="T108" fmla="*/ 14513397 w 11840"/>
                <a:gd name="T109" fmla="*/ 7472 h 322"/>
                <a:gd name="T110" fmla="*/ 14500940 w 11840"/>
                <a:gd name="T111" fmla="*/ 6227 h 322"/>
                <a:gd name="T112" fmla="*/ 14495957 w 11840"/>
                <a:gd name="T113" fmla="*/ 4981 h 322"/>
                <a:gd name="T114" fmla="*/ 14461078 w 11840"/>
                <a:gd name="T115" fmla="*/ 1245 h 322"/>
                <a:gd name="T116" fmla="*/ 14461078 w 11840"/>
                <a:gd name="T117" fmla="*/ 1245 h 322"/>
                <a:gd name="T118" fmla="*/ 0 w 11840"/>
                <a:gd name="T119" fmla="*/ 194268 h 322"/>
                <a:gd name="T120" fmla="*/ 14461078 w 11840"/>
                <a:gd name="T121" fmla="*/ 195514 h 3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1840" h="322">
                  <a:moveTo>
                    <a:pt x="11609" y="157"/>
                  </a:moveTo>
                  <a:lnTo>
                    <a:pt x="11609" y="158"/>
                  </a:lnTo>
                  <a:cubicBezTo>
                    <a:pt x="11619" y="158"/>
                    <a:pt x="11628" y="159"/>
                    <a:pt x="11637" y="160"/>
                  </a:cubicBezTo>
                  <a:cubicBezTo>
                    <a:pt x="11638" y="161"/>
                    <a:pt x="11640" y="161"/>
                    <a:pt x="11641" y="161"/>
                  </a:cubicBezTo>
                  <a:cubicBezTo>
                    <a:pt x="11644" y="161"/>
                    <a:pt x="11648" y="162"/>
                    <a:pt x="11651" y="162"/>
                  </a:cubicBezTo>
                  <a:cubicBezTo>
                    <a:pt x="11653" y="162"/>
                    <a:pt x="11654" y="163"/>
                    <a:pt x="11656" y="163"/>
                  </a:cubicBezTo>
                  <a:cubicBezTo>
                    <a:pt x="11660" y="164"/>
                    <a:pt x="11663" y="165"/>
                    <a:pt x="11668" y="166"/>
                  </a:cubicBezTo>
                  <a:cubicBezTo>
                    <a:pt x="11668" y="166"/>
                    <a:pt x="11669" y="166"/>
                    <a:pt x="11670" y="166"/>
                  </a:cubicBezTo>
                  <a:cubicBezTo>
                    <a:pt x="11675" y="167"/>
                    <a:pt x="11680" y="169"/>
                    <a:pt x="11686" y="171"/>
                  </a:cubicBezTo>
                  <a:cubicBezTo>
                    <a:pt x="11687" y="171"/>
                    <a:pt x="11689" y="171"/>
                    <a:pt x="11690" y="172"/>
                  </a:cubicBezTo>
                  <a:cubicBezTo>
                    <a:pt x="11695" y="173"/>
                    <a:pt x="11700" y="175"/>
                    <a:pt x="11705" y="177"/>
                  </a:cubicBezTo>
                  <a:cubicBezTo>
                    <a:pt x="11706" y="177"/>
                    <a:pt x="11706" y="177"/>
                    <a:pt x="11707" y="177"/>
                  </a:cubicBezTo>
                  <a:cubicBezTo>
                    <a:pt x="11711" y="178"/>
                    <a:pt x="11714" y="180"/>
                    <a:pt x="11719" y="182"/>
                  </a:cubicBezTo>
                  <a:cubicBezTo>
                    <a:pt x="11720" y="182"/>
                    <a:pt x="11721" y="183"/>
                    <a:pt x="11722" y="183"/>
                  </a:cubicBezTo>
                  <a:cubicBezTo>
                    <a:pt x="11725" y="184"/>
                    <a:pt x="11729" y="186"/>
                    <a:pt x="11732" y="188"/>
                  </a:cubicBezTo>
                  <a:cubicBezTo>
                    <a:pt x="11732" y="188"/>
                    <a:pt x="11734" y="188"/>
                    <a:pt x="11735" y="189"/>
                  </a:cubicBezTo>
                  <a:cubicBezTo>
                    <a:pt x="11739" y="190"/>
                    <a:pt x="11743" y="193"/>
                    <a:pt x="11747" y="195"/>
                  </a:cubicBezTo>
                  <a:cubicBezTo>
                    <a:pt x="11747" y="195"/>
                    <a:pt x="11748" y="195"/>
                    <a:pt x="11749" y="196"/>
                  </a:cubicBezTo>
                  <a:cubicBezTo>
                    <a:pt x="11752" y="198"/>
                    <a:pt x="11755" y="200"/>
                    <a:pt x="11758" y="201"/>
                  </a:cubicBezTo>
                  <a:cubicBezTo>
                    <a:pt x="11759" y="201"/>
                    <a:pt x="11760" y="203"/>
                    <a:pt x="11761" y="203"/>
                  </a:cubicBezTo>
                  <a:cubicBezTo>
                    <a:pt x="11764" y="205"/>
                    <a:pt x="11767" y="207"/>
                    <a:pt x="11770" y="210"/>
                  </a:cubicBezTo>
                  <a:cubicBezTo>
                    <a:pt x="11771" y="210"/>
                    <a:pt x="11772" y="210"/>
                    <a:pt x="11772" y="210"/>
                  </a:cubicBezTo>
                  <a:cubicBezTo>
                    <a:pt x="11775" y="213"/>
                    <a:pt x="11778" y="215"/>
                    <a:pt x="11782" y="218"/>
                  </a:cubicBezTo>
                  <a:cubicBezTo>
                    <a:pt x="11783" y="218"/>
                    <a:pt x="11783" y="219"/>
                    <a:pt x="11784" y="219"/>
                  </a:cubicBezTo>
                  <a:cubicBezTo>
                    <a:pt x="11787" y="222"/>
                    <a:pt x="11789" y="224"/>
                    <a:pt x="11791" y="225"/>
                  </a:cubicBezTo>
                  <a:cubicBezTo>
                    <a:pt x="11792" y="226"/>
                    <a:pt x="11793" y="227"/>
                    <a:pt x="11794" y="228"/>
                  </a:cubicBezTo>
                  <a:cubicBezTo>
                    <a:pt x="11797" y="230"/>
                    <a:pt x="11799" y="234"/>
                    <a:pt x="11802" y="236"/>
                  </a:cubicBezTo>
                  <a:cubicBezTo>
                    <a:pt x="11805" y="240"/>
                    <a:pt x="11807" y="242"/>
                    <a:pt x="11810" y="245"/>
                  </a:cubicBezTo>
                  <a:cubicBezTo>
                    <a:pt x="11810" y="246"/>
                    <a:pt x="11811" y="246"/>
                    <a:pt x="11811" y="247"/>
                  </a:cubicBezTo>
                  <a:cubicBezTo>
                    <a:pt x="11813" y="249"/>
                    <a:pt x="11815" y="252"/>
                    <a:pt x="11816" y="254"/>
                  </a:cubicBezTo>
                  <a:cubicBezTo>
                    <a:pt x="11817" y="255"/>
                    <a:pt x="11817" y="256"/>
                    <a:pt x="11818" y="256"/>
                  </a:cubicBezTo>
                  <a:cubicBezTo>
                    <a:pt x="11820" y="259"/>
                    <a:pt x="11822" y="262"/>
                    <a:pt x="11824" y="265"/>
                  </a:cubicBezTo>
                  <a:cubicBezTo>
                    <a:pt x="11824" y="266"/>
                    <a:pt x="11824" y="266"/>
                    <a:pt x="11825" y="267"/>
                  </a:cubicBezTo>
                  <a:cubicBezTo>
                    <a:pt x="11826" y="269"/>
                    <a:pt x="11827" y="273"/>
                    <a:pt x="11829" y="275"/>
                  </a:cubicBezTo>
                  <a:cubicBezTo>
                    <a:pt x="11829" y="276"/>
                    <a:pt x="11830" y="277"/>
                    <a:pt x="11830" y="278"/>
                  </a:cubicBezTo>
                  <a:cubicBezTo>
                    <a:pt x="11831" y="281"/>
                    <a:pt x="11832" y="283"/>
                    <a:pt x="11833" y="286"/>
                  </a:cubicBezTo>
                  <a:cubicBezTo>
                    <a:pt x="11834" y="287"/>
                    <a:pt x="11834" y="287"/>
                    <a:pt x="11834" y="288"/>
                  </a:cubicBezTo>
                  <a:cubicBezTo>
                    <a:pt x="11835" y="291"/>
                    <a:pt x="11836" y="294"/>
                    <a:pt x="11837" y="298"/>
                  </a:cubicBezTo>
                  <a:cubicBezTo>
                    <a:pt x="11837" y="298"/>
                    <a:pt x="11837" y="299"/>
                    <a:pt x="11837" y="300"/>
                  </a:cubicBezTo>
                  <a:cubicBezTo>
                    <a:pt x="11837" y="303"/>
                    <a:pt x="11838" y="305"/>
                    <a:pt x="11838" y="308"/>
                  </a:cubicBezTo>
                  <a:cubicBezTo>
                    <a:pt x="11838" y="309"/>
                    <a:pt x="11838" y="310"/>
                    <a:pt x="11838" y="311"/>
                  </a:cubicBezTo>
                  <a:cubicBezTo>
                    <a:pt x="11839" y="314"/>
                    <a:pt x="11839" y="318"/>
                    <a:pt x="11839" y="321"/>
                  </a:cubicBezTo>
                  <a:lnTo>
                    <a:pt x="11839" y="165"/>
                  </a:lnTo>
                  <a:cubicBezTo>
                    <a:pt x="11839" y="162"/>
                    <a:pt x="11839" y="158"/>
                    <a:pt x="11838" y="154"/>
                  </a:cubicBezTo>
                  <a:cubicBezTo>
                    <a:pt x="11838" y="154"/>
                    <a:pt x="11838" y="153"/>
                    <a:pt x="11838" y="152"/>
                  </a:cubicBezTo>
                  <a:cubicBezTo>
                    <a:pt x="11838" y="149"/>
                    <a:pt x="11837" y="147"/>
                    <a:pt x="11837" y="144"/>
                  </a:cubicBezTo>
                  <a:cubicBezTo>
                    <a:pt x="11837" y="143"/>
                    <a:pt x="11837" y="142"/>
                    <a:pt x="11837" y="141"/>
                  </a:cubicBezTo>
                  <a:cubicBezTo>
                    <a:pt x="11836" y="138"/>
                    <a:pt x="11835" y="135"/>
                    <a:pt x="11834" y="131"/>
                  </a:cubicBezTo>
                  <a:cubicBezTo>
                    <a:pt x="11834" y="131"/>
                    <a:pt x="11834" y="130"/>
                    <a:pt x="11833" y="130"/>
                  </a:cubicBezTo>
                  <a:cubicBezTo>
                    <a:pt x="11832" y="127"/>
                    <a:pt x="11831" y="125"/>
                    <a:pt x="11830" y="121"/>
                  </a:cubicBezTo>
                  <a:cubicBezTo>
                    <a:pt x="11830" y="121"/>
                    <a:pt x="11829" y="120"/>
                    <a:pt x="11829" y="119"/>
                  </a:cubicBezTo>
                  <a:cubicBezTo>
                    <a:pt x="11827" y="116"/>
                    <a:pt x="11826" y="114"/>
                    <a:pt x="11825" y="111"/>
                  </a:cubicBezTo>
                  <a:cubicBezTo>
                    <a:pt x="11824" y="110"/>
                    <a:pt x="11824" y="110"/>
                    <a:pt x="11824" y="109"/>
                  </a:cubicBezTo>
                  <a:cubicBezTo>
                    <a:pt x="11822" y="106"/>
                    <a:pt x="11820" y="103"/>
                    <a:pt x="11818" y="100"/>
                  </a:cubicBezTo>
                  <a:cubicBezTo>
                    <a:pt x="11817" y="99"/>
                    <a:pt x="11817" y="99"/>
                    <a:pt x="11816" y="98"/>
                  </a:cubicBezTo>
                  <a:cubicBezTo>
                    <a:pt x="11815" y="95"/>
                    <a:pt x="11813" y="93"/>
                    <a:pt x="11811" y="91"/>
                  </a:cubicBezTo>
                  <a:cubicBezTo>
                    <a:pt x="11811" y="90"/>
                    <a:pt x="11810" y="89"/>
                    <a:pt x="11810" y="89"/>
                  </a:cubicBezTo>
                  <a:cubicBezTo>
                    <a:pt x="11807" y="85"/>
                    <a:pt x="11805" y="83"/>
                    <a:pt x="11802" y="80"/>
                  </a:cubicBezTo>
                  <a:cubicBezTo>
                    <a:pt x="11799" y="77"/>
                    <a:pt x="11797" y="74"/>
                    <a:pt x="11794" y="72"/>
                  </a:cubicBezTo>
                  <a:cubicBezTo>
                    <a:pt x="11793" y="71"/>
                    <a:pt x="11792" y="70"/>
                    <a:pt x="11791" y="69"/>
                  </a:cubicBezTo>
                  <a:cubicBezTo>
                    <a:pt x="11789" y="68"/>
                    <a:pt x="11787" y="65"/>
                    <a:pt x="11784" y="63"/>
                  </a:cubicBezTo>
                  <a:cubicBezTo>
                    <a:pt x="11783" y="63"/>
                    <a:pt x="11783" y="62"/>
                    <a:pt x="11782" y="62"/>
                  </a:cubicBezTo>
                  <a:cubicBezTo>
                    <a:pt x="11778" y="59"/>
                    <a:pt x="11775" y="57"/>
                    <a:pt x="11772" y="54"/>
                  </a:cubicBezTo>
                  <a:cubicBezTo>
                    <a:pt x="11772" y="54"/>
                    <a:pt x="11771" y="54"/>
                    <a:pt x="11770" y="53"/>
                  </a:cubicBezTo>
                  <a:cubicBezTo>
                    <a:pt x="11767" y="51"/>
                    <a:pt x="11764" y="49"/>
                    <a:pt x="11761" y="47"/>
                  </a:cubicBezTo>
                  <a:cubicBezTo>
                    <a:pt x="11760" y="46"/>
                    <a:pt x="11759" y="46"/>
                    <a:pt x="11758" y="45"/>
                  </a:cubicBezTo>
                  <a:cubicBezTo>
                    <a:pt x="11755" y="43"/>
                    <a:pt x="11752" y="41"/>
                    <a:pt x="11749" y="40"/>
                  </a:cubicBezTo>
                  <a:cubicBezTo>
                    <a:pt x="11748" y="40"/>
                    <a:pt x="11747" y="39"/>
                    <a:pt x="11747" y="38"/>
                  </a:cubicBezTo>
                  <a:cubicBezTo>
                    <a:pt x="11743" y="37"/>
                    <a:pt x="11739" y="35"/>
                    <a:pt x="11735" y="33"/>
                  </a:cubicBezTo>
                  <a:cubicBezTo>
                    <a:pt x="11734" y="32"/>
                    <a:pt x="11732" y="32"/>
                    <a:pt x="11732" y="31"/>
                  </a:cubicBezTo>
                  <a:cubicBezTo>
                    <a:pt x="11729" y="30"/>
                    <a:pt x="11725" y="28"/>
                    <a:pt x="11722" y="27"/>
                  </a:cubicBezTo>
                  <a:cubicBezTo>
                    <a:pt x="11721" y="26"/>
                    <a:pt x="11720" y="26"/>
                    <a:pt x="11719" y="26"/>
                  </a:cubicBezTo>
                  <a:cubicBezTo>
                    <a:pt x="11714" y="24"/>
                    <a:pt x="11711" y="22"/>
                    <a:pt x="11707" y="21"/>
                  </a:cubicBezTo>
                  <a:cubicBezTo>
                    <a:pt x="11706" y="21"/>
                    <a:pt x="11706" y="21"/>
                    <a:pt x="11706" y="21"/>
                  </a:cubicBezTo>
                  <a:cubicBezTo>
                    <a:pt x="11705" y="21"/>
                    <a:pt x="11705" y="21"/>
                    <a:pt x="11705" y="21"/>
                  </a:cubicBezTo>
                  <a:cubicBezTo>
                    <a:pt x="11700" y="19"/>
                    <a:pt x="11695" y="17"/>
                    <a:pt x="11690" y="15"/>
                  </a:cubicBezTo>
                  <a:cubicBezTo>
                    <a:pt x="11689" y="15"/>
                    <a:pt x="11687" y="15"/>
                    <a:pt x="11686" y="15"/>
                  </a:cubicBezTo>
                  <a:cubicBezTo>
                    <a:pt x="11680" y="13"/>
                    <a:pt x="11676" y="11"/>
                    <a:pt x="11670" y="10"/>
                  </a:cubicBezTo>
                  <a:cubicBezTo>
                    <a:pt x="11669" y="10"/>
                    <a:pt x="11669" y="10"/>
                    <a:pt x="11669" y="10"/>
                  </a:cubicBezTo>
                  <a:lnTo>
                    <a:pt x="11668" y="10"/>
                  </a:lnTo>
                  <a:cubicBezTo>
                    <a:pt x="11663" y="9"/>
                    <a:pt x="11660" y="8"/>
                    <a:pt x="11656" y="7"/>
                  </a:cubicBezTo>
                  <a:cubicBezTo>
                    <a:pt x="11654" y="7"/>
                    <a:pt x="11653" y="6"/>
                    <a:pt x="11651" y="6"/>
                  </a:cubicBezTo>
                  <a:cubicBezTo>
                    <a:pt x="11648" y="6"/>
                    <a:pt x="11644" y="5"/>
                    <a:pt x="11641" y="5"/>
                  </a:cubicBezTo>
                  <a:cubicBezTo>
                    <a:pt x="11640" y="5"/>
                    <a:pt x="11640" y="4"/>
                    <a:pt x="11638" y="4"/>
                  </a:cubicBezTo>
                  <a:cubicBezTo>
                    <a:pt x="11638" y="4"/>
                    <a:pt x="11638" y="4"/>
                    <a:pt x="11637" y="4"/>
                  </a:cubicBezTo>
                  <a:cubicBezTo>
                    <a:pt x="11628" y="3"/>
                    <a:pt x="11619" y="2"/>
                    <a:pt x="11609" y="1"/>
                  </a:cubicBezTo>
                  <a:cubicBezTo>
                    <a:pt x="11600" y="0"/>
                    <a:pt x="11591" y="0"/>
                    <a:pt x="11582" y="0"/>
                  </a:cubicBezTo>
                  <a:lnTo>
                    <a:pt x="0" y="0"/>
                  </a:lnTo>
                  <a:lnTo>
                    <a:pt x="0" y="156"/>
                  </a:lnTo>
                  <a:lnTo>
                    <a:pt x="11582" y="156"/>
                  </a:lnTo>
                  <a:cubicBezTo>
                    <a:pt x="11591" y="156"/>
                    <a:pt x="11600" y="157"/>
                    <a:pt x="11609" y="157"/>
                  </a:cubicBezTo>
                </a:path>
              </a:pathLst>
            </a:custGeom>
            <a:solidFill>
              <a:srgbClr val="121143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Freeform 6"/>
            <p:cNvSpPr>
              <a:spLocks noChangeArrowheads="1"/>
            </p:cNvSpPr>
            <p:nvPr/>
          </p:nvSpPr>
          <p:spPr bwMode="auto">
            <a:xfrm>
              <a:off x="9640049" y="10791021"/>
              <a:ext cx="6124749" cy="1257909"/>
            </a:xfrm>
            <a:custGeom>
              <a:avLst/>
              <a:gdLst>
                <a:gd name="T0" fmla="*/ 5000736 w 4915"/>
                <a:gd name="T1" fmla="*/ 846071 h 1011"/>
                <a:gd name="T2" fmla="*/ 4919737 w 4915"/>
                <a:gd name="T3" fmla="*/ 853537 h 1011"/>
                <a:gd name="T4" fmla="*/ 4812570 w 4915"/>
                <a:gd name="T5" fmla="*/ 857269 h 1011"/>
                <a:gd name="T6" fmla="*/ 300318 w 4915"/>
                <a:gd name="T7" fmla="*/ 858514 h 1011"/>
                <a:gd name="T8" fmla="*/ 275396 w 4915"/>
                <a:gd name="T9" fmla="*/ 859758 h 1011"/>
                <a:gd name="T10" fmla="*/ 235519 w 4915"/>
                <a:gd name="T11" fmla="*/ 864735 h 1011"/>
                <a:gd name="T12" fmla="*/ 186920 w 4915"/>
                <a:gd name="T13" fmla="*/ 875933 h 1011"/>
                <a:gd name="T14" fmla="*/ 144552 w 4915"/>
                <a:gd name="T15" fmla="*/ 892108 h 1011"/>
                <a:gd name="T16" fmla="*/ 107168 w 4915"/>
                <a:gd name="T17" fmla="*/ 909527 h 1011"/>
                <a:gd name="T18" fmla="*/ 61061 w 4915"/>
                <a:gd name="T19" fmla="*/ 943121 h 1011"/>
                <a:gd name="T20" fmla="*/ 34892 w 4915"/>
                <a:gd name="T21" fmla="*/ 970494 h 1011"/>
                <a:gd name="T22" fmla="*/ 17446 w 4915"/>
                <a:gd name="T23" fmla="*/ 997866 h 1011"/>
                <a:gd name="T24" fmla="*/ 8723 w 4915"/>
                <a:gd name="T25" fmla="*/ 1015286 h 1011"/>
                <a:gd name="T26" fmla="*/ 2492 w 4915"/>
                <a:gd name="T27" fmla="*/ 1038926 h 1011"/>
                <a:gd name="T28" fmla="*/ 1246 w 4915"/>
                <a:gd name="T29" fmla="*/ 1060078 h 1011"/>
                <a:gd name="T30" fmla="*/ 1246 w 4915"/>
                <a:gd name="T31" fmla="*/ 1239246 h 1011"/>
                <a:gd name="T32" fmla="*/ 8723 w 4915"/>
                <a:gd name="T33" fmla="*/ 1209384 h 1011"/>
                <a:gd name="T34" fmla="*/ 22430 w 4915"/>
                <a:gd name="T35" fmla="*/ 1183256 h 1011"/>
                <a:gd name="T36" fmla="*/ 46107 w 4915"/>
                <a:gd name="T37" fmla="*/ 1150906 h 1011"/>
                <a:gd name="T38" fmla="*/ 74768 w 4915"/>
                <a:gd name="T39" fmla="*/ 1124777 h 1011"/>
                <a:gd name="T40" fmla="*/ 124613 w 4915"/>
                <a:gd name="T41" fmla="*/ 1094916 h 1011"/>
                <a:gd name="T42" fmla="*/ 164490 w 4915"/>
                <a:gd name="T43" fmla="*/ 1078741 h 1011"/>
                <a:gd name="T44" fmla="*/ 214335 w 4915"/>
                <a:gd name="T45" fmla="*/ 1063810 h 1011"/>
                <a:gd name="T46" fmla="*/ 260442 w 4915"/>
                <a:gd name="T47" fmla="*/ 1055101 h 1011"/>
                <a:gd name="T48" fmla="*/ 311534 w 4915"/>
                <a:gd name="T49" fmla="*/ 1052612 h 1011"/>
                <a:gd name="T50" fmla="*/ 4836246 w 4915"/>
                <a:gd name="T51" fmla="*/ 1051368 h 1011"/>
                <a:gd name="T52" fmla="*/ 4920983 w 4915"/>
                <a:gd name="T53" fmla="*/ 1047635 h 1011"/>
                <a:gd name="T54" fmla="*/ 5000736 w 4915"/>
                <a:gd name="T55" fmla="*/ 1041414 h 1011"/>
                <a:gd name="T56" fmla="*/ 5091704 w 4915"/>
                <a:gd name="T57" fmla="*/ 1028972 h 1011"/>
                <a:gd name="T58" fmla="*/ 5186410 w 4915"/>
                <a:gd name="T59" fmla="*/ 1012797 h 1011"/>
                <a:gd name="T60" fmla="*/ 5287347 w 4915"/>
                <a:gd name="T61" fmla="*/ 989157 h 1011"/>
                <a:gd name="T62" fmla="*/ 5380807 w 4915"/>
                <a:gd name="T63" fmla="*/ 963028 h 1011"/>
                <a:gd name="T64" fmla="*/ 5469282 w 4915"/>
                <a:gd name="T65" fmla="*/ 930678 h 1011"/>
                <a:gd name="T66" fmla="*/ 5560250 w 4915"/>
                <a:gd name="T67" fmla="*/ 894596 h 1011"/>
                <a:gd name="T68" fmla="*/ 5638757 w 4915"/>
                <a:gd name="T69" fmla="*/ 854781 h 1011"/>
                <a:gd name="T70" fmla="*/ 5744678 w 4915"/>
                <a:gd name="T71" fmla="*/ 792570 h 1011"/>
                <a:gd name="T72" fmla="*/ 5810723 w 4915"/>
                <a:gd name="T73" fmla="*/ 745289 h 1011"/>
                <a:gd name="T74" fmla="*/ 5875522 w 4915"/>
                <a:gd name="T75" fmla="*/ 691788 h 1011"/>
                <a:gd name="T76" fmla="*/ 5930352 w 4915"/>
                <a:gd name="T77" fmla="*/ 638286 h 1011"/>
                <a:gd name="T78" fmla="*/ 5986428 w 4915"/>
                <a:gd name="T79" fmla="*/ 573587 h 1011"/>
                <a:gd name="T80" fmla="*/ 6028797 w 4915"/>
                <a:gd name="T81" fmla="*/ 511375 h 1011"/>
                <a:gd name="T82" fmla="*/ 6059950 w 4915"/>
                <a:gd name="T83" fmla="*/ 455385 h 1011"/>
                <a:gd name="T84" fmla="*/ 6083627 w 4915"/>
                <a:gd name="T85" fmla="*/ 405617 h 1011"/>
                <a:gd name="T86" fmla="*/ 6102319 w 4915"/>
                <a:gd name="T87" fmla="*/ 352115 h 1011"/>
                <a:gd name="T88" fmla="*/ 6113534 w 4915"/>
                <a:gd name="T89" fmla="*/ 306079 h 1011"/>
                <a:gd name="T90" fmla="*/ 6121011 w 4915"/>
                <a:gd name="T91" fmla="*/ 251333 h 1011"/>
                <a:gd name="T92" fmla="*/ 6123503 w 4915"/>
                <a:gd name="T93" fmla="*/ 207785 h 1011"/>
                <a:gd name="T94" fmla="*/ 6122257 w 4915"/>
                <a:gd name="T95" fmla="*/ 41059 h 1011"/>
                <a:gd name="T96" fmla="*/ 6113534 w 4915"/>
                <a:gd name="T97" fmla="*/ 110736 h 1011"/>
                <a:gd name="T98" fmla="*/ 6102319 w 4915"/>
                <a:gd name="T99" fmla="*/ 158016 h 1011"/>
                <a:gd name="T100" fmla="*/ 6082380 w 4915"/>
                <a:gd name="T101" fmla="*/ 212762 h 1011"/>
                <a:gd name="T102" fmla="*/ 6056212 w 4915"/>
                <a:gd name="T103" fmla="*/ 268752 h 1011"/>
                <a:gd name="T104" fmla="*/ 6010105 w 4915"/>
                <a:gd name="T105" fmla="*/ 347138 h 1011"/>
                <a:gd name="T106" fmla="*/ 5960259 w 4915"/>
                <a:gd name="T107" fmla="*/ 411838 h 1011"/>
                <a:gd name="T108" fmla="*/ 5901691 w 4915"/>
                <a:gd name="T109" fmla="*/ 474049 h 1011"/>
                <a:gd name="T110" fmla="*/ 5843123 w 4915"/>
                <a:gd name="T111" fmla="*/ 525062 h 1011"/>
                <a:gd name="T112" fmla="*/ 5750909 w 4915"/>
                <a:gd name="T113" fmla="*/ 594738 h 1011"/>
                <a:gd name="T114" fmla="*/ 5679879 w 4915"/>
                <a:gd name="T115" fmla="*/ 638286 h 1011"/>
                <a:gd name="T116" fmla="*/ 5595142 w 4915"/>
                <a:gd name="T117" fmla="*/ 683078 h 1011"/>
                <a:gd name="T118" fmla="*/ 5514143 w 4915"/>
                <a:gd name="T119" fmla="*/ 719161 h 1011"/>
                <a:gd name="T120" fmla="*/ 5389530 w 4915"/>
                <a:gd name="T121" fmla="*/ 765197 h 1011"/>
                <a:gd name="T122" fmla="*/ 5294824 w 4915"/>
                <a:gd name="T123" fmla="*/ 793814 h 1011"/>
                <a:gd name="T124" fmla="*/ 5186410 w 4915"/>
                <a:gd name="T125" fmla="*/ 818698 h 101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915" h="1011">
                  <a:moveTo>
                    <a:pt x="4086" y="672"/>
                  </a:moveTo>
                  <a:lnTo>
                    <a:pt x="4086" y="672"/>
                  </a:lnTo>
                  <a:cubicBezTo>
                    <a:pt x="4075" y="673"/>
                    <a:pt x="4065" y="674"/>
                    <a:pt x="4054" y="676"/>
                  </a:cubicBezTo>
                  <a:cubicBezTo>
                    <a:pt x="4052" y="676"/>
                    <a:pt x="4049" y="676"/>
                    <a:pt x="4046" y="677"/>
                  </a:cubicBezTo>
                  <a:cubicBezTo>
                    <a:pt x="4038" y="678"/>
                    <a:pt x="4030" y="679"/>
                    <a:pt x="4023" y="679"/>
                  </a:cubicBezTo>
                  <a:cubicBezTo>
                    <a:pt x="4019" y="680"/>
                    <a:pt x="4016" y="680"/>
                    <a:pt x="4013" y="680"/>
                  </a:cubicBezTo>
                  <a:cubicBezTo>
                    <a:pt x="4005" y="681"/>
                    <a:pt x="3996" y="683"/>
                    <a:pt x="3988" y="683"/>
                  </a:cubicBezTo>
                  <a:cubicBezTo>
                    <a:pt x="3986" y="683"/>
                    <a:pt x="3984" y="683"/>
                    <a:pt x="3981" y="684"/>
                  </a:cubicBezTo>
                  <a:cubicBezTo>
                    <a:pt x="3971" y="684"/>
                    <a:pt x="3961" y="685"/>
                    <a:pt x="3951" y="685"/>
                  </a:cubicBezTo>
                  <a:cubicBezTo>
                    <a:pt x="3950" y="686"/>
                    <a:pt x="3949" y="686"/>
                    <a:pt x="3948" y="686"/>
                  </a:cubicBezTo>
                  <a:cubicBezTo>
                    <a:pt x="3939" y="687"/>
                    <a:pt x="3931" y="687"/>
                    <a:pt x="3922" y="687"/>
                  </a:cubicBezTo>
                  <a:cubicBezTo>
                    <a:pt x="3919" y="687"/>
                    <a:pt x="3915" y="688"/>
                    <a:pt x="3912" y="688"/>
                  </a:cubicBezTo>
                  <a:cubicBezTo>
                    <a:pt x="3905" y="688"/>
                    <a:pt x="3898" y="689"/>
                    <a:pt x="3892" y="689"/>
                  </a:cubicBezTo>
                  <a:cubicBezTo>
                    <a:pt x="3888" y="689"/>
                    <a:pt x="3884" y="689"/>
                    <a:pt x="3881" y="689"/>
                  </a:cubicBezTo>
                  <a:cubicBezTo>
                    <a:pt x="3874" y="689"/>
                    <a:pt x="3868" y="689"/>
                    <a:pt x="3862" y="689"/>
                  </a:cubicBezTo>
                  <a:cubicBezTo>
                    <a:pt x="3855" y="689"/>
                    <a:pt x="3849" y="689"/>
                    <a:pt x="3842" y="689"/>
                  </a:cubicBezTo>
                  <a:lnTo>
                    <a:pt x="257" y="689"/>
                  </a:lnTo>
                  <a:cubicBezTo>
                    <a:pt x="256" y="689"/>
                    <a:pt x="255" y="689"/>
                    <a:pt x="254" y="689"/>
                  </a:cubicBezTo>
                  <a:cubicBezTo>
                    <a:pt x="253" y="689"/>
                    <a:pt x="251" y="689"/>
                    <a:pt x="250" y="689"/>
                  </a:cubicBezTo>
                  <a:cubicBezTo>
                    <a:pt x="247" y="689"/>
                    <a:pt x="244" y="690"/>
                    <a:pt x="241" y="690"/>
                  </a:cubicBezTo>
                  <a:cubicBezTo>
                    <a:pt x="239" y="690"/>
                    <a:pt x="237" y="690"/>
                    <a:pt x="236" y="690"/>
                  </a:cubicBezTo>
                  <a:cubicBezTo>
                    <a:pt x="232" y="690"/>
                    <a:pt x="229" y="690"/>
                    <a:pt x="226" y="690"/>
                  </a:cubicBezTo>
                  <a:cubicBezTo>
                    <a:pt x="226" y="690"/>
                    <a:pt x="225" y="690"/>
                    <a:pt x="223" y="690"/>
                  </a:cubicBezTo>
                  <a:cubicBezTo>
                    <a:pt x="223" y="691"/>
                    <a:pt x="222" y="691"/>
                    <a:pt x="221" y="691"/>
                  </a:cubicBezTo>
                  <a:cubicBezTo>
                    <a:pt x="217" y="691"/>
                    <a:pt x="213" y="691"/>
                    <a:pt x="209" y="692"/>
                  </a:cubicBezTo>
                  <a:cubicBezTo>
                    <a:pt x="208" y="692"/>
                    <a:pt x="207" y="692"/>
                    <a:pt x="206" y="693"/>
                  </a:cubicBezTo>
                  <a:cubicBezTo>
                    <a:pt x="201" y="693"/>
                    <a:pt x="196" y="694"/>
                    <a:pt x="191" y="695"/>
                  </a:cubicBezTo>
                  <a:cubicBezTo>
                    <a:pt x="190" y="695"/>
                    <a:pt x="190" y="695"/>
                    <a:pt x="189" y="695"/>
                  </a:cubicBezTo>
                  <a:cubicBezTo>
                    <a:pt x="183" y="696"/>
                    <a:pt x="177" y="698"/>
                    <a:pt x="172" y="699"/>
                  </a:cubicBezTo>
                  <a:cubicBezTo>
                    <a:pt x="171" y="699"/>
                    <a:pt x="171" y="699"/>
                    <a:pt x="170" y="699"/>
                  </a:cubicBezTo>
                  <a:cubicBezTo>
                    <a:pt x="164" y="700"/>
                    <a:pt x="158" y="702"/>
                    <a:pt x="152" y="704"/>
                  </a:cubicBezTo>
                  <a:cubicBezTo>
                    <a:pt x="152" y="704"/>
                    <a:pt x="151" y="704"/>
                    <a:pt x="150" y="704"/>
                  </a:cubicBezTo>
                  <a:cubicBezTo>
                    <a:pt x="150" y="704"/>
                    <a:pt x="150" y="704"/>
                    <a:pt x="149" y="704"/>
                  </a:cubicBezTo>
                  <a:cubicBezTo>
                    <a:pt x="144" y="706"/>
                    <a:pt x="139" y="707"/>
                    <a:pt x="134" y="709"/>
                  </a:cubicBezTo>
                  <a:cubicBezTo>
                    <a:pt x="133" y="710"/>
                    <a:pt x="133" y="710"/>
                    <a:pt x="132" y="710"/>
                  </a:cubicBezTo>
                  <a:cubicBezTo>
                    <a:pt x="127" y="712"/>
                    <a:pt x="123" y="714"/>
                    <a:pt x="119" y="715"/>
                  </a:cubicBezTo>
                  <a:cubicBezTo>
                    <a:pt x="118" y="716"/>
                    <a:pt x="117" y="716"/>
                    <a:pt x="116" y="717"/>
                  </a:cubicBezTo>
                  <a:cubicBezTo>
                    <a:pt x="111" y="719"/>
                    <a:pt x="106" y="721"/>
                    <a:pt x="102" y="723"/>
                  </a:cubicBezTo>
                  <a:cubicBezTo>
                    <a:pt x="101" y="724"/>
                    <a:pt x="100" y="724"/>
                    <a:pt x="100" y="724"/>
                  </a:cubicBezTo>
                  <a:cubicBezTo>
                    <a:pt x="95" y="726"/>
                    <a:pt x="92" y="728"/>
                    <a:pt x="88" y="730"/>
                  </a:cubicBezTo>
                  <a:cubicBezTo>
                    <a:pt x="87" y="731"/>
                    <a:pt x="86" y="731"/>
                    <a:pt x="86" y="731"/>
                  </a:cubicBezTo>
                  <a:cubicBezTo>
                    <a:pt x="81" y="734"/>
                    <a:pt x="78" y="736"/>
                    <a:pt x="73" y="739"/>
                  </a:cubicBezTo>
                  <a:cubicBezTo>
                    <a:pt x="73" y="739"/>
                    <a:pt x="72" y="740"/>
                    <a:pt x="71" y="741"/>
                  </a:cubicBezTo>
                  <a:cubicBezTo>
                    <a:pt x="67" y="743"/>
                    <a:pt x="64" y="745"/>
                    <a:pt x="60" y="748"/>
                  </a:cubicBezTo>
                  <a:cubicBezTo>
                    <a:pt x="60" y="748"/>
                    <a:pt x="60" y="748"/>
                    <a:pt x="59" y="749"/>
                  </a:cubicBezTo>
                  <a:cubicBezTo>
                    <a:pt x="56" y="752"/>
                    <a:pt x="53" y="754"/>
                    <a:pt x="49" y="758"/>
                  </a:cubicBezTo>
                  <a:cubicBezTo>
                    <a:pt x="48" y="758"/>
                    <a:pt x="48" y="759"/>
                    <a:pt x="47" y="759"/>
                  </a:cubicBezTo>
                  <a:cubicBezTo>
                    <a:pt x="43" y="763"/>
                    <a:pt x="41" y="766"/>
                    <a:pt x="37" y="769"/>
                  </a:cubicBezTo>
                  <a:cubicBezTo>
                    <a:pt x="34" y="772"/>
                    <a:pt x="31" y="776"/>
                    <a:pt x="28" y="780"/>
                  </a:cubicBezTo>
                  <a:cubicBezTo>
                    <a:pt x="28" y="780"/>
                    <a:pt x="27" y="781"/>
                    <a:pt x="27" y="782"/>
                  </a:cubicBezTo>
                  <a:cubicBezTo>
                    <a:pt x="24" y="785"/>
                    <a:pt x="21" y="789"/>
                    <a:pt x="19" y="793"/>
                  </a:cubicBezTo>
                  <a:cubicBezTo>
                    <a:pt x="19" y="793"/>
                    <a:pt x="19" y="793"/>
                    <a:pt x="18" y="793"/>
                  </a:cubicBezTo>
                  <a:cubicBezTo>
                    <a:pt x="18" y="794"/>
                    <a:pt x="18" y="794"/>
                    <a:pt x="18" y="795"/>
                  </a:cubicBezTo>
                  <a:cubicBezTo>
                    <a:pt x="17" y="797"/>
                    <a:pt x="15" y="799"/>
                    <a:pt x="14" y="802"/>
                  </a:cubicBezTo>
                  <a:cubicBezTo>
                    <a:pt x="13" y="802"/>
                    <a:pt x="13" y="804"/>
                    <a:pt x="12" y="804"/>
                  </a:cubicBezTo>
                  <a:cubicBezTo>
                    <a:pt x="11" y="807"/>
                    <a:pt x="10" y="810"/>
                    <a:pt x="8" y="813"/>
                  </a:cubicBezTo>
                  <a:lnTo>
                    <a:pt x="8" y="814"/>
                  </a:lnTo>
                  <a:cubicBezTo>
                    <a:pt x="8" y="815"/>
                    <a:pt x="8" y="815"/>
                    <a:pt x="7" y="816"/>
                  </a:cubicBezTo>
                  <a:cubicBezTo>
                    <a:pt x="7" y="817"/>
                    <a:pt x="6" y="820"/>
                    <a:pt x="5" y="822"/>
                  </a:cubicBezTo>
                  <a:cubicBezTo>
                    <a:pt x="5" y="823"/>
                    <a:pt x="5" y="824"/>
                    <a:pt x="4" y="826"/>
                  </a:cubicBezTo>
                  <a:cubicBezTo>
                    <a:pt x="4" y="827"/>
                    <a:pt x="3" y="829"/>
                    <a:pt x="3" y="831"/>
                  </a:cubicBezTo>
                  <a:cubicBezTo>
                    <a:pt x="2" y="832"/>
                    <a:pt x="2" y="832"/>
                    <a:pt x="2" y="833"/>
                  </a:cubicBezTo>
                  <a:cubicBezTo>
                    <a:pt x="2" y="834"/>
                    <a:pt x="2" y="834"/>
                    <a:pt x="2" y="835"/>
                  </a:cubicBezTo>
                  <a:cubicBezTo>
                    <a:pt x="2" y="837"/>
                    <a:pt x="2" y="838"/>
                    <a:pt x="1" y="840"/>
                  </a:cubicBezTo>
                  <a:cubicBezTo>
                    <a:pt x="1" y="841"/>
                    <a:pt x="1" y="843"/>
                    <a:pt x="1" y="844"/>
                  </a:cubicBezTo>
                  <a:cubicBezTo>
                    <a:pt x="1" y="846"/>
                    <a:pt x="1" y="847"/>
                    <a:pt x="1" y="850"/>
                  </a:cubicBezTo>
                  <a:cubicBezTo>
                    <a:pt x="1" y="850"/>
                    <a:pt x="1" y="851"/>
                    <a:pt x="1" y="852"/>
                  </a:cubicBezTo>
                  <a:cubicBezTo>
                    <a:pt x="0" y="852"/>
                    <a:pt x="0" y="854"/>
                    <a:pt x="0" y="854"/>
                  </a:cubicBezTo>
                  <a:lnTo>
                    <a:pt x="0" y="1010"/>
                  </a:lnTo>
                  <a:cubicBezTo>
                    <a:pt x="0" y="1009"/>
                    <a:pt x="1" y="1007"/>
                    <a:pt x="1" y="1005"/>
                  </a:cubicBezTo>
                  <a:cubicBezTo>
                    <a:pt x="1" y="1004"/>
                    <a:pt x="1" y="1002"/>
                    <a:pt x="1" y="1000"/>
                  </a:cubicBezTo>
                  <a:cubicBezTo>
                    <a:pt x="1" y="999"/>
                    <a:pt x="1" y="997"/>
                    <a:pt x="1" y="996"/>
                  </a:cubicBezTo>
                  <a:cubicBezTo>
                    <a:pt x="2" y="994"/>
                    <a:pt x="2" y="993"/>
                    <a:pt x="2" y="991"/>
                  </a:cubicBezTo>
                  <a:cubicBezTo>
                    <a:pt x="2" y="990"/>
                    <a:pt x="2" y="989"/>
                    <a:pt x="3" y="988"/>
                  </a:cubicBezTo>
                  <a:cubicBezTo>
                    <a:pt x="3" y="985"/>
                    <a:pt x="4" y="983"/>
                    <a:pt x="4" y="982"/>
                  </a:cubicBezTo>
                  <a:cubicBezTo>
                    <a:pt x="5" y="980"/>
                    <a:pt x="5" y="980"/>
                    <a:pt x="5" y="978"/>
                  </a:cubicBezTo>
                  <a:cubicBezTo>
                    <a:pt x="6" y="976"/>
                    <a:pt x="7" y="974"/>
                    <a:pt x="7" y="972"/>
                  </a:cubicBezTo>
                  <a:cubicBezTo>
                    <a:pt x="8" y="971"/>
                    <a:pt x="8" y="971"/>
                    <a:pt x="8" y="970"/>
                  </a:cubicBezTo>
                  <a:cubicBezTo>
                    <a:pt x="10" y="966"/>
                    <a:pt x="11" y="963"/>
                    <a:pt x="12" y="960"/>
                  </a:cubicBezTo>
                  <a:cubicBezTo>
                    <a:pt x="13" y="960"/>
                    <a:pt x="13" y="959"/>
                    <a:pt x="14" y="958"/>
                  </a:cubicBezTo>
                  <a:cubicBezTo>
                    <a:pt x="15" y="955"/>
                    <a:pt x="17" y="953"/>
                    <a:pt x="18" y="951"/>
                  </a:cubicBezTo>
                  <a:cubicBezTo>
                    <a:pt x="18" y="950"/>
                    <a:pt x="18" y="949"/>
                    <a:pt x="19" y="948"/>
                  </a:cubicBezTo>
                  <a:cubicBezTo>
                    <a:pt x="21" y="945"/>
                    <a:pt x="24" y="941"/>
                    <a:pt x="27" y="937"/>
                  </a:cubicBezTo>
                  <a:lnTo>
                    <a:pt x="28" y="936"/>
                  </a:lnTo>
                  <a:cubicBezTo>
                    <a:pt x="31" y="932"/>
                    <a:pt x="34" y="929"/>
                    <a:pt x="37" y="925"/>
                  </a:cubicBezTo>
                  <a:cubicBezTo>
                    <a:pt x="41" y="922"/>
                    <a:pt x="43" y="919"/>
                    <a:pt x="47" y="916"/>
                  </a:cubicBezTo>
                  <a:cubicBezTo>
                    <a:pt x="48" y="915"/>
                    <a:pt x="48" y="914"/>
                    <a:pt x="49" y="914"/>
                  </a:cubicBezTo>
                  <a:cubicBezTo>
                    <a:pt x="53" y="910"/>
                    <a:pt x="56" y="908"/>
                    <a:pt x="59" y="905"/>
                  </a:cubicBezTo>
                  <a:cubicBezTo>
                    <a:pt x="60" y="905"/>
                    <a:pt x="60" y="904"/>
                    <a:pt x="60" y="904"/>
                  </a:cubicBezTo>
                  <a:cubicBezTo>
                    <a:pt x="64" y="902"/>
                    <a:pt x="67" y="899"/>
                    <a:pt x="71" y="897"/>
                  </a:cubicBezTo>
                  <a:cubicBezTo>
                    <a:pt x="72" y="897"/>
                    <a:pt x="73" y="896"/>
                    <a:pt x="73" y="895"/>
                  </a:cubicBezTo>
                  <a:cubicBezTo>
                    <a:pt x="78" y="893"/>
                    <a:pt x="81" y="890"/>
                    <a:pt x="86" y="888"/>
                  </a:cubicBezTo>
                  <a:cubicBezTo>
                    <a:pt x="86" y="887"/>
                    <a:pt x="87" y="887"/>
                    <a:pt x="88" y="887"/>
                  </a:cubicBezTo>
                  <a:cubicBezTo>
                    <a:pt x="92" y="884"/>
                    <a:pt x="95" y="882"/>
                    <a:pt x="100" y="880"/>
                  </a:cubicBezTo>
                  <a:cubicBezTo>
                    <a:pt x="100" y="880"/>
                    <a:pt x="101" y="879"/>
                    <a:pt x="102" y="879"/>
                  </a:cubicBezTo>
                  <a:cubicBezTo>
                    <a:pt x="106" y="877"/>
                    <a:pt x="111" y="874"/>
                    <a:pt x="116" y="873"/>
                  </a:cubicBezTo>
                  <a:cubicBezTo>
                    <a:pt x="117" y="873"/>
                    <a:pt x="118" y="872"/>
                    <a:pt x="119" y="871"/>
                  </a:cubicBezTo>
                  <a:cubicBezTo>
                    <a:pt x="123" y="869"/>
                    <a:pt x="127" y="868"/>
                    <a:pt x="132" y="867"/>
                  </a:cubicBezTo>
                  <a:cubicBezTo>
                    <a:pt x="133" y="866"/>
                    <a:pt x="133" y="866"/>
                    <a:pt x="134" y="866"/>
                  </a:cubicBezTo>
                  <a:cubicBezTo>
                    <a:pt x="139" y="864"/>
                    <a:pt x="144" y="862"/>
                    <a:pt x="149" y="861"/>
                  </a:cubicBezTo>
                  <a:cubicBezTo>
                    <a:pt x="150" y="860"/>
                    <a:pt x="151" y="860"/>
                    <a:pt x="152" y="860"/>
                  </a:cubicBezTo>
                  <a:cubicBezTo>
                    <a:pt x="158" y="858"/>
                    <a:pt x="164" y="857"/>
                    <a:pt x="170" y="856"/>
                  </a:cubicBezTo>
                  <a:cubicBezTo>
                    <a:pt x="171" y="855"/>
                    <a:pt x="171" y="855"/>
                    <a:pt x="172" y="855"/>
                  </a:cubicBezTo>
                  <a:cubicBezTo>
                    <a:pt x="177" y="854"/>
                    <a:pt x="183" y="852"/>
                    <a:pt x="189" y="851"/>
                  </a:cubicBezTo>
                  <a:cubicBezTo>
                    <a:pt x="190" y="851"/>
                    <a:pt x="191" y="851"/>
                    <a:pt x="191" y="851"/>
                  </a:cubicBezTo>
                  <a:cubicBezTo>
                    <a:pt x="196" y="850"/>
                    <a:pt x="201" y="850"/>
                    <a:pt x="206" y="849"/>
                  </a:cubicBezTo>
                  <a:cubicBezTo>
                    <a:pt x="207" y="849"/>
                    <a:pt x="208" y="848"/>
                    <a:pt x="209" y="848"/>
                  </a:cubicBezTo>
                  <a:cubicBezTo>
                    <a:pt x="214" y="848"/>
                    <a:pt x="217" y="847"/>
                    <a:pt x="221" y="847"/>
                  </a:cubicBezTo>
                  <a:cubicBezTo>
                    <a:pt x="223" y="847"/>
                    <a:pt x="225" y="847"/>
                    <a:pt x="226" y="847"/>
                  </a:cubicBezTo>
                  <a:cubicBezTo>
                    <a:pt x="229" y="846"/>
                    <a:pt x="232" y="846"/>
                    <a:pt x="236" y="846"/>
                  </a:cubicBezTo>
                  <a:cubicBezTo>
                    <a:pt x="237" y="846"/>
                    <a:pt x="239" y="846"/>
                    <a:pt x="241" y="846"/>
                  </a:cubicBezTo>
                  <a:cubicBezTo>
                    <a:pt x="244" y="846"/>
                    <a:pt x="247" y="846"/>
                    <a:pt x="250" y="846"/>
                  </a:cubicBezTo>
                  <a:cubicBezTo>
                    <a:pt x="253" y="846"/>
                    <a:pt x="254" y="846"/>
                    <a:pt x="257" y="846"/>
                  </a:cubicBezTo>
                  <a:lnTo>
                    <a:pt x="3842" y="846"/>
                  </a:lnTo>
                  <a:cubicBezTo>
                    <a:pt x="3846" y="846"/>
                    <a:pt x="3851" y="846"/>
                    <a:pt x="3855" y="845"/>
                  </a:cubicBezTo>
                  <a:cubicBezTo>
                    <a:pt x="3857" y="845"/>
                    <a:pt x="3859" y="845"/>
                    <a:pt x="3862" y="845"/>
                  </a:cubicBezTo>
                  <a:cubicBezTo>
                    <a:pt x="3868" y="845"/>
                    <a:pt x="3874" y="845"/>
                    <a:pt x="3881" y="845"/>
                  </a:cubicBezTo>
                  <a:cubicBezTo>
                    <a:pt x="3884" y="845"/>
                    <a:pt x="3888" y="845"/>
                    <a:pt x="3892" y="845"/>
                  </a:cubicBezTo>
                  <a:cubicBezTo>
                    <a:pt x="3898" y="845"/>
                    <a:pt x="3905" y="845"/>
                    <a:pt x="3912" y="844"/>
                  </a:cubicBezTo>
                  <a:cubicBezTo>
                    <a:pt x="3916" y="844"/>
                    <a:pt x="3919" y="844"/>
                    <a:pt x="3922" y="843"/>
                  </a:cubicBezTo>
                  <a:cubicBezTo>
                    <a:pt x="3931" y="843"/>
                    <a:pt x="3939" y="843"/>
                    <a:pt x="3949" y="842"/>
                  </a:cubicBezTo>
                  <a:cubicBezTo>
                    <a:pt x="3950" y="842"/>
                    <a:pt x="3950" y="842"/>
                    <a:pt x="3951" y="842"/>
                  </a:cubicBezTo>
                  <a:cubicBezTo>
                    <a:pt x="3961" y="841"/>
                    <a:pt x="3971" y="840"/>
                    <a:pt x="3981" y="840"/>
                  </a:cubicBezTo>
                  <a:cubicBezTo>
                    <a:pt x="3982" y="840"/>
                    <a:pt x="3982" y="840"/>
                    <a:pt x="3983" y="840"/>
                  </a:cubicBezTo>
                  <a:cubicBezTo>
                    <a:pt x="3985" y="840"/>
                    <a:pt x="3986" y="839"/>
                    <a:pt x="3988" y="839"/>
                  </a:cubicBezTo>
                  <a:cubicBezTo>
                    <a:pt x="3996" y="838"/>
                    <a:pt x="4005" y="838"/>
                    <a:pt x="4013" y="837"/>
                  </a:cubicBezTo>
                  <a:cubicBezTo>
                    <a:pt x="4016" y="837"/>
                    <a:pt x="4019" y="836"/>
                    <a:pt x="4023" y="835"/>
                  </a:cubicBezTo>
                  <a:cubicBezTo>
                    <a:pt x="4030" y="835"/>
                    <a:pt x="4038" y="834"/>
                    <a:pt x="4046" y="833"/>
                  </a:cubicBezTo>
                  <a:cubicBezTo>
                    <a:pt x="4049" y="832"/>
                    <a:pt x="4052" y="832"/>
                    <a:pt x="4054" y="832"/>
                  </a:cubicBezTo>
                  <a:cubicBezTo>
                    <a:pt x="4065" y="830"/>
                    <a:pt x="4075" y="829"/>
                    <a:pt x="4086" y="827"/>
                  </a:cubicBezTo>
                  <a:cubicBezTo>
                    <a:pt x="4087" y="827"/>
                    <a:pt x="4089" y="827"/>
                    <a:pt x="4090" y="827"/>
                  </a:cubicBezTo>
                  <a:cubicBezTo>
                    <a:pt x="4098" y="826"/>
                    <a:pt x="4107" y="824"/>
                    <a:pt x="4116" y="822"/>
                  </a:cubicBezTo>
                  <a:cubicBezTo>
                    <a:pt x="4117" y="822"/>
                    <a:pt x="4118" y="822"/>
                    <a:pt x="4120" y="822"/>
                  </a:cubicBezTo>
                  <a:cubicBezTo>
                    <a:pt x="4121" y="822"/>
                    <a:pt x="4122" y="821"/>
                    <a:pt x="4124" y="821"/>
                  </a:cubicBezTo>
                  <a:cubicBezTo>
                    <a:pt x="4137" y="819"/>
                    <a:pt x="4149" y="817"/>
                    <a:pt x="4162" y="814"/>
                  </a:cubicBezTo>
                  <a:cubicBezTo>
                    <a:pt x="4163" y="814"/>
                    <a:pt x="4164" y="814"/>
                    <a:pt x="4164" y="814"/>
                  </a:cubicBezTo>
                  <a:cubicBezTo>
                    <a:pt x="4177" y="811"/>
                    <a:pt x="4189" y="808"/>
                    <a:pt x="4201" y="806"/>
                  </a:cubicBezTo>
                  <a:cubicBezTo>
                    <a:pt x="4203" y="805"/>
                    <a:pt x="4205" y="805"/>
                    <a:pt x="4207" y="805"/>
                  </a:cubicBezTo>
                  <a:cubicBezTo>
                    <a:pt x="4219" y="802"/>
                    <a:pt x="4231" y="799"/>
                    <a:pt x="4243" y="795"/>
                  </a:cubicBezTo>
                  <a:cubicBezTo>
                    <a:pt x="4245" y="795"/>
                    <a:pt x="4247" y="794"/>
                    <a:pt x="4249" y="794"/>
                  </a:cubicBezTo>
                  <a:cubicBezTo>
                    <a:pt x="4262" y="791"/>
                    <a:pt x="4273" y="787"/>
                    <a:pt x="4285" y="784"/>
                  </a:cubicBezTo>
                  <a:cubicBezTo>
                    <a:pt x="4285" y="784"/>
                    <a:pt x="4286" y="784"/>
                    <a:pt x="4286" y="783"/>
                  </a:cubicBezTo>
                  <a:cubicBezTo>
                    <a:pt x="4287" y="783"/>
                    <a:pt x="4289" y="783"/>
                    <a:pt x="4290" y="783"/>
                  </a:cubicBezTo>
                  <a:cubicBezTo>
                    <a:pt x="4300" y="780"/>
                    <a:pt x="4309" y="777"/>
                    <a:pt x="4318" y="774"/>
                  </a:cubicBezTo>
                  <a:cubicBezTo>
                    <a:pt x="4321" y="773"/>
                    <a:pt x="4323" y="772"/>
                    <a:pt x="4325" y="772"/>
                  </a:cubicBezTo>
                  <a:cubicBezTo>
                    <a:pt x="4336" y="768"/>
                    <a:pt x="4346" y="764"/>
                    <a:pt x="4357" y="761"/>
                  </a:cubicBezTo>
                  <a:cubicBezTo>
                    <a:pt x="4358" y="760"/>
                    <a:pt x="4361" y="759"/>
                    <a:pt x="4363" y="759"/>
                  </a:cubicBezTo>
                  <a:cubicBezTo>
                    <a:pt x="4372" y="755"/>
                    <a:pt x="4381" y="752"/>
                    <a:pt x="4389" y="748"/>
                  </a:cubicBezTo>
                  <a:cubicBezTo>
                    <a:pt x="4391" y="748"/>
                    <a:pt x="4393" y="747"/>
                    <a:pt x="4395" y="747"/>
                  </a:cubicBezTo>
                  <a:cubicBezTo>
                    <a:pt x="4405" y="743"/>
                    <a:pt x="4415" y="739"/>
                    <a:pt x="4425" y="735"/>
                  </a:cubicBezTo>
                  <a:cubicBezTo>
                    <a:pt x="4427" y="734"/>
                    <a:pt x="4429" y="732"/>
                    <a:pt x="4432" y="732"/>
                  </a:cubicBezTo>
                  <a:cubicBezTo>
                    <a:pt x="4441" y="728"/>
                    <a:pt x="4449" y="724"/>
                    <a:pt x="4459" y="720"/>
                  </a:cubicBezTo>
                  <a:cubicBezTo>
                    <a:pt x="4460" y="720"/>
                    <a:pt x="4460" y="719"/>
                    <a:pt x="4462" y="719"/>
                  </a:cubicBezTo>
                  <a:cubicBezTo>
                    <a:pt x="4471" y="714"/>
                    <a:pt x="4481" y="710"/>
                    <a:pt x="4490" y="705"/>
                  </a:cubicBezTo>
                  <a:cubicBezTo>
                    <a:pt x="4492" y="704"/>
                    <a:pt x="4494" y="703"/>
                    <a:pt x="4496" y="702"/>
                  </a:cubicBezTo>
                  <a:cubicBezTo>
                    <a:pt x="4506" y="697"/>
                    <a:pt x="4515" y="692"/>
                    <a:pt x="4524" y="688"/>
                  </a:cubicBezTo>
                  <a:cubicBezTo>
                    <a:pt x="4525" y="687"/>
                    <a:pt x="4525" y="687"/>
                    <a:pt x="4525" y="687"/>
                  </a:cubicBezTo>
                  <a:cubicBezTo>
                    <a:pt x="4535" y="683"/>
                    <a:pt x="4543" y="678"/>
                    <a:pt x="4552" y="673"/>
                  </a:cubicBezTo>
                  <a:cubicBezTo>
                    <a:pt x="4553" y="672"/>
                    <a:pt x="4556" y="670"/>
                    <a:pt x="4558" y="669"/>
                  </a:cubicBezTo>
                  <a:cubicBezTo>
                    <a:pt x="4566" y="664"/>
                    <a:pt x="4575" y="659"/>
                    <a:pt x="4583" y="654"/>
                  </a:cubicBezTo>
                  <a:cubicBezTo>
                    <a:pt x="4585" y="653"/>
                    <a:pt x="4586" y="652"/>
                    <a:pt x="4587" y="652"/>
                  </a:cubicBezTo>
                  <a:cubicBezTo>
                    <a:pt x="4594" y="647"/>
                    <a:pt x="4602" y="642"/>
                    <a:pt x="4610" y="637"/>
                  </a:cubicBezTo>
                  <a:cubicBezTo>
                    <a:pt x="4611" y="636"/>
                    <a:pt x="4613" y="635"/>
                    <a:pt x="4615" y="634"/>
                  </a:cubicBezTo>
                  <a:cubicBezTo>
                    <a:pt x="4622" y="628"/>
                    <a:pt x="4630" y="623"/>
                    <a:pt x="4638" y="618"/>
                  </a:cubicBezTo>
                  <a:cubicBezTo>
                    <a:pt x="4640" y="616"/>
                    <a:pt x="4641" y="615"/>
                    <a:pt x="4643" y="614"/>
                  </a:cubicBezTo>
                  <a:cubicBezTo>
                    <a:pt x="4650" y="609"/>
                    <a:pt x="4657" y="604"/>
                    <a:pt x="4663" y="599"/>
                  </a:cubicBezTo>
                  <a:cubicBezTo>
                    <a:pt x="4665" y="598"/>
                    <a:pt x="4666" y="597"/>
                    <a:pt x="4667" y="596"/>
                  </a:cubicBezTo>
                  <a:cubicBezTo>
                    <a:pt x="4675" y="590"/>
                    <a:pt x="4682" y="584"/>
                    <a:pt x="4689" y="578"/>
                  </a:cubicBezTo>
                  <a:cubicBezTo>
                    <a:pt x="4691" y="577"/>
                    <a:pt x="4692" y="575"/>
                    <a:pt x="4694" y="574"/>
                  </a:cubicBezTo>
                  <a:cubicBezTo>
                    <a:pt x="4701" y="569"/>
                    <a:pt x="4708" y="563"/>
                    <a:pt x="4714" y="557"/>
                  </a:cubicBezTo>
                  <a:cubicBezTo>
                    <a:pt x="4714" y="557"/>
                    <a:pt x="4715" y="557"/>
                    <a:pt x="4715" y="556"/>
                  </a:cubicBezTo>
                  <a:cubicBezTo>
                    <a:pt x="4723" y="549"/>
                    <a:pt x="4729" y="543"/>
                    <a:pt x="4736" y="537"/>
                  </a:cubicBezTo>
                  <a:cubicBezTo>
                    <a:pt x="4737" y="535"/>
                    <a:pt x="4739" y="534"/>
                    <a:pt x="4741" y="533"/>
                  </a:cubicBezTo>
                  <a:cubicBezTo>
                    <a:pt x="4747" y="526"/>
                    <a:pt x="4753" y="520"/>
                    <a:pt x="4759" y="513"/>
                  </a:cubicBezTo>
                  <a:cubicBezTo>
                    <a:pt x="4759" y="512"/>
                    <a:pt x="4760" y="512"/>
                    <a:pt x="4760" y="512"/>
                  </a:cubicBezTo>
                  <a:cubicBezTo>
                    <a:pt x="4767" y="505"/>
                    <a:pt x="4773" y="498"/>
                    <a:pt x="4780" y="490"/>
                  </a:cubicBezTo>
                  <a:cubicBezTo>
                    <a:pt x="4781" y="489"/>
                    <a:pt x="4782" y="488"/>
                    <a:pt x="4783" y="487"/>
                  </a:cubicBezTo>
                  <a:cubicBezTo>
                    <a:pt x="4789" y="480"/>
                    <a:pt x="4795" y="473"/>
                    <a:pt x="4800" y="465"/>
                  </a:cubicBezTo>
                  <a:cubicBezTo>
                    <a:pt x="4802" y="464"/>
                    <a:pt x="4803" y="462"/>
                    <a:pt x="4804" y="461"/>
                  </a:cubicBezTo>
                  <a:cubicBezTo>
                    <a:pt x="4810" y="453"/>
                    <a:pt x="4815" y="446"/>
                    <a:pt x="4821" y="438"/>
                  </a:cubicBezTo>
                  <a:cubicBezTo>
                    <a:pt x="4821" y="437"/>
                    <a:pt x="4822" y="437"/>
                    <a:pt x="4823" y="435"/>
                  </a:cubicBezTo>
                  <a:cubicBezTo>
                    <a:pt x="4827" y="428"/>
                    <a:pt x="4832" y="421"/>
                    <a:pt x="4837" y="413"/>
                  </a:cubicBezTo>
                  <a:cubicBezTo>
                    <a:pt x="4838" y="413"/>
                    <a:pt x="4838" y="412"/>
                    <a:pt x="4838" y="411"/>
                  </a:cubicBezTo>
                  <a:lnTo>
                    <a:pt x="4839" y="410"/>
                  </a:lnTo>
                  <a:cubicBezTo>
                    <a:pt x="4843" y="404"/>
                    <a:pt x="4846" y="397"/>
                    <a:pt x="4850" y="391"/>
                  </a:cubicBezTo>
                  <a:cubicBezTo>
                    <a:pt x="4851" y="390"/>
                    <a:pt x="4852" y="388"/>
                    <a:pt x="4852" y="387"/>
                  </a:cubicBezTo>
                  <a:cubicBezTo>
                    <a:pt x="4856" y="382"/>
                    <a:pt x="4858" y="377"/>
                    <a:pt x="4860" y="372"/>
                  </a:cubicBezTo>
                  <a:cubicBezTo>
                    <a:pt x="4862" y="370"/>
                    <a:pt x="4863" y="368"/>
                    <a:pt x="4863" y="366"/>
                  </a:cubicBezTo>
                  <a:cubicBezTo>
                    <a:pt x="4866" y="361"/>
                    <a:pt x="4868" y="356"/>
                    <a:pt x="4871" y="351"/>
                  </a:cubicBezTo>
                  <a:cubicBezTo>
                    <a:pt x="4871" y="349"/>
                    <a:pt x="4872" y="348"/>
                    <a:pt x="4873" y="346"/>
                  </a:cubicBezTo>
                  <a:cubicBezTo>
                    <a:pt x="4876" y="340"/>
                    <a:pt x="4879" y="333"/>
                    <a:pt x="4881" y="327"/>
                  </a:cubicBezTo>
                  <a:lnTo>
                    <a:pt x="4882" y="326"/>
                  </a:lnTo>
                  <a:cubicBezTo>
                    <a:pt x="4882" y="324"/>
                    <a:pt x="4883" y="323"/>
                    <a:pt x="4884" y="321"/>
                  </a:cubicBezTo>
                  <a:cubicBezTo>
                    <a:pt x="4885" y="317"/>
                    <a:pt x="4887" y="313"/>
                    <a:pt x="4888" y="309"/>
                  </a:cubicBezTo>
                  <a:cubicBezTo>
                    <a:pt x="4889" y="306"/>
                    <a:pt x="4890" y="304"/>
                    <a:pt x="4890" y="301"/>
                  </a:cubicBezTo>
                  <a:cubicBezTo>
                    <a:pt x="4892" y="298"/>
                    <a:pt x="4893" y="294"/>
                    <a:pt x="4894" y="290"/>
                  </a:cubicBezTo>
                  <a:cubicBezTo>
                    <a:pt x="4895" y="287"/>
                    <a:pt x="4896" y="285"/>
                    <a:pt x="4897" y="283"/>
                  </a:cubicBezTo>
                  <a:cubicBezTo>
                    <a:pt x="4898" y="279"/>
                    <a:pt x="4898" y="275"/>
                    <a:pt x="4899" y="271"/>
                  </a:cubicBezTo>
                  <a:cubicBezTo>
                    <a:pt x="4900" y="268"/>
                    <a:pt x="4901" y="266"/>
                    <a:pt x="4901" y="264"/>
                  </a:cubicBezTo>
                  <a:cubicBezTo>
                    <a:pt x="4903" y="259"/>
                    <a:pt x="4903" y="255"/>
                    <a:pt x="4904" y="251"/>
                  </a:cubicBezTo>
                  <a:cubicBezTo>
                    <a:pt x="4904" y="249"/>
                    <a:pt x="4905" y="248"/>
                    <a:pt x="4906" y="246"/>
                  </a:cubicBezTo>
                  <a:lnTo>
                    <a:pt x="4906" y="245"/>
                  </a:lnTo>
                  <a:cubicBezTo>
                    <a:pt x="4907" y="239"/>
                    <a:pt x="4908" y="233"/>
                    <a:pt x="4909" y="227"/>
                  </a:cubicBezTo>
                  <a:cubicBezTo>
                    <a:pt x="4909" y="226"/>
                    <a:pt x="4909" y="226"/>
                    <a:pt x="4909" y="226"/>
                  </a:cubicBezTo>
                  <a:cubicBezTo>
                    <a:pt x="4910" y="220"/>
                    <a:pt x="4910" y="214"/>
                    <a:pt x="4911" y="208"/>
                  </a:cubicBezTo>
                  <a:cubicBezTo>
                    <a:pt x="4912" y="206"/>
                    <a:pt x="4912" y="203"/>
                    <a:pt x="4912" y="202"/>
                  </a:cubicBezTo>
                  <a:cubicBezTo>
                    <a:pt x="4912" y="197"/>
                    <a:pt x="4913" y="193"/>
                    <a:pt x="4913" y="189"/>
                  </a:cubicBezTo>
                  <a:cubicBezTo>
                    <a:pt x="4914" y="186"/>
                    <a:pt x="4914" y="184"/>
                    <a:pt x="4914" y="182"/>
                  </a:cubicBezTo>
                  <a:cubicBezTo>
                    <a:pt x="4914" y="178"/>
                    <a:pt x="4914" y="174"/>
                    <a:pt x="4914" y="170"/>
                  </a:cubicBezTo>
                  <a:cubicBezTo>
                    <a:pt x="4914" y="169"/>
                    <a:pt x="4914" y="168"/>
                    <a:pt x="4914" y="167"/>
                  </a:cubicBezTo>
                  <a:cubicBezTo>
                    <a:pt x="4914" y="163"/>
                    <a:pt x="4914" y="160"/>
                    <a:pt x="4914" y="156"/>
                  </a:cubicBezTo>
                  <a:lnTo>
                    <a:pt x="4914" y="0"/>
                  </a:lnTo>
                  <a:cubicBezTo>
                    <a:pt x="4914" y="5"/>
                    <a:pt x="4914" y="10"/>
                    <a:pt x="4914" y="14"/>
                  </a:cubicBezTo>
                  <a:cubicBezTo>
                    <a:pt x="4914" y="18"/>
                    <a:pt x="4914" y="22"/>
                    <a:pt x="4914" y="25"/>
                  </a:cubicBezTo>
                  <a:cubicBezTo>
                    <a:pt x="4914" y="28"/>
                    <a:pt x="4914" y="30"/>
                    <a:pt x="4913" y="33"/>
                  </a:cubicBezTo>
                  <a:cubicBezTo>
                    <a:pt x="4913" y="37"/>
                    <a:pt x="4912" y="41"/>
                    <a:pt x="4912" y="46"/>
                  </a:cubicBezTo>
                  <a:cubicBezTo>
                    <a:pt x="4912" y="48"/>
                    <a:pt x="4912" y="50"/>
                    <a:pt x="4911" y="52"/>
                  </a:cubicBezTo>
                  <a:cubicBezTo>
                    <a:pt x="4910" y="58"/>
                    <a:pt x="4910" y="64"/>
                    <a:pt x="4909" y="70"/>
                  </a:cubicBezTo>
                  <a:cubicBezTo>
                    <a:pt x="4908" y="76"/>
                    <a:pt x="4907" y="83"/>
                    <a:pt x="4906" y="89"/>
                  </a:cubicBezTo>
                  <a:cubicBezTo>
                    <a:pt x="4905" y="91"/>
                    <a:pt x="4905" y="92"/>
                    <a:pt x="4904" y="94"/>
                  </a:cubicBezTo>
                  <a:cubicBezTo>
                    <a:pt x="4903" y="99"/>
                    <a:pt x="4903" y="103"/>
                    <a:pt x="4901" y="108"/>
                  </a:cubicBezTo>
                  <a:cubicBezTo>
                    <a:pt x="4901" y="110"/>
                    <a:pt x="4900" y="112"/>
                    <a:pt x="4899" y="115"/>
                  </a:cubicBezTo>
                  <a:cubicBezTo>
                    <a:pt x="4898" y="119"/>
                    <a:pt x="4898" y="123"/>
                    <a:pt x="4897" y="127"/>
                  </a:cubicBezTo>
                  <a:cubicBezTo>
                    <a:pt x="4896" y="129"/>
                    <a:pt x="4895" y="132"/>
                    <a:pt x="4894" y="134"/>
                  </a:cubicBezTo>
                  <a:cubicBezTo>
                    <a:pt x="4893" y="138"/>
                    <a:pt x="4892" y="142"/>
                    <a:pt x="4890" y="145"/>
                  </a:cubicBezTo>
                  <a:cubicBezTo>
                    <a:pt x="4890" y="148"/>
                    <a:pt x="4889" y="150"/>
                    <a:pt x="4888" y="152"/>
                  </a:cubicBezTo>
                  <a:cubicBezTo>
                    <a:pt x="4887" y="156"/>
                    <a:pt x="4885" y="161"/>
                    <a:pt x="4884" y="165"/>
                  </a:cubicBezTo>
                  <a:cubicBezTo>
                    <a:pt x="4882" y="167"/>
                    <a:pt x="4882" y="169"/>
                    <a:pt x="4881" y="171"/>
                  </a:cubicBezTo>
                  <a:cubicBezTo>
                    <a:pt x="4879" y="177"/>
                    <a:pt x="4876" y="183"/>
                    <a:pt x="4873" y="190"/>
                  </a:cubicBezTo>
                  <a:cubicBezTo>
                    <a:pt x="4872" y="192"/>
                    <a:pt x="4871" y="193"/>
                    <a:pt x="4871" y="195"/>
                  </a:cubicBezTo>
                  <a:cubicBezTo>
                    <a:pt x="4868" y="200"/>
                    <a:pt x="4866" y="205"/>
                    <a:pt x="4863" y="210"/>
                  </a:cubicBezTo>
                  <a:cubicBezTo>
                    <a:pt x="4863" y="212"/>
                    <a:pt x="4862" y="214"/>
                    <a:pt x="4860" y="216"/>
                  </a:cubicBezTo>
                  <a:cubicBezTo>
                    <a:pt x="4858" y="221"/>
                    <a:pt x="4856" y="226"/>
                    <a:pt x="4852" y="230"/>
                  </a:cubicBezTo>
                  <a:cubicBezTo>
                    <a:pt x="4852" y="232"/>
                    <a:pt x="4851" y="234"/>
                    <a:pt x="4850" y="235"/>
                  </a:cubicBezTo>
                  <a:cubicBezTo>
                    <a:pt x="4846" y="242"/>
                    <a:pt x="4843" y="248"/>
                    <a:pt x="4839" y="254"/>
                  </a:cubicBezTo>
                  <a:cubicBezTo>
                    <a:pt x="4838" y="255"/>
                    <a:pt x="4838" y="256"/>
                    <a:pt x="4837" y="257"/>
                  </a:cubicBezTo>
                  <a:cubicBezTo>
                    <a:pt x="4832" y="265"/>
                    <a:pt x="4827" y="272"/>
                    <a:pt x="4823" y="279"/>
                  </a:cubicBezTo>
                  <a:cubicBezTo>
                    <a:pt x="4822" y="280"/>
                    <a:pt x="4821" y="281"/>
                    <a:pt x="4821" y="282"/>
                  </a:cubicBezTo>
                  <a:cubicBezTo>
                    <a:pt x="4815" y="290"/>
                    <a:pt x="4810" y="297"/>
                    <a:pt x="4804" y="305"/>
                  </a:cubicBezTo>
                  <a:cubicBezTo>
                    <a:pt x="4803" y="306"/>
                    <a:pt x="4802" y="307"/>
                    <a:pt x="4800" y="309"/>
                  </a:cubicBezTo>
                  <a:cubicBezTo>
                    <a:pt x="4795" y="316"/>
                    <a:pt x="4789" y="323"/>
                    <a:pt x="4783" y="331"/>
                  </a:cubicBezTo>
                  <a:cubicBezTo>
                    <a:pt x="4782" y="332"/>
                    <a:pt x="4781" y="333"/>
                    <a:pt x="4780" y="334"/>
                  </a:cubicBezTo>
                  <a:cubicBezTo>
                    <a:pt x="4773" y="342"/>
                    <a:pt x="4767" y="349"/>
                    <a:pt x="4760" y="356"/>
                  </a:cubicBezTo>
                  <a:cubicBezTo>
                    <a:pt x="4760" y="356"/>
                    <a:pt x="4759" y="356"/>
                    <a:pt x="4759" y="357"/>
                  </a:cubicBezTo>
                  <a:cubicBezTo>
                    <a:pt x="4753" y="363"/>
                    <a:pt x="4747" y="370"/>
                    <a:pt x="4741" y="376"/>
                  </a:cubicBezTo>
                  <a:cubicBezTo>
                    <a:pt x="4739" y="378"/>
                    <a:pt x="4737" y="379"/>
                    <a:pt x="4736" y="381"/>
                  </a:cubicBezTo>
                  <a:cubicBezTo>
                    <a:pt x="4729" y="387"/>
                    <a:pt x="4723" y="393"/>
                    <a:pt x="4715" y="399"/>
                  </a:cubicBezTo>
                  <a:cubicBezTo>
                    <a:pt x="4715" y="400"/>
                    <a:pt x="4714" y="401"/>
                    <a:pt x="4714" y="401"/>
                  </a:cubicBezTo>
                  <a:cubicBezTo>
                    <a:pt x="4708" y="407"/>
                    <a:pt x="4701" y="413"/>
                    <a:pt x="4694" y="418"/>
                  </a:cubicBezTo>
                  <a:cubicBezTo>
                    <a:pt x="4692" y="420"/>
                    <a:pt x="4691" y="421"/>
                    <a:pt x="4689" y="422"/>
                  </a:cubicBezTo>
                  <a:cubicBezTo>
                    <a:pt x="4682" y="428"/>
                    <a:pt x="4675" y="434"/>
                    <a:pt x="4667" y="440"/>
                  </a:cubicBezTo>
                  <a:cubicBezTo>
                    <a:pt x="4666" y="441"/>
                    <a:pt x="4665" y="442"/>
                    <a:pt x="4663" y="443"/>
                  </a:cubicBezTo>
                  <a:cubicBezTo>
                    <a:pt x="4657" y="448"/>
                    <a:pt x="4650" y="453"/>
                    <a:pt x="4643" y="458"/>
                  </a:cubicBezTo>
                  <a:cubicBezTo>
                    <a:pt x="4641" y="459"/>
                    <a:pt x="4640" y="460"/>
                    <a:pt x="4638" y="461"/>
                  </a:cubicBezTo>
                  <a:cubicBezTo>
                    <a:pt x="4630" y="466"/>
                    <a:pt x="4622" y="472"/>
                    <a:pt x="4615" y="478"/>
                  </a:cubicBezTo>
                  <a:cubicBezTo>
                    <a:pt x="4613" y="479"/>
                    <a:pt x="4611" y="480"/>
                    <a:pt x="4610" y="481"/>
                  </a:cubicBezTo>
                  <a:cubicBezTo>
                    <a:pt x="4602" y="486"/>
                    <a:pt x="4594" y="491"/>
                    <a:pt x="4587" y="495"/>
                  </a:cubicBezTo>
                  <a:cubicBezTo>
                    <a:pt x="4586" y="496"/>
                    <a:pt x="4585" y="497"/>
                    <a:pt x="4583" y="498"/>
                  </a:cubicBezTo>
                  <a:cubicBezTo>
                    <a:pt x="4575" y="503"/>
                    <a:pt x="4566" y="508"/>
                    <a:pt x="4558" y="513"/>
                  </a:cubicBezTo>
                  <a:cubicBezTo>
                    <a:pt x="4556" y="514"/>
                    <a:pt x="4553" y="516"/>
                    <a:pt x="4552" y="517"/>
                  </a:cubicBezTo>
                  <a:cubicBezTo>
                    <a:pt x="4543" y="522"/>
                    <a:pt x="4535" y="526"/>
                    <a:pt x="4525" y="531"/>
                  </a:cubicBezTo>
                  <a:cubicBezTo>
                    <a:pt x="4525" y="531"/>
                    <a:pt x="4525" y="531"/>
                    <a:pt x="4524" y="531"/>
                  </a:cubicBezTo>
                  <a:cubicBezTo>
                    <a:pt x="4515" y="536"/>
                    <a:pt x="4506" y="541"/>
                    <a:pt x="4496" y="546"/>
                  </a:cubicBezTo>
                  <a:cubicBezTo>
                    <a:pt x="4494" y="547"/>
                    <a:pt x="4492" y="548"/>
                    <a:pt x="4490" y="549"/>
                  </a:cubicBezTo>
                  <a:cubicBezTo>
                    <a:pt x="4481" y="553"/>
                    <a:pt x="4471" y="558"/>
                    <a:pt x="4462" y="563"/>
                  </a:cubicBezTo>
                  <a:cubicBezTo>
                    <a:pt x="4460" y="563"/>
                    <a:pt x="4460" y="563"/>
                    <a:pt x="4459" y="564"/>
                  </a:cubicBezTo>
                  <a:cubicBezTo>
                    <a:pt x="4449" y="568"/>
                    <a:pt x="4441" y="572"/>
                    <a:pt x="4432" y="575"/>
                  </a:cubicBezTo>
                  <a:cubicBezTo>
                    <a:pt x="4429" y="576"/>
                    <a:pt x="4427" y="577"/>
                    <a:pt x="4425" y="578"/>
                  </a:cubicBezTo>
                  <a:cubicBezTo>
                    <a:pt x="4415" y="583"/>
                    <a:pt x="4405" y="586"/>
                    <a:pt x="4395" y="591"/>
                  </a:cubicBezTo>
                  <a:cubicBezTo>
                    <a:pt x="4393" y="591"/>
                    <a:pt x="4391" y="592"/>
                    <a:pt x="4389" y="593"/>
                  </a:cubicBezTo>
                  <a:cubicBezTo>
                    <a:pt x="4381" y="596"/>
                    <a:pt x="4372" y="599"/>
                    <a:pt x="4363" y="602"/>
                  </a:cubicBezTo>
                  <a:cubicBezTo>
                    <a:pt x="4361" y="604"/>
                    <a:pt x="4358" y="604"/>
                    <a:pt x="4357" y="605"/>
                  </a:cubicBezTo>
                  <a:cubicBezTo>
                    <a:pt x="4346" y="609"/>
                    <a:pt x="4336" y="612"/>
                    <a:pt x="4325" y="615"/>
                  </a:cubicBezTo>
                  <a:cubicBezTo>
                    <a:pt x="4323" y="616"/>
                    <a:pt x="4321" y="617"/>
                    <a:pt x="4318" y="618"/>
                  </a:cubicBezTo>
                  <a:cubicBezTo>
                    <a:pt x="4309" y="621"/>
                    <a:pt x="4300" y="624"/>
                    <a:pt x="4290" y="626"/>
                  </a:cubicBezTo>
                  <a:cubicBezTo>
                    <a:pt x="4288" y="627"/>
                    <a:pt x="4287" y="627"/>
                    <a:pt x="4285" y="628"/>
                  </a:cubicBezTo>
                  <a:cubicBezTo>
                    <a:pt x="4273" y="631"/>
                    <a:pt x="4262" y="634"/>
                    <a:pt x="4249" y="638"/>
                  </a:cubicBezTo>
                  <a:cubicBezTo>
                    <a:pt x="4247" y="638"/>
                    <a:pt x="4245" y="639"/>
                    <a:pt x="4243" y="640"/>
                  </a:cubicBezTo>
                  <a:cubicBezTo>
                    <a:pt x="4231" y="643"/>
                    <a:pt x="4219" y="646"/>
                    <a:pt x="4207" y="648"/>
                  </a:cubicBezTo>
                  <a:cubicBezTo>
                    <a:pt x="4205" y="649"/>
                    <a:pt x="4203" y="649"/>
                    <a:pt x="4201" y="649"/>
                  </a:cubicBezTo>
                  <a:cubicBezTo>
                    <a:pt x="4189" y="652"/>
                    <a:pt x="4177" y="655"/>
                    <a:pt x="4164" y="657"/>
                  </a:cubicBezTo>
                  <a:cubicBezTo>
                    <a:pt x="4164" y="657"/>
                    <a:pt x="4163" y="658"/>
                    <a:pt x="4162" y="658"/>
                  </a:cubicBezTo>
                  <a:cubicBezTo>
                    <a:pt x="4149" y="660"/>
                    <a:pt x="4137" y="663"/>
                    <a:pt x="4124" y="665"/>
                  </a:cubicBezTo>
                  <a:cubicBezTo>
                    <a:pt x="4121" y="665"/>
                    <a:pt x="4118" y="666"/>
                    <a:pt x="4116" y="667"/>
                  </a:cubicBezTo>
                  <a:cubicBezTo>
                    <a:pt x="4107" y="668"/>
                    <a:pt x="4098" y="670"/>
                    <a:pt x="4090" y="671"/>
                  </a:cubicBezTo>
                  <a:cubicBezTo>
                    <a:pt x="4089" y="671"/>
                    <a:pt x="4087" y="672"/>
                    <a:pt x="4086" y="672"/>
                  </a:cubicBezTo>
                </a:path>
              </a:pathLst>
            </a:custGeom>
            <a:solidFill>
              <a:srgbClr val="121143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8623836" y="11856673"/>
              <a:ext cx="15754059" cy="1054665"/>
            </a:xfrm>
            <a:custGeom>
              <a:avLst/>
              <a:gdLst>
                <a:gd name="T0" fmla="*/ 1265807 w 12645"/>
                <a:gd name="T1" fmla="*/ 856682 h 847"/>
                <a:gd name="T2" fmla="*/ 1161153 w 12645"/>
                <a:gd name="T3" fmla="*/ 850456 h 847"/>
                <a:gd name="T4" fmla="*/ 1111318 w 12645"/>
                <a:gd name="T5" fmla="*/ 846720 h 847"/>
                <a:gd name="T6" fmla="*/ 1052762 w 12645"/>
                <a:gd name="T7" fmla="*/ 839249 h 847"/>
                <a:gd name="T8" fmla="*/ 1002927 w 12645"/>
                <a:gd name="T9" fmla="*/ 831778 h 847"/>
                <a:gd name="T10" fmla="*/ 928175 w 12645"/>
                <a:gd name="T11" fmla="*/ 818081 h 847"/>
                <a:gd name="T12" fmla="*/ 879586 w 12645"/>
                <a:gd name="T13" fmla="*/ 806875 h 847"/>
                <a:gd name="T14" fmla="*/ 787391 w 12645"/>
                <a:gd name="T15" fmla="*/ 783216 h 847"/>
                <a:gd name="T16" fmla="*/ 736311 w 12645"/>
                <a:gd name="T17" fmla="*/ 767029 h 847"/>
                <a:gd name="T18" fmla="*/ 662804 w 12645"/>
                <a:gd name="T19" fmla="*/ 740880 h 847"/>
                <a:gd name="T20" fmla="*/ 617953 w 12645"/>
                <a:gd name="T21" fmla="*/ 723448 h 847"/>
                <a:gd name="T22" fmla="*/ 551922 w 12645"/>
                <a:gd name="T23" fmla="*/ 694809 h 847"/>
                <a:gd name="T24" fmla="*/ 512054 w 12645"/>
                <a:gd name="T25" fmla="*/ 674886 h 847"/>
                <a:gd name="T26" fmla="*/ 449760 w 12645"/>
                <a:gd name="T27" fmla="*/ 641266 h 847"/>
                <a:gd name="T28" fmla="*/ 408646 w 12645"/>
                <a:gd name="T29" fmla="*/ 617608 h 847"/>
                <a:gd name="T30" fmla="*/ 355074 w 12645"/>
                <a:gd name="T31" fmla="*/ 582743 h 847"/>
                <a:gd name="T32" fmla="*/ 317698 w 12645"/>
                <a:gd name="T33" fmla="*/ 554104 h 847"/>
                <a:gd name="T34" fmla="*/ 267863 w 12645"/>
                <a:gd name="T35" fmla="*/ 515503 h 847"/>
                <a:gd name="T36" fmla="*/ 236716 w 12645"/>
                <a:gd name="T37" fmla="*/ 488109 h 847"/>
                <a:gd name="T38" fmla="*/ 193110 w 12645"/>
                <a:gd name="T39" fmla="*/ 444528 h 847"/>
                <a:gd name="T40" fmla="*/ 166947 w 12645"/>
                <a:gd name="T41" fmla="*/ 415889 h 847"/>
                <a:gd name="T42" fmla="*/ 129571 w 12645"/>
                <a:gd name="T43" fmla="*/ 369818 h 847"/>
                <a:gd name="T44" fmla="*/ 108391 w 12645"/>
                <a:gd name="T45" fmla="*/ 338688 h 847"/>
                <a:gd name="T46" fmla="*/ 78490 w 12645"/>
                <a:gd name="T47" fmla="*/ 291371 h 847"/>
                <a:gd name="T48" fmla="*/ 62294 w 12645"/>
                <a:gd name="T49" fmla="*/ 258997 h 847"/>
                <a:gd name="T50" fmla="*/ 39868 w 12645"/>
                <a:gd name="T51" fmla="*/ 209190 h 847"/>
                <a:gd name="T52" fmla="*/ 28655 w 12645"/>
                <a:gd name="T53" fmla="*/ 175570 h 847"/>
                <a:gd name="T54" fmla="*/ 13705 w 12645"/>
                <a:gd name="T55" fmla="*/ 123273 h 847"/>
                <a:gd name="T56" fmla="*/ 7475 w 12645"/>
                <a:gd name="T57" fmla="*/ 89653 h 847"/>
                <a:gd name="T58" fmla="*/ 1246 w 12645"/>
                <a:gd name="T59" fmla="*/ 34865 h 847"/>
                <a:gd name="T60" fmla="*/ 0 w 12645"/>
                <a:gd name="T61" fmla="*/ 221642 h 847"/>
                <a:gd name="T62" fmla="*/ 3738 w 12645"/>
                <a:gd name="T63" fmla="*/ 256506 h 847"/>
                <a:gd name="T64" fmla="*/ 12459 w 12645"/>
                <a:gd name="T65" fmla="*/ 310049 h 847"/>
                <a:gd name="T66" fmla="*/ 19934 w 12645"/>
                <a:gd name="T67" fmla="*/ 344914 h 847"/>
                <a:gd name="T68" fmla="*/ 37376 w 12645"/>
                <a:gd name="T69" fmla="*/ 395966 h 847"/>
                <a:gd name="T70" fmla="*/ 51081 w 12645"/>
                <a:gd name="T71" fmla="*/ 429586 h 847"/>
                <a:gd name="T72" fmla="*/ 74752 w 12645"/>
                <a:gd name="T73" fmla="*/ 479393 h 847"/>
                <a:gd name="T74" fmla="*/ 94686 w 12645"/>
                <a:gd name="T75" fmla="*/ 513013 h 847"/>
                <a:gd name="T76" fmla="*/ 125833 w 12645"/>
                <a:gd name="T77" fmla="*/ 559085 h 847"/>
                <a:gd name="T78" fmla="*/ 151996 w 12645"/>
                <a:gd name="T79" fmla="*/ 591459 h 847"/>
                <a:gd name="T80" fmla="*/ 190619 w 12645"/>
                <a:gd name="T81" fmla="*/ 636285 h 847"/>
                <a:gd name="T82" fmla="*/ 220519 w 12645"/>
                <a:gd name="T83" fmla="*/ 666170 h 847"/>
                <a:gd name="T84" fmla="*/ 266617 w 12645"/>
                <a:gd name="T85" fmla="*/ 708506 h 847"/>
                <a:gd name="T86" fmla="*/ 297764 w 12645"/>
                <a:gd name="T87" fmla="*/ 734654 h 847"/>
                <a:gd name="T88" fmla="*/ 350090 w 12645"/>
                <a:gd name="T89" fmla="*/ 772010 h 847"/>
                <a:gd name="T90" fmla="*/ 384975 w 12645"/>
                <a:gd name="T91" fmla="*/ 796913 h 847"/>
                <a:gd name="T92" fmla="*/ 442285 w 12645"/>
                <a:gd name="T93" fmla="*/ 831778 h 847"/>
                <a:gd name="T94" fmla="*/ 480907 w 12645"/>
                <a:gd name="T95" fmla="*/ 854191 h 847"/>
                <a:gd name="T96" fmla="*/ 543200 w 12645"/>
                <a:gd name="T97" fmla="*/ 885321 h 847"/>
                <a:gd name="T98" fmla="*/ 585560 w 12645"/>
                <a:gd name="T99" fmla="*/ 903999 h 847"/>
                <a:gd name="T100" fmla="*/ 651591 w 12645"/>
                <a:gd name="T101" fmla="*/ 931392 h 847"/>
                <a:gd name="T102" fmla="*/ 695197 w 12645"/>
                <a:gd name="T103" fmla="*/ 947580 h 847"/>
                <a:gd name="T104" fmla="*/ 746278 w 12645"/>
                <a:gd name="T105" fmla="*/ 963767 h 847"/>
                <a:gd name="T106" fmla="*/ 828505 w 12645"/>
                <a:gd name="T107" fmla="*/ 988671 h 847"/>
                <a:gd name="T108" fmla="*/ 882078 w 12645"/>
                <a:gd name="T109" fmla="*/ 1001122 h 847"/>
                <a:gd name="T110" fmla="*/ 928175 w 12645"/>
                <a:gd name="T111" fmla="*/ 1012329 h 847"/>
                <a:gd name="T112" fmla="*/ 1002927 w 12645"/>
                <a:gd name="T113" fmla="*/ 1026026 h 847"/>
                <a:gd name="T114" fmla="*/ 1044041 w 12645"/>
                <a:gd name="T115" fmla="*/ 1032252 h 847"/>
                <a:gd name="T116" fmla="*/ 1088893 w 12645"/>
                <a:gd name="T117" fmla="*/ 1038478 h 847"/>
                <a:gd name="T118" fmla="*/ 1148695 w 12645"/>
                <a:gd name="T119" fmla="*/ 1044704 h 847"/>
                <a:gd name="T120" fmla="*/ 1197284 w 12645"/>
                <a:gd name="T121" fmla="*/ 1048439 h 847"/>
                <a:gd name="T122" fmla="*/ 1265807 w 12645"/>
                <a:gd name="T123" fmla="*/ 1052175 h 8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645" h="847">
                  <a:moveTo>
                    <a:pt x="1072" y="690"/>
                  </a:moveTo>
                  <a:lnTo>
                    <a:pt x="1072" y="690"/>
                  </a:lnTo>
                  <a:cubicBezTo>
                    <a:pt x="1053" y="690"/>
                    <a:pt x="1035" y="689"/>
                    <a:pt x="1016" y="688"/>
                  </a:cubicBezTo>
                  <a:cubicBezTo>
                    <a:pt x="997" y="688"/>
                    <a:pt x="979" y="687"/>
                    <a:pt x="962" y="686"/>
                  </a:cubicBezTo>
                  <a:cubicBezTo>
                    <a:pt x="959" y="686"/>
                    <a:pt x="958" y="685"/>
                    <a:pt x="956" y="685"/>
                  </a:cubicBezTo>
                  <a:cubicBezTo>
                    <a:pt x="948" y="685"/>
                    <a:pt x="940" y="684"/>
                    <a:pt x="932" y="683"/>
                  </a:cubicBezTo>
                  <a:cubicBezTo>
                    <a:pt x="929" y="683"/>
                    <a:pt x="926" y="683"/>
                    <a:pt x="922" y="683"/>
                  </a:cubicBezTo>
                  <a:cubicBezTo>
                    <a:pt x="916" y="682"/>
                    <a:pt x="910" y="681"/>
                    <a:pt x="903" y="681"/>
                  </a:cubicBezTo>
                  <a:cubicBezTo>
                    <a:pt x="899" y="680"/>
                    <a:pt x="896" y="680"/>
                    <a:pt x="892" y="680"/>
                  </a:cubicBezTo>
                  <a:cubicBezTo>
                    <a:pt x="886" y="679"/>
                    <a:pt x="880" y="679"/>
                    <a:pt x="874" y="678"/>
                  </a:cubicBezTo>
                  <a:cubicBezTo>
                    <a:pt x="871" y="677"/>
                    <a:pt x="867" y="677"/>
                    <a:pt x="863" y="676"/>
                  </a:cubicBezTo>
                  <a:cubicBezTo>
                    <a:pt x="857" y="675"/>
                    <a:pt x="851" y="675"/>
                    <a:pt x="845" y="674"/>
                  </a:cubicBezTo>
                  <a:cubicBezTo>
                    <a:pt x="841" y="674"/>
                    <a:pt x="838" y="673"/>
                    <a:pt x="835" y="672"/>
                  </a:cubicBezTo>
                  <a:cubicBezTo>
                    <a:pt x="825" y="671"/>
                    <a:pt x="816" y="669"/>
                    <a:pt x="806" y="668"/>
                  </a:cubicBezTo>
                  <a:cubicBezTo>
                    <a:pt x="805" y="668"/>
                    <a:pt x="805" y="668"/>
                    <a:pt x="805" y="668"/>
                  </a:cubicBezTo>
                  <a:cubicBezTo>
                    <a:pt x="795" y="666"/>
                    <a:pt x="785" y="664"/>
                    <a:pt x="775" y="663"/>
                  </a:cubicBezTo>
                  <a:cubicBezTo>
                    <a:pt x="772" y="662"/>
                    <a:pt x="769" y="661"/>
                    <a:pt x="766" y="661"/>
                  </a:cubicBezTo>
                  <a:cubicBezTo>
                    <a:pt x="759" y="659"/>
                    <a:pt x="752" y="658"/>
                    <a:pt x="745" y="657"/>
                  </a:cubicBezTo>
                  <a:cubicBezTo>
                    <a:pt x="742" y="656"/>
                    <a:pt x="739" y="655"/>
                    <a:pt x="736" y="655"/>
                  </a:cubicBezTo>
                  <a:cubicBezTo>
                    <a:pt x="728" y="653"/>
                    <a:pt x="721" y="652"/>
                    <a:pt x="713" y="650"/>
                  </a:cubicBezTo>
                  <a:cubicBezTo>
                    <a:pt x="711" y="649"/>
                    <a:pt x="709" y="648"/>
                    <a:pt x="706" y="648"/>
                  </a:cubicBezTo>
                  <a:cubicBezTo>
                    <a:pt x="695" y="646"/>
                    <a:pt x="684" y="642"/>
                    <a:pt x="673" y="640"/>
                  </a:cubicBezTo>
                  <a:cubicBezTo>
                    <a:pt x="670" y="639"/>
                    <a:pt x="668" y="639"/>
                    <a:pt x="665" y="637"/>
                  </a:cubicBezTo>
                  <a:cubicBezTo>
                    <a:pt x="654" y="635"/>
                    <a:pt x="643" y="632"/>
                    <a:pt x="632" y="629"/>
                  </a:cubicBezTo>
                  <a:cubicBezTo>
                    <a:pt x="632" y="628"/>
                    <a:pt x="632" y="628"/>
                    <a:pt x="632" y="628"/>
                  </a:cubicBezTo>
                  <a:cubicBezTo>
                    <a:pt x="621" y="625"/>
                    <a:pt x="610" y="622"/>
                    <a:pt x="599" y="618"/>
                  </a:cubicBezTo>
                  <a:cubicBezTo>
                    <a:pt x="596" y="618"/>
                    <a:pt x="594" y="617"/>
                    <a:pt x="591" y="616"/>
                  </a:cubicBezTo>
                  <a:cubicBezTo>
                    <a:pt x="581" y="612"/>
                    <a:pt x="570" y="609"/>
                    <a:pt x="559" y="606"/>
                  </a:cubicBezTo>
                  <a:cubicBezTo>
                    <a:pt x="558" y="605"/>
                    <a:pt x="556" y="604"/>
                    <a:pt x="554" y="603"/>
                  </a:cubicBezTo>
                  <a:cubicBezTo>
                    <a:pt x="547" y="601"/>
                    <a:pt x="539" y="598"/>
                    <a:pt x="532" y="595"/>
                  </a:cubicBezTo>
                  <a:cubicBezTo>
                    <a:pt x="529" y="594"/>
                    <a:pt x="526" y="593"/>
                    <a:pt x="523" y="592"/>
                  </a:cubicBezTo>
                  <a:cubicBezTo>
                    <a:pt x="516" y="589"/>
                    <a:pt x="509" y="586"/>
                    <a:pt x="501" y="583"/>
                  </a:cubicBezTo>
                  <a:cubicBezTo>
                    <a:pt x="500" y="583"/>
                    <a:pt x="498" y="582"/>
                    <a:pt x="496" y="581"/>
                  </a:cubicBezTo>
                  <a:cubicBezTo>
                    <a:pt x="487" y="578"/>
                    <a:pt x="479" y="574"/>
                    <a:pt x="470" y="570"/>
                  </a:cubicBezTo>
                  <a:cubicBezTo>
                    <a:pt x="468" y="569"/>
                    <a:pt x="465" y="568"/>
                    <a:pt x="463" y="567"/>
                  </a:cubicBezTo>
                  <a:cubicBezTo>
                    <a:pt x="457" y="564"/>
                    <a:pt x="450" y="561"/>
                    <a:pt x="443" y="558"/>
                  </a:cubicBezTo>
                  <a:cubicBezTo>
                    <a:pt x="441" y="557"/>
                    <a:pt x="438" y="555"/>
                    <a:pt x="436" y="554"/>
                  </a:cubicBezTo>
                  <a:cubicBezTo>
                    <a:pt x="427" y="551"/>
                    <a:pt x="419" y="546"/>
                    <a:pt x="411" y="543"/>
                  </a:cubicBezTo>
                  <a:lnTo>
                    <a:pt x="411" y="542"/>
                  </a:lnTo>
                  <a:cubicBezTo>
                    <a:pt x="402" y="538"/>
                    <a:pt x="394" y="533"/>
                    <a:pt x="386" y="529"/>
                  </a:cubicBezTo>
                  <a:cubicBezTo>
                    <a:pt x="384" y="528"/>
                    <a:pt x="381" y="527"/>
                    <a:pt x="379" y="526"/>
                  </a:cubicBezTo>
                  <a:cubicBezTo>
                    <a:pt x="373" y="523"/>
                    <a:pt x="367" y="519"/>
                    <a:pt x="361" y="515"/>
                  </a:cubicBezTo>
                  <a:cubicBezTo>
                    <a:pt x="359" y="515"/>
                    <a:pt x="357" y="513"/>
                    <a:pt x="355" y="512"/>
                  </a:cubicBezTo>
                  <a:cubicBezTo>
                    <a:pt x="346" y="507"/>
                    <a:pt x="339" y="503"/>
                    <a:pt x="331" y="498"/>
                  </a:cubicBezTo>
                  <a:cubicBezTo>
                    <a:pt x="330" y="497"/>
                    <a:pt x="329" y="497"/>
                    <a:pt x="328" y="496"/>
                  </a:cubicBezTo>
                  <a:cubicBezTo>
                    <a:pt x="322" y="492"/>
                    <a:pt x="315" y="488"/>
                    <a:pt x="309" y="484"/>
                  </a:cubicBezTo>
                  <a:cubicBezTo>
                    <a:pt x="307" y="482"/>
                    <a:pt x="304" y="481"/>
                    <a:pt x="302" y="480"/>
                  </a:cubicBezTo>
                  <a:cubicBezTo>
                    <a:pt x="296" y="475"/>
                    <a:pt x="291" y="472"/>
                    <a:pt x="285" y="468"/>
                  </a:cubicBezTo>
                  <a:cubicBezTo>
                    <a:pt x="283" y="466"/>
                    <a:pt x="282" y="466"/>
                    <a:pt x="281" y="464"/>
                  </a:cubicBezTo>
                  <a:cubicBezTo>
                    <a:pt x="273" y="460"/>
                    <a:pt x="266" y="455"/>
                    <a:pt x="260" y="449"/>
                  </a:cubicBezTo>
                  <a:cubicBezTo>
                    <a:pt x="258" y="448"/>
                    <a:pt x="256" y="447"/>
                    <a:pt x="255" y="445"/>
                  </a:cubicBezTo>
                  <a:cubicBezTo>
                    <a:pt x="249" y="442"/>
                    <a:pt x="244" y="438"/>
                    <a:pt x="239" y="433"/>
                  </a:cubicBezTo>
                  <a:cubicBezTo>
                    <a:pt x="237" y="432"/>
                    <a:pt x="235" y="430"/>
                    <a:pt x="233" y="429"/>
                  </a:cubicBezTo>
                  <a:cubicBezTo>
                    <a:pt x="227" y="424"/>
                    <a:pt x="221" y="419"/>
                    <a:pt x="215" y="414"/>
                  </a:cubicBezTo>
                  <a:cubicBezTo>
                    <a:pt x="214" y="414"/>
                    <a:pt x="214" y="413"/>
                    <a:pt x="214" y="412"/>
                  </a:cubicBezTo>
                  <a:cubicBezTo>
                    <a:pt x="207" y="407"/>
                    <a:pt x="201" y="401"/>
                    <a:pt x="195" y="396"/>
                  </a:cubicBezTo>
                  <a:cubicBezTo>
                    <a:pt x="193" y="395"/>
                    <a:pt x="192" y="393"/>
                    <a:pt x="190" y="392"/>
                  </a:cubicBezTo>
                  <a:cubicBezTo>
                    <a:pt x="185" y="387"/>
                    <a:pt x="181" y="383"/>
                    <a:pt x="177" y="379"/>
                  </a:cubicBezTo>
                  <a:cubicBezTo>
                    <a:pt x="175" y="377"/>
                    <a:pt x="173" y="376"/>
                    <a:pt x="172" y="374"/>
                  </a:cubicBezTo>
                  <a:cubicBezTo>
                    <a:pt x="166" y="369"/>
                    <a:pt x="160" y="362"/>
                    <a:pt x="155" y="357"/>
                  </a:cubicBezTo>
                  <a:cubicBezTo>
                    <a:pt x="154" y="356"/>
                    <a:pt x="153" y="356"/>
                    <a:pt x="153" y="354"/>
                  </a:cubicBezTo>
                  <a:cubicBezTo>
                    <a:pt x="148" y="349"/>
                    <a:pt x="144" y="344"/>
                    <a:pt x="139" y="339"/>
                  </a:cubicBezTo>
                  <a:cubicBezTo>
                    <a:pt x="138" y="337"/>
                    <a:pt x="135" y="335"/>
                    <a:pt x="134" y="334"/>
                  </a:cubicBezTo>
                  <a:cubicBezTo>
                    <a:pt x="130" y="329"/>
                    <a:pt x="126" y="324"/>
                    <a:pt x="122" y="319"/>
                  </a:cubicBezTo>
                  <a:cubicBezTo>
                    <a:pt x="121" y="318"/>
                    <a:pt x="120" y="317"/>
                    <a:pt x="118" y="315"/>
                  </a:cubicBezTo>
                  <a:cubicBezTo>
                    <a:pt x="114" y="309"/>
                    <a:pt x="109" y="303"/>
                    <a:pt x="104" y="297"/>
                  </a:cubicBezTo>
                  <a:cubicBezTo>
                    <a:pt x="104" y="296"/>
                    <a:pt x="103" y="295"/>
                    <a:pt x="101" y="293"/>
                  </a:cubicBezTo>
                  <a:cubicBezTo>
                    <a:pt x="98" y="288"/>
                    <a:pt x="94" y="283"/>
                    <a:pt x="91" y="278"/>
                  </a:cubicBezTo>
                  <a:cubicBezTo>
                    <a:pt x="90" y="276"/>
                    <a:pt x="88" y="274"/>
                    <a:pt x="87" y="272"/>
                  </a:cubicBezTo>
                  <a:cubicBezTo>
                    <a:pt x="83" y="267"/>
                    <a:pt x="80" y="261"/>
                    <a:pt x="76" y="256"/>
                  </a:cubicBezTo>
                  <a:cubicBezTo>
                    <a:pt x="76" y="255"/>
                    <a:pt x="76" y="254"/>
                    <a:pt x="75" y="254"/>
                  </a:cubicBezTo>
                  <a:cubicBezTo>
                    <a:pt x="71" y="247"/>
                    <a:pt x="67" y="241"/>
                    <a:pt x="63" y="234"/>
                  </a:cubicBezTo>
                  <a:cubicBezTo>
                    <a:pt x="63" y="233"/>
                    <a:pt x="62" y="231"/>
                    <a:pt x="60" y="229"/>
                  </a:cubicBezTo>
                  <a:cubicBezTo>
                    <a:pt x="58" y="224"/>
                    <a:pt x="55" y="219"/>
                    <a:pt x="52" y="214"/>
                  </a:cubicBezTo>
                  <a:cubicBezTo>
                    <a:pt x="52" y="212"/>
                    <a:pt x="51" y="210"/>
                    <a:pt x="50" y="208"/>
                  </a:cubicBezTo>
                  <a:cubicBezTo>
                    <a:pt x="47" y="202"/>
                    <a:pt x="43" y="195"/>
                    <a:pt x="41" y="189"/>
                  </a:cubicBezTo>
                  <a:cubicBezTo>
                    <a:pt x="40" y="188"/>
                    <a:pt x="40" y="187"/>
                    <a:pt x="40" y="187"/>
                  </a:cubicBezTo>
                  <a:cubicBezTo>
                    <a:pt x="37" y="181"/>
                    <a:pt x="35" y="175"/>
                    <a:pt x="32" y="168"/>
                  </a:cubicBezTo>
                  <a:cubicBezTo>
                    <a:pt x="31" y="166"/>
                    <a:pt x="30" y="164"/>
                    <a:pt x="30" y="162"/>
                  </a:cubicBezTo>
                  <a:cubicBezTo>
                    <a:pt x="28" y="157"/>
                    <a:pt x="26" y="151"/>
                    <a:pt x="24" y="146"/>
                  </a:cubicBezTo>
                  <a:cubicBezTo>
                    <a:pt x="24" y="145"/>
                    <a:pt x="23" y="143"/>
                    <a:pt x="23" y="141"/>
                  </a:cubicBezTo>
                  <a:cubicBezTo>
                    <a:pt x="20" y="134"/>
                    <a:pt x="18" y="128"/>
                    <a:pt x="16" y="121"/>
                  </a:cubicBezTo>
                  <a:cubicBezTo>
                    <a:pt x="16" y="119"/>
                    <a:pt x="16" y="118"/>
                    <a:pt x="15" y="117"/>
                  </a:cubicBezTo>
                  <a:cubicBezTo>
                    <a:pt x="14" y="111"/>
                    <a:pt x="12" y="105"/>
                    <a:pt x="11" y="99"/>
                  </a:cubicBezTo>
                  <a:cubicBezTo>
                    <a:pt x="11" y="97"/>
                    <a:pt x="10" y="95"/>
                    <a:pt x="10" y="93"/>
                  </a:cubicBezTo>
                  <a:cubicBezTo>
                    <a:pt x="8" y="87"/>
                    <a:pt x="7" y="82"/>
                    <a:pt x="7" y="76"/>
                  </a:cubicBezTo>
                  <a:cubicBezTo>
                    <a:pt x="6" y="74"/>
                    <a:pt x="6" y="73"/>
                    <a:pt x="6" y="72"/>
                  </a:cubicBezTo>
                  <a:cubicBezTo>
                    <a:pt x="5" y="65"/>
                    <a:pt x="3" y="58"/>
                    <a:pt x="3" y="50"/>
                  </a:cubicBezTo>
                  <a:cubicBezTo>
                    <a:pt x="2" y="49"/>
                    <a:pt x="2" y="47"/>
                    <a:pt x="2" y="45"/>
                  </a:cubicBezTo>
                  <a:cubicBezTo>
                    <a:pt x="2" y="39"/>
                    <a:pt x="1" y="34"/>
                    <a:pt x="1" y="28"/>
                  </a:cubicBezTo>
                  <a:cubicBezTo>
                    <a:pt x="1" y="26"/>
                    <a:pt x="0" y="24"/>
                    <a:pt x="0" y="22"/>
                  </a:cubicBezTo>
                  <a:cubicBezTo>
                    <a:pt x="0" y="15"/>
                    <a:pt x="0" y="8"/>
                    <a:pt x="0" y="0"/>
                  </a:cubicBezTo>
                  <a:lnTo>
                    <a:pt x="0" y="156"/>
                  </a:lnTo>
                  <a:cubicBezTo>
                    <a:pt x="0" y="164"/>
                    <a:pt x="0" y="171"/>
                    <a:pt x="0" y="178"/>
                  </a:cubicBezTo>
                  <a:cubicBezTo>
                    <a:pt x="0" y="180"/>
                    <a:pt x="1" y="182"/>
                    <a:pt x="1" y="184"/>
                  </a:cubicBezTo>
                  <a:cubicBezTo>
                    <a:pt x="1" y="190"/>
                    <a:pt x="2" y="195"/>
                    <a:pt x="2" y="201"/>
                  </a:cubicBezTo>
                  <a:cubicBezTo>
                    <a:pt x="2" y="203"/>
                    <a:pt x="2" y="204"/>
                    <a:pt x="3" y="206"/>
                  </a:cubicBezTo>
                  <a:cubicBezTo>
                    <a:pt x="3" y="214"/>
                    <a:pt x="5" y="221"/>
                    <a:pt x="6" y="228"/>
                  </a:cubicBezTo>
                  <a:cubicBezTo>
                    <a:pt x="6" y="229"/>
                    <a:pt x="6" y="230"/>
                    <a:pt x="7" y="232"/>
                  </a:cubicBezTo>
                  <a:cubicBezTo>
                    <a:pt x="7" y="238"/>
                    <a:pt x="8" y="244"/>
                    <a:pt x="10" y="249"/>
                  </a:cubicBezTo>
                  <a:cubicBezTo>
                    <a:pt x="10" y="251"/>
                    <a:pt x="11" y="254"/>
                    <a:pt x="11" y="255"/>
                  </a:cubicBezTo>
                  <a:cubicBezTo>
                    <a:pt x="12" y="261"/>
                    <a:pt x="14" y="267"/>
                    <a:pt x="15" y="272"/>
                  </a:cubicBezTo>
                  <a:cubicBezTo>
                    <a:pt x="16" y="274"/>
                    <a:pt x="16" y="275"/>
                    <a:pt x="16" y="277"/>
                  </a:cubicBezTo>
                  <a:cubicBezTo>
                    <a:pt x="18" y="283"/>
                    <a:pt x="20" y="291"/>
                    <a:pt x="23" y="297"/>
                  </a:cubicBezTo>
                  <a:cubicBezTo>
                    <a:pt x="23" y="299"/>
                    <a:pt x="24" y="301"/>
                    <a:pt x="24" y="302"/>
                  </a:cubicBezTo>
                  <a:cubicBezTo>
                    <a:pt x="26" y="308"/>
                    <a:pt x="28" y="313"/>
                    <a:pt x="30" y="318"/>
                  </a:cubicBezTo>
                  <a:cubicBezTo>
                    <a:pt x="30" y="320"/>
                    <a:pt x="31" y="323"/>
                    <a:pt x="32" y="324"/>
                  </a:cubicBezTo>
                  <a:cubicBezTo>
                    <a:pt x="35" y="330"/>
                    <a:pt x="37" y="337"/>
                    <a:pt x="40" y="343"/>
                  </a:cubicBezTo>
                  <a:cubicBezTo>
                    <a:pt x="40" y="343"/>
                    <a:pt x="40" y="344"/>
                    <a:pt x="41" y="345"/>
                  </a:cubicBezTo>
                  <a:cubicBezTo>
                    <a:pt x="43" y="351"/>
                    <a:pt x="47" y="358"/>
                    <a:pt x="50" y="364"/>
                  </a:cubicBezTo>
                  <a:cubicBezTo>
                    <a:pt x="51" y="366"/>
                    <a:pt x="52" y="369"/>
                    <a:pt x="52" y="370"/>
                  </a:cubicBezTo>
                  <a:cubicBezTo>
                    <a:pt x="55" y="375"/>
                    <a:pt x="58" y="380"/>
                    <a:pt x="60" y="385"/>
                  </a:cubicBezTo>
                  <a:cubicBezTo>
                    <a:pt x="62" y="387"/>
                    <a:pt x="63" y="389"/>
                    <a:pt x="63" y="390"/>
                  </a:cubicBezTo>
                  <a:cubicBezTo>
                    <a:pt x="67" y="397"/>
                    <a:pt x="71" y="403"/>
                    <a:pt x="75" y="410"/>
                  </a:cubicBezTo>
                  <a:cubicBezTo>
                    <a:pt x="76" y="411"/>
                    <a:pt x="76" y="411"/>
                    <a:pt x="76" y="412"/>
                  </a:cubicBezTo>
                  <a:cubicBezTo>
                    <a:pt x="80" y="418"/>
                    <a:pt x="83" y="423"/>
                    <a:pt x="87" y="429"/>
                  </a:cubicBezTo>
                  <a:cubicBezTo>
                    <a:pt x="88" y="431"/>
                    <a:pt x="90" y="433"/>
                    <a:pt x="91" y="434"/>
                  </a:cubicBezTo>
                  <a:cubicBezTo>
                    <a:pt x="94" y="439"/>
                    <a:pt x="98" y="444"/>
                    <a:pt x="101" y="449"/>
                  </a:cubicBezTo>
                  <a:cubicBezTo>
                    <a:pt x="103" y="450"/>
                    <a:pt x="104" y="452"/>
                    <a:pt x="104" y="453"/>
                  </a:cubicBezTo>
                  <a:cubicBezTo>
                    <a:pt x="109" y="460"/>
                    <a:pt x="114" y="466"/>
                    <a:pt x="118" y="472"/>
                  </a:cubicBezTo>
                  <a:cubicBezTo>
                    <a:pt x="120" y="473"/>
                    <a:pt x="121" y="474"/>
                    <a:pt x="122" y="475"/>
                  </a:cubicBezTo>
                  <a:cubicBezTo>
                    <a:pt x="126" y="480"/>
                    <a:pt x="130" y="485"/>
                    <a:pt x="134" y="490"/>
                  </a:cubicBezTo>
                  <a:cubicBezTo>
                    <a:pt x="135" y="492"/>
                    <a:pt x="138" y="493"/>
                    <a:pt x="139" y="495"/>
                  </a:cubicBezTo>
                  <a:cubicBezTo>
                    <a:pt x="144" y="501"/>
                    <a:pt x="148" y="505"/>
                    <a:pt x="153" y="511"/>
                  </a:cubicBezTo>
                  <a:cubicBezTo>
                    <a:pt x="153" y="512"/>
                    <a:pt x="154" y="512"/>
                    <a:pt x="155" y="513"/>
                  </a:cubicBezTo>
                  <a:cubicBezTo>
                    <a:pt x="160" y="519"/>
                    <a:pt x="166" y="524"/>
                    <a:pt x="172" y="530"/>
                  </a:cubicBezTo>
                  <a:cubicBezTo>
                    <a:pt x="173" y="532"/>
                    <a:pt x="175" y="533"/>
                    <a:pt x="177" y="535"/>
                  </a:cubicBezTo>
                  <a:cubicBezTo>
                    <a:pt x="181" y="539"/>
                    <a:pt x="185" y="543"/>
                    <a:pt x="190" y="548"/>
                  </a:cubicBezTo>
                  <a:cubicBezTo>
                    <a:pt x="192" y="549"/>
                    <a:pt x="193" y="551"/>
                    <a:pt x="195" y="553"/>
                  </a:cubicBezTo>
                  <a:cubicBezTo>
                    <a:pt x="201" y="558"/>
                    <a:pt x="207" y="564"/>
                    <a:pt x="214" y="569"/>
                  </a:cubicBezTo>
                  <a:cubicBezTo>
                    <a:pt x="214" y="569"/>
                    <a:pt x="214" y="570"/>
                    <a:pt x="215" y="570"/>
                  </a:cubicBezTo>
                  <a:cubicBezTo>
                    <a:pt x="221" y="575"/>
                    <a:pt x="227" y="580"/>
                    <a:pt x="233" y="585"/>
                  </a:cubicBezTo>
                  <a:cubicBezTo>
                    <a:pt x="235" y="587"/>
                    <a:pt x="237" y="588"/>
                    <a:pt x="239" y="590"/>
                  </a:cubicBezTo>
                  <a:cubicBezTo>
                    <a:pt x="244" y="594"/>
                    <a:pt x="249" y="598"/>
                    <a:pt x="255" y="602"/>
                  </a:cubicBezTo>
                  <a:cubicBezTo>
                    <a:pt x="256" y="603"/>
                    <a:pt x="258" y="605"/>
                    <a:pt x="260" y="606"/>
                  </a:cubicBezTo>
                  <a:cubicBezTo>
                    <a:pt x="266" y="611"/>
                    <a:pt x="273" y="616"/>
                    <a:pt x="281" y="620"/>
                  </a:cubicBezTo>
                  <a:cubicBezTo>
                    <a:pt x="282" y="622"/>
                    <a:pt x="283" y="623"/>
                    <a:pt x="285" y="623"/>
                  </a:cubicBezTo>
                  <a:cubicBezTo>
                    <a:pt x="290" y="628"/>
                    <a:pt x="296" y="632"/>
                    <a:pt x="302" y="636"/>
                  </a:cubicBezTo>
                  <a:cubicBezTo>
                    <a:pt x="304" y="637"/>
                    <a:pt x="307" y="639"/>
                    <a:pt x="309" y="640"/>
                  </a:cubicBezTo>
                  <a:cubicBezTo>
                    <a:pt x="315" y="644"/>
                    <a:pt x="322" y="648"/>
                    <a:pt x="328" y="652"/>
                  </a:cubicBezTo>
                  <a:cubicBezTo>
                    <a:pt x="329" y="653"/>
                    <a:pt x="330" y="653"/>
                    <a:pt x="331" y="655"/>
                  </a:cubicBezTo>
                  <a:cubicBezTo>
                    <a:pt x="339" y="659"/>
                    <a:pt x="346" y="664"/>
                    <a:pt x="355" y="668"/>
                  </a:cubicBezTo>
                  <a:cubicBezTo>
                    <a:pt x="357" y="669"/>
                    <a:pt x="359" y="670"/>
                    <a:pt x="361" y="672"/>
                  </a:cubicBezTo>
                  <a:cubicBezTo>
                    <a:pt x="367" y="675"/>
                    <a:pt x="373" y="679"/>
                    <a:pt x="379" y="682"/>
                  </a:cubicBezTo>
                  <a:cubicBezTo>
                    <a:pt x="381" y="683"/>
                    <a:pt x="384" y="685"/>
                    <a:pt x="386" y="686"/>
                  </a:cubicBezTo>
                  <a:cubicBezTo>
                    <a:pt x="394" y="690"/>
                    <a:pt x="402" y="694"/>
                    <a:pt x="411" y="699"/>
                  </a:cubicBezTo>
                  <a:cubicBezTo>
                    <a:pt x="419" y="703"/>
                    <a:pt x="427" y="707"/>
                    <a:pt x="436" y="711"/>
                  </a:cubicBezTo>
                  <a:cubicBezTo>
                    <a:pt x="438" y="712"/>
                    <a:pt x="441" y="713"/>
                    <a:pt x="443" y="714"/>
                  </a:cubicBezTo>
                  <a:cubicBezTo>
                    <a:pt x="450" y="717"/>
                    <a:pt x="457" y="720"/>
                    <a:pt x="463" y="723"/>
                  </a:cubicBezTo>
                  <a:cubicBezTo>
                    <a:pt x="465" y="724"/>
                    <a:pt x="468" y="726"/>
                    <a:pt x="470" y="726"/>
                  </a:cubicBezTo>
                  <a:cubicBezTo>
                    <a:pt x="479" y="730"/>
                    <a:pt x="487" y="733"/>
                    <a:pt x="496" y="737"/>
                  </a:cubicBezTo>
                  <a:cubicBezTo>
                    <a:pt x="498" y="738"/>
                    <a:pt x="500" y="739"/>
                    <a:pt x="501" y="740"/>
                  </a:cubicBezTo>
                  <a:cubicBezTo>
                    <a:pt x="509" y="743"/>
                    <a:pt x="516" y="745"/>
                    <a:pt x="523" y="748"/>
                  </a:cubicBezTo>
                  <a:cubicBezTo>
                    <a:pt x="526" y="749"/>
                    <a:pt x="529" y="750"/>
                    <a:pt x="531" y="751"/>
                  </a:cubicBezTo>
                  <a:cubicBezTo>
                    <a:pt x="539" y="754"/>
                    <a:pt x="547" y="757"/>
                    <a:pt x="554" y="760"/>
                  </a:cubicBezTo>
                  <a:cubicBezTo>
                    <a:pt x="556" y="761"/>
                    <a:pt x="557" y="761"/>
                    <a:pt x="558" y="761"/>
                  </a:cubicBezTo>
                  <a:cubicBezTo>
                    <a:pt x="559" y="761"/>
                    <a:pt x="559" y="762"/>
                    <a:pt x="559" y="762"/>
                  </a:cubicBezTo>
                  <a:cubicBezTo>
                    <a:pt x="570" y="765"/>
                    <a:pt x="581" y="769"/>
                    <a:pt x="591" y="772"/>
                  </a:cubicBezTo>
                  <a:cubicBezTo>
                    <a:pt x="594" y="773"/>
                    <a:pt x="596" y="774"/>
                    <a:pt x="599" y="774"/>
                  </a:cubicBezTo>
                  <a:cubicBezTo>
                    <a:pt x="610" y="778"/>
                    <a:pt x="621" y="781"/>
                    <a:pt x="632" y="785"/>
                  </a:cubicBezTo>
                  <a:cubicBezTo>
                    <a:pt x="643" y="788"/>
                    <a:pt x="654" y="791"/>
                    <a:pt x="665" y="794"/>
                  </a:cubicBezTo>
                  <a:cubicBezTo>
                    <a:pt x="668" y="795"/>
                    <a:pt x="670" y="795"/>
                    <a:pt x="673" y="796"/>
                  </a:cubicBezTo>
                  <a:cubicBezTo>
                    <a:pt x="684" y="799"/>
                    <a:pt x="695" y="801"/>
                    <a:pt x="706" y="804"/>
                  </a:cubicBezTo>
                  <a:cubicBezTo>
                    <a:pt x="707" y="804"/>
                    <a:pt x="707" y="804"/>
                    <a:pt x="708" y="804"/>
                  </a:cubicBezTo>
                  <a:cubicBezTo>
                    <a:pt x="710" y="805"/>
                    <a:pt x="712" y="806"/>
                    <a:pt x="713" y="806"/>
                  </a:cubicBezTo>
                  <a:cubicBezTo>
                    <a:pt x="721" y="807"/>
                    <a:pt x="728" y="809"/>
                    <a:pt x="736" y="811"/>
                  </a:cubicBezTo>
                  <a:cubicBezTo>
                    <a:pt x="739" y="811"/>
                    <a:pt x="742" y="812"/>
                    <a:pt x="745" y="813"/>
                  </a:cubicBezTo>
                  <a:cubicBezTo>
                    <a:pt x="752" y="814"/>
                    <a:pt x="759" y="815"/>
                    <a:pt x="766" y="817"/>
                  </a:cubicBezTo>
                  <a:cubicBezTo>
                    <a:pt x="769" y="817"/>
                    <a:pt x="772" y="818"/>
                    <a:pt x="775" y="819"/>
                  </a:cubicBezTo>
                  <a:cubicBezTo>
                    <a:pt x="785" y="820"/>
                    <a:pt x="795" y="822"/>
                    <a:pt x="805" y="824"/>
                  </a:cubicBezTo>
                  <a:cubicBezTo>
                    <a:pt x="805" y="824"/>
                    <a:pt x="805" y="824"/>
                    <a:pt x="806" y="824"/>
                  </a:cubicBezTo>
                  <a:cubicBezTo>
                    <a:pt x="816" y="826"/>
                    <a:pt x="825" y="827"/>
                    <a:pt x="835" y="828"/>
                  </a:cubicBezTo>
                  <a:cubicBezTo>
                    <a:pt x="836" y="829"/>
                    <a:pt x="837" y="829"/>
                    <a:pt x="838" y="829"/>
                  </a:cubicBezTo>
                  <a:cubicBezTo>
                    <a:pt x="840" y="830"/>
                    <a:pt x="843" y="830"/>
                    <a:pt x="845" y="830"/>
                  </a:cubicBezTo>
                  <a:cubicBezTo>
                    <a:pt x="851" y="831"/>
                    <a:pt x="857" y="831"/>
                    <a:pt x="863" y="833"/>
                  </a:cubicBezTo>
                  <a:cubicBezTo>
                    <a:pt x="867" y="833"/>
                    <a:pt x="871" y="833"/>
                    <a:pt x="874" y="834"/>
                  </a:cubicBezTo>
                  <a:cubicBezTo>
                    <a:pt x="880" y="835"/>
                    <a:pt x="886" y="835"/>
                    <a:pt x="892" y="836"/>
                  </a:cubicBezTo>
                  <a:cubicBezTo>
                    <a:pt x="896" y="836"/>
                    <a:pt x="899" y="837"/>
                    <a:pt x="903" y="837"/>
                  </a:cubicBezTo>
                  <a:cubicBezTo>
                    <a:pt x="910" y="837"/>
                    <a:pt x="916" y="838"/>
                    <a:pt x="922" y="839"/>
                  </a:cubicBezTo>
                  <a:cubicBezTo>
                    <a:pt x="926" y="839"/>
                    <a:pt x="929" y="839"/>
                    <a:pt x="932" y="840"/>
                  </a:cubicBezTo>
                  <a:cubicBezTo>
                    <a:pt x="940" y="841"/>
                    <a:pt x="948" y="841"/>
                    <a:pt x="956" y="842"/>
                  </a:cubicBezTo>
                  <a:cubicBezTo>
                    <a:pt x="958" y="842"/>
                    <a:pt x="959" y="842"/>
                    <a:pt x="961" y="842"/>
                  </a:cubicBezTo>
                  <a:cubicBezTo>
                    <a:pt x="961" y="842"/>
                    <a:pt x="961" y="842"/>
                    <a:pt x="962" y="842"/>
                  </a:cubicBezTo>
                  <a:cubicBezTo>
                    <a:pt x="979" y="843"/>
                    <a:pt x="997" y="844"/>
                    <a:pt x="1016" y="845"/>
                  </a:cubicBezTo>
                  <a:cubicBezTo>
                    <a:pt x="1035" y="846"/>
                    <a:pt x="1053" y="846"/>
                    <a:pt x="1072" y="846"/>
                  </a:cubicBezTo>
                  <a:lnTo>
                    <a:pt x="12644" y="846"/>
                  </a:lnTo>
                  <a:lnTo>
                    <a:pt x="12644" y="690"/>
                  </a:lnTo>
                  <a:lnTo>
                    <a:pt x="1072" y="690"/>
                  </a:lnTo>
                </a:path>
              </a:pathLst>
            </a:custGeom>
            <a:solidFill>
              <a:srgbClr val="121143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Freeform 78"/>
            <p:cNvSpPr>
              <a:spLocks noChangeArrowheads="1"/>
            </p:cNvSpPr>
            <p:nvPr/>
          </p:nvSpPr>
          <p:spPr bwMode="auto">
            <a:xfrm>
              <a:off x="-1942" y="9932251"/>
              <a:ext cx="24378143" cy="2786652"/>
            </a:xfrm>
            <a:custGeom>
              <a:avLst/>
              <a:gdLst>
                <a:gd name="T0" fmla="*/ 19569 w 19570"/>
                <a:gd name="T1" fmla="*/ 1708 h 2234"/>
                <a:gd name="T2" fmla="*/ 7997 w 19570"/>
                <a:gd name="T3" fmla="*/ 1708 h 2234"/>
                <a:gd name="T4" fmla="*/ 7997 w 19570"/>
                <a:gd name="T5" fmla="*/ 1708 h 2234"/>
                <a:gd name="T6" fmla="*/ 7740 w 19570"/>
                <a:gd name="T7" fmla="*/ 1543 h 2234"/>
                <a:gd name="T8" fmla="*/ 7740 w 19570"/>
                <a:gd name="T9" fmla="*/ 1543 h 2234"/>
                <a:gd name="T10" fmla="*/ 7997 w 19570"/>
                <a:gd name="T11" fmla="*/ 1378 h 2234"/>
                <a:gd name="T12" fmla="*/ 11582 w 19570"/>
                <a:gd name="T13" fmla="*/ 1378 h 2234"/>
                <a:gd name="T14" fmla="*/ 11582 w 19570"/>
                <a:gd name="T15" fmla="*/ 1378 h 2234"/>
                <a:gd name="T16" fmla="*/ 12654 w 19570"/>
                <a:gd name="T17" fmla="*/ 689 h 2234"/>
                <a:gd name="T18" fmla="*/ 12654 w 19570"/>
                <a:gd name="T19" fmla="*/ 689 h 2234"/>
                <a:gd name="T20" fmla="*/ 11582 w 19570"/>
                <a:gd name="T21" fmla="*/ 0 h 2234"/>
                <a:gd name="T22" fmla="*/ 0 w 19570"/>
                <a:gd name="T23" fmla="*/ 0 h 2234"/>
                <a:gd name="T24" fmla="*/ 0 w 19570"/>
                <a:gd name="T25" fmla="*/ 524 h 2234"/>
                <a:gd name="T26" fmla="*/ 11582 w 19570"/>
                <a:gd name="T27" fmla="*/ 524 h 2234"/>
                <a:gd name="T28" fmla="*/ 11582 w 19570"/>
                <a:gd name="T29" fmla="*/ 524 h 2234"/>
                <a:gd name="T30" fmla="*/ 11839 w 19570"/>
                <a:gd name="T31" fmla="*/ 689 h 2234"/>
                <a:gd name="T32" fmla="*/ 11839 w 19570"/>
                <a:gd name="T33" fmla="*/ 689 h 2234"/>
                <a:gd name="T34" fmla="*/ 11582 w 19570"/>
                <a:gd name="T35" fmla="*/ 854 h 2234"/>
                <a:gd name="T36" fmla="*/ 7997 w 19570"/>
                <a:gd name="T37" fmla="*/ 854 h 2234"/>
                <a:gd name="T38" fmla="*/ 7997 w 19570"/>
                <a:gd name="T39" fmla="*/ 854 h 2234"/>
                <a:gd name="T40" fmla="*/ 6925 w 19570"/>
                <a:gd name="T41" fmla="*/ 1543 h 2234"/>
                <a:gd name="T42" fmla="*/ 6925 w 19570"/>
                <a:gd name="T43" fmla="*/ 1543 h 2234"/>
                <a:gd name="T44" fmla="*/ 7997 w 19570"/>
                <a:gd name="T45" fmla="*/ 2233 h 2234"/>
                <a:gd name="T46" fmla="*/ 19569 w 19570"/>
                <a:gd name="T47" fmla="*/ 2233 h 2234"/>
                <a:gd name="T48" fmla="*/ 19569 w 19570"/>
                <a:gd name="T49" fmla="*/ 1708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70" h="2234">
                  <a:moveTo>
                    <a:pt x="19569" y="1708"/>
                  </a:moveTo>
                  <a:lnTo>
                    <a:pt x="7997" y="1708"/>
                  </a:lnTo>
                  <a:lnTo>
                    <a:pt x="7997" y="1708"/>
                  </a:lnTo>
                  <a:cubicBezTo>
                    <a:pt x="7856" y="1708"/>
                    <a:pt x="7740" y="1634"/>
                    <a:pt x="7740" y="1543"/>
                  </a:cubicBezTo>
                  <a:lnTo>
                    <a:pt x="7740" y="1543"/>
                  </a:lnTo>
                  <a:cubicBezTo>
                    <a:pt x="7740" y="1452"/>
                    <a:pt x="7856" y="1378"/>
                    <a:pt x="7997" y="1378"/>
                  </a:cubicBezTo>
                  <a:lnTo>
                    <a:pt x="11582" y="1378"/>
                  </a:lnTo>
                  <a:lnTo>
                    <a:pt x="11582" y="1378"/>
                  </a:lnTo>
                  <a:cubicBezTo>
                    <a:pt x="12173" y="1378"/>
                    <a:pt x="12654" y="1069"/>
                    <a:pt x="12654" y="689"/>
                  </a:cubicBezTo>
                  <a:lnTo>
                    <a:pt x="12654" y="689"/>
                  </a:lnTo>
                  <a:cubicBezTo>
                    <a:pt x="12654" y="309"/>
                    <a:pt x="12173" y="0"/>
                    <a:pt x="11582" y="0"/>
                  </a:cubicBezTo>
                  <a:lnTo>
                    <a:pt x="0" y="0"/>
                  </a:lnTo>
                  <a:lnTo>
                    <a:pt x="0" y="524"/>
                  </a:lnTo>
                  <a:lnTo>
                    <a:pt x="11582" y="524"/>
                  </a:lnTo>
                  <a:lnTo>
                    <a:pt x="11582" y="524"/>
                  </a:lnTo>
                  <a:cubicBezTo>
                    <a:pt x="11724" y="524"/>
                    <a:pt x="11839" y="598"/>
                    <a:pt x="11839" y="689"/>
                  </a:cubicBezTo>
                  <a:lnTo>
                    <a:pt x="11839" y="689"/>
                  </a:lnTo>
                  <a:cubicBezTo>
                    <a:pt x="11839" y="780"/>
                    <a:pt x="11724" y="854"/>
                    <a:pt x="11582" y="854"/>
                  </a:cubicBezTo>
                  <a:lnTo>
                    <a:pt x="7997" y="854"/>
                  </a:lnTo>
                  <a:lnTo>
                    <a:pt x="7997" y="854"/>
                  </a:lnTo>
                  <a:cubicBezTo>
                    <a:pt x="7406" y="854"/>
                    <a:pt x="6925" y="1163"/>
                    <a:pt x="6925" y="1543"/>
                  </a:cubicBezTo>
                  <a:lnTo>
                    <a:pt x="6925" y="1543"/>
                  </a:lnTo>
                  <a:cubicBezTo>
                    <a:pt x="6925" y="1923"/>
                    <a:pt x="7406" y="2233"/>
                    <a:pt x="7997" y="2233"/>
                  </a:cubicBezTo>
                  <a:lnTo>
                    <a:pt x="19569" y="2233"/>
                  </a:lnTo>
                  <a:lnTo>
                    <a:pt x="19569" y="170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Poppins" pitchFamily="2" charset="77"/>
              </a:endParaRPr>
            </a:p>
          </p:txBody>
        </p:sp>
        <p:sp>
          <p:nvSpPr>
            <p:cNvPr id="13" name="Freeform 22"/>
            <p:cNvSpPr>
              <a:spLocks noChangeArrowheads="1"/>
            </p:cNvSpPr>
            <p:nvPr/>
          </p:nvSpPr>
          <p:spPr bwMode="auto">
            <a:xfrm>
              <a:off x="-240" y="10219746"/>
              <a:ext cx="24376894" cy="2206974"/>
            </a:xfrm>
            <a:custGeom>
              <a:avLst/>
              <a:gdLst/>
              <a:ahLst/>
              <a:cxnLst/>
              <a:rect l="0" t="0" r="r" b="b"/>
              <a:pathLst>
                <a:path w="24376894" h="2206974">
                  <a:moveTo>
                    <a:pt x="24059540" y="2125809"/>
                  </a:moveTo>
                  <a:lnTo>
                    <a:pt x="24376894" y="2125809"/>
                  </a:lnTo>
                  <a:lnTo>
                    <a:pt x="24376894" y="2206956"/>
                  </a:lnTo>
                  <a:lnTo>
                    <a:pt x="24059540" y="2206956"/>
                  </a:lnTo>
                  <a:lnTo>
                    <a:pt x="24059540" y="2125809"/>
                  </a:lnTo>
                  <a:close/>
                  <a:moveTo>
                    <a:pt x="22774168" y="2125809"/>
                  </a:moveTo>
                  <a:lnTo>
                    <a:pt x="23415606" y="2125809"/>
                  </a:lnTo>
                  <a:lnTo>
                    <a:pt x="23415606" y="2206956"/>
                  </a:lnTo>
                  <a:lnTo>
                    <a:pt x="22774168" y="2206956"/>
                  </a:lnTo>
                  <a:lnTo>
                    <a:pt x="22774168" y="2125809"/>
                  </a:lnTo>
                  <a:close/>
                  <a:moveTo>
                    <a:pt x="21488792" y="2125809"/>
                  </a:moveTo>
                  <a:lnTo>
                    <a:pt x="22130232" y="2125809"/>
                  </a:lnTo>
                  <a:lnTo>
                    <a:pt x="22130232" y="2206956"/>
                  </a:lnTo>
                  <a:lnTo>
                    <a:pt x="21488792" y="2206956"/>
                  </a:lnTo>
                  <a:lnTo>
                    <a:pt x="21488792" y="2125809"/>
                  </a:lnTo>
                  <a:close/>
                  <a:moveTo>
                    <a:pt x="20208910" y="2125809"/>
                  </a:moveTo>
                  <a:lnTo>
                    <a:pt x="20850354" y="2125809"/>
                  </a:lnTo>
                  <a:lnTo>
                    <a:pt x="20850354" y="2206956"/>
                  </a:lnTo>
                  <a:lnTo>
                    <a:pt x="20208910" y="2206956"/>
                  </a:lnTo>
                  <a:lnTo>
                    <a:pt x="20208910" y="2125809"/>
                  </a:lnTo>
                  <a:close/>
                  <a:moveTo>
                    <a:pt x="18923536" y="2125809"/>
                  </a:moveTo>
                  <a:lnTo>
                    <a:pt x="19564980" y="2125809"/>
                  </a:lnTo>
                  <a:lnTo>
                    <a:pt x="19564980" y="2206956"/>
                  </a:lnTo>
                  <a:lnTo>
                    <a:pt x="18923536" y="2206956"/>
                  </a:lnTo>
                  <a:lnTo>
                    <a:pt x="18923536" y="2125809"/>
                  </a:lnTo>
                  <a:close/>
                  <a:moveTo>
                    <a:pt x="17638164" y="2125809"/>
                  </a:moveTo>
                  <a:lnTo>
                    <a:pt x="18279610" y="2125809"/>
                  </a:lnTo>
                  <a:lnTo>
                    <a:pt x="18279610" y="2206956"/>
                  </a:lnTo>
                  <a:lnTo>
                    <a:pt x="17638164" y="2206956"/>
                  </a:lnTo>
                  <a:lnTo>
                    <a:pt x="17638164" y="2125809"/>
                  </a:lnTo>
                  <a:close/>
                  <a:moveTo>
                    <a:pt x="16358288" y="2125809"/>
                  </a:moveTo>
                  <a:lnTo>
                    <a:pt x="16999726" y="2125809"/>
                  </a:lnTo>
                  <a:lnTo>
                    <a:pt x="16999726" y="2206956"/>
                  </a:lnTo>
                  <a:lnTo>
                    <a:pt x="16358288" y="2206956"/>
                  </a:lnTo>
                  <a:lnTo>
                    <a:pt x="16358288" y="2125809"/>
                  </a:lnTo>
                  <a:close/>
                  <a:moveTo>
                    <a:pt x="15072915" y="2125809"/>
                  </a:moveTo>
                  <a:lnTo>
                    <a:pt x="15714354" y="2125809"/>
                  </a:lnTo>
                  <a:lnTo>
                    <a:pt x="15714354" y="2206956"/>
                  </a:lnTo>
                  <a:lnTo>
                    <a:pt x="15072915" y="2206956"/>
                  </a:lnTo>
                  <a:lnTo>
                    <a:pt x="15072915" y="2125809"/>
                  </a:lnTo>
                  <a:close/>
                  <a:moveTo>
                    <a:pt x="13787543" y="2125809"/>
                  </a:moveTo>
                  <a:lnTo>
                    <a:pt x="14428982" y="2125809"/>
                  </a:lnTo>
                  <a:lnTo>
                    <a:pt x="14428982" y="2206956"/>
                  </a:lnTo>
                  <a:lnTo>
                    <a:pt x="13787543" y="2206956"/>
                  </a:lnTo>
                  <a:lnTo>
                    <a:pt x="13787543" y="2125809"/>
                  </a:lnTo>
                  <a:close/>
                  <a:moveTo>
                    <a:pt x="12502170" y="2125809"/>
                  </a:moveTo>
                  <a:lnTo>
                    <a:pt x="13143611" y="2125809"/>
                  </a:lnTo>
                  <a:lnTo>
                    <a:pt x="13143611" y="2206956"/>
                  </a:lnTo>
                  <a:lnTo>
                    <a:pt x="12502170" y="2206956"/>
                  </a:lnTo>
                  <a:lnTo>
                    <a:pt x="12502170" y="2125809"/>
                  </a:lnTo>
                  <a:close/>
                  <a:moveTo>
                    <a:pt x="11222285" y="2125809"/>
                  </a:moveTo>
                  <a:lnTo>
                    <a:pt x="11863728" y="2125809"/>
                  </a:lnTo>
                  <a:lnTo>
                    <a:pt x="11863728" y="2206956"/>
                  </a:lnTo>
                  <a:lnTo>
                    <a:pt x="11222285" y="2206956"/>
                  </a:lnTo>
                  <a:lnTo>
                    <a:pt x="11222285" y="2125809"/>
                  </a:lnTo>
                  <a:close/>
                  <a:moveTo>
                    <a:pt x="9939400" y="2125809"/>
                  </a:moveTo>
                  <a:cubicBezTo>
                    <a:pt x="9948104" y="2127039"/>
                    <a:pt x="9955564" y="2127039"/>
                    <a:pt x="9963019" y="2127039"/>
                  </a:cubicBezTo>
                  <a:lnTo>
                    <a:pt x="10578359" y="2127039"/>
                  </a:lnTo>
                  <a:lnTo>
                    <a:pt x="10578359" y="2206974"/>
                  </a:lnTo>
                  <a:lnTo>
                    <a:pt x="9963019" y="2206974"/>
                  </a:lnTo>
                  <a:cubicBezTo>
                    <a:pt x="9953075" y="2206974"/>
                    <a:pt x="9945617" y="2206974"/>
                    <a:pt x="9936915" y="2206974"/>
                  </a:cubicBezTo>
                  <a:lnTo>
                    <a:pt x="9939400" y="2125809"/>
                  </a:lnTo>
                  <a:close/>
                  <a:moveTo>
                    <a:pt x="9069013" y="1631437"/>
                  </a:moveTo>
                  <a:lnTo>
                    <a:pt x="9195794" y="1631437"/>
                  </a:lnTo>
                  <a:lnTo>
                    <a:pt x="9195794" y="1636387"/>
                  </a:lnTo>
                  <a:cubicBezTo>
                    <a:pt x="9195794" y="1762625"/>
                    <a:pt x="9270370" y="1883912"/>
                    <a:pt x="9408338" y="1975496"/>
                  </a:cubicBezTo>
                  <a:lnTo>
                    <a:pt x="9316361" y="2031189"/>
                  </a:lnTo>
                  <a:cubicBezTo>
                    <a:pt x="9156020" y="1924754"/>
                    <a:pt x="9069013" y="1783665"/>
                    <a:pt x="9069013" y="1636387"/>
                  </a:cubicBezTo>
                  <a:lnTo>
                    <a:pt x="9069013" y="1631437"/>
                  </a:lnTo>
                  <a:close/>
                  <a:moveTo>
                    <a:pt x="9956388" y="1060159"/>
                  </a:moveTo>
                  <a:lnTo>
                    <a:pt x="9957639" y="1141829"/>
                  </a:lnTo>
                  <a:cubicBezTo>
                    <a:pt x="9755151" y="1143067"/>
                    <a:pt x="9566415" y="1193801"/>
                    <a:pt x="9422675" y="1284134"/>
                  </a:cubicBezTo>
                  <a:lnTo>
                    <a:pt x="9332682" y="1227212"/>
                  </a:lnTo>
                  <a:cubicBezTo>
                    <a:pt x="9498919" y="1120793"/>
                    <a:pt x="9721402" y="1062634"/>
                    <a:pt x="9956388" y="1060159"/>
                  </a:cubicBezTo>
                  <a:close/>
                  <a:moveTo>
                    <a:pt x="13161335" y="1060157"/>
                  </a:moveTo>
                  <a:lnTo>
                    <a:pt x="13802776" y="1060157"/>
                  </a:lnTo>
                  <a:lnTo>
                    <a:pt x="13802776" y="1141322"/>
                  </a:lnTo>
                  <a:lnTo>
                    <a:pt x="13161335" y="1141322"/>
                  </a:lnTo>
                  <a:lnTo>
                    <a:pt x="13161335" y="1060157"/>
                  </a:lnTo>
                  <a:close/>
                  <a:moveTo>
                    <a:pt x="11881453" y="1060157"/>
                  </a:moveTo>
                  <a:lnTo>
                    <a:pt x="12522892" y="1060157"/>
                  </a:lnTo>
                  <a:lnTo>
                    <a:pt x="12522892" y="1141322"/>
                  </a:lnTo>
                  <a:lnTo>
                    <a:pt x="11881453" y="1141322"/>
                  </a:lnTo>
                  <a:lnTo>
                    <a:pt x="11881453" y="1060157"/>
                  </a:lnTo>
                  <a:close/>
                  <a:moveTo>
                    <a:pt x="10596082" y="1060157"/>
                  </a:moveTo>
                  <a:lnTo>
                    <a:pt x="11237521" y="1060157"/>
                  </a:lnTo>
                  <a:lnTo>
                    <a:pt x="11237521" y="1141322"/>
                  </a:lnTo>
                  <a:lnTo>
                    <a:pt x="10596082" y="1141322"/>
                  </a:lnTo>
                  <a:lnTo>
                    <a:pt x="10596082" y="1060157"/>
                  </a:lnTo>
                  <a:close/>
                  <a:moveTo>
                    <a:pt x="14974313" y="917340"/>
                  </a:moveTo>
                  <a:lnTo>
                    <a:pt x="15066179" y="973458"/>
                  </a:lnTo>
                  <a:cubicBezTo>
                    <a:pt x="14901069" y="1081953"/>
                    <a:pt x="14683820" y="1143060"/>
                    <a:pt x="14449191" y="1146801"/>
                  </a:cubicBezTo>
                  <a:lnTo>
                    <a:pt x="14446708" y="1064494"/>
                  </a:lnTo>
                  <a:cubicBezTo>
                    <a:pt x="14647819" y="1062000"/>
                    <a:pt x="14835274" y="1009623"/>
                    <a:pt x="14974313" y="917340"/>
                  </a:cubicBezTo>
                  <a:close/>
                  <a:moveTo>
                    <a:pt x="15064262" y="170286"/>
                  </a:moveTo>
                  <a:cubicBezTo>
                    <a:pt x="15227404" y="277383"/>
                    <a:pt x="15317627" y="419348"/>
                    <a:pt x="15318863" y="570031"/>
                  </a:cubicBezTo>
                  <a:lnTo>
                    <a:pt x="15192798" y="570031"/>
                  </a:lnTo>
                  <a:cubicBezTo>
                    <a:pt x="15192798" y="440518"/>
                    <a:pt x="15114935" y="319723"/>
                    <a:pt x="14974039" y="227570"/>
                  </a:cubicBezTo>
                  <a:lnTo>
                    <a:pt x="15064262" y="170286"/>
                  </a:lnTo>
                  <a:close/>
                  <a:moveTo>
                    <a:pt x="13798528" y="0"/>
                  </a:moveTo>
                  <a:lnTo>
                    <a:pt x="14423809" y="0"/>
                  </a:lnTo>
                  <a:cubicBezTo>
                    <a:pt x="14428781" y="0"/>
                    <a:pt x="14434996" y="0"/>
                    <a:pt x="14439969" y="0"/>
                  </a:cubicBezTo>
                  <a:lnTo>
                    <a:pt x="14437483" y="81149"/>
                  </a:lnTo>
                  <a:cubicBezTo>
                    <a:pt x="14432510" y="81149"/>
                    <a:pt x="14428781" y="81149"/>
                    <a:pt x="14423809" y="81149"/>
                  </a:cubicBezTo>
                  <a:lnTo>
                    <a:pt x="13798528" y="81149"/>
                  </a:lnTo>
                  <a:lnTo>
                    <a:pt x="13798528" y="0"/>
                  </a:lnTo>
                  <a:close/>
                  <a:moveTo>
                    <a:pt x="12518645" y="0"/>
                  </a:moveTo>
                  <a:lnTo>
                    <a:pt x="13160088" y="0"/>
                  </a:lnTo>
                  <a:lnTo>
                    <a:pt x="13160088" y="81149"/>
                  </a:lnTo>
                  <a:lnTo>
                    <a:pt x="12518645" y="81149"/>
                  </a:lnTo>
                  <a:lnTo>
                    <a:pt x="12518645" y="0"/>
                  </a:lnTo>
                  <a:close/>
                  <a:moveTo>
                    <a:pt x="11233276" y="0"/>
                  </a:moveTo>
                  <a:lnTo>
                    <a:pt x="11874719" y="0"/>
                  </a:lnTo>
                  <a:lnTo>
                    <a:pt x="11874719" y="81149"/>
                  </a:lnTo>
                  <a:lnTo>
                    <a:pt x="11233276" y="81149"/>
                  </a:lnTo>
                  <a:lnTo>
                    <a:pt x="11233276" y="0"/>
                  </a:lnTo>
                  <a:close/>
                  <a:moveTo>
                    <a:pt x="9947901" y="0"/>
                  </a:moveTo>
                  <a:lnTo>
                    <a:pt x="10589348" y="0"/>
                  </a:lnTo>
                  <a:lnTo>
                    <a:pt x="10589348" y="81149"/>
                  </a:lnTo>
                  <a:lnTo>
                    <a:pt x="9947901" y="81149"/>
                  </a:lnTo>
                  <a:lnTo>
                    <a:pt x="9947901" y="0"/>
                  </a:lnTo>
                  <a:close/>
                  <a:moveTo>
                    <a:pt x="8662528" y="0"/>
                  </a:moveTo>
                  <a:lnTo>
                    <a:pt x="9303973" y="0"/>
                  </a:lnTo>
                  <a:lnTo>
                    <a:pt x="9303973" y="81149"/>
                  </a:lnTo>
                  <a:lnTo>
                    <a:pt x="8662528" y="81149"/>
                  </a:lnTo>
                  <a:lnTo>
                    <a:pt x="8662528" y="0"/>
                  </a:lnTo>
                  <a:close/>
                  <a:moveTo>
                    <a:pt x="7382657" y="0"/>
                  </a:moveTo>
                  <a:lnTo>
                    <a:pt x="8024094" y="0"/>
                  </a:lnTo>
                  <a:lnTo>
                    <a:pt x="8024094" y="81149"/>
                  </a:lnTo>
                  <a:lnTo>
                    <a:pt x="7382657" y="81149"/>
                  </a:lnTo>
                  <a:lnTo>
                    <a:pt x="7382657" y="0"/>
                  </a:lnTo>
                  <a:close/>
                  <a:moveTo>
                    <a:pt x="6097285" y="0"/>
                  </a:moveTo>
                  <a:lnTo>
                    <a:pt x="6738726" y="0"/>
                  </a:lnTo>
                  <a:lnTo>
                    <a:pt x="6738726" y="81149"/>
                  </a:lnTo>
                  <a:lnTo>
                    <a:pt x="6097285" y="81149"/>
                  </a:lnTo>
                  <a:lnTo>
                    <a:pt x="6097285" y="0"/>
                  </a:lnTo>
                  <a:close/>
                  <a:moveTo>
                    <a:pt x="4811910" y="0"/>
                  </a:moveTo>
                  <a:lnTo>
                    <a:pt x="5453346" y="0"/>
                  </a:lnTo>
                  <a:lnTo>
                    <a:pt x="5453346" y="81149"/>
                  </a:lnTo>
                  <a:lnTo>
                    <a:pt x="4811910" y="81149"/>
                  </a:lnTo>
                  <a:lnTo>
                    <a:pt x="4811910" y="0"/>
                  </a:lnTo>
                  <a:close/>
                  <a:moveTo>
                    <a:pt x="3526538" y="0"/>
                  </a:moveTo>
                  <a:lnTo>
                    <a:pt x="4167979" y="0"/>
                  </a:lnTo>
                  <a:lnTo>
                    <a:pt x="4167979" y="81149"/>
                  </a:lnTo>
                  <a:lnTo>
                    <a:pt x="3526538" y="81149"/>
                  </a:lnTo>
                  <a:lnTo>
                    <a:pt x="3526538" y="0"/>
                  </a:lnTo>
                  <a:close/>
                  <a:moveTo>
                    <a:pt x="2246654" y="0"/>
                  </a:moveTo>
                  <a:lnTo>
                    <a:pt x="2888096" y="0"/>
                  </a:lnTo>
                  <a:lnTo>
                    <a:pt x="2888096" y="81149"/>
                  </a:lnTo>
                  <a:lnTo>
                    <a:pt x="2246654" y="81149"/>
                  </a:lnTo>
                  <a:lnTo>
                    <a:pt x="2246654" y="0"/>
                  </a:lnTo>
                  <a:close/>
                  <a:moveTo>
                    <a:pt x="961283" y="0"/>
                  </a:moveTo>
                  <a:lnTo>
                    <a:pt x="1602725" y="0"/>
                  </a:lnTo>
                  <a:lnTo>
                    <a:pt x="1602725" y="81149"/>
                  </a:lnTo>
                  <a:lnTo>
                    <a:pt x="961283" y="81149"/>
                  </a:lnTo>
                  <a:lnTo>
                    <a:pt x="961283" y="0"/>
                  </a:lnTo>
                  <a:close/>
                  <a:moveTo>
                    <a:pt x="0" y="0"/>
                  </a:moveTo>
                  <a:lnTo>
                    <a:pt x="317353" y="0"/>
                  </a:lnTo>
                  <a:lnTo>
                    <a:pt x="317353" y="81149"/>
                  </a:lnTo>
                  <a:lnTo>
                    <a:pt x="0" y="81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73025" y="2432922"/>
            <a:ext cx="1272539" cy="2129135"/>
            <a:chOff x="1798821" y="5516211"/>
            <a:chExt cx="2452551" cy="4948302"/>
          </a:xfrm>
        </p:grpSpPr>
        <p:sp>
          <p:nvSpPr>
            <p:cNvPr id="15" name="Freeform 178"/>
            <p:cNvSpPr>
              <a:spLocks noChangeArrowheads="1"/>
            </p:cNvSpPr>
            <p:nvPr/>
          </p:nvSpPr>
          <p:spPr bwMode="auto">
            <a:xfrm>
              <a:off x="2004713" y="5516213"/>
              <a:ext cx="2246659" cy="765239"/>
            </a:xfrm>
            <a:custGeom>
              <a:avLst/>
              <a:gdLst>
                <a:gd name="T0" fmla="*/ 2245413 w 1804"/>
                <a:gd name="T1" fmla="*/ 1266939 h 1175"/>
                <a:gd name="T2" fmla="*/ 0 w 1804"/>
                <a:gd name="T3" fmla="*/ 1266939 h 1175"/>
                <a:gd name="T4" fmla="*/ 0 w 1804"/>
                <a:gd name="T5" fmla="*/ 0 h 1175"/>
                <a:gd name="T6" fmla="*/ 2245413 w 1804"/>
                <a:gd name="T7" fmla="*/ 0 h 1175"/>
                <a:gd name="T8" fmla="*/ 1864328 w 1804"/>
                <a:gd name="T9" fmla="*/ 633469 h 1175"/>
                <a:gd name="T10" fmla="*/ 2245413 w 1804"/>
                <a:gd name="T11" fmla="*/ 1266939 h 1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4" h="1175">
                  <a:moveTo>
                    <a:pt x="1803" y="1174"/>
                  </a:moveTo>
                  <a:lnTo>
                    <a:pt x="0" y="1174"/>
                  </a:lnTo>
                  <a:lnTo>
                    <a:pt x="0" y="0"/>
                  </a:lnTo>
                  <a:lnTo>
                    <a:pt x="1803" y="0"/>
                  </a:lnTo>
                  <a:lnTo>
                    <a:pt x="1497" y="587"/>
                  </a:lnTo>
                  <a:lnTo>
                    <a:pt x="1803" y="117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Freeform 181"/>
            <p:cNvSpPr>
              <a:spLocks noChangeArrowheads="1"/>
            </p:cNvSpPr>
            <p:nvPr/>
          </p:nvSpPr>
          <p:spPr bwMode="auto">
            <a:xfrm>
              <a:off x="1908397" y="5516211"/>
              <a:ext cx="96312" cy="4939430"/>
            </a:xfrm>
            <a:custGeom>
              <a:avLst/>
              <a:gdLst>
                <a:gd name="T0" fmla="*/ 107161 w 102"/>
                <a:gd name="T1" fmla="*/ 5310180 h 4107"/>
                <a:gd name="T2" fmla="*/ 0 w 102"/>
                <a:gd name="T3" fmla="*/ 5310180 h 4107"/>
                <a:gd name="T4" fmla="*/ 0 w 102"/>
                <a:gd name="T5" fmla="*/ 0 h 4107"/>
                <a:gd name="T6" fmla="*/ 107161 w 102"/>
                <a:gd name="T7" fmla="*/ 0 h 4107"/>
                <a:gd name="T8" fmla="*/ 107161 w 102"/>
                <a:gd name="T9" fmla="*/ 5310180 h 4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4107">
                  <a:moveTo>
                    <a:pt x="101" y="4106"/>
                  </a:moveTo>
                  <a:lnTo>
                    <a:pt x="0" y="4106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410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Freeform 182"/>
            <p:cNvSpPr>
              <a:spLocks noChangeArrowheads="1"/>
            </p:cNvSpPr>
            <p:nvPr/>
          </p:nvSpPr>
          <p:spPr bwMode="auto">
            <a:xfrm>
              <a:off x="1798821" y="10288735"/>
              <a:ext cx="351554" cy="175778"/>
            </a:xfrm>
            <a:custGeom>
              <a:avLst/>
              <a:gdLst>
                <a:gd name="T0" fmla="*/ 0 w 284"/>
                <a:gd name="T1" fmla="*/ 174540 h 142"/>
                <a:gd name="T2" fmla="*/ 0 w 284"/>
                <a:gd name="T3" fmla="*/ 174540 h 142"/>
                <a:gd name="T4" fmla="*/ 174539 w 284"/>
                <a:gd name="T5" fmla="*/ 0 h 142"/>
                <a:gd name="T6" fmla="*/ 174539 w 284"/>
                <a:gd name="T7" fmla="*/ 0 h 142"/>
                <a:gd name="T8" fmla="*/ 350316 w 284"/>
                <a:gd name="T9" fmla="*/ 174540 h 142"/>
                <a:gd name="T10" fmla="*/ 0 w 284"/>
                <a:gd name="T11" fmla="*/ 174540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141"/>
                  </a:lnTo>
                  <a:cubicBezTo>
                    <a:pt x="0" y="63"/>
                    <a:pt x="64" y="0"/>
                    <a:pt x="141" y="0"/>
                  </a:cubicBezTo>
                  <a:cubicBezTo>
                    <a:pt x="220" y="0"/>
                    <a:pt x="283" y="63"/>
                    <a:pt x="283" y="141"/>
                  </a:cubicBezTo>
                  <a:lnTo>
                    <a:pt x="0" y="1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8" name="Group 27"/>
          <p:cNvGrpSpPr>
            <a:grpSpLocks/>
          </p:cNvGrpSpPr>
          <p:nvPr/>
        </p:nvGrpSpPr>
        <p:grpSpPr bwMode="auto">
          <a:xfrm>
            <a:off x="1718266" y="1318743"/>
            <a:ext cx="1337540" cy="2446208"/>
            <a:chOff x="9453284" y="3429747"/>
            <a:chExt cx="2441104" cy="6828452"/>
          </a:xfrm>
        </p:grpSpPr>
        <p:sp>
          <p:nvSpPr>
            <p:cNvPr id="19" name="Freeform 251"/>
            <p:cNvSpPr>
              <a:spLocks noChangeArrowheads="1"/>
            </p:cNvSpPr>
            <p:nvPr/>
          </p:nvSpPr>
          <p:spPr bwMode="auto">
            <a:xfrm>
              <a:off x="9647729" y="3429747"/>
              <a:ext cx="2246659" cy="999663"/>
            </a:xfrm>
            <a:custGeom>
              <a:avLst/>
              <a:gdLst>
                <a:gd name="T0" fmla="*/ 2245414 w 1804"/>
                <a:gd name="T1" fmla="*/ 1465399 h 1176"/>
                <a:gd name="T2" fmla="*/ 0 w 1804"/>
                <a:gd name="T3" fmla="*/ 1465399 h 1176"/>
                <a:gd name="T4" fmla="*/ 0 w 1804"/>
                <a:gd name="T5" fmla="*/ 0 h 1176"/>
                <a:gd name="T6" fmla="*/ 2245414 w 1804"/>
                <a:gd name="T7" fmla="*/ 0 h 1176"/>
                <a:gd name="T8" fmla="*/ 1865574 w 1804"/>
                <a:gd name="T9" fmla="*/ 733323 h 1176"/>
                <a:gd name="T10" fmla="*/ 2245414 w 1804"/>
                <a:gd name="T11" fmla="*/ 1465399 h 1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4" h="1176">
                  <a:moveTo>
                    <a:pt x="1803" y="1175"/>
                  </a:moveTo>
                  <a:lnTo>
                    <a:pt x="0" y="1175"/>
                  </a:lnTo>
                  <a:lnTo>
                    <a:pt x="0" y="0"/>
                  </a:lnTo>
                  <a:lnTo>
                    <a:pt x="1803" y="0"/>
                  </a:lnTo>
                  <a:lnTo>
                    <a:pt x="1498" y="588"/>
                  </a:lnTo>
                  <a:lnTo>
                    <a:pt x="1803" y="117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Freeform 254"/>
            <p:cNvSpPr>
              <a:spLocks noChangeArrowheads="1"/>
            </p:cNvSpPr>
            <p:nvPr/>
          </p:nvSpPr>
          <p:spPr bwMode="auto">
            <a:xfrm>
              <a:off x="9562145" y="3429747"/>
              <a:ext cx="96326" cy="6828452"/>
            </a:xfrm>
            <a:custGeom>
              <a:avLst/>
              <a:gdLst>
                <a:gd name="T0" fmla="*/ 125087 w 101"/>
                <a:gd name="T1" fmla="*/ 6969433 h 5598"/>
                <a:gd name="T2" fmla="*/ 0 w 101"/>
                <a:gd name="T3" fmla="*/ 6969433 h 5598"/>
                <a:gd name="T4" fmla="*/ 0 w 101"/>
                <a:gd name="T5" fmla="*/ 0 h 5598"/>
                <a:gd name="T6" fmla="*/ 125087 w 101"/>
                <a:gd name="T7" fmla="*/ 0 h 5598"/>
                <a:gd name="T8" fmla="*/ 125087 w 101"/>
                <a:gd name="T9" fmla="*/ 6969433 h 5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5598">
                  <a:moveTo>
                    <a:pt x="100" y="5597"/>
                  </a:moveTo>
                  <a:lnTo>
                    <a:pt x="0" y="5597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559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Freeform 255"/>
            <p:cNvSpPr>
              <a:spLocks noChangeArrowheads="1"/>
            </p:cNvSpPr>
            <p:nvPr/>
          </p:nvSpPr>
          <p:spPr bwMode="auto">
            <a:xfrm>
              <a:off x="9453284" y="10082420"/>
              <a:ext cx="351554" cy="175778"/>
            </a:xfrm>
            <a:custGeom>
              <a:avLst/>
              <a:gdLst>
                <a:gd name="T0" fmla="*/ 0 w 284"/>
                <a:gd name="T1" fmla="*/ 174540 h 142"/>
                <a:gd name="T2" fmla="*/ 0 w 284"/>
                <a:gd name="T3" fmla="*/ 174540 h 142"/>
                <a:gd name="T4" fmla="*/ 175777 w 284"/>
                <a:gd name="T5" fmla="*/ 0 h 142"/>
                <a:gd name="T6" fmla="*/ 175777 w 284"/>
                <a:gd name="T7" fmla="*/ 0 h 142"/>
                <a:gd name="T8" fmla="*/ 350316 w 284"/>
                <a:gd name="T9" fmla="*/ 174540 h 142"/>
                <a:gd name="T10" fmla="*/ 0 w 284"/>
                <a:gd name="T11" fmla="*/ 174540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141"/>
                  </a:lnTo>
                  <a:cubicBezTo>
                    <a:pt x="0" y="63"/>
                    <a:pt x="63" y="0"/>
                    <a:pt x="142" y="0"/>
                  </a:cubicBezTo>
                  <a:cubicBezTo>
                    <a:pt x="219" y="0"/>
                    <a:pt x="283" y="63"/>
                    <a:pt x="283" y="141"/>
                  </a:cubicBezTo>
                  <a:lnTo>
                    <a:pt x="0" y="1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2" name="Group 31"/>
          <p:cNvGrpSpPr>
            <a:grpSpLocks/>
          </p:cNvGrpSpPr>
          <p:nvPr/>
        </p:nvGrpSpPr>
        <p:grpSpPr bwMode="auto">
          <a:xfrm>
            <a:off x="5147516" y="1630848"/>
            <a:ext cx="958678" cy="1756606"/>
            <a:chOff x="17143550" y="6469897"/>
            <a:chExt cx="2488356" cy="5914108"/>
          </a:xfrm>
        </p:grpSpPr>
        <p:sp>
          <p:nvSpPr>
            <p:cNvPr id="23" name="Freeform 324"/>
            <p:cNvSpPr>
              <a:spLocks noChangeArrowheads="1"/>
            </p:cNvSpPr>
            <p:nvPr/>
          </p:nvSpPr>
          <p:spPr bwMode="auto">
            <a:xfrm>
              <a:off x="17385246" y="6469897"/>
              <a:ext cx="2246660" cy="1117653"/>
            </a:xfrm>
            <a:custGeom>
              <a:avLst/>
              <a:gdLst>
                <a:gd name="T0" fmla="*/ 2245415 w 1805"/>
                <a:gd name="T1" fmla="*/ 1453395 h 1175"/>
                <a:gd name="T2" fmla="*/ 0 w 1805"/>
                <a:gd name="T3" fmla="*/ 1453395 h 1175"/>
                <a:gd name="T4" fmla="*/ 0 w 1805"/>
                <a:gd name="T5" fmla="*/ 0 h 1175"/>
                <a:gd name="T6" fmla="*/ 2245415 w 1805"/>
                <a:gd name="T7" fmla="*/ 0 h 1175"/>
                <a:gd name="T8" fmla="*/ 1864541 w 1805"/>
                <a:gd name="T9" fmla="*/ 725460 h 1175"/>
                <a:gd name="T10" fmla="*/ 2245415 w 1805"/>
                <a:gd name="T11" fmla="*/ 1453395 h 1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5" h="1175">
                  <a:moveTo>
                    <a:pt x="1804" y="1174"/>
                  </a:moveTo>
                  <a:lnTo>
                    <a:pt x="0" y="1174"/>
                  </a:lnTo>
                  <a:lnTo>
                    <a:pt x="0" y="0"/>
                  </a:lnTo>
                  <a:lnTo>
                    <a:pt x="1804" y="0"/>
                  </a:lnTo>
                  <a:lnTo>
                    <a:pt x="1498" y="586"/>
                  </a:lnTo>
                  <a:lnTo>
                    <a:pt x="1804" y="1174"/>
                  </a:lnTo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Freeform 327"/>
            <p:cNvSpPr>
              <a:spLocks noChangeArrowheads="1"/>
            </p:cNvSpPr>
            <p:nvPr/>
          </p:nvSpPr>
          <p:spPr bwMode="auto">
            <a:xfrm>
              <a:off x="17266574" y="6469897"/>
              <a:ext cx="118669" cy="5829747"/>
            </a:xfrm>
            <a:custGeom>
              <a:avLst/>
              <a:gdLst>
                <a:gd name="T0" fmla="*/ 125087 w 101"/>
                <a:gd name="T1" fmla="*/ 6249841 h 5020"/>
                <a:gd name="T2" fmla="*/ 0 w 101"/>
                <a:gd name="T3" fmla="*/ 6249841 h 5020"/>
                <a:gd name="T4" fmla="*/ 0 w 101"/>
                <a:gd name="T5" fmla="*/ 0 h 5020"/>
                <a:gd name="T6" fmla="*/ 125087 w 101"/>
                <a:gd name="T7" fmla="*/ 0 h 5020"/>
                <a:gd name="T8" fmla="*/ 125087 w 101"/>
                <a:gd name="T9" fmla="*/ 6249841 h 50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5020">
                  <a:moveTo>
                    <a:pt x="100" y="5019"/>
                  </a:moveTo>
                  <a:lnTo>
                    <a:pt x="0" y="5019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501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Freeform 328"/>
            <p:cNvSpPr>
              <a:spLocks noChangeArrowheads="1"/>
            </p:cNvSpPr>
            <p:nvPr/>
          </p:nvSpPr>
          <p:spPr bwMode="auto">
            <a:xfrm>
              <a:off x="17143550" y="12208227"/>
              <a:ext cx="351554" cy="175778"/>
            </a:xfrm>
            <a:custGeom>
              <a:avLst/>
              <a:gdLst>
                <a:gd name="T0" fmla="*/ 0 w 284"/>
                <a:gd name="T1" fmla="*/ 174540 h 142"/>
                <a:gd name="T2" fmla="*/ 0 w 284"/>
                <a:gd name="T3" fmla="*/ 174540 h 142"/>
                <a:gd name="T4" fmla="*/ 175777 w 284"/>
                <a:gd name="T5" fmla="*/ 0 h 142"/>
                <a:gd name="T6" fmla="*/ 175777 w 284"/>
                <a:gd name="T7" fmla="*/ 0 h 142"/>
                <a:gd name="T8" fmla="*/ 350316 w 284"/>
                <a:gd name="T9" fmla="*/ 174540 h 142"/>
                <a:gd name="T10" fmla="*/ 0 w 284"/>
                <a:gd name="T11" fmla="*/ 174540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141"/>
                  </a:lnTo>
                  <a:cubicBezTo>
                    <a:pt x="0" y="63"/>
                    <a:pt x="64" y="0"/>
                    <a:pt x="142" y="0"/>
                  </a:cubicBezTo>
                  <a:cubicBezTo>
                    <a:pt x="220" y="0"/>
                    <a:pt x="283" y="63"/>
                    <a:pt x="283" y="141"/>
                  </a:cubicBezTo>
                  <a:lnTo>
                    <a:pt x="0" y="1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41431" y="2737460"/>
            <a:ext cx="1583149" cy="1844095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BMA Strategy &amp; APP (Draft 1 &amp; 2)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Budget (Draft 1 &amp; 2)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Strategic Alignment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Organogram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ICT Strategy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Project Introductory Communication</a:t>
            </a:r>
          </a:p>
          <a:p>
            <a:pPr marL="88106" indent="-88106" eaLnBrk="0" hangingPunct="0">
              <a:lnSpc>
                <a:spcPts val="1350"/>
              </a:lnSpc>
              <a:buFont typeface="Wingdings" panose="05000000000000000000" pitchFamily="2" charset="2"/>
              <a:buChar char="§"/>
              <a:defRPr/>
            </a:pPr>
            <a:endParaRPr lang="en-US" sz="1100" b="1" spc="-8" dirty="0">
              <a:solidFill>
                <a:prstClr val="black"/>
              </a:solidFill>
              <a:latin typeface="Poppins" pitchFamily="2" charset="77"/>
              <a:cs typeface="Poppins" pitchFamily="2" charset="77"/>
            </a:endParaRPr>
          </a:p>
          <a:p>
            <a:pPr marL="88106" indent="-88106" eaLnBrk="0" hangingPunct="0">
              <a:lnSpc>
                <a:spcPts val="1350"/>
              </a:lnSpc>
              <a:buFont typeface="Wingdings" panose="05000000000000000000" pitchFamily="2" charset="2"/>
              <a:buChar char="§"/>
              <a:defRPr/>
            </a:pPr>
            <a:endParaRPr lang="en-US" sz="1100" b="1" spc="-8" dirty="0">
              <a:solidFill>
                <a:prstClr val="black"/>
              </a:solidFill>
              <a:latin typeface="Poppins" pitchFamily="2" charset="77"/>
              <a:cs typeface="Poppins" pitchFamily="2" charset="77"/>
            </a:endParaRPr>
          </a:p>
          <a:p>
            <a:pPr eaLnBrk="0" hangingPunct="0">
              <a:defRPr/>
            </a:pPr>
            <a:endParaRPr lang="en-US" sz="1100" b="1" spc="-11" dirty="0">
              <a:solidFill>
                <a:prstClr val="black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78909" y="1809228"/>
            <a:ext cx="1703116" cy="1169551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Port of Entry Business Processes &amp; SOPs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Middle-Office Processes &amp; SOPs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ICT Enterprise Architecture Blueprint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ICT Governance Framework &amp; Charter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77100" y="3362025"/>
            <a:ext cx="603250" cy="5191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775" b="1" spc="-109" dirty="0">
                <a:solidFill>
                  <a:prstClr val="white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grpSp>
        <p:nvGrpSpPr>
          <p:cNvPr id="30" name="Group 41"/>
          <p:cNvGrpSpPr>
            <a:grpSpLocks/>
          </p:cNvGrpSpPr>
          <p:nvPr/>
        </p:nvGrpSpPr>
        <p:grpSpPr bwMode="auto">
          <a:xfrm rot="-1207725">
            <a:off x="5357864" y="3215124"/>
            <a:ext cx="3756809" cy="1116012"/>
            <a:chOff x="-247" y="9934108"/>
            <a:chExt cx="24378143" cy="2977230"/>
          </a:xfrm>
        </p:grpSpPr>
        <p:sp>
          <p:nvSpPr>
            <p:cNvPr id="31" name="Freeform 2"/>
            <p:cNvSpPr>
              <a:spLocks noChangeArrowheads="1"/>
            </p:cNvSpPr>
            <p:nvPr/>
          </p:nvSpPr>
          <p:spPr bwMode="auto">
            <a:xfrm>
              <a:off x="-6566" y="10586103"/>
              <a:ext cx="14749630" cy="402327"/>
            </a:xfrm>
            <a:custGeom>
              <a:avLst/>
              <a:gdLst>
                <a:gd name="T0" fmla="*/ 11609 w 11840"/>
                <a:gd name="T1" fmla="*/ 158 h 322"/>
                <a:gd name="T2" fmla="*/ 11641 w 11840"/>
                <a:gd name="T3" fmla="*/ 161 h 322"/>
                <a:gd name="T4" fmla="*/ 11651 w 11840"/>
                <a:gd name="T5" fmla="*/ 162 h 322"/>
                <a:gd name="T6" fmla="*/ 11668 w 11840"/>
                <a:gd name="T7" fmla="*/ 166 h 322"/>
                <a:gd name="T8" fmla="*/ 11670 w 11840"/>
                <a:gd name="T9" fmla="*/ 166 h 322"/>
                <a:gd name="T10" fmla="*/ 11690 w 11840"/>
                <a:gd name="T11" fmla="*/ 172 h 322"/>
                <a:gd name="T12" fmla="*/ 11705 w 11840"/>
                <a:gd name="T13" fmla="*/ 177 h 322"/>
                <a:gd name="T14" fmla="*/ 11719 w 11840"/>
                <a:gd name="T15" fmla="*/ 182 h 322"/>
                <a:gd name="T16" fmla="*/ 11722 w 11840"/>
                <a:gd name="T17" fmla="*/ 183 h 322"/>
                <a:gd name="T18" fmla="*/ 11735 w 11840"/>
                <a:gd name="T19" fmla="*/ 189 h 322"/>
                <a:gd name="T20" fmla="*/ 11747 w 11840"/>
                <a:gd name="T21" fmla="*/ 195 h 322"/>
                <a:gd name="T22" fmla="*/ 11758 w 11840"/>
                <a:gd name="T23" fmla="*/ 201 h 322"/>
                <a:gd name="T24" fmla="*/ 11761 w 11840"/>
                <a:gd name="T25" fmla="*/ 203 h 322"/>
                <a:gd name="T26" fmla="*/ 11772 w 11840"/>
                <a:gd name="T27" fmla="*/ 210 h 322"/>
                <a:gd name="T28" fmla="*/ 11782 w 11840"/>
                <a:gd name="T29" fmla="*/ 218 h 322"/>
                <a:gd name="T30" fmla="*/ 11791 w 11840"/>
                <a:gd name="T31" fmla="*/ 225 h 322"/>
                <a:gd name="T32" fmla="*/ 11794 w 11840"/>
                <a:gd name="T33" fmla="*/ 228 h 322"/>
                <a:gd name="T34" fmla="*/ 11802 w 11840"/>
                <a:gd name="T35" fmla="*/ 236 h 322"/>
                <a:gd name="T36" fmla="*/ 11810 w 11840"/>
                <a:gd name="T37" fmla="*/ 245 h 322"/>
                <a:gd name="T38" fmla="*/ 11816 w 11840"/>
                <a:gd name="T39" fmla="*/ 254 h 322"/>
                <a:gd name="T40" fmla="*/ 11818 w 11840"/>
                <a:gd name="T41" fmla="*/ 256 h 322"/>
                <a:gd name="T42" fmla="*/ 11825 w 11840"/>
                <a:gd name="T43" fmla="*/ 267 h 322"/>
                <a:gd name="T44" fmla="*/ 11829 w 11840"/>
                <a:gd name="T45" fmla="*/ 275 h 322"/>
                <a:gd name="T46" fmla="*/ 11833 w 11840"/>
                <a:gd name="T47" fmla="*/ 286 h 322"/>
                <a:gd name="T48" fmla="*/ 11834 w 11840"/>
                <a:gd name="T49" fmla="*/ 288 h 322"/>
                <a:gd name="T50" fmla="*/ 11837 w 11840"/>
                <a:gd name="T51" fmla="*/ 300 h 322"/>
                <a:gd name="T52" fmla="*/ 11838 w 11840"/>
                <a:gd name="T53" fmla="*/ 308 h 322"/>
                <a:gd name="T54" fmla="*/ 11839 w 11840"/>
                <a:gd name="T55" fmla="*/ 321 h 322"/>
                <a:gd name="T56" fmla="*/ 11838 w 11840"/>
                <a:gd name="T57" fmla="*/ 154 h 322"/>
                <a:gd name="T58" fmla="*/ 11838 w 11840"/>
                <a:gd name="T59" fmla="*/ 152 h 322"/>
                <a:gd name="T60" fmla="*/ 11837 w 11840"/>
                <a:gd name="T61" fmla="*/ 141 h 322"/>
                <a:gd name="T62" fmla="*/ 11834 w 11840"/>
                <a:gd name="T63" fmla="*/ 131 h 322"/>
                <a:gd name="T64" fmla="*/ 11830 w 11840"/>
                <a:gd name="T65" fmla="*/ 121 h 322"/>
                <a:gd name="T66" fmla="*/ 11829 w 11840"/>
                <a:gd name="T67" fmla="*/ 119 h 322"/>
                <a:gd name="T68" fmla="*/ 11824 w 11840"/>
                <a:gd name="T69" fmla="*/ 109 h 322"/>
                <a:gd name="T70" fmla="*/ 11818 w 11840"/>
                <a:gd name="T71" fmla="*/ 100 h 322"/>
                <a:gd name="T72" fmla="*/ 11811 w 11840"/>
                <a:gd name="T73" fmla="*/ 91 h 322"/>
                <a:gd name="T74" fmla="*/ 11810 w 11840"/>
                <a:gd name="T75" fmla="*/ 89 h 322"/>
                <a:gd name="T76" fmla="*/ 11802 w 11840"/>
                <a:gd name="T77" fmla="*/ 80 h 322"/>
                <a:gd name="T78" fmla="*/ 11794 w 11840"/>
                <a:gd name="T79" fmla="*/ 72 h 322"/>
                <a:gd name="T80" fmla="*/ 11784 w 11840"/>
                <a:gd name="T81" fmla="*/ 63 h 322"/>
                <a:gd name="T82" fmla="*/ 11782 w 11840"/>
                <a:gd name="T83" fmla="*/ 62 h 322"/>
                <a:gd name="T84" fmla="*/ 11770 w 11840"/>
                <a:gd name="T85" fmla="*/ 53 h 322"/>
                <a:gd name="T86" fmla="*/ 11761 w 11840"/>
                <a:gd name="T87" fmla="*/ 47 h 322"/>
                <a:gd name="T88" fmla="*/ 11749 w 11840"/>
                <a:gd name="T89" fmla="*/ 40 h 322"/>
                <a:gd name="T90" fmla="*/ 11747 w 11840"/>
                <a:gd name="T91" fmla="*/ 38 h 322"/>
                <a:gd name="T92" fmla="*/ 11732 w 11840"/>
                <a:gd name="T93" fmla="*/ 31 h 322"/>
                <a:gd name="T94" fmla="*/ 11722 w 11840"/>
                <a:gd name="T95" fmla="*/ 27 h 322"/>
                <a:gd name="T96" fmla="*/ 11707 w 11840"/>
                <a:gd name="T97" fmla="*/ 21 h 322"/>
                <a:gd name="T98" fmla="*/ 11706 w 11840"/>
                <a:gd name="T99" fmla="*/ 21 h 322"/>
                <a:gd name="T100" fmla="*/ 11690 w 11840"/>
                <a:gd name="T101" fmla="*/ 15 h 322"/>
                <a:gd name="T102" fmla="*/ 11686 w 11840"/>
                <a:gd name="T103" fmla="*/ 15 h 322"/>
                <a:gd name="T104" fmla="*/ 11669 w 11840"/>
                <a:gd name="T105" fmla="*/ 10 h 322"/>
                <a:gd name="T106" fmla="*/ 11668 w 11840"/>
                <a:gd name="T107" fmla="*/ 10 h 322"/>
                <a:gd name="T108" fmla="*/ 11651 w 11840"/>
                <a:gd name="T109" fmla="*/ 6 h 322"/>
                <a:gd name="T110" fmla="*/ 11641 w 11840"/>
                <a:gd name="T111" fmla="*/ 5 h 322"/>
                <a:gd name="T112" fmla="*/ 11637 w 11840"/>
                <a:gd name="T113" fmla="*/ 4 h 322"/>
                <a:gd name="T114" fmla="*/ 11609 w 11840"/>
                <a:gd name="T115" fmla="*/ 1 h 322"/>
                <a:gd name="T116" fmla="*/ 11609 w 11840"/>
                <a:gd name="T117" fmla="*/ 1 h 322"/>
                <a:gd name="T118" fmla="*/ 0 w 11840"/>
                <a:gd name="T119" fmla="*/ 156 h 322"/>
                <a:gd name="T120" fmla="*/ 11609 w 11840"/>
                <a:gd name="T121" fmla="*/ 15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40" h="322">
                  <a:moveTo>
                    <a:pt x="11609" y="157"/>
                  </a:moveTo>
                  <a:lnTo>
                    <a:pt x="11609" y="158"/>
                  </a:lnTo>
                  <a:lnTo>
                    <a:pt x="11609" y="158"/>
                  </a:lnTo>
                  <a:cubicBezTo>
                    <a:pt x="11619" y="158"/>
                    <a:pt x="11628" y="159"/>
                    <a:pt x="11637" y="160"/>
                  </a:cubicBezTo>
                  <a:lnTo>
                    <a:pt x="11637" y="160"/>
                  </a:lnTo>
                  <a:cubicBezTo>
                    <a:pt x="11638" y="161"/>
                    <a:pt x="11640" y="161"/>
                    <a:pt x="11641" y="161"/>
                  </a:cubicBezTo>
                  <a:lnTo>
                    <a:pt x="11641" y="161"/>
                  </a:lnTo>
                  <a:cubicBezTo>
                    <a:pt x="11644" y="161"/>
                    <a:pt x="11648" y="162"/>
                    <a:pt x="11651" y="162"/>
                  </a:cubicBezTo>
                  <a:lnTo>
                    <a:pt x="11651" y="162"/>
                  </a:lnTo>
                  <a:cubicBezTo>
                    <a:pt x="11653" y="162"/>
                    <a:pt x="11654" y="163"/>
                    <a:pt x="11656" y="163"/>
                  </a:cubicBezTo>
                  <a:lnTo>
                    <a:pt x="11656" y="163"/>
                  </a:lnTo>
                  <a:cubicBezTo>
                    <a:pt x="11660" y="164"/>
                    <a:pt x="11663" y="165"/>
                    <a:pt x="11668" y="166"/>
                  </a:cubicBezTo>
                  <a:lnTo>
                    <a:pt x="11668" y="166"/>
                  </a:lnTo>
                  <a:cubicBezTo>
                    <a:pt x="11668" y="166"/>
                    <a:pt x="11669" y="166"/>
                    <a:pt x="11670" y="166"/>
                  </a:cubicBezTo>
                  <a:lnTo>
                    <a:pt x="11670" y="166"/>
                  </a:lnTo>
                  <a:cubicBezTo>
                    <a:pt x="11675" y="167"/>
                    <a:pt x="11680" y="169"/>
                    <a:pt x="11686" y="171"/>
                  </a:cubicBezTo>
                  <a:lnTo>
                    <a:pt x="11686" y="171"/>
                  </a:lnTo>
                  <a:cubicBezTo>
                    <a:pt x="11687" y="171"/>
                    <a:pt x="11689" y="171"/>
                    <a:pt x="11690" y="172"/>
                  </a:cubicBezTo>
                  <a:lnTo>
                    <a:pt x="11690" y="172"/>
                  </a:lnTo>
                  <a:cubicBezTo>
                    <a:pt x="11695" y="173"/>
                    <a:pt x="11700" y="175"/>
                    <a:pt x="11705" y="177"/>
                  </a:cubicBezTo>
                  <a:lnTo>
                    <a:pt x="11705" y="177"/>
                  </a:lnTo>
                  <a:cubicBezTo>
                    <a:pt x="11706" y="177"/>
                    <a:pt x="11706" y="177"/>
                    <a:pt x="11707" y="177"/>
                  </a:cubicBezTo>
                  <a:lnTo>
                    <a:pt x="11707" y="177"/>
                  </a:lnTo>
                  <a:cubicBezTo>
                    <a:pt x="11711" y="178"/>
                    <a:pt x="11714" y="180"/>
                    <a:pt x="11719" y="182"/>
                  </a:cubicBezTo>
                  <a:lnTo>
                    <a:pt x="11719" y="182"/>
                  </a:lnTo>
                  <a:cubicBezTo>
                    <a:pt x="11720" y="182"/>
                    <a:pt x="11721" y="183"/>
                    <a:pt x="11722" y="183"/>
                  </a:cubicBezTo>
                  <a:lnTo>
                    <a:pt x="11722" y="183"/>
                  </a:lnTo>
                  <a:cubicBezTo>
                    <a:pt x="11725" y="184"/>
                    <a:pt x="11729" y="186"/>
                    <a:pt x="11732" y="188"/>
                  </a:cubicBezTo>
                  <a:lnTo>
                    <a:pt x="11732" y="188"/>
                  </a:lnTo>
                  <a:cubicBezTo>
                    <a:pt x="11732" y="188"/>
                    <a:pt x="11734" y="188"/>
                    <a:pt x="11735" y="189"/>
                  </a:cubicBezTo>
                  <a:lnTo>
                    <a:pt x="11735" y="189"/>
                  </a:lnTo>
                  <a:cubicBezTo>
                    <a:pt x="11739" y="190"/>
                    <a:pt x="11743" y="193"/>
                    <a:pt x="11747" y="195"/>
                  </a:cubicBezTo>
                  <a:lnTo>
                    <a:pt x="11747" y="195"/>
                  </a:lnTo>
                  <a:cubicBezTo>
                    <a:pt x="11747" y="195"/>
                    <a:pt x="11748" y="195"/>
                    <a:pt x="11749" y="196"/>
                  </a:cubicBezTo>
                  <a:lnTo>
                    <a:pt x="11749" y="196"/>
                  </a:lnTo>
                  <a:cubicBezTo>
                    <a:pt x="11752" y="198"/>
                    <a:pt x="11755" y="200"/>
                    <a:pt x="11758" y="201"/>
                  </a:cubicBezTo>
                  <a:lnTo>
                    <a:pt x="11758" y="201"/>
                  </a:lnTo>
                  <a:cubicBezTo>
                    <a:pt x="11759" y="201"/>
                    <a:pt x="11760" y="203"/>
                    <a:pt x="11761" y="203"/>
                  </a:cubicBezTo>
                  <a:lnTo>
                    <a:pt x="11761" y="203"/>
                  </a:lnTo>
                  <a:cubicBezTo>
                    <a:pt x="11764" y="205"/>
                    <a:pt x="11767" y="207"/>
                    <a:pt x="11770" y="210"/>
                  </a:cubicBezTo>
                  <a:lnTo>
                    <a:pt x="11770" y="210"/>
                  </a:lnTo>
                  <a:cubicBezTo>
                    <a:pt x="11771" y="210"/>
                    <a:pt x="11772" y="210"/>
                    <a:pt x="11772" y="210"/>
                  </a:cubicBezTo>
                  <a:lnTo>
                    <a:pt x="11772" y="210"/>
                  </a:lnTo>
                  <a:cubicBezTo>
                    <a:pt x="11775" y="213"/>
                    <a:pt x="11778" y="215"/>
                    <a:pt x="11782" y="218"/>
                  </a:cubicBezTo>
                  <a:lnTo>
                    <a:pt x="11782" y="218"/>
                  </a:lnTo>
                  <a:cubicBezTo>
                    <a:pt x="11783" y="218"/>
                    <a:pt x="11783" y="219"/>
                    <a:pt x="11784" y="219"/>
                  </a:cubicBezTo>
                  <a:lnTo>
                    <a:pt x="11784" y="219"/>
                  </a:lnTo>
                  <a:cubicBezTo>
                    <a:pt x="11787" y="222"/>
                    <a:pt x="11789" y="224"/>
                    <a:pt x="11791" y="225"/>
                  </a:cubicBezTo>
                  <a:lnTo>
                    <a:pt x="11791" y="225"/>
                  </a:lnTo>
                  <a:cubicBezTo>
                    <a:pt x="11792" y="226"/>
                    <a:pt x="11793" y="227"/>
                    <a:pt x="11794" y="228"/>
                  </a:cubicBezTo>
                  <a:lnTo>
                    <a:pt x="11794" y="228"/>
                  </a:lnTo>
                  <a:cubicBezTo>
                    <a:pt x="11797" y="230"/>
                    <a:pt x="11799" y="234"/>
                    <a:pt x="11802" y="236"/>
                  </a:cubicBezTo>
                  <a:lnTo>
                    <a:pt x="11802" y="236"/>
                  </a:lnTo>
                  <a:lnTo>
                    <a:pt x="11802" y="236"/>
                  </a:lnTo>
                  <a:lnTo>
                    <a:pt x="11802" y="236"/>
                  </a:lnTo>
                  <a:cubicBezTo>
                    <a:pt x="11805" y="240"/>
                    <a:pt x="11807" y="242"/>
                    <a:pt x="11810" y="245"/>
                  </a:cubicBezTo>
                  <a:lnTo>
                    <a:pt x="11810" y="245"/>
                  </a:lnTo>
                  <a:cubicBezTo>
                    <a:pt x="11810" y="246"/>
                    <a:pt x="11811" y="246"/>
                    <a:pt x="11811" y="247"/>
                  </a:cubicBezTo>
                  <a:lnTo>
                    <a:pt x="11811" y="247"/>
                  </a:lnTo>
                  <a:cubicBezTo>
                    <a:pt x="11813" y="249"/>
                    <a:pt x="11815" y="252"/>
                    <a:pt x="11816" y="254"/>
                  </a:cubicBezTo>
                  <a:lnTo>
                    <a:pt x="11816" y="254"/>
                  </a:lnTo>
                  <a:cubicBezTo>
                    <a:pt x="11817" y="255"/>
                    <a:pt x="11817" y="256"/>
                    <a:pt x="11818" y="256"/>
                  </a:cubicBezTo>
                  <a:lnTo>
                    <a:pt x="11818" y="256"/>
                  </a:lnTo>
                  <a:cubicBezTo>
                    <a:pt x="11820" y="259"/>
                    <a:pt x="11822" y="262"/>
                    <a:pt x="11824" y="265"/>
                  </a:cubicBezTo>
                  <a:lnTo>
                    <a:pt x="11824" y="265"/>
                  </a:lnTo>
                  <a:cubicBezTo>
                    <a:pt x="11824" y="266"/>
                    <a:pt x="11824" y="266"/>
                    <a:pt x="11825" y="267"/>
                  </a:cubicBezTo>
                  <a:lnTo>
                    <a:pt x="11825" y="267"/>
                  </a:lnTo>
                  <a:cubicBezTo>
                    <a:pt x="11826" y="269"/>
                    <a:pt x="11827" y="273"/>
                    <a:pt x="11829" y="275"/>
                  </a:cubicBezTo>
                  <a:lnTo>
                    <a:pt x="11829" y="275"/>
                  </a:lnTo>
                  <a:cubicBezTo>
                    <a:pt x="11829" y="276"/>
                    <a:pt x="11830" y="277"/>
                    <a:pt x="11830" y="278"/>
                  </a:cubicBezTo>
                  <a:lnTo>
                    <a:pt x="11830" y="278"/>
                  </a:lnTo>
                  <a:cubicBezTo>
                    <a:pt x="11831" y="281"/>
                    <a:pt x="11832" y="283"/>
                    <a:pt x="11833" y="286"/>
                  </a:cubicBezTo>
                  <a:lnTo>
                    <a:pt x="11833" y="286"/>
                  </a:lnTo>
                  <a:cubicBezTo>
                    <a:pt x="11834" y="287"/>
                    <a:pt x="11834" y="287"/>
                    <a:pt x="11834" y="288"/>
                  </a:cubicBezTo>
                  <a:lnTo>
                    <a:pt x="11834" y="288"/>
                  </a:lnTo>
                  <a:cubicBezTo>
                    <a:pt x="11835" y="291"/>
                    <a:pt x="11836" y="294"/>
                    <a:pt x="11837" y="298"/>
                  </a:cubicBezTo>
                  <a:lnTo>
                    <a:pt x="11837" y="298"/>
                  </a:lnTo>
                  <a:cubicBezTo>
                    <a:pt x="11837" y="298"/>
                    <a:pt x="11837" y="299"/>
                    <a:pt x="11837" y="300"/>
                  </a:cubicBezTo>
                  <a:lnTo>
                    <a:pt x="11837" y="300"/>
                  </a:lnTo>
                  <a:cubicBezTo>
                    <a:pt x="11837" y="303"/>
                    <a:pt x="11838" y="305"/>
                    <a:pt x="11838" y="308"/>
                  </a:cubicBezTo>
                  <a:lnTo>
                    <a:pt x="11838" y="308"/>
                  </a:lnTo>
                  <a:cubicBezTo>
                    <a:pt x="11838" y="309"/>
                    <a:pt x="11838" y="310"/>
                    <a:pt x="11838" y="311"/>
                  </a:cubicBezTo>
                  <a:lnTo>
                    <a:pt x="11838" y="311"/>
                  </a:lnTo>
                  <a:cubicBezTo>
                    <a:pt x="11839" y="314"/>
                    <a:pt x="11839" y="318"/>
                    <a:pt x="11839" y="321"/>
                  </a:cubicBezTo>
                  <a:lnTo>
                    <a:pt x="11839" y="165"/>
                  </a:lnTo>
                  <a:lnTo>
                    <a:pt x="11839" y="165"/>
                  </a:lnTo>
                  <a:cubicBezTo>
                    <a:pt x="11839" y="162"/>
                    <a:pt x="11839" y="158"/>
                    <a:pt x="11838" y="154"/>
                  </a:cubicBezTo>
                  <a:lnTo>
                    <a:pt x="11838" y="154"/>
                  </a:lnTo>
                  <a:cubicBezTo>
                    <a:pt x="11838" y="154"/>
                    <a:pt x="11838" y="153"/>
                    <a:pt x="11838" y="152"/>
                  </a:cubicBezTo>
                  <a:lnTo>
                    <a:pt x="11838" y="152"/>
                  </a:lnTo>
                  <a:cubicBezTo>
                    <a:pt x="11838" y="149"/>
                    <a:pt x="11837" y="147"/>
                    <a:pt x="11837" y="144"/>
                  </a:cubicBezTo>
                  <a:lnTo>
                    <a:pt x="11837" y="144"/>
                  </a:lnTo>
                  <a:cubicBezTo>
                    <a:pt x="11837" y="143"/>
                    <a:pt x="11837" y="142"/>
                    <a:pt x="11837" y="141"/>
                  </a:cubicBezTo>
                  <a:lnTo>
                    <a:pt x="11837" y="141"/>
                  </a:lnTo>
                  <a:cubicBezTo>
                    <a:pt x="11836" y="138"/>
                    <a:pt x="11835" y="135"/>
                    <a:pt x="11834" y="131"/>
                  </a:cubicBezTo>
                  <a:lnTo>
                    <a:pt x="11834" y="131"/>
                  </a:lnTo>
                  <a:cubicBezTo>
                    <a:pt x="11834" y="131"/>
                    <a:pt x="11834" y="130"/>
                    <a:pt x="11833" y="130"/>
                  </a:cubicBezTo>
                  <a:lnTo>
                    <a:pt x="11833" y="130"/>
                  </a:lnTo>
                  <a:cubicBezTo>
                    <a:pt x="11832" y="127"/>
                    <a:pt x="11831" y="125"/>
                    <a:pt x="11830" y="121"/>
                  </a:cubicBezTo>
                  <a:lnTo>
                    <a:pt x="11830" y="121"/>
                  </a:lnTo>
                  <a:cubicBezTo>
                    <a:pt x="11830" y="121"/>
                    <a:pt x="11829" y="120"/>
                    <a:pt x="11829" y="119"/>
                  </a:cubicBezTo>
                  <a:lnTo>
                    <a:pt x="11829" y="119"/>
                  </a:lnTo>
                  <a:cubicBezTo>
                    <a:pt x="11827" y="116"/>
                    <a:pt x="11826" y="114"/>
                    <a:pt x="11825" y="111"/>
                  </a:cubicBezTo>
                  <a:lnTo>
                    <a:pt x="11825" y="111"/>
                  </a:lnTo>
                  <a:cubicBezTo>
                    <a:pt x="11824" y="110"/>
                    <a:pt x="11824" y="110"/>
                    <a:pt x="11824" y="109"/>
                  </a:cubicBezTo>
                  <a:lnTo>
                    <a:pt x="11824" y="109"/>
                  </a:lnTo>
                  <a:cubicBezTo>
                    <a:pt x="11822" y="106"/>
                    <a:pt x="11820" y="103"/>
                    <a:pt x="11818" y="100"/>
                  </a:cubicBezTo>
                  <a:lnTo>
                    <a:pt x="11818" y="100"/>
                  </a:lnTo>
                  <a:cubicBezTo>
                    <a:pt x="11817" y="99"/>
                    <a:pt x="11817" y="99"/>
                    <a:pt x="11816" y="98"/>
                  </a:cubicBezTo>
                  <a:lnTo>
                    <a:pt x="11816" y="98"/>
                  </a:lnTo>
                  <a:cubicBezTo>
                    <a:pt x="11815" y="95"/>
                    <a:pt x="11813" y="93"/>
                    <a:pt x="11811" y="91"/>
                  </a:cubicBezTo>
                  <a:lnTo>
                    <a:pt x="11811" y="91"/>
                  </a:lnTo>
                  <a:cubicBezTo>
                    <a:pt x="11811" y="90"/>
                    <a:pt x="11810" y="89"/>
                    <a:pt x="11810" y="89"/>
                  </a:cubicBezTo>
                  <a:lnTo>
                    <a:pt x="11810" y="89"/>
                  </a:lnTo>
                  <a:cubicBezTo>
                    <a:pt x="11807" y="85"/>
                    <a:pt x="11805" y="83"/>
                    <a:pt x="11802" y="80"/>
                  </a:cubicBezTo>
                  <a:lnTo>
                    <a:pt x="11802" y="80"/>
                  </a:lnTo>
                  <a:lnTo>
                    <a:pt x="11802" y="80"/>
                  </a:lnTo>
                  <a:lnTo>
                    <a:pt x="11802" y="80"/>
                  </a:lnTo>
                  <a:cubicBezTo>
                    <a:pt x="11799" y="77"/>
                    <a:pt x="11797" y="74"/>
                    <a:pt x="11794" y="72"/>
                  </a:cubicBezTo>
                  <a:lnTo>
                    <a:pt x="11794" y="72"/>
                  </a:lnTo>
                  <a:cubicBezTo>
                    <a:pt x="11793" y="71"/>
                    <a:pt x="11792" y="70"/>
                    <a:pt x="11791" y="69"/>
                  </a:cubicBezTo>
                  <a:lnTo>
                    <a:pt x="11791" y="69"/>
                  </a:lnTo>
                  <a:cubicBezTo>
                    <a:pt x="11789" y="68"/>
                    <a:pt x="11787" y="65"/>
                    <a:pt x="11784" y="63"/>
                  </a:cubicBezTo>
                  <a:lnTo>
                    <a:pt x="11784" y="63"/>
                  </a:lnTo>
                  <a:cubicBezTo>
                    <a:pt x="11783" y="63"/>
                    <a:pt x="11783" y="62"/>
                    <a:pt x="11782" y="62"/>
                  </a:cubicBezTo>
                  <a:lnTo>
                    <a:pt x="11782" y="62"/>
                  </a:lnTo>
                  <a:cubicBezTo>
                    <a:pt x="11778" y="59"/>
                    <a:pt x="11775" y="57"/>
                    <a:pt x="11772" y="54"/>
                  </a:cubicBezTo>
                  <a:lnTo>
                    <a:pt x="11772" y="54"/>
                  </a:lnTo>
                  <a:cubicBezTo>
                    <a:pt x="11772" y="54"/>
                    <a:pt x="11771" y="54"/>
                    <a:pt x="11770" y="53"/>
                  </a:cubicBezTo>
                  <a:lnTo>
                    <a:pt x="11770" y="53"/>
                  </a:lnTo>
                  <a:cubicBezTo>
                    <a:pt x="11767" y="51"/>
                    <a:pt x="11764" y="49"/>
                    <a:pt x="11761" y="47"/>
                  </a:cubicBezTo>
                  <a:lnTo>
                    <a:pt x="11761" y="47"/>
                  </a:lnTo>
                  <a:cubicBezTo>
                    <a:pt x="11760" y="46"/>
                    <a:pt x="11759" y="46"/>
                    <a:pt x="11758" y="45"/>
                  </a:cubicBezTo>
                  <a:lnTo>
                    <a:pt x="11758" y="45"/>
                  </a:lnTo>
                  <a:cubicBezTo>
                    <a:pt x="11755" y="43"/>
                    <a:pt x="11752" y="41"/>
                    <a:pt x="11749" y="40"/>
                  </a:cubicBezTo>
                  <a:lnTo>
                    <a:pt x="11749" y="40"/>
                  </a:lnTo>
                  <a:cubicBezTo>
                    <a:pt x="11748" y="40"/>
                    <a:pt x="11747" y="39"/>
                    <a:pt x="11747" y="38"/>
                  </a:cubicBezTo>
                  <a:lnTo>
                    <a:pt x="11747" y="38"/>
                  </a:lnTo>
                  <a:cubicBezTo>
                    <a:pt x="11743" y="37"/>
                    <a:pt x="11739" y="35"/>
                    <a:pt x="11735" y="33"/>
                  </a:cubicBezTo>
                  <a:lnTo>
                    <a:pt x="11735" y="33"/>
                  </a:lnTo>
                  <a:cubicBezTo>
                    <a:pt x="11734" y="32"/>
                    <a:pt x="11732" y="32"/>
                    <a:pt x="11732" y="31"/>
                  </a:cubicBezTo>
                  <a:lnTo>
                    <a:pt x="11732" y="31"/>
                  </a:lnTo>
                  <a:cubicBezTo>
                    <a:pt x="11729" y="30"/>
                    <a:pt x="11725" y="28"/>
                    <a:pt x="11722" y="27"/>
                  </a:cubicBezTo>
                  <a:lnTo>
                    <a:pt x="11722" y="27"/>
                  </a:lnTo>
                  <a:cubicBezTo>
                    <a:pt x="11721" y="26"/>
                    <a:pt x="11720" y="26"/>
                    <a:pt x="11719" y="26"/>
                  </a:cubicBezTo>
                  <a:lnTo>
                    <a:pt x="11719" y="26"/>
                  </a:lnTo>
                  <a:cubicBezTo>
                    <a:pt x="11714" y="24"/>
                    <a:pt x="11711" y="22"/>
                    <a:pt x="11707" y="21"/>
                  </a:cubicBezTo>
                  <a:lnTo>
                    <a:pt x="11707" y="21"/>
                  </a:lnTo>
                  <a:cubicBezTo>
                    <a:pt x="11706" y="21"/>
                    <a:pt x="11706" y="21"/>
                    <a:pt x="11706" y="21"/>
                  </a:cubicBezTo>
                  <a:lnTo>
                    <a:pt x="11706" y="21"/>
                  </a:lnTo>
                  <a:cubicBezTo>
                    <a:pt x="11705" y="21"/>
                    <a:pt x="11705" y="21"/>
                    <a:pt x="11705" y="21"/>
                  </a:cubicBezTo>
                  <a:lnTo>
                    <a:pt x="11705" y="21"/>
                  </a:lnTo>
                  <a:cubicBezTo>
                    <a:pt x="11700" y="19"/>
                    <a:pt x="11695" y="17"/>
                    <a:pt x="11690" y="15"/>
                  </a:cubicBezTo>
                  <a:lnTo>
                    <a:pt x="11690" y="15"/>
                  </a:lnTo>
                  <a:cubicBezTo>
                    <a:pt x="11689" y="15"/>
                    <a:pt x="11687" y="15"/>
                    <a:pt x="11686" y="15"/>
                  </a:cubicBezTo>
                  <a:lnTo>
                    <a:pt x="11686" y="15"/>
                  </a:lnTo>
                  <a:cubicBezTo>
                    <a:pt x="11680" y="13"/>
                    <a:pt x="11676" y="11"/>
                    <a:pt x="11670" y="10"/>
                  </a:cubicBezTo>
                  <a:lnTo>
                    <a:pt x="11670" y="10"/>
                  </a:lnTo>
                  <a:cubicBezTo>
                    <a:pt x="11669" y="10"/>
                    <a:pt x="11669" y="10"/>
                    <a:pt x="11669" y="10"/>
                  </a:cubicBezTo>
                  <a:lnTo>
                    <a:pt x="11669" y="10"/>
                  </a:lnTo>
                  <a:lnTo>
                    <a:pt x="11668" y="10"/>
                  </a:lnTo>
                  <a:lnTo>
                    <a:pt x="11668" y="10"/>
                  </a:lnTo>
                  <a:cubicBezTo>
                    <a:pt x="11663" y="9"/>
                    <a:pt x="11660" y="8"/>
                    <a:pt x="11656" y="7"/>
                  </a:cubicBezTo>
                  <a:lnTo>
                    <a:pt x="11656" y="7"/>
                  </a:lnTo>
                  <a:cubicBezTo>
                    <a:pt x="11654" y="7"/>
                    <a:pt x="11653" y="6"/>
                    <a:pt x="11651" y="6"/>
                  </a:cubicBezTo>
                  <a:lnTo>
                    <a:pt x="11651" y="6"/>
                  </a:lnTo>
                  <a:cubicBezTo>
                    <a:pt x="11648" y="6"/>
                    <a:pt x="11644" y="5"/>
                    <a:pt x="11641" y="5"/>
                  </a:cubicBezTo>
                  <a:lnTo>
                    <a:pt x="11641" y="5"/>
                  </a:lnTo>
                  <a:cubicBezTo>
                    <a:pt x="11640" y="5"/>
                    <a:pt x="11640" y="4"/>
                    <a:pt x="11638" y="4"/>
                  </a:cubicBezTo>
                  <a:lnTo>
                    <a:pt x="11638" y="4"/>
                  </a:lnTo>
                  <a:cubicBezTo>
                    <a:pt x="11638" y="4"/>
                    <a:pt x="11638" y="4"/>
                    <a:pt x="11637" y="4"/>
                  </a:cubicBezTo>
                  <a:lnTo>
                    <a:pt x="11637" y="4"/>
                  </a:lnTo>
                  <a:cubicBezTo>
                    <a:pt x="11628" y="3"/>
                    <a:pt x="11619" y="2"/>
                    <a:pt x="11609" y="1"/>
                  </a:cubicBezTo>
                  <a:lnTo>
                    <a:pt x="11609" y="1"/>
                  </a:lnTo>
                  <a:lnTo>
                    <a:pt x="11609" y="1"/>
                  </a:lnTo>
                  <a:lnTo>
                    <a:pt x="11609" y="1"/>
                  </a:lnTo>
                  <a:lnTo>
                    <a:pt x="11609" y="1"/>
                  </a:lnTo>
                  <a:cubicBezTo>
                    <a:pt x="11600" y="0"/>
                    <a:pt x="11591" y="0"/>
                    <a:pt x="11582" y="0"/>
                  </a:cubicBezTo>
                  <a:lnTo>
                    <a:pt x="0" y="0"/>
                  </a:lnTo>
                  <a:lnTo>
                    <a:pt x="0" y="156"/>
                  </a:lnTo>
                  <a:lnTo>
                    <a:pt x="11582" y="156"/>
                  </a:lnTo>
                  <a:lnTo>
                    <a:pt x="11582" y="156"/>
                  </a:lnTo>
                  <a:cubicBezTo>
                    <a:pt x="11591" y="156"/>
                    <a:pt x="11600" y="157"/>
                    <a:pt x="11609" y="157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Poppins" pitchFamily="2" charset="77"/>
              </a:endParaRPr>
            </a:p>
          </p:txBody>
        </p:sp>
        <p:sp>
          <p:nvSpPr>
            <p:cNvPr id="32" name="Freeform 3"/>
            <p:cNvSpPr>
              <a:spLocks noChangeArrowheads="1"/>
            </p:cNvSpPr>
            <p:nvPr/>
          </p:nvSpPr>
          <p:spPr bwMode="auto">
            <a:xfrm>
              <a:off x="9634982" y="10786768"/>
              <a:ext cx="6127237" cy="1257805"/>
            </a:xfrm>
            <a:custGeom>
              <a:avLst/>
              <a:gdLst>
                <a:gd name="T0" fmla="*/ 4013 w 4915"/>
                <a:gd name="T1" fmla="*/ 680 h 1011"/>
                <a:gd name="T2" fmla="*/ 3948 w 4915"/>
                <a:gd name="T3" fmla="*/ 686 h 1011"/>
                <a:gd name="T4" fmla="*/ 3862 w 4915"/>
                <a:gd name="T5" fmla="*/ 689 h 1011"/>
                <a:gd name="T6" fmla="*/ 241 w 4915"/>
                <a:gd name="T7" fmla="*/ 690 h 1011"/>
                <a:gd name="T8" fmla="*/ 221 w 4915"/>
                <a:gd name="T9" fmla="*/ 691 h 1011"/>
                <a:gd name="T10" fmla="*/ 189 w 4915"/>
                <a:gd name="T11" fmla="*/ 695 h 1011"/>
                <a:gd name="T12" fmla="*/ 150 w 4915"/>
                <a:gd name="T13" fmla="*/ 704 h 1011"/>
                <a:gd name="T14" fmla="*/ 116 w 4915"/>
                <a:gd name="T15" fmla="*/ 717 h 1011"/>
                <a:gd name="T16" fmla="*/ 86 w 4915"/>
                <a:gd name="T17" fmla="*/ 731 h 1011"/>
                <a:gd name="T18" fmla="*/ 49 w 4915"/>
                <a:gd name="T19" fmla="*/ 758 h 1011"/>
                <a:gd name="T20" fmla="*/ 28 w 4915"/>
                <a:gd name="T21" fmla="*/ 780 h 1011"/>
                <a:gd name="T22" fmla="*/ 14 w 4915"/>
                <a:gd name="T23" fmla="*/ 802 h 1011"/>
                <a:gd name="T24" fmla="*/ 7 w 4915"/>
                <a:gd name="T25" fmla="*/ 816 h 1011"/>
                <a:gd name="T26" fmla="*/ 2 w 4915"/>
                <a:gd name="T27" fmla="*/ 835 h 1011"/>
                <a:gd name="T28" fmla="*/ 1 w 4915"/>
                <a:gd name="T29" fmla="*/ 852 h 1011"/>
                <a:gd name="T30" fmla="*/ 1 w 4915"/>
                <a:gd name="T31" fmla="*/ 996 h 1011"/>
                <a:gd name="T32" fmla="*/ 7 w 4915"/>
                <a:gd name="T33" fmla="*/ 972 h 1011"/>
                <a:gd name="T34" fmla="*/ 18 w 4915"/>
                <a:gd name="T35" fmla="*/ 951 h 1011"/>
                <a:gd name="T36" fmla="*/ 37 w 4915"/>
                <a:gd name="T37" fmla="*/ 925 h 1011"/>
                <a:gd name="T38" fmla="*/ 60 w 4915"/>
                <a:gd name="T39" fmla="*/ 904 h 1011"/>
                <a:gd name="T40" fmla="*/ 100 w 4915"/>
                <a:gd name="T41" fmla="*/ 880 h 1011"/>
                <a:gd name="T42" fmla="*/ 132 w 4915"/>
                <a:gd name="T43" fmla="*/ 867 h 1011"/>
                <a:gd name="T44" fmla="*/ 172 w 4915"/>
                <a:gd name="T45" fmla="*/ 855 h 1011"/>
                <a:gd name="T46" fmla="*/ 209 w 4915"/>
                <a:gd name="T47" fmla="*/ 848 h 1011"/>
                <a:gd name="T48" fmla="*/ 250 w 4915"/>
                <a:gd name="T49" fmla="*/ 846 h 1011"/>
                <a:gd name="T50" fmla="*/ 3881 w 4915"/>
                <a:gd name="T51" fmla="*/ 845 h 1011"/>
                <a:gd name="T52" fmla="*/ 3949 w 4915"/>
                <a:gd name="T53" fmla="*/ 842 h 1011"/>
                <a:gd name="T54" fmla="*/ 4013 w 4915"/>
                <a:gd name="T55" fmla="*/ 837 h 1011"/>
                <a:gd name="T56" fmla="*/ 4086 w 4915"/>
                <a:gd name="T57" fmla="*/ 827 h 1011"/>
                <a:gd name="T58" fmla="*/ 4162 w 4915"/>
                <a:gd name="T59" fmla="*/ 814 h 1011"/>
                <a:gd name="T60" fmla="*/ 4243 w 4915"/>
                <a:gd name="T61" fmla="*/ 795 h 1011"/>
                <a:gd name="T62" fmla="*/ 4318 w 4915"/>
                <a:gd name="T63" fmla="*/ 774 h 1011"/>
                <a:gd name="T64" fmla="*/ 4389 w 4915"/>
                <a:gd name="T65" fmla="*/ 748 h 1011"/>
                <a:gd name="T66" fmla="*/ 4462 w 4915"/>
                <a:gd name="T67" fmla="*/ 719 h 1011"/>
                <a:gd name="T68" fmla="*/ 4525 w 4915"/>
                <a:gd name="T69" fmla="*/ 687 h 1011"/>
                <a:gd name="T70" fmla="*/ 4610 w 4915"/>
                <a:gd name="T71" fmla="*/ 637 h 1011"/>
                <a:gd name="T72" fmla="*/ 4663 w 4915"/>
                <a:gd name="T73" fmla="*/ 599 h 1011"/>
                <a:gd name="T74" fmla="*/ 4715 w 4915"/>
                <a:gd name="T75" fmla="*/ 556 h 1011"/>
                <a:gd name="T76" fmla="*/ 4759 w 4915"/>
                <a:gd name="T77" fmla="*/ 513 h 1011"/>
                <a:gd name="T78" fmla="*/ 4804 w 4915"/>
                <a:gd name="T79" fmla="*/ 461 h 1011"/>
                <a:gd name="T80" fmla="*/ 4838 w 4915"/>
                <a:gd name="T81" fmla="*/ 411 h 1011"/>
                <a:gd name="T82" fmla="*/ 4863 w 4915"/>
                <a:gd name="T83" fmla="*/ 366 h 1011"/>
                <a:gd name="T84" fmla="*/ 4882 w 4915"/>
                <a:gd name="T85" fmla="*/ 326 h 1011"/>
                <a:gd name="T86" fmla="*/ 4897 w 4915"/>
                <a:gd name="T87" fmla="*/ 283 h 1011"/>
                <a:gd name="T88" fmla="*/ 4906 w 4915"/>
                <a:gd name="T89" fmla="*/ 246 h 1011"/>
                <a:gd name="T90" fmla="*/ 4912 w 4915"/>
                <a:gd name="T91" fmla="*/ 202 h 1011"/>
                <a:gd name="T92" fmla="*/ 4914 w 4915"/>
                <a:gd name="T93" fmla="*/ 167 h 1011"/>
                <a:gd name="T94" fmla="*/ 4913 w 4915"/>
                <a:gd name="T95" fmla="*/ 33 h 1011"/>
                <a:gd name="T96" fmla="*/ 4906 w 4915"/>
                <a:gd name="T97" fmla="*/ 89 h 1011"/>
                <a:gd name="T98" fmla="*/ 4897 w 4915"/>
                <a:gd name="T99" fmla="*/ 127 h 1011"/>
                <a:gd name="T100" fmla="*/ 4881 w 4915"/>
                <a:gd name="T101" fmla="*/ 171 h 1011"/>
                <a:gd name="T102" fmla="*/ 4860 w 4915"/>
                <a:gd name="T103" fmla="*/ 216 h 1011"/>
                <a:gd name="T104" fmla="*/ 4823 w 4915"/>
                <a:gd name="T105" fmla="*/ 279 h 1011"/>
                <a:gd name="T106" fmla="*/ 4783 w 4915"/>
                <a:gd name="T107" fmla="*/ 331 h 1011"/>
                <a:gd name="T108" fmla="*/ 4736 w 4915"/>
                <a:gd name="T109" fmla="*/ 381 h 1011"/>
                <a:gd name="T110" fmla="*/ 4689 w 4915"/>
                <a:gd name="T111" fmla="*/ 422 h 1011"/>
                <a:gd name="T112" fmla="*/ 4615 w 4915"/>
                <a:gd name="T113" fmla="*/ 478 h 1011"/>
                <a:gd name="T114" fmla="*/ 4558 w 4915"/>
                <a:gd name="T115" fmla="*/ 513 h 1011"/>
                <a:gd name="T116" fmla="*/ 4490 w 4915"/>
                <a:gd name="T117" fmla="*/ 549 h 1011"/>
                <a:gd name="T118" fmla="*/ 4425 w 4915"/>
                <a:gd name="T119" fmla="*/ 578 h 1011"/>
                <a:gd name="T120" fmla="*/ 4325 w 4915"/>
                <a:gd name="T121" fmla="*/ 615 h 1011"/>
                <a:gd name="T122" fmla="*/ 4249 w 4915"/>
                <a:gd name="T123" fmla="*/ 638 h 1011"/>
                <a:gd name="T124" fmla="*/ 4162 w 4915"/>
                <a:gd name="T125" fmla="*/ 658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15" h="1011">
                  <a:moveTo>
                    <a:pt x="4086" y="672"/>
                  </a:moveTo>
                  <a:lnTo>
                    <a:pt x="4086" y="672"/>
                  </a:lnTo>
                  <a:cubicBezTo>
                    <a:pt x="4075" y="673"/>
                    <a:pt x="4065" y="674"/>
                    <a:pt x="4054" y="676"/>
                  </a:cubicBezTo>
                  <a:lnTo>
                    <a:pt x="4054" y="676"/>
                  </a:lnTo>
                  <a:cubicBezTo>
                    <a:pt x="4052" y="676"/>
                    <a:pt x="4049" y="676"/>
                    <a:pt x="4046" y="677"/>
                  </a:cubicBezTo>
                  <a:lnTo>
                    <a:pt x="4046" y="677"/>
                  </a:lnTo>
                  <a:cubicBezTo>
                    <a:pt x="4038" y="678"/>
                    <a:pt x="4030" y="679"/>
                    <a:pt x="4023" y="679"/>
                  </a:cubicBezTo>
                  <a:lnTo>
                    <a:pt x="4023" y="679"/>
                  </a:lnTo>
                  <a:cubicBezTo>
                    <a:pt x="4019" y="680"/>
                    <a:pt x="4016" y="680"/>
                    <a:pt x="4013" y="680"/>
                  </a:cubicBezTo>
                  <a:lnTo>
                    <a:pt x="4013" y="680"/>
                  </a:lnTo>
                  <a:cubicBezTo>
                    <a:pt x="4005" y="681"/>
                    <a:pt x="3996" y="683"/>
                    <a:pt x="3988" y="683"/>
                  </a:cubicBezTo>
                  <a:lnTo>
                    <a:pt x="3988" y="683"/>
                  </a:lnTo>
                  <a:cubicBezTo>
                    <a:pt x="3986" y="683"/>
                    <a:pt x="3984" y="683"/>
                    <a:pt x="3981" y="684"/>
                  </a:cubicBezTo>
                  <a:lnTo>
                    <a:pt x="3981" y="684"/>
                  </a:lnTo>
                  <a:cubicBezTo>
                    <a:pt x="3971" y="684"/>
                    <a:pt x="3961" y="685"/>
                    <a:pt x="3951" y="685"/>
                  </a:cubicBezTo>
                  <a:lnTo>
                    <a:pt x="3951" y="685"/>
                  </a:lnTo>
                  <a:cubicBezTo>
                    <a:pt x="3950" y="686"/>
                    <a:pt x="3949" y="686"/>
                    <a:pt x="3948" y="686"/>
                  </a:cubicBezTo>
                  <a:lnTo>
                    <a:pt x="3948" y="686"/>
                  </a:lnTo>
                  <a:cubicBezTo>
                    <a:pt x="3939" y="687"/>
                    <a:pt x="3931" y="687"/>
                    <a:pt x="3922" y="687"/>
                  </a:cubicBezTo>
                  <a:lnTo>
                    <a:pt x="3922" y="687"/>
                  </a:lnTo>
                  <a:cubicBezTo>
                    <a:pt x="3919" y="687"/>
                    <a:pt x="3915" y="688"/>
                    <a:pt x="3912" y="688"/>
                  </a:cubicBezTo>
                  <a:lnTo>
                    <a:pt x="3912" y="688"/>
                  </a:lnTo>
                  <a:cubicBezTo>
                    <a:pt x="3905" y="688"/>
                    <a:pt x="3898" y="689"/>
                    <a:pt x="3892" y="689"/>
                  </a:cubicBezTo>
                  <a:lnTo>
                    <a:pt x="3892" y="689"/>
                  </a:lnTo>
                  <a:cubicBezTo>
                    <a:pt x="3888" y="689"/>
                    <a:pt x="3884" y="689"/>
                    <a:pt x="3881" y="689"/>
                  </a:cubicBezTo>
                  <a:lnTo>
                    <a:pt x="3881" y="689"/>
                  </a:lnTo>
                  <a:cubicBezTo>
                    <a:pt x="3874" y="689"/>
                    <a:pt x="3868" y="689"/>
                    <a:pt x="3862" y="689"/>
                  </a:cubicBezTo>
                  <a:lnTo>
                    <a:pt x="3862" y="689"/>
                  </a:lnTo>
                  <a:cubicBezTo>
                    <a:pt x="3855" y="689"/>
                    <a:pt x="3849" y="689"/>
                    <a:pt x="3842" y="689"/>
                  </a:cubicBezTo>
                  <a:lnTo>
                    <a:pt x="257" y="689"/>
                  </a:lnTo>
                  <a:lnTo>
                    <a:pt x="257" y="689"/>
                  </a:lnTo>
                  <a:cubicBezTo>
                    <a:pt x="256" y="689"/>
                    <a:pt x="255" y="689"/>
                    <a:pt x="254" y="689"/>
                  </a:cubicBezTo>
                  <a:lnTo>
                    <a:pt x="254" y="689"/>
                  </a:lnTo>
                  <a:cubicBezTo>
                    <a:pt x="253" y="689"/>
                    <a:pt x="251" y="689"/>
                    <a:pt x="250" y="689"/>
                  </a:cubicBezTo>
                  <a:lnTo>
                    <a:pt x="250" y="689"/>
                  </a:lnTo>
                  <a:cubicBezTo>
                    <a:pt x="247" y="689"/>
                    <a:pt x="244" y="690"/>
                    <a:pt x="241" y="690"/>
                  </a:cubicBezTo>
                  <a:lnTo>
                    <a:pt x="241" y="690"/>
                  </a:lnTo>
                  <a:cubicBezTo>
                    <a:pt x="239" y="690"/>
                    <a:pt x="237" y="690"/>
                    <a:pt x="236" y="690"/>
                  </a:cubicBezTo>
                  <a:lnTo>
                    <a:pt x="236" y="690"/>
                  </a:lnTo>
                  <a:cubicBezTo>
                    <a:pt x="232" y="690"/>
                    <a:pt x="229" y="690"/>
                    <a:pt x="226" y="690"/>
                  </a:cubicBezTo>
                  <a:lnTo>
                    <a:pt x="226" y="690"/>
                  </a:lnTo>
                  <a:cubicBezTo>
                    <a:pt x="226" y="690"/>
                    <a:pt x="225" y="690"/>
                    <a:pt x="223" y="690"/>
                  </a:cubicBezTo>
                  <a:lnTo>
                    <a:pt x="223" y="690"/>
                  </a:lnTo>
                  <a:cubicBezTo>
                    <a:pt x="223" y="691"/>
                    <a:pt x="222" y="691"/>
                    <a:pt x="221" y="691"/>
                  </a:cubicBezTo>
                  <a:lnTo>
                    <a:pt x="221" y="691"/>
                  </a:lnTo>
                  <a:cubicBezTo>
                    <a:pt x="217" y="691"/>
                    <a:pt x="213" y="691"/>
                    <a:pt x="209" y="692"/>
                  </a:cubicBezTo>
                  <a:lnTo>
                    <a:pt x="209" y="692"/>
                  </a:lnTo>
                  <a:cubicBezTo>
                    <a:pt x="208" y="692"/>
                    <a:pt x="207" y="692"/>
                    <a:pt x="206" y="693"/>
                  </a:cubicBezTo>
                  <a:lnTo>
                    <a:pt x="206" y="693"/>
                  </a:lnTo>
                  <a:cubicBezTo>
                    <a:pt x="201" y="693"/>
                    <a:pt x="196" y="694"/>
                    <a:pt x="191" y="695"/>
                  </a:cubicBezTo>
                  <a:lnTo>
                    <a:pt x="191" y="695"/>
                  </a:lnTo>
                  <a:lnTo>
                    <a:pt x="191" y="695"/>
                  </a:lnTo>
                  <a:lnTo>
                    <a:pt x="191" y="695"/>
                  </a:lnTo>
                  <a:cubicBezTo>
                    <a:pt x="190" y="695"/>
                    <a:pt x="190" y="695"/>
                    <a:pt x="189" y="695"/>
                  </a:cubicBezTo>
                  <a:lnTo>
                    <a:pt x="189" y="695"/>
                  </a:lnTo>
                  <a:cubicBezTo>
                    <a:pt x="183" y="696"/>
                    <a:pt x="177" y="698"/>
                    <a:pt x="172" y="699"/>
                  </a:cubicBezTo>
                  <a:lnTo>
                    <a:pt x="172" y="699"/>
                  </a:lnTo>
                  <a:cubicBezTo>
                    <a:pt x="171" y="699"/>
                    <a:pt x="171" y="699"/>
                    <a:pt x="170" y="699"/>
                  </a:cubicBezTo>
                  <a:lnTo>
                    <a:pt x="170" y="699"/>
                  </a:lnTo>
                  <a:cubicBezTo>
                    <a:pt x="164" y="700"/>
                    <a:pt x="158" y="702"/>
                    <a:pt x="152" y="704"/>
                  </a:cubicBezTo>
                  <a:lnTo>
                    <a:pt x="152" y="704"/>
                  </a:lnTo>
                  <a:cubicBezTo>
                    <a:pt x="152" y="704"/>
                    <a:pt x="151" y="704"/>
                    <a:pt x="150" y="704"/>
                  </a:cubicBezTo>
                  <a:lnTo>
                    <a:pt x="150" y="704"/>
                  </a:lnTo>
                  <a:cubicBezTo>
                    <a:pt x="150" y="704"/>
                    <a:pt x="150" y="704"/>
                    <a:pt x="149" y="704"/>
                  </a:cubicBezTo>
                  <a:lnTo>
                    <a:pt x="149" y="704"/>
                  </a:lnTo>
                  <a:cubicBezTo>
                    <a:pt x="144" y="706"/>
                    <a:pt x="139" y="707"/>
                    <a:pt x="134" y="709"/>
                  </a:cubicBezTo>
                  <a:lnTo>
                    <a:pt x="134" y="709"/>
                  </a:lnTo>
                  <a:cubicBezTo>
                    <a:pt x="133" y="710"/>
                    <a:pt x="133" y="710"/>
                    <a:pt x="132" y="710"/>
                  </a:cubicBezTo>
                  <a:lnTo>
                    <a:pt x="132" y="710"/>
                  </a:lnTo>
                  <a:cubicBezTo>
                    <a:pt x="127" y="712"/>
                    <a:pt x="123" y="714"/>
                    <a:pt x="119" y="715"/>
                  </a:cubicBezTo>
                  <a:lnTo>
                    <a:pt x="119" y="715"/>
                  </a:lnTo>
                  <a:cubicBezTo>
                    <a:pt x="118" y="716"/>
                    <a:pt x="117" y="716"/>
                    <a:pt x="116" y="717"/>
                  </a:cubicBezTo>
                  <a:lnTo>
                    <a:pt x="116" y="717"/>
                  </a:lnTo>
                  <a:cubicBezTo>
                    <a:pt x="111" y="719"/>
                    <a:pt x="106" y="721"/>
                    <a:pt x="102" y="723"/>
                  </a:cubicBezTo>
                  <a:lnTo>
                    <a:pt x="102" y="723"/>
                  </a:lnTo>
                  <a:cubicBezTo>
                    <a:pt x="101" y="724"/>
                    <a:pt x="100" y="724"/>
                    <a:pt x="100" y="724"/>
                  </a:cubicBezTo>
                  <a:lnTo>
                    <a:pt x="100" y="724"/>
                  </a:lnTo>
                  <a:cubicBezTo>
                    <a:pt x="95" y="726"/>
                    <a:pt x="92" y="728"/>
                    <a:pt x="88" y="730"/>
                  </a:cubicBezTo>
                  <a:lnTo>
                    <a:pt x="88" y="730"/>
                  </a:lnTo>
                  <a:cubicBezTo>
                    <a:pt x="87" y="731"/>
                    <a:pt x="86" y="731"/>
                    <a:pt x="86" y="731"/>
                  </a:cubicBezTo>
                  <a:lnTo>
                    <a:pt x="86" y="731"/>
                  </a:lnTo>
                  <a:cubicBezTo>
                    <a:pt x="81" y="734"/>
                    <a:pt x="78" y="736"/>
                    <a:pt x="73" y="739"/>
                  </a:cubicBezTo>
                  <a:lnTo>
                    <a:pt x="73" y="739"/>
                  </a:lnTo>
                  <a:cubicBezTo>
                    <a:pt x="73" y="739"/>
                    <a:pt x="72" y="740"/>
                    <a:pt x="71" y="741"/>
                  </a:cubicBezTo>
                  <a:lnTo>
                    <a:pt x="71" y="741"/>
                  </a:lnTo>
                  <a:cubicBezTo>
                    <a:pt x="67" y="743"/>
                    <a:pt x="64" y="745"/>
                    <a:pt x="60" y="748"/>
                  </a:cubicBezTo>
                  <a:lnTo>
                    <a:pt x="60" y="748"/>
                  </a:lnTo>
                  <a:cubicBezTo>
                    <a:pt x="60" y="748"/>
                    <a:pt x="60" y="748"/>
                    <a:pt x="59" y="749"/>
                  </a:cubicBezTo>
                  <a:lnTo>
                    <a:pt x="59" y="749"/>
                  </a:lnTo>
                  <a:cubicBezTo>
                    <a:pt x="56" y="752"/>
                    <a:pt x="53" y="754"/>
                    <a:pt x="49" y="758"/>
                  </a:cubicBezTo>
                  <a:lnTo>
                    <a:pt x="49" y="758"/>
                  </a:lnTo>
                  <a:cubicBezTo>
                    <a:pt x="48" y="758"/>
                    <a:pt x="48" y="759"/>
                    <a:pt x="47" y="759"/>
                  </a:cubicBezTo>
                  <a:lnTo>
                    <a:pt x="47" y="759"/>
                  </a:lnTo>
                  <a:cubicBezTo>
                    <a:pt x="43" y="763"/>
                    <a:pt x="41" y="766"/>
                    <a:pt x="37" y="769"/>
                  </a:cubicBezTo>
                  <a:lnTo>
                    <a:pt x="37" y="769"/>
                  </a:lnTo>
                  <a:lnTo>
                    <a:pt x="37" y="769"/>
                  </a:lnTo>
                  <a:lnTo>
                    <a:pt x="37" y="769"/>
                  </a:lnTo>
                  <a:cubicBezTo>
                    <a:pt x="34" y="772"/>
                    <a:pt x="31" y="776"/>
                    <a:pt x="28" y="780"/>
                  </a:cubicBezTo>
                  <a:lnTo>
                    <a:pt x="28" y="780"/>
                  </a:lnTo>
                  <a:cubicBezTo>
                    <a:pt x="28" y="780"/>
                    <a:pt x="27" y="781"/>
                    <a:pt x="27" y="782"/>
                  </a:cubicBezTo>
                  <a:lnTo>
                    <a:pt x="27" y="782"/>
                  </a:lnTo>
                  <a:cubicBezTo>
                    <a:pt x="24" y="785"/>
                    <a:pt x="21" y="789"/>
                    <a:pt x="19" y="793"/>
                  </a:cubicBezTo>
                  <a:lnTo>
                    <a:pt x="19" y="793"/>
                  </a:lnTo>
                  <a:cubicBezTo>
                    <a:pt x="19" y="793"/>
                    <a:pt x="19" y="793"/>
                    <a:pt x="18" y="793"/>
                  </a:cubicBezTo>
                  <a:lnTo>
                    <a:pt x="18" y="793"/>
                  </a:lnTo>
                  <a:cubicBezTo>
                    <a:pt x="18" y="794"/>
                    <a:pt x="18" y="794"/>
                    <a:pt x="18" y="795"/>
                  </a:cubicBezTo>
                  <a:lnTo>
                    <a:pt x="18" y="795"/>
                  </a:lnTo>
                  <a:cubicBezTo>
                    <a:pt x="17" y="797"/>
                    <a:pt x="15" y="799"/>
                    <a:pt x="14" y="802"/>
                  </a:cubicBezTo>
                  <a:lnTo>
                    <a:pt x="14" y="802"/>
                  </a:lnTo>
                  <a:cubicBezTo>
                    <a:pt x="13" y="802"/>
                    <a:pt x="13" y="804"/>
                    <a:pt x="12" y="804"/>
                  </a:cubicBezTo>
                  <a:lnTo>
                    <a:pt x="12" y="804"/>
                  </a:lnTo>
                  <a:cubicBezTo>
                    <a:pt x="11" y="807"/>
                    <a:pt x="10" y="810"/>
                    <a:pt x="8" y="813"/>
                  </a:cubicBezTo>
                  <a:lnTo>
                    <a:pt x="8" y="813"/>
                  </a:lnTo>
                  <a:lnTo>
                    <a:pt x="8" y="814"/>
                  </a:lnTo>
                  <a:lnTo>
                    <a:pt x="8" y="814"/>
                  </a:lnTo>
                  <a:cubicBezTo>
                    <a:pt x="8" y="815"/>
                    <a:pt x="8" y="815"/>
                    <a:pt x="7" y="816"/>
                  </a:cubicBezTo>
                  <a:lnTo>
                    <a:pt x="7" y="816"/>
                  </a:lnTo>
                  <a:cubicBezTo>
                    <a:pt x="7" y="817"/>
                    <a:pt x="6" y="820"/>
                    <a:pt x="5" y="822"/>
                  </a:cubicBezTo>
                  <a:lnTo>
                    <a:pt x="5" y="822"/>
                  </a:lnTo>
                  <a:cubicBezTo>
                    <a:pt x="5" y="823"/>
                    <a:pt x="5" y="824"/>
                    <a:pt x="4" y="826"/>
                  </a:cubicBezTo>
                  <a:lnTo>
                    <a:pt x="4" y="826"/>
                  </a:lnTo>
                  <a:cubicBezTo>
                    <a:pt x="4" y="827"/>
                    <a:pt x="3" y="829"/>
                    <a:pt x="3" y="831"/>
                  </a:cubicBezTo>
                  <a:lnTo>
                    <a:pt x="3" y="831"/>
                  </a:lnTo>
                  <a:cubicBezTo>
                    <a:pt x="2" y="832"/>
                    <a:pt x="2" y="832"/>
                    <a:pt x="2" y="833"/>
                  </a:cubicBezTo>
                  <a:lnTo>
                    <a:pt x="2" y="833"/>
                  </a:lnTo>
                  <a:cubicBezTo>
                    <a:pt x="2" y="834"/>
                    <a:pt x="2" y="834"/>
                    <a:pt x="2" y="835"/>
                  </a:cubicBezTo>
                  <a:lnTo>
                    <a:pt x="2" y="835"/>
                  </a:lnTo>
                  <a:cubicBezTo>
                    <a:pt x="2" y="837"/>
                    <a:pt x="2" y="838"/>
                    <a:pt x="1" y="840"/>
                  </a:cubicBezTo>
                  <a:lnTo>
                    <a:pt x="1" y="840"/>
                  </a:lnTo>
                  <a:cubicBezTo>
                    <a:pt x="1" y="841"/>
                    <a:pt x="1" y="843"/>
                    <a:pt x="1" y="844"/>
                  </a:cubicBezTo>
                  <a:lnTo>
                    <a:pt x="1" y="844"/>
                  </a:lnTo>
                  <a:cubicBezTo>
                    <a:pt x="1" y="846"/>
                    <a:pt x="1" y="847"/>
                    <a:pt x="1" y="850"/>
                  </a:cubicBezTo>
                  <a:lnTo>
                    <a:pt x="1" y="850"/>
                  </a:lnTo>
                  <a:cubicBezTo>
                    <a:pt x="1" y="850"/>
                    <a:pt x="1" y="851"/>
                    <a:pt x="1" y="852"/>
                  </a:cubicBezTo>
                  <a:lnTo>
                    <a:pt x="1" y="852"/>
                  </a:lnTo>
                  <a:cubicBezTo>
                    <a:pt x="0" y="852"/>
                    <a:pt x="0" y="854"/>
                    <a:pt x="0" y="854"/>
                  </a:cubicBezTo>
                  <a:lnTo>
                    <a:pt x="0" y="1010"/>
                  </a:lnTo>
                  <a:lnTo>
                    <a:pt x="0" y="1010"/>
                  </a:lnTo>
                  <a:cubicBezTo>
                    <a:pt x="0" y="1009"/>
                    <a:pt x="1" y="1007"/>
                    <a:pt x="1" y="1005"/>
                  </a:cubicBezTo>
                  <a:lnTo>
                    <a:pt x="1" y="1005"/>
                  </a:lnTo>
                  <a:cubicBezTo>
                    <a:pt x="1" y="1004"/>
                    <a:pt x="1" y="1002"/>
                    <a:pt x="1" y="1000"/>
                  </a:cubicBezTo>
                  <a:lnTo>
                    <a:pt x="1" y="1000"/>
                  </a:lnTo>
                  <a:cubicBezTo>
                    <a:pt x="1" y="999"/>
                    <a:pt x="1" y="997"/>
                    <a:pt x="1" y="996"/>
                  </a:cubicBezTo>
                  <a:lnTo>
                    <a:pt x="1" y="996"/>
                  </a:lnTo>
                  <a:cubicBezTo>
                    <a:pt x="2" y="994"/>
                    <a:pt x="2" y="993"/>
                    <a:pt x="2" y="991"/>
                  </a:cubicBezTo>
                  <a:lnTo>
                    <a:pt x="2" y="991"/>
                  </a:lnTo>
                  <a:cubicBezTo>
                    <a:pt x="2" y="990"/>
                    <a:pt x="2" y="989"/>
                    <a:pt x="3" y="988"/>
                  </a:cubicBezTo>
                  <a:lnTo>
                    <a:pt x="3" y="988"/>
                  </a:lnTo>
                  <a:cubicBezTo>
                    <a:pt x="3" y="985"/>
                    <a:pt x="4" y="983"/>
                    <a:pt x="4" y="982"/>
                  </a:cubicBezTo>
                  <a:lnTo>
                    <a:pt x="4" y="982"/>
                  </a:lnTo>
                  <a:cubicBezTo>
                    <a:pt x="5" y="980"/>
                    <a:pt x="5" y="980"/>
                    <a:pt x="5" y="978"/>
                  </a:cubicBezTo>
                  <a:lnTo>
                    <a:pt x="5" y="978"/>
                  </a:lnTo>
                  <a:cubicBezTo>
                    <a:pt x="6" y="976"/>
                    <a:pt x="7" y="974"/>
                    <a:pt x="7" y="972"/>
                  </a:cubicBezTo>
                  <a:lnTo>
                    <a:pt x="7" y="972"/>
                  </a:lnTo>
                  <a:cubicBezTo>
                    <a:pt x="8" y="971"/>
                    <a:pt x="8" y="971"/>
                    <a:pt x="8" y="970"/>
                  </a:cubicBezTo>
                  <a:lnTo>
                    <a:pt x="8" y="970"/>
                  </a:lnTo>
                  <a:cubicBezTo>
                    <a:pt x="10" y="966"/>
                    <a:pt x="11" y="963"/>
                    <a:pt x="12" y="960"/>
                  </a:cubicBezTo>
                  <a:lnTo>
                    <a:pt x="12" y="960"/>
                  </a:lnTo>
                  <a:cubicBezTo>
                    <a:pt x="13" y="960"/>
                    <a:pt x="13" y="959"/>
                    <a:pt x="14" y="958"/>
                  </a:cubicBezTo>
                  <a:lnTo>
                    <a:pt x="14" y="958"/>
                  </a:lnTo>
                  <a:cubicBezTo>
                    <a:pt x="15" y="955"/>
                    <a:pt x="17" y="953"/>
                    <a:pt x="18" y="951"/>
                  </a:cubicBezTo>
                  <a:lnTo>
                    <a:pt x="18" y="951"/>
                  </a:lnTo>
                  <a:cubicBezTo>
                    <a:pt x="18" y="950"/>
                    <a:pt x="18" y="949"/>
                    <a:pt x="19" y="948"/>
                  </a:cubicBezTo>
                  <a:lnTo>
                    <a:pt x="19" y="948"/>
                  </a:lnTo>
                  <a:cubicBezTo>
                    <a:pt x="21" y="945"/>
                    <a:pt x="24" y="941"/>
                    <a:pt x="27" y="937"/>
                  </a:cubicBezTo>
                  <a:lnTo>
                    <a:pt x="27" y="937"/>
                  </a:lnTo>
                  <a:lnTo>
                    <a:pt x="28" y="936"/>
                  </a:lnTo>
                  <a:lnTo>
                    <a:pt x="28" y="936"/>
                  </a:lnTo>
                  <a:cubicBezTo>
                    <a:pt x="31" y="932"/>
                    <a:pt x="34" y="929"/>
                    <a:pt x="37" y="925"/>
                  </a:cubicBezTo>
                  <a:lnTo>
                    <a:pt x="37" y="925"/>
                  </a:lnTo>
                  <a:lnTo>
                    <a:pt x="37" y="925"/>
                  </a:lnTo>
                  <a:lnTo>
                    <a:pt x="37" y="925"/>
                  </a:lnTo>
                  <a:cubicBezTo>
                    <a:pt x="41" y="922"/>
                    <a:pt x="43" y="919"/>
                    <a:pt x="47" y="916"/>
                  </a:cubicBezTo>
                  <a:lnTo>
                    <a:pt x="47" y="916"/>
                  </a:lnTo>
                  <a:cubicBezTo>
                    <a:pt x="48" y="915"/>
                    <a:pt x="48" y="914"/>
                    <a:pt x="49" y="914"/>
                  </a:cubicBezTo>
                  <a:lnTo>
                    <a:pt x="49" y="914"/>
                  </a:lnTo>
                  <a:cubicBezTo>
                    <a:pt x="53" y="910"/>
                    <a:pt x="56" y="908"/>
                    <a:pt x="59" y="905"/>
                  </a:cubicBezTo>
                  <a:lnTo>
                    <a:pt x="59" y="905"/>
                  </a:lnTo>
                  <a:cubicBezTo>
                    <a:pt x="60" y="905"/>
                    <a:pt x="60" y="904"/>
                    <a:pt x="60" y="904"/>
                  </a:cubicBezTo>
                  <a:lnTo>
                    <a:pt x="60" y="904"/>
                  </a:lnTo>
                  <a:cubicBezTo>
                    <a:pt x="64" y="902"/>
                    <a:pt x="67" y="899"/>
                    <a:pt x="71" y="897"/>
                  </a:cubicBezTo>
                  <a:lnTo>
                    <a:pt x="71" y="897"/>
                  </a:lnTo>
                  <a:cubicBezTo>
                    <a:pt x="72" y="897"/>
                    <a:pt x="73" y="896"/>
                    <a:pt x="73" y="895"/>
                  </a:cubicBezTo>
                  <a:lnTo>
                    <a:pt x="73" y="895"/>
                  </a:lnTo>
                  <a:cubicBezTo>
                    <a:pt x="78" y="893"/>
                    <a:pt x="81" y="890"/>
                    <a:pt x="86" y="888"/>
                  </a:cubicBezTo>
                  <a:lnTo>
                    <a:pt x="86" y="888"/>
                  </a:lnTo>
                  <a:cubicBezTo>
                    <a:pt x="86" y="887"/>
                    <a:pt x="87" y="887"/>
                    <a:pt x="88" y="887"/>
                  </a:cubicBezTo>
                  <a:lnTo>
                    <a:pt x="88" y="887"/>
                  </a:lnTo>
                  <a:cubicBezTo>
                    <a:pt x="92" y="884"/>
                    <a:pt x="95" y="882"/>
                    <a:pt x="100" y="880"/>
                  </a:cubicBezTo>
                  <a:lnTo>
                    <a:pt x="100" y="880"/>
                  </a:lnTo>
                  <a:cubicBezTo>
                    <a:pt x="100" y="880"/>
                    <a:pt x="101" y="879"/>
                    <a:pt x="102" y="879"/>
                  </a:cubicBezTo>
                  <a:lnTo>
                    <a:pt x="102" y="879"/>
                  </a:lnTo>
                  <a:cubicBezTo>
                    <a:pt x="106" y="877"/>
                    <a:pt x="111" y="874"/>
                    <a:pt x="116" y="873"/>
                  </a:cubicBezTo>
                  <a:lnTo>
                    <a:pt x="116" y="873"/>
                  </a:lnTo>
                  <a:cubicBezTo>
                    <a:pt x="117" y="873"/>
                    <a:pt x="118" y="872"/>
                    <a:pt x="119" y="871"/>
                  </a:cubicBezTo>
                  <a:lnTo>
                    <a:pt x="119" y="871"/>
                  </a:lnTo>
                  <a:cubicBezTo>
                    <a:pt x="123" y="869"/>
                    <a:pt x="127" y="868"/>
                    <a:pt x="132" y="867"/>
                  </a:cubicBezTo>
                  <a:lnTo>
                    <a:pt x="132" y="867"/>
                  </a:lnTo>
                  <a:cubicBezTo>
                    <a:pt x="133" y="866"/>
                    <a:pt x="133" y="866"/>
                    <a:pt x="134" y="866"/>
                  </a:cubicBezTo>
                  <a:lnTo>
                    <a:pt x="134" y="866"/>
                  </a:lnTo>
                  <a:cubicBezTo>
                    <a:pt x="139" y="864"/>
                    <a:pt x="144" y="862"/>
                    <a:pt x="149" y="861"/>
                  </a:cubicBezTo>
                  <a:lnTo>
                    <a:pt x="149" y="861"/>
                  </a:lnTo>
                  <a:cubicBezTo>
                    <a:pt x="150" y="860"/>
                    <a:pt x="151" y="860"/>
                    <a:pt x="152" y="860"/>
                  </a:cubicBezTo>
                  <a:lnTo>
                    <a:pt x="152" y="860"/>
                  </a:lnTo>
                  <a:cubicBezTo>
                    <a:pt x="158" y="858"/>
                    <a:pt x="164" y="857"/>
                    <a:pt x="170" y="856"/>
                  </a:cubicBezTo>
                  <a:lnTo>
                    <a:pt x="170" y="856"/>
                  </a:lnTo>
                  <a:cubicBezTo>
                    <a:pt x="171" y="855"/>
                    <a:pt x="171" y="855"/>
                    <a:pt x="172" y="855"/>
                  </a:cubicBezTo>
                  <a:lnTo>
                    <a:pt x="172" y="855"/>
                  </a:lnTo>
                  <a:cubicBezTo>
                    <a:pt x="177" y="854"/>
                    <a:pt x="183" y="852"/>
                    <a:pt x="189" y="851"/>
                  </a:cubicBezTo>
                  <a:lnTo>
                    <a:pt x="189" y="851"/>
                  </a:lnTo>
                  <a:cubicBezTo>
                    <a:pt x="190" y="851"/>
                    <a:pt x="191" y="851"/>
                    <a:pt x="191" y="851"/>
                  </a:cubicBezTo>
                  <a:lnTo>
                    <a:pt x="191" y="851"/>
                  </a:lnTo>
                  <a:cubicBezTo>
                    <a:pt x="196" y="850"/>
                    <a:pt x="201" y="850"/>
                    <a:pt x="206" y="849"/>
                  </a:cubicBezTo>
                  <a:lnTo>
                    <a:pt x="206" y="849"/>
                  </a:lnTo>
                  <a:cubicBezTo>
                    <a:pt x="207" y="849"/>
                    <a:pt x="208" y="848"/>
                    <a:pt x="209" y="848"/>
                  </a:cubicBezTo>
                  <a:lnTo>
                    <a:pt x="209" y="848"/>
                  </a:lnTo>
                  <a:cubicBezTo>
                    <a:pt x="214" y="848"/>
                    <a:pt x="217" y="847"/>
                    <a:pt x="221" y="847"/>
                  </a:cubicBezTo>
                  <a:lnTo>
                    <a:pt x="221" y="847"/>
                  </a:lnTo>
                  <a:cubicBezTo>
                    <a:pt x="223" y="847"/>
                    <a:pt x="225" y="847"/>
                    <a:pt x="226" y="847"/>
                  </a:cubicBezTo>
                  <a:lnTo>
                    <a:pt x="226" y="847"/>
                  </a:lnTo>
                  <a:cubicBezTo>
                    <a:pt x="229" y="846"/>
                    <a:pt x="232" y="846"/>
                    <a:pt x="236" y="846"/>
                  </a:cubicBezTo>
                  <a:lnTo>
                    <a:pt x="236" y="846"/>
                  </a:lnTo>
                  <a:cubicBezTo>
                    <a:pt x="237" y="846"/>
                    <a:pt x="239" y="846"/>
                    <a:pt x="241" y="846"/>
                  </a:cubicBezTo>
                  <a:lnTo>
                    <a:pt x="241" y="846"/>
                  </a:lnTo>
                  <a:cubicBezTo>
                    <a:pt x="244" y="846"/>
                    <a:pt x="247" y="846"/>
                    <a:pt x="250" y="846"/>
                  </a:cubicBezTo>
                  <a:lnTo>
                    <a:pt x="250" y="846"/>
                  </a:lnTo>
                  <a:cubicBezTo>
                    <a:pt x="253" y="846"/>
                    <a:pt x="254" y="846"/>
                    <a:pt x="257" y="846"/>
                  </a:cubicBezTo>
                  <a:lnTo>
                    <a:pt x="3842" y="846"/>
                  </a:lnTo>
                  <a:lnTo>
                    <a:pt x="3842" y="846"/>
                  </a:lnTo>
                  <a:cubicBezTo>
                    <a:pt x="3846" y="846"/>
                    <a:pt x="3851" y="846"/>
                    <a:pt x="3855" y="845"/>
                  </a:cubicBezTo>
                  <a:lnTo>
                    <a:pt x="3855" y="845"/>
                  </a:lnTo>
                  <a:cubicBezTo>
                    <a:pt x="3857" y="845"/>
                    <a:pt x="3859" y="845"/>
                    <a:pt x="3862" y="845"/>
                  </a:cubicBezTo>
                  <a:lnTo>
                    <a:pt x="3862" y="845"/>
                  </a:lnTo>
                  <a:cubicBezTo>
                    <a:pt x="3868" y="845"/>
                    <a:pt x="3874" y="845"/>
                    <a:pt x="3881" y="845"/>
                  </a:cubicBezTo>
                  <a:lnTo>
                    <a:pt x="3881" y="845"/>
                  </a:lnTo>
                  <a:cubicBezTo>
                    <a:pt x="3884" y="845"/>
                    <a:pt x="3888" y="845"/>
                    <a:pt x="3892" y="845"/>
                  </a:cubicBezTo>
                  <a:lnTo>
                    <a:pt x="3892" y="845"/>
                  </a:lnTo>
                  <a:cubicBezTo>
                    <a:pt x="3898" y="845"/>
                    <a:pt x="3905" y="845"/>
                    <a:pt x="3912" y="844"/>
                  </a:cubicBezTo>
                  <a:lnTo>
                    <a:pt x="3912" y="844"/>
                  </a:lnTo>
                  <a:cubicBezTo>
                    <a:pt x="3916" y="844"/>
                    <a:pt x="3919" y="844"/>
                    <a:pt x="3922" y="843"/>
                  </a:cubicBezTo>
                  <a:lnTo>
                    <a:pt x="3922" y="843"/>
                  </a:lnTo>
                  <a:cubicBezTo>
                    <a:pt x="3931" y="843"/>
                    <a:pt x="3939" y="843"/>
                    <a:pt x="3949" y="842"/>
                  </a:cubicBezTo>
                  <a:lnTo>
                    <a:pt x="3949" y="842"/>
                  </a:lnTo>
                  <a:cubicBezTo>
                    <a:pt x="3950" y="842"/>
                    <a:pt x="3950" y="842"/>
                    <a:pt x="3951" y="842"/>
                  </a:cubicBezTo>
                  <a:lnTo>
                    <a:pt x="3951" y="842"/>
                  </a:lnTo>
                  <a:cubicBezTo>
                    <a:pt x="3961" y="841"/>
                    <a:pt x="3971" y="840"/>
                    <a:pt x="3981" y="840"/>
                  </a:cubicBezTo>
                  <a:lnTo>
                    <a:pt x="3981" y="840"/>
                  </a:lnTo>
                  <a:cubicBezTo>
                    <a:pt x="3982" y="840"/>
                    <a:pt x="3982" y="840"/>
                    <a:pt x="3983" y="840"/>
                  </a:cubicBezTo>
                  <a:lnTo>
                    <a:pt x="3983" y="840"/>
                  </a:lnTo>
                  <a:cubicBezTo>
                    <a:pt x="3985" y="840"/>
                    <a:pt x="3986" y="839"/>
                    <a:pt x="3988" y="839"/>
                  </a:cubicBezTo>
                  <a:lnTo>
                    <a:pt x="3988" y="839"/>
                  </a:lnTo>
                  <a:cubicBezTo>
                    <a:pt x="3996" y="838"/>
                    <a:pt x="4005" y="838"/>
                    <a:pt x="4013" y="837"/>
                  </a:cubicBezTo>
                  <a:lnTo>
                    <a:pt x="4013" y="837"/>
                  </a:lnTo>
                  <a:cubicBezTo>
                    <a:pt x="4016" y="837"/>
                    <a:pt x="4019" y="836"/>
                    <a:pt x="4023" y="835"/>
                  </a:cubicBezTo>
                  <a:lnTo>
                    <a:pt x="4023" y="835"/>
                  </a:lnTo>
                  <a:cubicBezTo>
                    <a:pt x="4030" y="835"/>
                    <a:pt x="4038" y="834"/>
                    <a:pt x="4046" y="833"/>
                  </a:cubicBezTo>
                  <a:lnTo>
                    <a:pt x="4046" y="833"/>
                  </a:lnTo>
                  <a:cubicBezTo>
                    <a:pt x="4049" y="832"/>
                    <a:pt x="4052" y="832"/>
                    <a:pt x="4054" y="832"/>
                  </a:cubicBezTo>
                  <a:lnTo>
                    <a:pt x="4054" y="832"/>
                  </a:lnTo>
                  <a:cubicBezTo>
                    <a:pt x="4065" y="830"/>
                    <a:pt x="4075" y="829"/>
                    <a:pt x="4086" y="827"/>
                  </a:cubicBezTo>
                  <a:lnTo>
                    <a:pt x="4086" y="827"/>
                  </a:lnTo>
                  <a:cubicBezTo>
                    <a:pt x="4087" y="827"/>
                    <a:pt x="4089" y="827"/>
                    <a:pt x="4090" y="827"/>
                  </a:cubicBezTo>
                  <a:lnTo>
                    <a:pt x="4090" y="827"/>
                  </a:lnTo>
                  <a:cubicBezTo>
                    <a:pt x="4098" y="826"/>
                    <a:pt x="4107" y="824"/>
                    <a:pt x="4116" y="822"/>
                  </a:cubicBezTo>
                  <a:lnTo>
                    <a:pt x="4116" y="822"/>
                  </a:lnTo>
                  <a:cubicBezTo>
                    <a:pt x="4117" y="822"/>
                    <a:pt x="4118" y="822"/>
                    <a:pt x="4120" y="822"/>
                  </a:cubicBezTo>
                  <a:lnTo>
                    <a:pt x="4120" y="822"/>
                  </a:lnTo>
                  <a:cubicBezTo>
                    <a:pt x="4121" y="822"/>
                    <a:pt x="4122" y="821"/>
                    <a:pt x="4124" y="821"/>
                  </a:cubicBezTo>
                  <a:lnTo>
                    <a:pt x="4124" y="821"/>
                  </a:lnTo>
                  <a:cubicBezTo>
                    <a:pt x="4137" y="819"/>
                    <a:pt x="4149" y="817"/>
                    <a:pt x="4162" y="814"/>
                  </a:cubicBezTo>
                  <a:lnTo>
                    <a:pt x="4162" y="814"/>
                  </a:lnTo>
                  <a:cubicBezTo>
                    <a:pt x="4163" y="814"/>
                    <a:pt x="4164" y="814"/>
                    <a:pt x="4164" y="814"/>
                  </a:cubicBezTo>
                  <a:lnTo>
                    <a:pt x="4164" y="814"/>
                  </a:lnTo>
                  <a:cubicBezTo>
                    <a:pt x="4177" y="811"/>
                    <a:pt x="4189" y="808"/>
                    <a:pt x="4201" y="806"/>
                  </a:cubicBezTo>
                  <a:lnTo>
                    <a:pt x="4201" y="806"/>
                  </a:lnTo>
                  <a:cubicBezTo>
                    <a:pt x="4203" y="805"/>
                    <a:pt x="4205" y="805"/>
                    <a:pt x="4207" y="805"/>
                  </a:cubicBezTo>
                  <a:lnTo>
                    <a:pt x="4207" y="805"/>
                  </a:lnTo>
                  <a:cubicBezTo>
                    <a:pt x="4219" y="802"/>
                    <a:pt x="4231" y="799"/>
                    <a:pt x="4243" y="795"/>
                  </a:cubicBezTo>
                  <a:lnTo>
                    <a:pt x="4243" y="795"/>
                  </a:lnTo>
                  <a:cubicBezTo>
                    <a:pt x="4245" y="795"/>
                    <a:pt x="4247" y="794"/>
                    <a:pt x="4249" y="794"/>
                  </a:cubicBezTo>
                  <a:lnTo>
                    <a:pt x="4249" y="794"/>
                  </a:lnTo>
                  <a:cubicBezTo>
                    <a:pt x="4262" y="791"/>
                    <a:pt x="4273" y="787"/>
                    <a:pt x="4285" y="784"/>
                  </a:cubicBezTo>
                  <a:lnTo>
                    <a:pt x="4285" y="784"/>
                  </a:lnTo>
                  <a:cubicBezTo>
                    <a:pt x="4285" y="784"/>
                    <a:pt x="4286" y="784"/>
                    <a:pt x="4286" y="783"/>
                  </a:cubicBezTo>
                  <a:lnTo>
                    <a:pt x="4286" y="783"/>
                  </a:lnTo>
                  <a:cubicBezTo>
                    <a:pt x="4287" y="783"/>
                    <a:pt x="4289" y="783"/>
                    <a:pt x="4290" y="783"/>
                  </a:cubicBezTo>
                  <a:lnTo>
                    <a:pt x="4290" y="783"/>
                  </a:lnTo>
                  <a:cubicBezTo>
                    <a:pt x="4300" y="780"/>
                    <a:pt x="4309" y="777"/>
                    <a:pt x="4318" y="774"/>
                  </a:cubicBezTo>
                  <a:lnTo>
                    <a:pt x="4318" y="774"/>
                  </a:lnTo>
                  <a:cubicBezTo>
                    <a:pt x="4321" y="773"/>
                    <a:pt x="4323" y="772"/>
                    <a:pt x="4325" y="772"/>
                  </a:cubicBezTo>
                  <a:lnTo>
                    <a:pt x="4325" y="772"/>
                  </a:lnTo>
                  <a:cubicBezTo>
                    <a:pt x="4336" y="768"/>
                    <a:pt x="4346" y="764"/>
                    <a:pt x="4357" y="761"/>
                  </a:cubicBezTo>
                  <a:lnTo>
                    <a:pt x="4357" y="761"/>
                  </a:lnTo>
                  <a:cubicBezTo>
                    <a:pt x="4358" y="760"/>
                    <a:pt x="4361" y="759"/>
                    <a:pt x="4363" y="759"/>
                  </a:cubicBezTo>
                  <a:lnTo>
                    <a:pt x="4363" y="759"/>
                  </a:lnTo>
                  <a:cubicBezTo>
                    <a:pt x="4372" y="755"/>
                    <a:pt x="4381" y="752"/>
                    <a:pt x="4389" y="748"/>
                  </a:cubicBezTo>
                  <a:lnTo>
                    <a:pt x="4389" y="748"/>
                  </a:lnTo>
                  <a:cubicBezTo>
                    <a:pt x="4391" y="748"/>
                    <a:pt x="4393" y="747"/>
                    <a:pt x="4395" y="747"/>
                  </a:cubicBezTo>
                  <a:lnTo>
                    <a:pt x="4395" y="747"/>
                  </a:lnTo>
                  <a:cubicBezTo>
                    <a:pt x="4405" y="743"/>
                    <a:pt x="4415" y="739"/>
                    <a:pt x="4425" y="735"/>
                  </a:cubicBezTo>
                  <a:lnTo>
                    <a:pt x="4425" y="735"/>
                  </a:lnTo>
                  <a:cubicBezTo>
                    <a:pt x="4427" y="734"/>
                    <a:pt x="4429" y="732"/>
                    <a:pt x="4432" y="732"/>
                  </a:cubicBezTo>
                  <a:lnTo>
                    <a:pt x="4432" y="732"/>
                  </a:lnTo>
                  <a:cubicBezTo>
                    <a:pt x="4441" y="728"/>
                    <a:pt x="4449" y="724"/>
                    <a:pt x="4459" y="720"/>
                  </a:cubicBezTo>
                  <a:lnTo>
                    <a:pt x="4459" y="720"/>
                  </a:lnTo>
                  <a:cubicBezTo>
                    <a:pt x="4460" y="720"/>
                    <a:pt x="4460" y="719"/>
                    <a:pt x="4462" y="719"/>
                  </a:cubicBezTo>
                  <a:lnTo>
                    <a:pt x="4462" y="719"/>
                  </a:lnTo>
                  <a:cubicBezTo>
                    <a:pt x="4471" y="714"/>
                    <a:pt x="4481" y="710"/>
                    <a:pt x="4490" y="705"/>
                  </a:cubicBezTo>
                  <a:lnTo>
                    <a:pt x="4490" y="705"/>
                  </a:lnTo>
                  <a:cubicBezTo>
                    <a:pt x="4492" y="704"/>
                    <a:pt x="4494" y="703"/>
                    <a:pt x="4496" y="702"/>
                  </a:cubicBezTo>
                  <a:lnTo>
                    <a:pt x="4496" y="702"/>
                  </a:lnTo>
                  <a:cubicBezTo>
                    <a:pt x="4506" y="697"/>
                    <a:pt x="4515" y="692"/>
                    <a:pt x="4524" y="688"/>
                  </a:cubicBezTo>
                  <a:lnTo>
                    <a:pt x="4524" y="688"/>
                  </a:lnTo>
                  <a:cubicBezTo>
                    <a:pt x="4525" y="687"/>
                    <a:pt x="4525" y="687"/>
                    <a:pt x="4525" y="687"/>
                  </a:cubicBezTo>
                  <a:lnTo>
                    <a:pt x="4525" y="687"/>
                  </a:lnTo>
                  <a:cubicBezTo>
                    <a:pt x="4535" y="683"/>
                    <a:pt x="4543" y="678"/>
                    <a:pt x="4552" y="673"/>
                  </a:cubicBezTo>
                  <a:lnTo>
                    <a:pt x="4552" y="673"/>
                  </a:lnTo>
                  <a:cubicBezTo>
                    <a:pt x="4553" y="672"/>
                    <a:pt x="4556" y="670"/>
                    <a:pt x="4558" y="669"/>
                  </a:cubicBezTo>
                  <a:lnTo>
                    <a:pt x="4558" y="669"/>
                  </a:lnTo>
                  <a:cubicBezTo>
                    <a:pt x="4566" y="664"/>
                    <a:pt x="4575" y="659"/>
                    <a:pt x="4583" y="654"/>
                  </a:cubicBezTo>
                  <a:lnTo>
                    <a:pt x="4583" y="654"/>
                  </a:lnTo>
                  <a:cubicBezTo>
                    <a:pt x="4585" y="653"/>
                    <a:pt x="4586" y="652"/>
                    <a:pt x="4587" y="652"/>
                  </a:cubicBezTo>
                  <a:lnTo>
                    <a:pt x="4587" y="652"/>
                  </a:lnTo>
                  <a:cubicBezTo>
                    <a:pt x="4594" y="647"/>
                    <a:pt x="4602" y="642"/>
                    <a:pt x="4610" y="637"/>
                  </a:cubicBezTo>
                  <a:lnTo>
                    <a:pt x="4610" y="637"/>
                  </a:lnTo>
                  <a:cubicBezTo>
                    <a:pt x="4611" y="636"/>
                    <a:pt x="4613" y="635"/>
                    <a:pt x="4615" y="634"/>
                  </a:cubicBezTo>
                  <a:lnTo>
                    <a:pt x="4615" y="634"/>
                  </a:lnTo>
                  <a:cubicBezTo>
                    <a:pt x="4622" y="628"/>
                    <a:pt x="4630" y="623"/>
                    <a:pt x="4638" y="618"/>
                  </a:cubicBezTo>
                  <a:lnTo>
                    <a:pt x="4638" y="618"/>
                  </a:lnTo>
                  <a:cubicBezTo>
                    <a:pt x="4640" y="616"/>
                    <a:pt x="4641" y="615"/>
                    <a:pt x="4643" y="614"/>
                  </a:cubicBezTo>
                  <a:lnTo>
                    <a:pt x="4643" y="614"/>
                  </a:lnTo>
                  <a:cubicBezTo>
                    <a:pt x="4650" y="609"/>
                    <a:pt x="4657" y="604"/>
                    <a:pt x="4663" y="599"/>
                  </a:cubicBezTo>
                  <a:lnTo>
                    <a:pt x="4663" y="599"/>
                  </a:lnTo>
                  <a:cubicBezTo>
                    <a:pt x="4665" y="598"/>
                    <a:pt x="4666" y="597"/>
                    <a:pt x="4667" y="596"/>
                  </a:cubicBezTo>
                  <a:lnTo>
                    <a:pt x="4667" y="596"/>
                  </a:lnTo>
                  <a:cubicBezTo>
                    <a:pt x="4675" y="590"/>
                    <a:pt x="4682" y="584"/>
                    <a:pt x="4689" y="578"/>
                  </a:cubicBezTo>
                  <a:lnTo>
                    <a:pt x="4689" y="578"/>
                  </a:lnTo>
                  <a:cubicBezTo>
                    <a:pt x="4691" y="577"/>
                    <a:pt x="4692" y="575"/>
                    <a:pt x="4694" y="574"/>
                  </a:cubicBezTo>
                  <a:lnTo>
                    <a:pt x="4694" y="574"/>
                  </a:lnTo>
                  <a:cubicBezTo>
                    <a:pt x="4701" y="569"/>
                    <a:pt x="4708" y="563"/>
                    <a:pt x="4714" y="557"/>
                  </a:cubicBezTo>
                  <a:lnTo>
                    <a:pt x="4714" y="557"/>
                  </a:lnTo>
                  <a:cubicBezTo>
                    <a:pt x="4714" y="557"/>
                    <a:pt x="4715" y="557"/>
                    <a:pt x="4715" y="556"/>
                  </a:cubicBezTo>
                  <a:lnTo>
                    <a:pt x="4715" y="556"/>
                  </a:lnTo>
                  <a:cubicBezTo>
                    <a:pt x="4723" y="549"/>
                    <a:pt x="4729" y="543"/>
                    <a:pt x="4736" y="537"/>
                  </a:cubicBezTo>
                  <a:lnTo>
                    <a:pt x="4736" y="537"/>
                  </a:lnTo>
                  <a:cubicBezTo>
                    <a:pt x="4737" y="535"/>
                    <a:pt x="4739" y="534"/>
                    <a:pt x="4741" y="533"/>
                  </a:cubicBezTo>
                  <a:lnTo>
                    <a:pt x="4741" y="533"/>
                  </a:lnTo>
                  <a:cubicBezTo>
                    <a:pt x="4747" y="526"/>
                    <a:pt x="4753" y="520"/>
                    <a:pt x="4759" y="513"/>
                  </a:cubicBezTo>
                  <a:lnTo>
                    <a:pt x="4759" y="513"/>
                  </a:lnTo>
                  <a:lnTo>
                    <a:pt x="4759" y="513"/>
                  </a:lnTo>
                  <a:lnTo>
                    <a:pt x="4759" y="513"/>
                  </a:lnTo>
                  <a:cubicBezTo>
                    <a:pt x="4759" y="512"/>
                    <a:pt x="4760" y="512"/>
                    <a:pt x="4760" y="512"/>
                  </a:cubicBezTo>
                  <a:lnTo>
                    <a:pt x="4760" y="512"/>
                  </a:lnTo>
                  <a:cubicBezTo>
                    <a:pt x="4767" y="505"/>
                    <a:pt x="4773" y="498"/>
                    <a:pt x="4780" y="490"/>
                  </a:cubicBezTo>
                  <a:lnTo>
                    <a:pt x="4780" y="490"/>
                  </a:lnTo>
                  <a:cubicBezTo>
                    <a:pt x="4781" y="489"/>
                    <a:pt x="4782" y="488"/>
                    <a:pt x="4783" y="487"/>
                  </a:cubicBezTo>
                  <a:lnTo>
                    <a:pt x="4783" y="487"/>
                  </a:lnTo>
                  <a:cubicBezTo>
                    <a:pt x="4789" y="480"/>
                    <a:pt x="4795" y="473"/>
                    <a:pt x="4800" y="465"/>
                  </a:cubicBezTo>
                  <a:lnTo>
                    <a:pt x="4800" y="465"/>
                  </a:lnTo>
                  <a:cubicBezTo>
                    <a:pt x="4802" y="464"/>
                    <a:pt x="4803" y="462"/>
                    <a:pt x="4804" y="461"/>
                  </a:cubicBezTo>
                  <a:lnTo>
                    <a:pt x="4804" y="461"/>
                  </a:lnTo>
                  <a:cubicBezTo>
                    <a:pt x="4810" y="453"/>
                    <a:pt x="4815" y="446"/>
                    <a:pt x="4821" y="438"/>
                  </a:cubicBezTo>
                  <a:lnTo>
                    <a:pt x="4821" y="438"/>
                  </a:lnTo>
                  <a:cubicBezTo>
                    <a:pt x="4821" y="437"/>
                    <a:pt x="4822" y="437"/>
                    <a:pt x="4823" y="435"/>
                  </a:cubicBezTo>
                  <a:lnTo>
                    <a:pt x="4823" y="435"/>
                  </a:lnTo>
                  <a:cubicBezTo>
                    <a:pt x="4827" y="428"/>
                    <a:pt x="4832" y="421"/>
                    <a:pt x="4837" y="413"/>
                  </a:cubicBezTo>
                  <a:lnTo>
                    <a:pt x="4837" y="413"/>
                  </a:lnTo>
                  <a:cubicBezTo>
                    <a:pt x="4838" y="413"/>
                    <a:pt x="4838" y="412"/>
                    <a:pt x="4838" y="411"/>
                  </a:cubicBezTo>
                  <a:lnTo>
                    <a:pt x="4838" y="411"/>
                  </a:lnTo>
                  <a:lnTo>
                    <a:pt x="4839" y="410"/>
                  </a:lnTo>
                  <a:lnTo>
                    <a:pt x="4839" y="410"/>
                  </a:lnTo>
                  <a:cubicBezTo>
                    <a:pt x="4843" y="404"/>
                    <a:pt x="4846" y="397"/>
                    <a:pt x="4850" y="391"/>
                  </a:cubicBezTo>
                  <a:lnTo>
                    <a:pt x="4850" y="391"/>
                  </a:lnTo>
                  <a:cubicBezTo>
                    <a:pt x="4851" y="390"/>
                    <a:pt x="4852" y="388"/>
                    <a:pt x="4852" y="387"/>
                  </a:cubicBezTo>
                  <a:lnTo>
                    <a:pt x="4852" y="387"/>
                  </a:lnTo>
                  <a:cubicBezTo>
                    <a:pt x="4856" y="382"/>
                    <a:pt x="4858" y="377"/>
                    <a:pt x="4860" y="372"/>
                  </a:cubicBezTo>
                  <a:lnTo>
                    <a:pt x="4860" y="372"/>
                  </a:lnTo>
                  <a:cubicBezTo>
                    <a:pt x="4862" y="370"/>
                    <a:pt x="4863" y="368"/>
                    <a:pt x="4863" y="366"/>
                  </a:cubicBezTo>
                  <a:lnTo>
                    <a:pt x="4863" y="366"/>
                  </a:lnTo>
                  <a:cubicBezTo>
                    <a:pt x="4866" y="361"/>
                    <a:pt x="4868" y="356"/>
                    <a:pt x="4871" y="351"/>
                  </a:cubicBezTo>
                  <a:lnTo>
                    <a:pt x="4871" y="351"/>
                  </a:lnTo>
                  <a:cubicBezTo>
                    <a:pt x="4871" y="349"/>
                    <a:pt x="4872" y="348"/>
                    <a:pt x="4873" y="346"/>
                  </a:cubicBezTo>
                  <a:lnTo>
                    <a:pt x="4873" y="346"/>
                  </a:lnTo>
                  <a:cubicBezTo>
                    <a:pt x="4876" y="340"/>
                    <a:pt x="4879" y="333"/>
                    <a:pt x="4881" y="327"/>
                  </a:cubicBezTo>
                  <a:lnTo>
                    <a:pt x="4881" y="327"/>
                  </a:lnTo>
                  <a:lnTo>
                    <a:pt x="4882" y="326"/>
                  </a:lnTo>
                  <a:lnTo>
                    <a:pt x="4882" y="326"/>
                  </a:lnTo>
                  <a:cubicBezTo>
                    <a:pt x="4882" y="324"/>
                    <a:pt x="4883" y="323"/>
                    <a:pt x="4884" y="321"/>
                  </a:cubicBezTo>
                  <a:lnTo>
                    <a:pt x="4884" y="321"/>
                  </a:lnTo>
                  <a:cubicBezTo>
                    <a:pt x="4885" y="317"/>
                    <a:pt x="4887" y="313"/>
                    <a:pt x="4888" y="309"/>
                  </a:cubicBezTo>
                  <a:lnTo>
                    <a:pt x="4888" y="309"/>
                  </a:lnTo>
                  <a:cubicBezTo>
                    <a:pt x="4889" y="306"/>
                    <a:pt x="4890" y="304"/>
                    <a:pt x="4890" y="301"/>
                  </a:cubicBezTo>
                  <a:lnTo>
                    <a:pt x="4890" y="301"/>
                  </a:lnTo>
                  <a:cubicBezTo>
                    <a:pt x="4892" y="298"/>
                    <a:pt x="4893" y="294"/>
                    <a:pt x="4894" y="290"/>
                  </a:cubicBezTo>
                  <a:lnTo>
                    <a:pt x="4894" y="290"/>
                  </a:lnTo>
                  <a:cubicBezTo>
                    <a:pt x="4895" y="287"/>
                    <a:pt x="4896" y="285"/>
                    <a:pt x="4897" y="283"/>
                  </a:cubicBezTo>
                  <a:lnTo>
                    <a:pt x="4897" y="283"/>
                  </a:lnTo>
                  <a:cubicBezTo>
                    <a:pt x="4898" y="279"/>
                    <a:pt x="4898" y="275"/>
                    <a:pt x="4899" y="271"/>
                  </a:cubicBezTo>
                  <a:lnTo>
                    <a:pt x="4899" y="271"/>
                  </a:lnTo>
                  <a:cubicBezTo>
                    <a:pt x="4900" y="268"/>
                    <a:pt x="4901" y="266"/>
                    <a:pt x="4901" y="264"/>
                  </a:cubicBezTo>
                  <a:lnTo>
                    <a:pt x="4901" y="264"/>
                  </a:lnTo>
                  <a:cubicBezTo>
                    <a:pt x="4903" y="259"/>
                    <a:pt x="4903" y="255"/>
                    <a:pt x="4904" y="251"/>
                  </a:cubicBezTo>
                  <a:lnTo>
                    <a:pt x="4904" y="251"/>
                  </a:lnTo>
                  <a:cubicBezTo>
                    <a:pt x="4904" y="249"/>
                    <a:pt x="4905" y="248"/>
                    <a:pt x="4906" y="246"/>
                  </a:cubicBezTo>
                  <a:lnTo>
                    <a:pt x="4906" y="246"/>
                  </a:lnTo>
                  <a:lnTo>
                    <a:pt x="4906" y="245"/>
                  </a:lnTo>
                  <a:lnTo>
                    <a:pt x="4906" y="245"/>
                  </a:lnTo>
                  <a:cubicBezTo>
                    <a:pt x="4907" y="239"/>
                    <a:pt x="4908" y="233"/>
                    <a:pt x="4909" y="227"/>
                  </a:cubicBezTo>
                  <a:lnTo>
                    <a:pt x="4909" y="227"/>
                  </a:lnTo>
                  <a:cubicBezTo>
                    <a:pt x="4909" y="226"/>
                    <a:pt x="4909" y="226"/>
                    <a:pt x="4909" y="226"/>
                  </a:cubicBezTo>
                  <a:lnTo>
                    <a:pt x="4909" y="226"/>
                  </a:lnTo>
                  <a:cubicBezTo>
                    <a:pt x="4910" y="220"/>
                    <a:pt x="4910" y="214"/>
                    <a:pt x="4911" y="208"/>
                  </a:cubicBezTo>
                  <a:lnTo>
                    <a:pt x="4911" y="208"/>
                  </a:lnTo>
                  <a:cubicBezTo>
                    <a:pt x="4912" y="206"/>
                    <a:pt x="4912" y="203"/>
                    <a:pt x="4912" y="202"/>
                  </a:cubicBezTo>
                  <a:lnTo>
                    <a:pt x="4912" y="202"/>
                  </a:lnTo>
                  <a:cubicBezTo>
                    <a:pt x="4912" y="197"/>
                    <a:pt x="4913" y="193"/>
                    <a:pt x="4913" y="189"/>
                  </a:cubicBezTo>
                  <a:lnTo>
                    <a:pt x="4913" y="189"/>
                  </a:lnTo>
                  <a:cubicBezTo>
                    <a:pt x="4914" y="186"/>
                    <a:pt x="4914" y="184"/>
                    <a:pt x="4914" y="182"/>
                  </a:cubicBezTo>
                  <a:lnTo>
                    <a:pt x="4914" y="182"/>
                  </a:lnTo>
                  <a:cubicBezTo>
                    <a:pt x="4914" y="178"/>
                    <a:pt x="4914" y="174"/>
                    <a:pt x="4914" y="170"/>
                  </a:cubicBezTo>
                  <a:lnTo>
                    <a:pt x="4914" y="170"/>
                  </a:lnTo>
                  <a:cubicBezTo>
                    <a:pt x="4914" y="169"/>
                    <a:pt x="4914" y="168"/>
                    <a:pt x="4914" y="167"/>
                  </a:cubicBezTo>
                  <a:lnTo>
                    <a:pt x="4914" y="167"/>
                  </a:lnTo>
                  <a:cubicBezTo>
                    <a:pt x="4914" y="163"/>
                    <a:pt x="4914" y="160"/>
                    <a:pt x="4914" y="156"/>
                  </a:cubicBezTo>
                  <a:lnTo>
                    <a:pt x="4914" y="0"/>
                  </a:lnTo>
                  <a:lnTo>
                    <a:pt x="4914" y="0"/>
                  </a:lnTo>
                  <a:cubicBezTo>
                    <a:pt x="4914" y="5"/>
                    <a:pt x="4914" y="10"/>
                    <a:pt x="4914" y="14"/>
                  </a:cubicBezTo>
                  <a:lnTo>
                    <a:pt x="4914" y="14"/>
                  </a:lnTo>
                  <a:cubicBezTo>
                    <a:pt x="4914" y="18"/>
                    <a:pt x="4914" y="22"/>
                    <a:pt x="4914" y="25"/>
                  </a:cubicBezTo>
                  <a:lnTo>
                    <a:pt x="4914" y="25"/>
                  </a:lnTo>
                  <a:cubicBezTo>
                    <a:pt x="4914" y="28"/>
                    <a:pt x="4914" y="30"/>
                    <a:pt x="4913" y="33"/>
                  </a:cubicBezTo>
                  <a:lnTo>
                    <a:pt x="4913" y="33"/>
                  </a:lnTo>
                  <a:cubicBezTo>
                    <a:pt x="4913" y="37"/>
                    <a:pt x="4912" y="41"/>
                    <a:pt x="4912" y="46"/>
                  </a:cubicBezTo>
                  <a:lnTo>
                    <a:pt x="4912" y="46"/>
                  </a:lnTo>
                  <a:cubicBezTo>
                    <a:pt x="4912" y="48"/>
                    <a:pt x="4912" y="50"/>
                    <a:pt x="4911" y="52"/>
                  </a:cubicBezTo>
                  <a:lnTo>
                    <a:pt x="4911" y="52"/>
                  </a:lnTo>
                  <a:cubicBezTo>
                    <a:pt x="4910" y="58"/>
                    <a:pt x="4910" y="64"/>
                    <a:pt x="4909" y="70"/>
                  </a:cubicBezTo>
                  <a:lnTo>
                    <a:pt x="4909" y="70"/>
                  </a:lnTo>
                  <a:lnTo>
                    <a:pt x="4909" y="70"/>
                  </a:lnTo>
                  <a:lnTo>
                    <a:pt x="4909" y="70"/>
                  </a:lnTo>
                  <a:cubicBezTo>
                    <a:pt x="4908" y="76"/>
                    <a:pt x="4907" y="83"/>
                    <a:pt x="4906" y="89"/>
                  </a:cubicBezTo>
                  <a:lnTo>
                    <a:pt x="4906" y="89"/>
                  </a:lnTo>
                  <a:cubicBezTo>
                    <a:pt x="4905" y="91"/>
                    <a:pt x="4905" y="92"/>
                    <a:pt x="4904" y="94"/>
                  </a:cubicBezTo>
                  <a:lnTo>
                    <a:pt x="4904" y="94"/>
                  </a:lnTo>
                  <a:cubicBezTo>
                    <a:pt x="4903" y="99"/>
                    <a:pt x="4903" y="103"/>
                    <a:pt x="4901" y="108"/>
                  </a:cubicBezTo>
                  <a:lnTo>
                    <a:pt x="4901" y="108"/>
                  </a:lnTo>
                  <a:cubicBezTo>
                    <a:pt x="4901" y="110"/>
                    <a:pt x="4900" y="112"/>
                    <a:pt x="4899" y="115"/>
                  </a:cubicBezTo>
                  <a:lnTo>
                    <a:pt x="4899" y="115"/>
                  </a:lnTo>
                  <a:cubicBezTo>
                    <a:pt x="4898" y="119"/>
                    <a:pt x="4898" y="123"/>
                    <a:pt x="4897" y="127"/>
                  </a:cubicBezTo>
                  <a:lnTo>
                    <a:pt x="4897" y="127"/>
                  </a:lnTo>
                  <a:cubicBezTo>
                    <a:pt x="4896" y="129"/>
                    <a:pt x="4895" y="132"/>
                    <a:pt x="4894" y="134"/>
                  </a:cubicBezTo>
                  <a:lnTo>
                    <a:pt x="4894" y="134"/>
                  </a:lnTo>
                  <a:cubicBezTo>
                    <a:pt x="4893" y="138"/>
                    <a:pt x="4892" y="142"/>
                    <a:pt x="4890" y="145"/>
                  </a:cubicBezTo>
                  <a:lnTo>
                    <a:pt x="4890" y="145"/>
                  </a:lnTo>
                  <a:cubicBezTo>
                    <a:pt x="4890" y="148"/>
                    <a:pt x="4889" y="150"/>
                    <a:pt x="4888" y="152"/>
                  </a:cubicBezTo>
                  <a:lnTo>
                    <a:pt x="4888" y="152"/>
                  </a:lnTo>
                  <a:cubicBezTo>
                    <a:pt x="4887" y="156"/>
                    <a:pt x="4885" y="161"/>
                    <a:pt x="4884" y="165"/>
                  </a:cubicBezTo>
                  <a:lnTo>
                    <a:pt x="4884" y="165"/>
                  </a:lnTo>
                  <a:cubicBezTo>
                    <a:pt x="4882" y="167"/>
                    <a:pt x="4882" y="169"/>
                    <a:pt x="4881" y="171"/>
                  </a:cubicBezTo>
                  <a:lnTo>
                    <a:pt x="4881" y="171"/>
                  </a:lnTo>
                  <a:cubicBezTo>
                    <a:pt x="4879" y="177"/>
                    <a:pt x="4876" y="183"/>
                    <a:pt x="4873" y="190"/>
                  </a:cubicBezTo>
                  <a:lnTo>
                    <a:pt x="4873" y="190"/>
                  </a:lnTo>
                  <a:cubicBezTo>
                    <a:pt x="4872" y="192"/>
                    <a:pt x="4871" y="193"/>
                    <a:pt x="4871" y="195"/>
                  </a:cubicBezTo>
                  <a:lnTo>
                    <a:pt x="4871" y="195"/>
                  </a:lnTo>
                  <a:cubicBezTo>
                    <a:pt x="4868" y="200"/>
                    <a:pt x="4866" y="205"/>
                    <a:pt x="4863" y="210"/>
                  </a:cubicBezTo>
                  <a:lnTo>
                    <a:pt x="4863" y="210"/>
                  </a:lnTo>
                  <a:cubicBezTo>
                    <a:pt x="4863" y="212"/>
                    <a:pt x="4862" y="214"/>
                    <a:pt x="4860" y="216"/>
                  </a:cubicBezTo>
                  <a:lnTo>
                    <a:pt x="4860" y="216"/>
                  </a:lnTo>
                  <a:cubicBezTo>
                    <a:pt x="4858" y="221"/>
                    <a:pt x="4856" y="226"/>
                    <a:pt x="4852" y="230"/>
                  </a:cubicBezTo>
                  <a:lnTo>
                    <a:pt x="4852" y="230"/>
                  </a:lnTo>
                  <a:cubicBezTo>
                    <a:pt x="4852" y="232"/>
                    <a:pt x="4851" y="234"/>
                    <a:pt x="4850" y="235"/>
                  </a:cubicBezTo>
                  <a:lnTo>
                    <a:pt x="4850" y="235"/>
                  </a:lnTo>
                  <a:cubicBezTo>
                    <a:pt x="4846" y="242"/>
                    <a:pt x="4843" y="248"/>
                    <a:pt x="4839" y="254"/>
                  </a:cubicBezTo>
                  <a:lnTo>
                    <a:pt x="4839" y="254"/>
                  </a:lnTo>
                  <a:cubicBezTo>
                    <a:pt x="4838" y="255"/>
                    <a:pt x="4838" y="256"/>
                    <a:pt x="4837" y="257"/>
                  </a:cubicBezTo>
                  <a:lnTo>
                    <a:pt x="4837" y="257"/>
                  </a:lnTo>
                  <a:cubicBezTo>
                    <a:pt x="4832" y="265"/>
                    <a:pt x="4827" y="272"/>
                    <a:pt x="4823" y="279"/>
                  </a:cubicBezTo>
                  <a:lnTo>
                    <a:pt x="4823" y="279"/>
                  </a:lnTo>
                  <a:cubicBezTo>
                    <a:pt x="4822" y="280"/>
                    <a:pt x="4821" y="281"/>
                    <a:pt x="4821" y="282"/>
                  </a:cubicBezTo>
                  <a:lnTo>
                    <a:pt x="4821" y="282"/>
                  </a:lnTo>
                  <a:cubicBezTo>
                    <a:pt x="4815" y="290"/>
                    <a:pt x="4810" y="297"/>
                    <a:pt x="4804" y="305"/>
                  </a:cubicBezTo>
                  <a:lnTo>
                    <a:pt x="4804" y="305"/>
                  </a:lnTo>
                  <a:cubicBezTo>
                    <a:pt x="4803" y="306"/>
                    <a:pt x="4802" y="307"/>
                    <a:pt x="4800" y="309"/>
                  </a:cubicBezTo>
                  <a:lnTo>
                    <a:pt x="4800" y="309"/>
                  </a:lnTo>
                  <a:cubicBezTo>
                    <a:pt x="4795" y="316"/>
                    <a:pt x="4789" y="323"/>
                    <a:pt x="4783" y="331"/>
                  </a:cubicBezTo>
                  <a:lnTo>
                    <a:pt x="4783" y="331"/>
                  </a:lnTo>
                  <a:cubicBezTo>
                    <a:pt x="4782" y="332"/>
                    <a:pt x="4781" y="333"/>
                    <a:pt x="4780" y="334"/>
                  </a:cubicBezTo>
                  <a:lnTo>
                    <a:pt x="4780" y="334"/>
                  </a:lnTo>
                  <a:cubicBezTo>
                    <a:pt x="4773" y="342"/>
                    <a:pt x="4767" y="349"/>
                    <a:pt x="4760" y="356"/>
                  </a:cubicBezTo>
                  <a:lnTo>
                    <a:pt x="4760" y="356"/>
                  </a:lnTo>
                  <a:cubicBezTo>
                    <a:pt x="4760" y="356"/>
                    <a:pt x="4759" y="356"/>
                    <a:pt x="4759" y="357"/>
                  </a:cubicBezTo>
                  <a:lnTo>
                    <a:pt x="4759" y="357"/>
                  </a:lnTo>
                  <a:cubicBezTo>
                    <a:pt x="4753" y="363"/>
                    <a:pt x="4747" y="370"/>
                    <a:pt x="4741" y="376"/>
                  </a:cubicBezTo>
                  <a:lnTo>
                    <a:pt x="4741" y="376"/>
                  </a:lnTo>
                  <a:cubicBezTo>
                    <a:pt x="4739" y="378"/>
                    <a:pt x="4737" y="379"/>
                    <a:pt x="4736" y="381"/>
                  </a:cubicBezTo>
                  <a:lnTo>
                    <a:pt x="4736" y="381"/>
                  </a:lnTo>
                  <a:cubicBezTo>
                    <a:pt x="4729" y="387"/>
                    <a:pt x="4723" y="393"/>
                    <a:pt x="4715" y="399"/>
                  </a:cubicBezTo>
                  <a:lnTo>
                    <a:pt x="4715" y="399"/>
                  </a:lnTo>
                  <a:cubicBezTo>
                    <a:pt x="4715" y="400"/>
                    <a:pt x="4714" y="401"/>
                    <a:pt x="4714" y="401"/>
                  </a:cubicBezTo>
                  <a:lnTo>
                    <a:pt x="4714" y="401"/>
                  </a:lnTo>
                  <a:cubicBezTo>
                    <a:pt x="4708" y="407"/>
                    <a:pt x="4701" y="413"/>
                    <a:pt x="4694" y="418"/>
                  </a:cubicBezTo>
                  <a:lnTo>
                    <a:pt x="4694" y="418"/>
                  </a:lnTo>
                  <a:cubicBezTo>
                    <a:pt x="4692" y="420"/>
                    <a:pt x="4691" y="421"/>
                    <a:pt x="4689" y="422"/>
                  </a:cubicBezTo>
                  <a:lnTo>
                    <a:pt x="4689" y="422"/>
                  </a:lnTo>
                  <a:cubicBezTo>
                    <a:pt x="4682" y="428"/>
                    <a:pt x="4675" y="434"/>
                    <a:pt x="4667" y="440"/>
                  </a:cubicBezTo>
                  <a:lnTo>
                    <a:pt x="4667" y="440"/>
                  </a:lnTo>
                  <a:cubicBezTo>
                    <a:pt x="4666" y="441"/>
                    <a:pt x="4665" y="442"/>
                    <a:pt x="4663" y="443"/>
                  </a:cubicBezTo>
                  <a:lnTo>
                    <a:pt x="4663" y="443"/>
                  </a:lnTo>
                  <a:cubicBezTo>
                    <a:pt x="4657" y="448"/>
                    <a:pt x="4650" y="453"/>
                    <a:pt x="4643" y="458"/>
                  </a:cubicBezTo>
                  <a:lnTo>
                    <a:pt x="4643" y="458"/>
                  </a:lnTo>
                  <a:cubicBezTo>
                    <a:pt x="4641" y="459"/>
                    <a:pt x="4640" y="460"/>
                    <a:pt x="4638" y="461"/>
                  </a:cubicBezTo>
                  <a:lnTo>
                    <a:pt x="4638" y="461"/>
                  </a:lnTo>
                  <a:cubicBezTo>
                    <a:pt x="4630" y="466"/>
                    <a:pt x="4622" y="472"/>
                    <a:pt x="4615" y="478"/>
                  </a:cubicBezTo>
                  <a:lnTo>
                    <a:pt x="4615" y="478"/>
                  </a:lnTo>
                  <a:cubicBezTo>
                    <a:pt x="4613" y="479"/>
                    <a:pt x="4611" y="480"/>
                    <a:pt x="4610" y="481"/>
                  </a:cubicBezTo>
                  <a:lnTo>
                    <a:pt x="4610" y="481"/>
                  </a:lnTo>
                  <a:cubicBezTo>
                    <a:pt x="4602" y="486"/>
                    <a:pt x="4594" y="491"/>
                    <a:pt x="4587" y="495"/>
                  </a:cubicBezTo>
                  <a:lnTo>
                    <a:pt x="4587" y="495"/>
                  </a:lnTo>
                  <a:cubicBezTo>
                    <a:pt x="4586" y="496"/>
                    <a:pt x="4585" y="497"/>
                    <a:pt x="4583" y="498"/>
                  </a:cubicBezTo>
                  <a:lnTo>
                    <a:pt x="4583" y="498"/>
                  </a:lnTo>
                  <a:cubicBezTo>
                    <a:pt x="4575" y="503"/>
                    <a:pt x="4566" y="508"/>
                    <a:pt x="4558" y="513"/>
                  </a:cubicBezTo>
                  <a:lnTo>
                    <a:pt x="4558" y="513"/>
                  </a:lnTo>
                  <a:cubicBezTo>
                    <a:pt x="4556" y="514"/>
                    <a:pt x="4553" y="516"/>
                    <a:pt x="4552" y="517"/>
                  </a:cubicBezTo>
                  <a:lnTo>
                    <a:pt x="4552" y="517"/>
                  </a:lnTo>
                  <a:cubicBezTo>
                    <a:pt x="4543" y="522"/>
                    <a:pt x="4535" y="526"/>
                    <a:pt x="4525" y="531"/>
                  </a:cubicBezTo>
                  <a:lnTo>
                    <a:pt x="4525" y="531"/>
                  </a:lnTo>
                  <a:cubicBezTo>
                    <a:pt x="4525" y="531"/>
                    <a:pt x="4525" y="531"/>
                    <a:pt x="4524" y="531"/>
                  </a:cubicBezTo>
                  <a:lnTo>
                    <a:pt x="4524" y="531"/>
                  </a:lnTo>
                  <a:cubicBezTo>
                    <a:pt x="4515" y="536"/>
                    <a:pt x="4506" y="541"/>
                    <a:pt x="4496" y="546"/>
                  </a:cubicBezTo>
                  <a:lnTo>
                    <a:pt x="4496" y="546"/>
                  </a:lnTo>
                  <a:cubicBezTo>
                    <a:pt x="4494" y="547"/>
                    <a:pt x="4492" y="548"/>
                    <a:pt x="4490" y="549"/>
                  </a:cubicBezTo>
                  <a:lnTo>
                    <a:pt x="4490" y="549"/>
                  </a:lnTo>
                  <a:cubicBezTo>
                    <a:pt x="4481" y="553"/>
                    <a:pt x="4471" y="558"/>
                    <a:pt x="4462" y="563"/>
                  </a:cubicBezTo>
                  <a:lnTo>
                    <a:pt x="4462" y="563"/>
                  </a:lnTo>
                  <a:cubicBezTo>
                    <a:pt x="4460" y="563"/>
                    <a:pt x="4460" y="563"/>
                    <a:pt x="4459" y="564"/>
                  </a:cubicBezTo>
                  <a:lnTo>
                    <a:pt x="4459" y="564"/>
                  </a:lnTo>
                  <a:cubicBezTo>
                    <a:pt x="4449" y="568"/>
                    <a:pt x="4441" y="572"/>
                    <a:pt x="4432" y="575"/>
                  </a:cubicBezTo>
                  <a:lnTo>
                    <a:pt x="4432" y="575"/>
                  </a:lnTo>
                  <a:cubicBezTo>
                    <a:pt x="4429" y="576"/>
                    <a:pt x="4427" y="577"/>
                    <a:pt x="4425" y="578"/>
                  </a:cubicBezTo>
                  <a:lnTo>
                    <a:pt x="4425" y="578"/>
                  </a:lnTo>
                  <a:cubicBezTo>
                    <a:pt x="4415" y="583"/>
                    <a:pt x="4405" y="586"/>
                    <a:pt x="4395" y="591"/>
                  </a:cubicBezTo>
                  <a:lnTo>
                    <a:pt x="4395" y="591"/>
                  </a:lnTo>
                  <a:cubicBezTo>
                    <a:pt x="4393" y="591"/>
                    <a:pt x="4391" y="592"/>
                    <a:pt x="4389" y="593"/>
                  </a:cubicBezTo>
                  <a:lnTo>
                    <a:pt x="4389" y="593"/>
                  </a:lnTo>
                  <a:cubicBezTo>
                    <a:pt x="4381" y="596"/>
                    <a:pt x="4372" y="599"/>
                    <a:pt x="4363" y="602"/>
                  </a:cubicBezTo>
                  <a:lnTo>
                    <a:pt x="4363" y="602"/>
                  </a:lnTo>
                  <a:cubicBezTo>
                    <a:pt x="4361" y="604"/>
                    <a:pt x="4358" y="604"/>
                    <a:pt x="4357" y="605"/>
                  </a:cubicBezTo>
                  <a:lnTo>
                    <a:pt x="4357" y="605"/>
                  </a:lnTo>
                  <a:cubicBezTo>
                    <a:pt x="4346" y="609"/>
                    <a:pt x="4336" y="612"/>
                    <a:pt x="4325" y="615"/>
                  </a:cubicBezTo>
                  <a:lnTo>
                    <a:pt x="4325" y="615"/>
                  </a:lnTo>
                  <a:cubicBezTo>
                    <a:pt x="4323" y="616"/>
                    <a:pt x="4321" y="617"/>
                    <a:pt x="4318" y="618"/>
                  </a:cubicBezTo>
                  <a:lnTo>
                    <a:pt x="4318" y="618"/>
                  </a:lnTo>
                  <a:cubicBezTo>
                    <a:pt x="4309" y="621"/>
                    <a:pt x="4300" y="624"/>
                    <a:pt x="4290" y="626"/>
                  </a:cubicBezTo>
                  <a:lnTo>
                    <a:pt x="4290" y="626"/>
                  </a:lnTo>
                  <a:cubicBezTo>
                    <a:pt x="4288" y="627"/>
                    <a:pt x="4287" y="627"/>
                    <a:pt x="4285" y="628"/>
                  </a:cubicBezTo>
                  <a:lnTo>
                    <a:pt x="4285" y="628"/>
                  </a:lnTo>
                  <a:cubicBezTo>
                    <a:pt x="4273" y="631"/>
                    <a:pt x="4262" y="634"/>
                    <a:pt x="4249" y="638"/>
                  </a:cubicBezTo>
                  <a:lnTo>
                    <a:pt x="4249" y="638"/>
                  </a:lnTo>
                  <a:cubicBezTo>
                    <a:pt x="4247" y="638"/>
                    <a:pt x="4245" y="639"/>
                    <a:pt x="4243" y="640"/>
                  </a:cubicBezTo>
                  <a:lnTo>
                    <a:pt x="4243" y="640"/>
                  </a:lnTo>
                  <a:cubicBezTo>
                    <a:pt x="4231" y="643"/>
                    <a:pt x="4219" y="646"/>
                    <a:pt x="4207" y="648"/>
                  </a:cubicBezTo>
                  <a:lnTo>
                    <a:pt x="4207" y="648"/>
                  </a:lnTo>
                  <a:cubicBezTo>
                    <a:pt x="4205" y="649"/>
                    <a:pt x="4203" y="649"/>
                    <a:pt x="4201" y="649"/>
                  </a:cubicBezTo>
                  <a:lnTo>
                    <a:pt x="4201" y="649"/>
                  </a:lnTo>
                  <a:cubicBezTo>
                    <a:pt x="4189" y="652"/>
                    <a:pt x="4177" y="655"/>
                    <a:pt x="4164" y="657"/>
                  </a:cubicBezTo>
                  <a:lnTo>
                    <a:pt x="4164" y="657"/>
                  </a:lnTo>
                  <a:cubicBezTo>
                    <a:pt x="4164" y="657"/>
                    <a:pt x="4163" y="658"/>
                    <a:pt x="4162" y="658"/>
                  </a:cubicBezTo>
                  <a:lnTo>
                    <a:pt x="4162" y="658"/>
                  </a:lnTo>
                  <a:cubicBezTo>
                    <a:pt x="4149" y="660"/>
                    <a:pt x="4137" y="663"/>
                    <a:pt x="4124" y="665"/>
                  </a:cubicBezTo>
                  <a:lnTo>
                    <a:pt x="4124" y="665"/>
                  </a:lnTo>
                  <a:cubicBezTo>
                    <a:pt x="4121" y="665"/>
                    <a:pt x="4118" y="666"/>
                    <a:pt x="4116" y="667"/>
                  </a:cubicBezTo>
                  <a:lnTo>
                    <a:pt x="4116" y="667"/>
                  </a:lnTo>
                  <a:cubicBezTo>
                    <a:pt x="4107" y="668"/>
                    <a:pt x="4098" y="670"/>
                    <a:pt x="4090" y="671"/>
                  </a:cubicBezTo>
                  <a:lnTo>
                    <a:pt x="4090" y="671"/>
                  </a:lnTo>
                  <a:cubicBezTo>
                    <a:pt x="4089" y="671"/>
                    <a:pt x="4087" y="672"/>
                    <a:pt x="4086" y="672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Poppins" pitchFamily="2" charset="77"/>
              </a:endParaRPr>
            </a:p>
          </p:txBody>
        </p:sp>
        <p:sp>
          <p:nvSpPr>
            <p:cNvPr id="33" name="Freeform 4"/>
            <p:cNvSpPr>
              <a:spLocks noChangeArrowheads="1"/>
            </p:cNvSpPr>
            <p:nvPr/>
          </p:nvSpPr>
          <p:spPr bwMode="auto">
            <a:xfrm>
              <a:off x="8615554" y="11852752"/>
              <a:ext cx="15755744" cy="1054523"/>
            </a:xfrm>
            <a:custGeom>
              <a:avLst/>
              <a:gdLst>
                <a:gd name="T0" fmla="*/ 1016 w 12645"/>
                <a:gd name="T1" fmla="*/ 688 h 847"/>
                <a:gd name="T2" fmla="*/ 932 w 12645"/>
                <a:gd name="T3" fmla="*/ 683 h 847"/>
                <a:gd name="T4" fmla="*/ 892 w 12645"/>
                <a:gd name="T5" fmla="*/ 680 h 847"/>
                <a:gd name="T6" fmla="*/ 845 w 12645"/>
                <a:gd name="T7" fmla="*/ 674 h 847"/>
                <a:gd name="T8" fmla="*/ 805 w 12645"/>
                <a:gd name="T9" fmla="*/ 668 h 847"/>
                <a:gd name="T10" fmla="*/ 745 w 12645"/>
                <a:gd name="T11" fmla="*/ 657 h 847"/>
                <a:gd name="T12" fmla="*/ 706 w 12645"/>
                <a:gd name="T13" fmla="*/ 648 h 847"/>
                <a:gd name="T14" fmla="*/ 632 w 12645"/>
                <a:gd name="T15" fmla="*/ 629 h 847"/>
                <a:gd name="T16" fmla="*/ 591 w 12645"/>
                <a:gd name="T17" fmla="*/ 616 h 847"/>
                <a:gd name="T18" fmla="*/ 532 w 12645"/>
                <a:gd name="T19" fmla="*/ 595 h 847"/>
                <a:gd name="T20" fmla="*/ 496 w 12645"/>
                <a:gd name="T21" fmla="*/ 581 h 847"/>
                <a:gd name="T22" fmla="*/ 443 w 12645"/>
                <a:gd name="T23" fmla="*/ 558 h 847"/>
                <a:gd name="T24" fmla="*/ 411 w 12645"/>
                <a:gd name="T25" fmla="*/ 542 h 847"/>
                <a:gd name="T26" fmla="*/ 361 w 12645"/>
                <a:gd name="T27" fmla="*/ 515 h 847"/>
                <a:gd name="T28" fmla="*/ 328 w 12645"/>
                <a:gd name="T29" fmla="*/ 496 h 847"/>
                <a:gd name="T30" fmla="*/ 285 w 12645"/>
                <a:gd name="T31" fmla="*/ 468 h 847"/>
                <a:gd name="T32" fmla="*/ 255 w 12645"/>
                <a:gd name="T33" fmla="*/ 445 h 847"/>
                <a:gd name="T34" fmla="*/ 215 w 12645"/>
                <a:gd name="T35" fmla="*/ 414 h 847"/>
                <a:gd name="T36" fmla="*/ 190 w 12645"/>
                <a:gd name="T37" fmla="*/ 392 h 847"/>
                <a:gd name="T38" fmla="*/ 155 w 12645"/>
                <a:gd name="T39" fmla="*/ 357 h 847"/>
                <a:gd name="T40" fmla="*/ 134 w 12645"/>
                <a:gd name="T41" fmla="*/ 334 h 847"/>
                <a:gd name="T42" fmla="*/ 104 w 12645"/>
                <a:gd name="T43" fmla="*/ 297 h 847"/>
                <a:gd name="T44" fmla="*/ 87 w 12645"/>
                <a:gd name="T45" fmla="*/ 272 h 847"/>
                <a:gd name="T46" fmla="*/ 63 w 12645"/>
                <a:gd name="T47" fmla="*/ 234 h 847"/>
                <a:gd name="T48" fmla="*/ 50 w 12645"/>
                <a:gd name="T49" fmla="*/ 208 h 847"/>
                <a:gd name="T50" fmla="*/ 32 w 12645"/>
                <a:gd name="T51" fmla="*/ 168 h 847"/>
                <a:gd name="T52" fmla="*/ 23 w 12645"/>
                <a:gd name="T53" fmla="*/ 141 h 847"/>
                <a:gd name="T54" fmla="*/ 11 w 12645"/>
                <a:gd name="T55" fmla="*/ 99 h 847"/>
                <a:gd name="T56" fmla="*/ 6 w 12645"/>
                <a:gd name="T57" fmla="*/ 72 h 847"/>
                <a:gd name="T58" fmla="*/ 1 w 12645"/>
                <a:gd name="T59" fmla="*/ 28 h 847"/>
                <a:gd name="T60" fmla="*/ 0 w 12645"/>
                <a:gd name="T61" fmla="*/ 178 h 847"/>
                <a:gd name="T62" fmla="*/ 3 w 12645"/>
                <a:gd name="T63" fmla="*/ 206 h 847"/>
                <a:gd name="T64" fmla="*/ 10 w 12645"/>
                <a:gd name="T65" fmla="*/ 249 h 847"/>
                <a:gd name="T66" fmla="*/ 16 w 12645"/>
                <a:gd name="T67" fmla="*/ 277 h 847"/>
                <a:gd name="T68" fmla="*/ 30 w 12645"/>
                <a:gd name="T69" fmla="*/ 318 h 847"/>
                <a:gd name="T70" fmla="*/ 41 w 12645"/>
                <a:gd name="T71" fmla="*/ 345 h 847"/>
                <a:gd name="T72" fmla="*/ 60 w 12645"/>
                <a:gd name="T73" fmla="*/ 385 h 847"/>
                <a:gd name="T74" fmla="*/ 76 w 12645"/>
                <a:gd name="T75" fmla="*/ 412 h 847"/>
                <a:gd name="T76" fmla="*/ 101 w 12645"/>
                <a:gd name="T77" fmla="*/ 449 h 847"/>
                <a:gd name="T78" fmla="*/ 122 w 12645"/>
                <a:gd name="T79" fmla="*/ 475 h 847"/>
                <a:gd name="T80" fmla="*/ 153 w 12645"/>
                <a:gd name="T81" fmla="*/ 511 h 847"/>
                <a:gd name="T82" fmla="*/ 177 w 12645"/>
                <a:gd name="T83" fmla="*/ 535 h 847"/>
                <a:gd name="T84" fmla="*/ 214 w 12645"/>
                <a:gd name="T85" fmla="*/ 569 h 847"/>
                <a:gd name="T86" fmla="*/ 239 w 12645"/>
                <a:gd name="T87" fmla="*/ 590 h 847"/>
                <a:gd name="T88" fmla="*/ 281 w 12645"/>
                <a:gd name="T89" fmla="*/ 620 h 847"/>
                <a:gd name="T90" fmla="*/ 309 w 12645"/>
                <a:gd name="T91" fmla="*/ 640 h 847"/>
                <a:gd name="T92" fmla="*/ 355 w 12645"/>
                <a:gd name="T93" fmla="*/ 668 h 847"/>
                <a:gd name="T94" fmla="*/ 386 w 12645"/>
                <a:gd name="T95" fmla="*/ 686 h 847"/>
                <a:gd name="T96" fmla="*/ 436 w 12645"/>
                <a:gd name="T97" fmla="*/ 711 h 847"/>
                <a:gd name="T98" fmla="*/ 470 w 12645"/>
                <a:gd name="T99" fmla="*/ 726 h 847"/>
                <a:gd name="T100" fmla="*/ 523 w 12645"/>
                <a:gd name="T101" fmla="*/ 748 h 847"/>
                <a:gd name="T102" fmla="*/ 558 w 12645"/>
                <a:gd name="T103" fmla="*/ 761 h 847"/>
                <a:gd name="T104" fmla="*/ 599 w 12645"/>
                <a:gd name="T105" fmla="*/ 774 h 847"/>
                <a:gd name="T106" fmla="*/ 665 w 12645"/>
                <a:gd name="T107" fmla="*/ 794 h 847"/>
                <a:gd name="T108" fmla="*/ 708 w 12645"/>
                <a:gd name="T109" fmla="*/ 804 h 847"/>
                <a:gd name="T110" fmla="*/ 745 w 12645"/>
                <a:gd name="T111" fmla="*/ 813 h 847"/>
                <a:gd name="T112" fmla="*/ 805 w 12645"/>
                <a:gd name="T113" fmla="*/ 824 h 847"/>
                <a:gd name="T114" fmla="*/ 838 w 12645"/>
                <a:gd name="T115" fmla="*/ 829 h 847"/>
                <a:gd name="T116" fmla="*/ 874 w 12645"/>
                <a:gd name="T117" fmla="*/ 834 h 847"/>
                <a:gd name="T118" fmla="*/ 922 w 12645"/>
                <a:gd name="T119" fmla="*/ 839 h 847"/>
                <a:gd name="T120" fmla="*/ 961 w 12645"/>
                <a:gd name="T121" fmla="*/ 842 h 847"/>
                <a:gd name="T122" fmla="*/ 1016 w 12645"/>
                <a:gd name="T123" fmla="*/ 845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645" h="847">
                  <a:moveTo>
                    <a:pt x="1072" y="690"/>
                  </a:moveTo>
                  <a:lnTo>
                    <a:pt x="1072" y="690"/>
                  </a:lnTo>
                  <a:cubicBezTo>
                    <a:pt x="1053" y="690"/>
                    <a:pt x="1035" y="689"/>
                    <a:pt x="1016" y="688"/>
                  </a:cubicBezTo>
                  <a:lnTo>
                    <a:pt x="1016" y="688"/>
                  </a:lnTo>
                  <a:lnTo>
                    <a:pt x="1016" y="688"/>
                  </a:lnTo>
                  <a:lnTo>
                    <a:pt x="1016" y="688"/>
                  </a:lnTo>
                  <a:cubicBezTo>
                    <a:pt x="997" y="688"/>
                    <a:pt x="979" y="687"/>
                    <a:pt x="962" y="686"/>
                  </a:cubicBezTo>
                  <a:lnTo>
                    <a:pt x="962" y="686"/>
                  </a:lnTo>
                  <a:cubicBezTo>
                    <a:pt x="959" y="686"/>
                    <a:pt x="958" y="685"/>
                    <a:pt x="956" y="685"/>
                  </a:cubicBezTo>
                  <a:lnTo>
                    <a:pt x="956" y="685"/>
                  </a:lnTo>
                  <a:cubicBezTo>
                    <a:pt x="948" y="685"/>
                    <a:pt x="940" y="684"/>
                    <a:pt x="932" y="683"/>
                  </a:cubicBezTo>
                  <a:lnTo>
                    <a:pt x="932" y="683"/>
                  </a:lnTo>
                  <a:cubicBezTo>
                    <a:pt x="929" y="683"/>
                    <a:pt x="926" y="683"/>
                    <a:pt x="922" y="683"/>
                  </a:cubicBezTo>
                  <a:lnTo>
                    <a:pt x="922" y="683"/>
                  </a:lnTo>
                  <a:cubicBezTo>
                    <a:pt x="916" y="682"/>
                    <a:pt x="910" y="681"/>
                    <a:pt x="903" y="681"/>
                  </a:cubicBezTo>
                  <a:lnTo>
                    <a:pt x="903" y="681"/>
                  </a:lnTo>
                  <a:cubicBezTo>
                    <a:pt x="899" y="680"/>
                    <a:pt x="896" y="680"/>
                    <a:pt x="892" y="680"/>
                  </a:cubicBezTo>
                  <a:lnTo>
                    <a:pt x="892" y="680"/>
                  </a:lnTo>
                  <a:cubicBezTo>
                    <a:pt x="886" y="679"/>
                    <a:pt x="880" y="679"/>
                    <a:pt x="874" y="678"/>
                  </a:cubicBezTo>
                  <a:lnTo>
                    <a:pt x="874" y="678"/>
                  </a:lnTo>
                  <a:cubicBezTo>
                    <a:pt x="871" y="677"/>
                    <a:pt x="867" y="677"/>
                    <a:pt x="863" y="676"/>
                  </a:cubicBezTo>
                  <a:lnTo>
                    <a:pt x="863" y="676"/>
                  </a:lnTo>
                  <a:cubicBezTo>
                    <a:pt x="857" y="675"/>
                    <a:pt x="851" y="675"/>
                    <a:pt x="845" y="674"/>
                  </a:cubicBezTo>
                  <a:lnTo>
                    <a:pt x="845" y="674"/>
                  </a:lnTo>
                  <a:cubicBezTo>
                    <a:pt x="841" y="674"/>
                    <a:pt x="838" y="673"/>
                    <a:pt x="835" y="672"/>
                  </a:cubicBezTo>
                  <a:lnTo>
                    <a:pt x="835" y="672"/>
                  </a:lnTo>
                  <a:cubicBezTo>
                    <a:pt x="825" y="671"/>
                    <a:pt x="816" y="669"/>
                    <a:pt x="806" y="668"/>
                  </a:cubicBezTo>
                  <a:lnTo>
                    <a:pt x="806" y="668"/>
                  </a:lnTo>
                  <a:cubicBezTo>
                    <a:pt x="805" y="668"/>
                    <a:pt x="805" y="668"/>
                    <a:pt x="805" y="668"/>
                  </a:cubicBezTo>
                  <a:lnTo>
                    <a:pt x="805" y="668"/>
                  </a:lnTo>
                  <a:cubicBezTo>
                    <a:pt x="795" y="666"/>
                    <a:pt x="785" y="664"/>
                    <a:pt x="775" y="663"/>
                  </a:cubicBezTo>
                  <a:lnTo>
                    <a:pt x="775" y="663"/>
                  </a:lnTo>
                  <a:cubicBezTo>
                    <a:pt x="772" y="662"/>
                    <a:pt x="769" y="661"/>
                    <a:pt x="766" y="661"/>
                  </a:cubicBezTo>
                  <a:lnTo>
                    <a:pt x="766" y="661"/>
                  </a:lnTo>
                  <a:cubicBezTo>
                    <a:pt x="759" y="659"/>
                    <a:pt x="752" y="658"/>
                    <a:pt x="745" y="657"/>
                  </a:cubicBezTo>
                  <a:lnTo>
                    <a:pt x="745" y="657"/>
                  </a:lnTo>
                  <a:cubicBezTo>
                    <a:pt x="742" y="656"/>
                    <a:pt x="739" y="655"/>
                    <a:pt x="736" y="655"/>
                  </a:cubicBezTo>
                  <a:lnTo>
                    <a:pt x="736" y="655"/>
                  </a:lnTo>
                  <a:cubicBezTo>
                    <a:pt x="728" y="653"/>
                    <a:pt x="721" y="652"/>
                    <a:pt x="713" y="650"/>
                  </a:cubicBezTo>
                  <a:lnTo>
                    <a:pt x="713" y="650"/>
                  </a:lnTo>
                  <a:cubicBezTo>
                    <a:pt x="711" y="649"/>
                    <a:pt x="709" y="648"/>
                    <a:pt x="706" y="648"/>
                  </a:cubicBezTo>
                  <a:lnTo>
                    <a:pt x="706" y="648"/>
                  </a:lnTo>
                  <a:cubicBezTo>
                    <a:pt x="695" y="646"/>
                    <a:pt x="684" y="642"/>
                    <a:pt x="673" y="640"/>
                  </a:cubicBezTo>
                  <a:lnTo>
                    <a:pt x="673" y="640"/>
                  </a:lnTo>
                  <a:cubicBezTo>
                    <a:pt x="670" y="639"/>
                    <a:pt x="668" y="639"/>
                    <a:pt x="665" y="637"/>
                  </a:cubicBezTo>
                  <a:lnTo>
                    <a:pt x="665" y="637"/>
                  </a:lnTo>
                  <a:cubicBezTo>
                    <a:pt x="654" y="635"/>
                    <a:pt x="643" y="632"/>
                    <a:pt x="632" y="629"/>
                  </a:cubicBezTo>
                  <a:lnTo>
                    <a:pt x="632" y="629"/>
                  </a:lnTo>
                  <a:cubicBezTo>
                    <a:pt x="632" y="628"/>
                    <a:pt x="632" y="628"/>
                    <a:pt x="632" y="628"/>
                  </a:cubicBezTo>
                  <a:lnTo>
                    <a:pt x="632" y="628"/>
                  </a:lnTo>
                  <a:cubicBezTo>
                    <a:pt x="621" y="625"/>
                    <a:pt x="610" y="622"/>
                    <a:pt x="599" y="618"/>
                  </a:cubicBezTo>
                  <a:lnTo>
                    <a:pt x="599" y="618"/>
                  </a:lnTo>
                  <a:cubicBezTo>
                    <a:pt x="596" y="618"/>
                    <a:pt x="594" y="617"/>
                    <a:pt x="591" y="616"/>
                  </a:cubicBezTo>
                  <a:lnTo>
                    <a:pt x="591" y="616"/>
                  </a:lnTo>
                  <a:cubicBezTo>
                    <a:pt x="581" y="612"/>
                    <a:pt x="570" y="609"/>
                    <a:pt x="559" y="606"/>
                  </a:cubicBezTo>
                  <a:lnTo>
                    <a:pt x="559" y="606"/>
                  </a:lnTo>
                  <a:cubicBezTo>
                    <a:pt x="558" y="605"/>
                    <a:pt x="556" y="604"/>
                    <a:pt x="554" y="603"/>
                  </a:cubicBezTo>
                  <a:lnTo>
                    <a:pt x="554" y="603"/>
                  </a:lnTo>
                  <a:cubicBezTo>
                    <a:pt x="547" y="601"/>
                    <a:pt x="539" y="598"/>
                    <a:pt x="532" y="595"/>
                  </a:cubicBezTo>
                  <a:lnTo>
                    <a:pt x="532" y="595"/>
                  </a:lnTo>
                  <a:cubicBezTo>
                    <a:pt x="529" y="594"/>
                    <a:pt x="526" y="593"/>
                    <a:pt x="523" y="592"/>
                  </a:cubicBezTo>
                  <a:lnTo>
                    <a:pt x="523" y="592"/>
                  </a:lnTo>
                  <a:cubicBezTo>
                    <a:pt x="516" y="589"/>
                    <a:pt x="509" y="586"/>
                    <a:pt x="501" y="583"/>
                  </a:cubicBezTo>
                  <a:lnTo>
                    <a:pt x="501" y="583"/>
                  </a:lnTo>
                  <a:cubicBezTo>
                    <a:pt x="500" y="583"/>
                    <a:pt x="498" y="582"/>
                    <a:pt x="496" y="581"/>
                  </a:cubicBezTo>
                  <a:lnTo>
                    <a:pt x="496" y="581"/>
                  </a:lnTo>
                  <a:cubicBezTo>
                    <a:pt x="487" y="578"/>
                    <a:pt x="479" y="574"/>
                    <a:pt x="470" y="570"/>
                  </a:cubicBezTo>
                  <a:lnTo>
                    <a:pt x="470" y="570"/>
                  </a:lnTo>
                  <a:cubicBezTo>
                    <a:pt x="468" y="569"/>
                    <a:pt x="465" y="568"/>
                    <a:pt x="463" y="567"/>
                  </a:cubicBezTo>
                  <a:lnTo>
                    <a:pt x="463" y="567"/>
                  </a:lnTo>
                  <a:cubicBezTo>
                    <a:pt x="457" y="564"/>
                    <a:pt x="450" y="561"/>
                    <a:pt x="443" y="558"/>
                  </a:cubicBezTo>
                  <a:lnTo>
                    <a:pt x="443" y="558"/>
                  </a:lnTo>
                  <a:cubicBezTo>
                    <a:pt x="441" y="557"/>
                    <a:pt x="438" y="555"/>
                    <a:pt x="436" y="554"/>
                  </a:cubicBezTo>
                  <a:lnTo>
                    <a:pt x="436" y="554"/>
                  </a:lnTo>
                  <a:cubicBezTo>
                    <a:pt x="427" y="551"/>
                    <a:pt x="419" y="546"/>
                    <a:pt x="411" y="543"/>
                  </a:cubicBezTo>
                  <a:lnTo>
                    <a:pt x="411" y="543"/>
                  </a:lnTo>
                  <a:lnTo>
                    <a:pt x="411" y="542"/>
                  </a:lnTo>
                  <a:lnTo>
                    <a:pt x="411" y="542"/>
                  </a:lnTo>
                  <a:cubicBezTo>
                    <a:pt x="402" y="538"/>
                    <a:pt x="394" y="533"/>
                    <a:pt x="386" y="529"/>
                  </a:cubicBezTo>
                  <a:lnTo>
                    <a:pt x="386" y="529"/>
                  </a:lnTo>
                  <a:cubicBezTo>
                    <a:pt x="384" y="528"/>
                    <a:pt x="381" y="527"/>
                    <a:pt x="379" y="526"/>
                  </a:cubicBezTo>
                  <a:lnTo>
                    <a:pt x="379" y="526"/>
                  </a:lnTo>
                  <a:cubicBezTo>
                    <a:pt x="373" y="523"/>
                    <a:pt x="367" y="519"/>
                    <a:pt x="361" y="515"/>
                  </a:cubicBezTo>
                  <a:lnTo>
                    <a:pt x="361" y="515"/>
                  </a:lnTo>
                  <a:cubicBezTo>
                    <a:pt x="359" y="515"/>
                    <a:pt x="357" y="513"/>
                    <a:pt x="355" y="512"/>
                  </a:cubicBezTo>
                  <a:lnTo>
                    <a:pt x="355" y="512"/>
                  </a:lnTo>
                  <a:cubicBezTo>
                    <a:pt x="346" y="507"/>
                    <a:pt x="339" y="503"/>
                    <a:pt x="331" y="498"/>
                  </a:cubicBezTo>
                  <a:lnTo>
                    <a:pt x="331" y="498"/>
                  </a:lnTo>
                  <a:cubicBezTo>
                    <a:pt x="330" y="497"/>
                    <a:pt x="329" y="497"/>
                    <a:pt x="328" y="496"/>
                  </a:cubicBezTo>
                  <a:lnTo>
                    <a:pt x="328" y="496"/>
                  </a:lnTo>
                  <a:cubicBezTo>
                    <a:pt x="322" y="492"/>
                    <a:pt x="315" y="488"/>
                    <a:pt x="309" y="484"/>
                  </a:cubicBezTo>
                  <a:lnTo>
                    <a:pt x="309" y="484"/>
                  </a:lnTo>
                  <a:cubicBezTo>
                    <a:pt x="307" y="482"/>
                    <a:pt x="304" y="481"/>
                    <a:pt x="302" y="480"/>
                  </a:cubicBezTo>
                  <a:lnTo>
                    <a:pt x="302" y="480"/>
                  </a:lnTo>
                  <a:cubicBezTo>
                    <a:pt x="296" y="475"/>
                    <a:pt x="291" y="472"/>
                    <a:pt x="285" y="468"/>
                  </a:cubicBezTo>
                  <a:lnTo>
                    <a:pt x="285" y="468"/>
                  </a:lnTo>
                  <a:cubicBezTo>
                    <a:pt x="283" y="466"/>
                    <a:pt x="282" y="466"/>
                    <a:pt x="281" y="464"/>
                  </a:cubicBezTo>
                  <a:lnTo>
                    <a:pt x="281" y="464"/>
                  </a:lnTo>
                  <a:cubicBezTo>
                    <a:pt x="273" y="460"/>
                    <a:pt x="266" y="455"/>
                    <a:pt x="260" y="449"/>
                  </a:cubicBezTo>
                  <a:lnTo>
                    <a:pt x="260" y="449"/>
                  </a:lnTo>
                  <a:cubicBezTo>
                    <a:pt x="258" y="448"/>
                    <a:pt x="256" y="447"/>
                    <a:pt x="255" y="445"/>
                  </a:cubicBezTo>
                  <a:lnTo>
                    <a:pt x="255" y="445"/>
                  </a:lnTo>
                  <a:cubicBezTo>
                    <a:pt x="249" y="442"/>
                    <a:pt x="244" y="438"/>
                    <a:pt x="239" y="433"/>
                  </a:cubicBezTo>
                  <a:lnTo>
                    <a:pt x="239" y="433"/>
                  </a:lnTo>
                  <a:cubicBezTo>
                    <a:pt x="237" y="432"/>
                    <a:pt x="235" y="430"/>
                    <a:pt x="233" y="429"/>
                  </a:cubicBezTo>
                  <a:lnTo>
                    <a:pt x="233" y="429"/>
                  </a:lnTo>
                  <a:cubicBezTo>
                    <a:pt x="227" y="424"/>
                    <a:pt x="221" y="419"/>
                    <a:pt x="215" y="414"/>
                  </a:cubicBezTo>
                  <a:lnTo>
                    <a:pt x="215" y="414"/>
                  </a:lnTo>
                  <a:cubicBezTo>
                    <a:pt x="214" y="414"/>
                    <a:pt x="214" y="413"/>
                    <a:pt x="214" y="412"/>
                  </a:cubicBezTo>
                  <a:lnTo>
                    <a:pt x="214" y="412"/>
                  </a:lnTo>
                  <a:cubicBezTo>
                    <a:pt x="207" y="407"/>
                    <a:pt x="201" y="401"/>
                    <a:pt x="195" y="396"/>
                  </a:cubicBezTo>
                  <a:lnTo>
                    <a:pt x="195" y="396"/>
                  </a:lnTo>
                  <a:cubicBezTo>
                    <a:pt x="193" y="395"/>
                    <a:pt x="192" y="393"/>
                    <a:pt x="190" y="392"/>
                  </a:cubicBezTo>
                  <a:lnTo>
                    <a:pt x="190" y="392"/>
                  </a:lnTo>
                  <a:cubicBezTo>
                    <a:pt x="185" y="387"/>
                    <a:pt x="181" y="383"/>
                    <a:pt x="177" y="379"/>
                  </a:cubicBezTo>
                  <a:lnTo>
                    <a:pt x="177" y="379"/>
                  </a:lnTo>
                  <a:cubicBezTo>
                    <a:pt x="175" y="377"/>
                    <a:pt x="173" y="376"/>
                    <a:pt x="172" y="374"/>
                  </a:cubicBezTo>
                  <a:lnTo>
                    <a:pt x="172" y="374"/>
                  </a:lnTo>
                  <a:cubicBezTo>
                    <a:pt x="166" y="369"/>
                    <a:pt x="160" y="362"/>
                    <a:pt x="155" y="357"/>
                  </a:cubicBezTo>
                  <a:lnTo>
                    <a:pt x="155" y="357"/>
                  </a:lnTo>
                  <a:cubicBezTo>
                    <a:pt x="154" y="356"/>
                    <a:pt x="153" y="356"/>
                    <a:pt x="153" y="354"/>
                  </a:cubicBezTo>
                  <a:lnTo>
                    <a:pt x="153" y="354"/>
                  </a:lnTo>
                  <a:cubicBezTo>
                    <a:pt x="148" y="349"/>
                    <a:pt x="144" y="344"/>
                    <a:pt x="139" y="339"/>
                  </a:cubicBezTo>
                  <a:lnTo>
                    <a:pt x="139" y="339"/>
                  </a:lnTo>
                  <a:cubicBezTo>
                    <a:pt x="138" y="337"/>
                    <a:pt x="135" y="335"/>
                    <a:pt x="134" y="334"/>
                  </a:cubicBezTo>
                  <a:lnTo>
                    <a:pt x="134" y="334"/>
                  </a:lnTo>
                  <a:cubicBezTo>
                    <a:pt x="130" y="329"/>
                    <a:pt x="126" y="324"/>
                    <a:pt x="122" y="319"/>
                  </a:cubicBezTo>
                  <a:lnTo>
                    <a:pt x="122" y="319"/>
                  </a:lnTo>
                  <a:cubicBezTo>
                    <a:pt x="121" y="318"/>
                    <a:pt x="120" y="317"/>
                    <a:pt x="118" y="315"/>
                  </a:cubicBezTo>
                  <a:lnTo>
                    <a:pt x="118" y="315"/>
                  </a:lnTo>
                  <a:cubicBezTo>
                    <a:pt x="114" y="309"/>
                    <a:pt x="109" y="303"/>
                    <a:pt x="104" y="297"/>
                  </a:cubicBezTo>
                  <a:lnTo>
                    <a:pt x="104" y="297"/>
                  </a:lnTo>
                  <a:cubicBezTo>
                    <a:pt x="104" y="296"/>
                    <a:pt x="103" y="295"/>
                    <a:pt x="101" y="293"/>
                  </a:cubicBezTo>
                  <a:lnTo>
                    <a:pt x="101" y="293"/>
                  </a:lnTo>
                  <a:cubicBezTo>
                    <a:pt x="98" y="288"/>
                    <a:pt x="94" y="283"/>
                    <a:pt x="91" y="278"/>
                  </a:cubicBezTo>
                  <a:lnTo>
                    <a:pt x="91" y="278"/>
                  </a:lnTo>
                  <a:cubicBezTo>
                    <a:pt x="90" y="276"/>
                    <a:pt x="88" y="274"/>
                    <a:pt x="87" y="272"/>
                  </a:cubicBezTo>
                  <a:lnTo>
                    <a:pt x="87" y="272"/>
                  </a:lnTo>
                  <a:cubicBezTo>
                    <a:pt x="83" y="267"/>
                    <a:pt x="80" y="261"/>
                    <a:pt x="76" y="256"/>
                  </a:cubicBezTo>
                  <a:lnTo>
                    <a:pt x="76" y="256"/>
                  </a:lnTo>
                  <a:cubicBezTo>
                    <a:pt x="76" y="255"/>
                    <a:pt x="76" y="254"/>
                    <a:pt x="75" y="254"/>
                  </a:cubicBezTo>
                  <a:lnTo>
                    <a:pt x="75" y="254"/>
                  </a:lnTo>
                  <a:cubicBezTo>
                    <a:pt x="71" y="247"/>
                    <a:pt x="67" y="241"/>
                    <a:pt x="63" y="234"/>
                  </a:cubicBezTo>
                  <a:lnTo>
                    <a:pt x="63" y="234"/>
                  </a:lnTo>
                  <a:cubicBezTo>
                    <a:pt x="63" y="233"/>
                    <a:pt x="62" y="231"/>
                    <a:pt x="60" y="229"/>
                  </a:cubicBezTo>
                  <a:lnTo>
                    <a:pt x="60" y="229"/>
                  </a:lnTo>
                  <a:cubicBezTo>
                    <a:pt x="58" y="224"/>
                    <a:pt x="55" y="219"/>
                    <a:pt x="52" y="214"/>
                  </a:cubicBezTo>
                  <a:lnTo>
                    <a:pt x="52" y="214"/>
                  </a:lnTo>
                  <a:cubicBezTo>
                    <a:pt x="52" y="212"/>
                    <a:pt x="51" y="210"/>
                    <a:pt x="50" y="208"/>
                  </a:cubicBezTo>
                  <a:lnTo>
                    <a:pt x="50" y="208"/>
                  </a:lnTo>
                  <a:cubicBezTo>
                    <a:pt x="47" y="202"/>
                    <a:pt x="43" y="195"/>
                    <a:pt x="41" y="189"/>
                  </a:cubicBezTo>
                  <a:lnTo>
                    <a:pt x="41" y="189"/>
                  </a:lnTo>
                  <a:cubicBezTo>
                    <a:pt x="40" y="188"/>
                    <a:pt x="40" y="187"/>
                    <a:pt x="40" y="187"/>
                  </a:cubicBezTo>
                  <a:lnTo>
                    <a:pt x="40" y="187"/>
                  </a:lnTo>
                  <a:cubicBezTo>
                    <a:pt x="37" y="181"/>
                    <a:pt x="35" y="175"/>
                    <a:pt x="32" y="168"/>
                  </a:cubicBezTo>
                  <a:lnTo>
                    <a:pt x="32" y="168"/>
                  </a:lnTo>
                  <a:cubicBezTo>
                    <a:pt x="31" y="166"/>
                    <a:pt x="30" y="164"/>
                    <a:pt x="30" y="162"/>
                  </a:cubicBezTo>
                  <a:lnTo>
                    <a:pt x="30" y="162"/>
                  </a:lnTo>
                  <a:cubicBezTo>
                    <a:pt x="28" y="157"/>
                    <a:pt x="26" y="151"/>
                    <a:pt x="24" y="146"/>
                  </a:cubicBezTo>
                  <a:lnTo>
                    <a:pt x="24" y="146"/>
                  </a:lnTo>
                  <a:cubicBezTo>
                    <a:pt x="24" y="145"/>
                    <a:pt x="23" y="143"/>
                    <a:pt x="23" y="141"/>
                  </a:cubicBezTo>
                  <a:lnTo>
                    <a:pt x="23" y="141"/>
                  </a:lnTo>
                  <a:cubicBezTo>
                    <a:pt x="20" y="134"/>
                    <a:pt x="18" y="128"/>
                    <a:pt x="16" y="121"/>
                  </a:cubicBezTo>
                  <a:lnTo>
                    <a:pt x="16" y="121"/>
                  </a:lnTo>
                  <a:cubicBezTo>
                    <a:pt x="16" y="119"/>
                    <a:pt x="16" y="118"/>
                    <a:pt x="15" y="117"/>
                  </a:cubicBezTo>
                  <a:lnTo>
                    <a:pt x="15" y="117"/>
                  </a:lnTo>
                  <a:cubicBezTo>
                    <a:pt x="14" y="111"/>
                    <a:pt x="12" y="105"/>
                    <a:pt x="11" y="99"/>
                  </a:cubicBezTo>
                  <a:lnTo>
                    <a:pt x="11" y="99"/>
                  </a:lnTo>
                  <a:cubicBezTo>
                    <a:pt x="11" y="97"/>
                    <a:pt x="10" y="95"/>
                    <a:pt x="10" y="93"/>
                  </a:cubicBezTo>
                  <a:lnTo>
                    <a:pt x="10" y="93"/>
                  </a:lnTo>
                  <a:cubicBezTo>
                    <a:pt x="8" y="87"/>
                    <a:pt x="7" y="82"/>
                    <a:pt x="7" y="76"/>
                  </a:cubicBezTo>
                  <a:lnTo>
                    <a:pt x="7" y="76"/>
                  </a:lnTo>
                  <a:cubicBezTo>
                    <a:pt x="6" y="74"/>
                    <a:pt x="6" y="73"/>
                    <a:pt x="6" y="72"/>
                  </a:cubicBezTo>
                  <a:lnTo>
                    <a:pt x="6" y="72"/>
                  </a:lnTo>
                  <a:cubicBezTo>
                    <a:pt x="5" y="65"/>
                    <a:pt x="3" y="58"/>
                    <a:pt x="3" y="50"/>
                  </a:cubicBezTo>
                  <a:lnTo>
                    <a:pt x="3" y="50"/>
                  </a:lnTo>
                  <a:cubicBezTo>
                    <a:pt x="2" y="49"/>
                    <a:pt x="2" y="47"/>
                    <a:pt x="2" y="45"/>
                  </a:cubicBezTo>
                  <a:lnTo>
                    <a:pt x="2" y="45"/>
                  </a:lnTo>
                  <a:cubicBezTo>
                    <a:pt x="2" y="39"/>
                    <a:pt x="1" y="34"/>
                    <a:pt x="1" y="28"/>
                  </a:cubicBezTo>
                  <a:lnTo>
                    <a:pt x="1" y="28"/>
                  </a:lnTo>
                  <a:cubicBezTo>
                    <a:pt x="1" y="26"/>
                    <a:pt x="0" y="24"/>
                    <a:pt x="0" y="22"/>
                  </a:cubicBezTo>
                  <a:lnTo>
                    <a:pt x="0" y="22"/>
                  </a:lnTo>
                  <a:cubicBezTo>
                    <a:pt x="0" y="15"/>
                    <a:pt x="0" y="8"/>
                    <a:pt x="0" y="0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164"/>
                    <a:pt x="0" y="171"/>
                    <a:pt x="0" y="178"/>
                  </a:cubicBezTo>
                  <a:lnTo>
                    <a:pt x="0" y="178"/>
                  </a:lnTo>
                  <a:cubicBezTo>
                    <a:pt x="0" y="180"/>
                    <a:pt x="1" y="182"/>
                    <a:pt x="1" y="184"/>
                  </a:cubicBezTo>
                  <a:lnTo>
                    <a:pt x="1" y="184"/>
                  </a:lnTo>
                  <a:cubicBezTo>
                    <a:pt x="1" y="190"/>
                    <a:pt x="2" y="195"/>
                    <a:pt x="2" y="201"/>
                  </a:cubicBezTo>
                  <a:lnTo>
                    <a:pt x="2" y="201"/>
                  </a:lnTo>
                  <a:cubicBezTo>
                    <a:pt x="2" y="203"/>
                    <a:pt x="2" y="204"/>
                    <a:pt x="3" y="206"/>
                  </a:cubicBezTo>
                  <a:lnTo>
                    <a:pt x="3" y="206"/>
                  </a:lnTo>
                  <a:cubicBezTo>
                    <a:pt x="3" y="214"/>
                    <a:pt x="5" y="221"/>
                    <a:pt x="6" y="228"/>
                  </a:cubicBezTo>
                  <a:lnTo>
                    <a:pt x="6" y="228"/>
                  </a:lnTo>
                  <a:cubicBezTo>
                    <a:pt x="6" y="229"/>
                    <a:pt x="6" y="230"/>
                    <a:pt x="7" y="232"/>
                  </a:cubicBezTo>
                  <a:lnTo>
                    <a:pt x="7" y="232"/>
                  </a:lnTo>
                  <a:cubicBezTo>
                    <a:pt x="7" y="238"/>
                    <a:pt x="8" y="244"/>
                    <a:pt x="10" y="249"/>
                  </a:cubicBezTo>
                  <a:lnTo>
                    <a:pt x="10" y="249"/>
                  </a:lnTo>
                  <a:cubicBezTo>
                    <a:pt x="10" y="251"/>
                    <a:pt x="11" y="254"/>
                    <a:pt x="11" y="255"/>
                  </a:cubicBezTo>
                  <a:lnTo>
                    <a:pt x="11" y="255"/>
                  </a:lnTo>
                  <a:cubicBezTo>
                    <a:pt x="12" y="261"/>
                    <a:pt x="14" y="267"/>
                    <a:pt x="15" y="272"/>
                  </a:cubicBezTo>
                  <a:lnTo>
                    <a:pt x="15" y="272"/>
                  </a:lnTo>
                  <a:cubicBezTo>
                    <a:pt x="16" y="274"/>
                    <a:pt x="16" y="275"/>
                    <a:pt x="16" y="277"/>
                  </a:cubicBezTo>
                  <a:lnTo>
                    <a:pt x="16" y="277"/>
                  </a:lnTo>
                  <a:cubicBezTo>
                    <a:pt x="18" y="283"/>
                    <a:pt x="20" y="291"/>
                    <a:pt x="23" y="297"/>
                  </a:cubicBezTo>
                  <a:lnTo>
                    <a:pt x="23" y="297"/>
                  </a:lnTo>
                  <a:cubicBezTo>
                    <a:pt x="23" y="299"/>
                    <a:pt x="24" y="301"/>
                    <a:pt x="24" y="302"/>
                  </a:cubicBezTo>
                  <a:lnTo>
                    <a:pt x="24" y="302"/>
                  </a:lnTo>
                  <a:cubicBezTo>
                    <a:pt x="26" y="308"/>
                    <a:pt x="28" y="313"/>
                    <a:pt x="30" y="318"/>
                  </a:cubicBezTo>
                  <a:lnTo>
                    <a:pt x="30" y="318"/>
                  </a:lnTo>
                  <a:cubicBezTo>
                    <a:pt x="30" y="320"/>
                    <a:pt x="31" y="323"/>
                    <a:pt x="32" y="324"/>
                  </a:cubicBezTo>
                  <a:lnTo>
                    <a:pt x="32" y="324"/>
                  </a:lnTo>
                  <a:cubicBezTo>
                    <a:pt x="35" y="330"/>
                    <a:pt x="37" y="337"/>
                    <a:pt x="40" y="343"/>
                  </a:cubicBezTo>
                  <a:lnTo>
                    <a:pt x="40" y="343"/>
                  </a:lnTo>
                  <a:cubicBezTo>
                    <a:pt x="40" y="343"/>
                    <a:pt x="40" y="344"/>
                    <a:pt x="41" y="345"/>
                  </a:cubicBezTo>
                  <a:lnTo>
                    <a:pt x="41" y="345"/>
                  </a:lnTo>
                  <a:cubicBezTo>
                    <a:pt x="43" y="351"/>
                    <a:pt x="47" y="358"/>
                    <a:pt x="50" y="364"/>
                  </a:cubicBezTo>
                  <a:lnTo>
                    <a:pt x="50" y="364"/>
                  </a:lnTo>
                  <a:cubicBezTo>
                    <a:pt x="51" y="366"/>
                    <a:pt x="52" y="369"/>
                    <a:pt x="52" y="370"/>
                  </a:cubicBezTo>
                  <a:lnTo>
                    <a:pt x="52" y="370"/>
                  </a:lnTo>
                  <a:cubicBezTo>
                    <a:pt x="55" y="375"/>
                    <a:pt x="58" y="380"/>
                    <a:pt x="60" y="385"/>
                  </a:cubicBezTo>
                  <a:lnTo>
                    <a:pt x="60" y="385"/>
                  </a:lnTo>
                  <a:cubicBezTo>
                    <a:pt x="62" y="387"/>
                    <a:pt x="63" y="389"/>
                    <a:pt x="63" y="390"/>
                  </a:cubicBezTo>
                  <a:lnTo>
                    <a:pt x="63" y="390"/>
                  </a:lnTo>
                  <a:cubicBezTo>
                    <a:pt x="67" y="397"/>
                    <a:pt x="71" y="403"/>
                    <a:pt x="75" y="410"/>
                  </a:cubicBezTo>
                  <a:lnTo>
                    <a:pt x="75" y="410"/>
                  </a:lnTo>
                  <a:cubicBezTo>
                    <a:pt x="76" y="411"/>
                    <a:pt x="76" y="411"/>
                    <a:pt x="76" y="412"/>
                  </a:cubicBezTo>
                  <a:lnTo>
                    <a:pt x="76" y="412"/>
                  </a:lnTo>
                  <a:cubicBezTo>
                    <a:pt x="80" y="418"/>
                    <a:pt x="83" y="423"/>
                    <a:pt x="87" y="429"/>
                  </a:cubicBezTo>
                  <a:lnTo>
                    <a:pt x="87" y="429"/>
                  </a:lnTo>
                  <a:cubicBezTo>
                    <a:pt x="88" y="431"/>
                    <a:pt x="90" y="433"/>
                    <a:pt x="91" y="434"/>
                  </a:cubicBezTo>
                  <a:lnTo>
                    <a:pt x="91" y="434"/>
                  </a:lnTo>
                  <a:cubicBezTo>
                    <a:pt x="94" y="439"/>
                    <a:pt x="98" y="444"/>
                    <a:pt x="101" y="449"/>
                  </a:cubicBezTo>
                  <a:lnTo>
                    <a:pt x="101" y="449"/>
                  </a:lnTo>
                  <a:cubicBezTo>
                    <a:pt x="103" y="450"/>
                    <a:pt x="104" y="452"/>
                    <a:pt x="104" y="453"/>
                  </a:cubicBezTo>
                  <a:lnTo>
                    <a:pt x="104" y="453"/>
                  </a:lnTo>
                  <a:cubicBezTo>
                    <a:pt x="109" y="460"/>
                    <a:pt x="114" y="466"/>
                    <a:pt x="118" y="472"/>
                  </a:cubicBezTo>
                  <a:lnTo>
                    <a:pt x="118" y="472"/>
                  </a:lnTo>
                  <a:cubicBezTo>
                    <a:pt x="120" y="473"/>
                    <a:pt x="121" y="474"/>
                    <a:pt x="122" y="475"/>
                  </a:cubicBezTo>
                  <a:lnTo>
                    <a:pt x="122" y="475"/>
                  </a:lnTo>
                  <a:cubicBezTo>
                    <a:pt x="126" y="480"/>
                    <a:pt x="130" y="485"/>
                    <a:pt x="134" y="490"/>
                  </a:cubicBezTo>
                  <a:lnTo>
                    <a:pt x="134" y="490"/>
                  </a:lnTo>
                  <a:cubicBezTo>
                    <a:pt x="135" y="492"/>
                    <a:pt x="138" y="493"/>
                    <a:pt x="139" y="495"/>
                  </a:cubicBezTo>
                  <a:lnTo>
                    <a:pt x="139" y="495"/>
                  </a:lnTo>
                  <a:cubicBezTo>
                    <a:pt x="144" y="501"/>
                    <a:pt x="148" y="505"/>
                    <a:pt x="153" y="511"/>
                  </a:cubicBezTo>
                  <a:lnTo>
                    <a:pt x="153" y="511"/>
                  </a:lnTo>
                  <a:cubicBezTo>
                    <a:pt x="153" y="512"/>
                    <a:pt x="154" y="512"/>
                    <a:pt x="155" y="513"/>
                  </a:cubicBezTo>
                  <a:lnTo>
                    <a:pt x="155" y="513"/>
                  </a:lnTo>
                  <a:cubicBezTo>
                    <a:pt x="160" y="519"/>
                    <a:pt x="166" y="524"/>
                    <a:pt x="172" y="530"/>
                  </a:cubicBezTo>
                  <a:lnTo>
                    <a:pt x="172" y="530"/>
                  </a:lnTo>
                  <a:cubicBezTo>
                    <a:pt x="173" y="532"/>
                    <a:pt x="175" y="533"/>
                    <a:pt x="177" y="535"/>
                  </a:cubicBezTo>
                  <a:lnTo>
                    <a:pt x="177" y="535"/>
                  </a:lnTo>
                  <a:cubicBezTo>
                    <a:pt x="181" y="539"/>
                    <a:pt x="185" y="543"/>
                    <a:pt x="190" y="548"/>
                  </a:cubicBezTo>
                  <a:lnTo>
                    <a:pt x="190" y="548"/>
                  </a:lnTo>
                  <a:cubicBezTo>
                    <a:pt x="192" y="549"/>
                    <a:pt x="193" y="551"/>
                    <a:pt x="195" y="553"/>
                  </a:cubicBezTo>
                  <a:lnTo>
                    <a:pt x="195" y="553"/>
                  </a:lnTo>
                  <a:cubicBezTo>
                    <a:pt x="201" y="558"/>
                    <a:pt x="207" y="564"/>
                    <a:pt x="214" y="569"/>
                  </a:cubicBezTo>
                  <a:lnTo>
                    <a:pt x="214" y="569"/>
                  </a:lnTo>
                  <a:cubicBezTo>
                    <a:pt x="214" y="569"/>
                    <a:pt x="214" y="570"/>
                    <a:pt x="215" y="570"/>
                  </a:cubicBezTo>
                  <a:lnTo>
                    <a:pt x="215" y="570"/>
                  </a:lnTo>
                  <a:cubicBezTo>
                    <a:pt x="221" y="575"/>
                    <a:pt x="227" y="580"/>
                    <a:pt x="233" y="585"/>
                  </a:cubicBezTo>
                  <a:lnTo>
                    <a:pt x="233" y="585"/>
                  </a:lnTo>
                  <a:cubicBezTo>
                    <a:pt x="235" y="587"/>
                    <a:pt x="237" y="588"/>
                    <a:pt x="239" y="590"/>
                  </a:cubicBezTo>
                  <a:lnTo>
                    <a:pt x="239" y="590"/>
                  </a:lnTo>
                  <a:cubicBezTo>
                    <a:pt x="244" y="594"/>
                    <a:pt x="249" y="598"/>
                    <a:pt x="255" y="602"/>
                  </a:cubicBezTo>
                  <a:lnTo>
                    <a:pt x="255" y="602"/>
                  </a:lnTo>
                  <a:cubicBezTo>
                    <a:pt x="256" y="603"/>
                    <a:pt x="258" y="605"/>
                    <a:pt x="260" y="606"/>
                  </a:cubicBezTo>
                  <a:lnTo>
                    <a:pt x="260" y="606"/>
                  </a:lnTo>
                  <a:cubicBezTo>
                    <a:pt x="266" y="611"/>
                    <a:pt x="273" y="616"/>
                    <a:pt x="281" y="620"/>
                  </a:cubicBezTo>
                  <a:lnTo>
                    <a:pt x="281" y="620"/>
                  </a:lnTo>
                  <a:cubicBezTo>
                    <a:pt x="282" y="622"/>
                    <a:pt x="283" y="623"/>
                    <a:pt x="285" y="623"/>
                  </a:cubicBezTo>
                  <a:lnTo>
                    <a:pt x="285" y="623"/>
                  </a:lnTo>
                  <a:cubicBezTo>
                    <a:pt x="290" y="628"/>
                    <a:pt x="296" y="632"/>
                    <a:pt x="302" y="636"/>
                  </a:cubicBezTo>
                  <a:lnTo>
                    <a:pt x="302" y="636"/>
                  </a:lnTo>
                  <a:cubicBezTo>
                    <a:pt x="304" y="637"/>
                    <a:pt x="307" y="639"/>
                    <a:pt x="309" y="640"/>
                  </a:cubicBezTo>
                  <a:lnTo>
                    <a:pt x="309" y="640"/>
                  </a:lnTo>
                  <a:cubicBezTo>
                    <a:pt x="315" y="644"/>
                    <a:pt x="322" y="648"/>
                    <a:pt x="328" y="652"/>
                  </a:cubicBezTo>
                  <a:lnTo>
                    <a:pt x="328" y="652"/>
                  </a:lnTo>
                  <a:cubicBezTo>
                    <a:pt x="329" y="653"/>
                    <a:pt x="330" y="653"/>
                    <a:pt x="331" y="655"/>
                  </a:cubicBezTo>
                  <a:lnTo>
                    <a:pt x="331" y="655"/>
                  </a:lnTo>
                  <a:cubicBezTo>
                    <a:pt x="339" y="659"/>
                    <a:pt x="346" y="664"/>
                    <a:pt x="355" y="668"/>
                  </a:cubicBezTo>
                  <a:lnTo>
                    <a:pt x="355" y="668"/>
                  </a:lnTo>
                  <a:cubicBezTo>
                    <a:pt x="357" y="669"/>
                    <a:pt x="359" y="670"/>
                    <a:pt x="361" y="672"/>
                  </a:cubicBezTo>
                  <a:lnTo>
                    <a:pt x="361" y="672"/>
                  </a:lnTo>
                  <a:cubicBezTo>
                    <a:pt x="367" y="675"/>
                    <a:pt x="373" y="679"/>
                    <a:pt x="379" y="682"/>
                  </a:cubicBezTo>
                  <a:lnTo>
                    <a:pt x="379" y="682"/>
                  </a:lnTo>
                  <a:cubicBezTo>
                    <a:pt x="381" y="683"/>
                    <a:pt x="384" y="685"/>
                    <a:pt x="386" y="686"/>
                  </a:cubicBezTo>
                  <a:lnTo>
                    <a:pt x="386" y="686"/>
                  </a:lnTo>
                  <a:cubicBezTo>
                    <a:pt x="394" y="690"/>
                    <a:pt x="402" y="694"/>
                    <a:pt x="411" y="699"/>
                  </a:cubicBezTo>
                  <a:lnTo>
                    <a:pt x="411" y="699"/>
                  </a:lnTo>
                  <a:lnTo>
                    <a:pt x="411" y="699"/>
                  </a:lnTo>
                  <a:lnTo>
                    <a:pt x="411" y="699"/>
                  </a:lnTo>
                  <a:cubicBezTo>
                    <a:pt x="419" y="703"/>
                    <a:pt x="427" y="707"/>
                    <a:pt x="436" y="711"/>
                  </a:cubicBezTo>
                  <a:lnTo>
                    <a:pt x="436" y="711"/>
                  </a:lnTo>
                  <a:cubicBezTo>
                    <a:pt x="438" y="712"/>
                    <a:pt x="441" y="713"/>
                    <a:pt x="443" y="714"/>
                  </a:cubicBezTo>
                  <a:lnTo>
                    <a:pt x="443" y="714"/>
                  </a:lnTo>
                  <a:cubicBezTo>
                    <a:pt x="450" y="717"/>
                    <a:pt x="457" y="720"/>
                    <a:pt x="463" y="723"/>
                  </a:cubicBezTo>
                  <a:lnTo>
                    <a:pt x="463" y="723"/>
                  </a:lnTo>
                  <a:cubicBezTo>
                    <a:pt x="465" y="724"/>
                    <a:pt x="468" y="726"/>
                    <a:pt x="470" y="726"/>
                  </a:cubicBezTo>
                  <a:lnTo>
                    <a:pt x="470" y="726"/>
                  </a:lnTo>
                  <a:cubicBezTo>
                    <a:pt x="479" y="730"/>
                    <a:pt x="487" y="733"/>
                    <a:pt x="496" y="737"/>
                  </a:cubicBezTo>
                  <a:lnTo>
                    <a:pt x="496" y="737"/>
                  </a:lnTo>
                  <a:cubicBezTo>
                    <a:pt x="498" y="738"/>
                    <a:pt x="500" y="739"/>
                    <a:pt x="501" y="740"/>
                  </a:cubicBezTo>
                  <a:lnTo>
                    <a:pt x="501" y="740"/>
                  </a:lnTo>
                  <a:cubicBezTo>
                    <a:pt x="509" y="743"/>
                    <a:pt x="516" y="745"/>
                    <a:pt x="523" y="748"/>
                  </a:cubicBezTo>
                  <a:lnTo>
                    <a:pt x="523" y="748"/>
                  </a:lnTo>
                  <a:cubicBezTo>
                    <a:pt x="526" y="749"/>
                    <a:pt x="529" y="750"/>
                    <a:pt x="531" y="751"/>
                  </a:cubicBezTo>
                  <a:lnTo>
                    <a:pt x="531" y="751"/>
                  </a:lnTo>
                  <a:cubicBezTo>
                    <a:pt x="539" y="754"/>
                    <a:pt x="547" y="757"/>
                    <a:pt x="554" y="760"/>
                  </a:cubicBezTo>
                  <a:lnTo>
                    <a:pt x="554" y="760"/>
                  </a:lnTo>
                  <a:cubicBezTo>
                    <a:pt x="556" y="761"/>
                    <a:pt x="557" y="761"/>
                    <a:pt x="558" y="761"/>
                  </a:cubicBezTo>
                  <a:lnTo>
                    <a:pt x="558" y="761"/>
                  </a:lnTo>
                  <a:cubicBezTo>
                    <a:pt x="559" y="761"/>
                    <a:pt x="559" y="762"/>
                    <a:pt x="559" y="762"/>
                  </a:cubicBezTo>
                  <a:lnTo>
                    <a:pt x="559" y="762"/>
                  </a:lnTo>
                  <a:cubicBezTo>
                    <a:pt x="570" y="765"/>
                    <a:pt x="581" y="769"/>
                    <a:pt x="591" y="772"/>
                  </a:cubicBezTo>
                  <a:lnTo>
                    <a:pt x="591" y="772"/>
                  </a:lnTo>
                  <a:cubicBezTo>
                    <a:pt x="594" y="773"/>
                    <a:pt x="596" y="774"/>
                    <a:pt x="599" y="774"/>
                  </a:cubicBezTo>
                  <a:lnTo>
                    <a:pt x="599" y="774"/>
                  </a:lnTo>
                  <a:cubicBezTo>
                    <a:pt x="610" y="778"/>
                    <a:pt x="621" y="781"/>
                    <a:pt x="632" y="785"/>
                  </a:cubicBezTo>
                  <a:lnTo>
                    <a:pt x="632" y="785"/>
                  </a:lnTo>
                  <a:lnTo>
                    <a:pt x="632" y="785"/>
                  </a:lnTo>
                  <a:lnTo>
                    <a:pt x="632" y="785"/>
                  </a:lnTo>
                  <a:cubicBezTo>
                    <a:pt x="643" y="788"/>
                    <a:pt x="654" y="791"/>
                    <a:pt x="665" y="794"/>
                  </a:cubicBezTo>
                  <a:lnTo>
                    <a:pt x="665" y="794"/>
                  </a:lnTo>
                  <a:cubicBezTo>
                    <a:pt x="668" y="795"/>
                    <a:pt x="670" y="795"/>
                    <a:pt x="673" y="796"/>
                  </a:cubicBezTo>
                  <a:lnTo>
                    <a:pt x="673" y="796"/>
                  </a:lnTo>
                  <a:cubicBezTo>
                    <a:pt x="684" y="799"/>
                    <a:pt x="695" y="801"/>
                    <a:pt x="706" y="804"/>
                  </a:cubicBezTo>
                  <a:lnTo>
                    <a:pt x="706" y="804"/>
                  </a:lnTo>
                  <a:cubicBezTo>
                    <a:pt x="707" y="804"/>
                    <a:pt x="707" y="804"/>
                    <a:pt x="708" y="804"/>
                  </a:cubicBezTo>
                  <a:lnTo>
                    <a:pt x="708" y="804"/>
                  </a:lnTo>
                  <a:cubicBezTo>
                    <a:pt x="710" y="805"/>
                    <a:pt x="712" y="806"/>
                    <a:pt x="713" y="806"/>
                  </a:cubicBezTo>
                  <a:lnTo>
                    <a:pt x="713" y="806"/>
                  </a:lnTo>
                  <a:cubicBezTo>
                    <a:pt x="721" y="807"/>
                    <a:pt x="728" y="809"/>
                    <a:pt x="736" y="811"/>
                  </a:cubicBezTo>
                  <a:lnTo>
                    <a:pt x="736" y="811"/>
                  </a:lnTo>
                  <a:cubicBezTo>
                    <a:pt x="739" y="811"/>
                    <a:pt x="742" y="812"/>
                    <a:pt x="745" y="813"/>
                  </a:cubicBezTo>
                  <a:lnTo>
                    <a:pt x="745" y="813"/>
                  </a:lnTo>
                  <a:cubicBezTo>
                    <a:pt x="752" y="814"/>
                    <a:pt x="759" y="815"/>
                    <a:pt x="766" y="817"/>
                  </a:cubicBezTo>
                  <a:lnTo>
                    <a:pt x="766" y="817"/>
                  </a:lnTo>
                  <a:cubicBezTo>
                    <a:pt x="769" y="817"/>
                    <a:pt x="772" y="818"/>
                    <a:pt x="775" y="819"/>
                  </a:cubicBezTo>
                  <a:lnTo>
                    <a:pt x="775" y="819"/>
                  </a:lnTo>
                  <a:cubicBezTo>
                    <a:pt x="785" y="820"/>
                    <a:pt x="795" y="822"/>
                    <a:pt x="805" y="824"/>
                  </a:cubicBezTo>
                  <a:lnTo>
                    <a:pt x="805" y="824"/>
                  </a:lnTo>
                  <a:cubicBezTo>
                    <a:pt x="805" y="824"/>
                    <a:pt x="805" y="824"/>
                    <a:pt x="806" y="824"/>
                  </a:cubicBezTo>
                  <a:lnTo>
                    <a:pt x="806" y="824"/>
                  </a:lnTo>
                  <a:cubicBezTo>
                    <a:pt x="816" y="826"/>
                    <a:pt x="825" y="827"/>
                    <a:pt x="835" y="828"/>
                  </a:cubicBezTo>
                  <a:lnTo>
                    <a:pt x="835" y="828"/>
                  </a:lnTo>
                  <a:cubicBezTo>
                    <a:pt x="836" y="829"/>
                    <a:pt x="837" y="829"/>
                    <a:pt x="838" y="829"/>
                  </a:cubicBezTo>
                  <a:lnTo>
                    <a:pt x="838" y="829"/>
                  </a:lnTo>
                  <a:cubicBezTo>
                    <a:pt x="840" y="830"/>
                    <a:pt x="843" y="830"/>
                    <a:pt x="845" y="830"/>
                  </a:cubicBezTo>
                  <a:lnTo>
                    <a:pt x="845" y="830"/>
                  </a:lnTo>
                  <a:cubicBezTo>
                    <a:pt x="851" y="831"/>
                    <a:pt x="857" y="831"/>
                    <a:pt x="863" y="833"/>
                  </a:cubicBezTo>
                  <a:lnTo>
                    <a:pt x="863" y="833"/>
                  </a:lnTo>
                  <a:cubicBezTo>
                    <a:pt x="867" y="833"/>
                    <a:pt x="871" y="833"/>
                    <a:pt x="874" y="834"/>
                  </a:cubicBezTo>
                  <a:lnTo>
                    <a:pt x="874" y="834"/>
                  </a:lnTo>
                  <a:cubicBezTo>
                    <a:pt x="880" y="835"/>
                    <a:pt x="886" y="835"/>
                    <a:pt x="892" y="836"/>
                  </a:cubicBezTo>
                  <a:lnTo>
                    <a:pt x="892" y="836"/>
                  </a:lnTo>
                  <a:cubicBezTo>
                    <a:pt x="896" y="836"/>
                    <a:pt x="899" y="837"/>
                    <a:pt x="903" y="837"/>
                  </a:cubicBezTo>
                  <a:lnTo>
                    <a:pt x="903" y="837"/>
                  </a:lnTo>
                  <a:cubicBezTo>
                    <a:pt x="910" y="837"/>
                    <a:pt x="916" y="838"/>
                    <a:pt x="922" y="839"/>
                  </a:cubicBezTo>
                  <a:lnTo>
                    <a:pt x="922" y="839"/>
                  </a:lnTo>
                  <a:cubicBezTo>
                    <a:pt x="926" y="839"/>
                    <a:pt x="929" y="839"/>
                    <a:pt x="932" y="840"/>
                  </a:cubicBezTo>
                  <a:lnTo>
                    <a:pt x="932" y="840"/>
                  </a:lnTo>
                  <a:cubicBezTo>
                    <a:pt x="940" y="841"/>
                    <a:pt x="948" y="841"/>
                    <a:pt x="956" y="842"/>
                  </a:cubicBezTo>
                  <a:lnTo>
                    <a:pt x="956" y="842"/>
                  </a:lnTo>
                  <a:cubicBezTo>
                    <a:pt x="958" y="842"/>
                    <a:pt x="959" y="842"/>
                    <a:pt x="961" y="842"/>
                  </a:cubicBezTo>
                  <a:lnTo>
                    <a:pt x="961" y="842"/>
                  </a:lnTo>
                  <a:cubicBezTo>
                    <a:pt x="961" y="842"/>
                    <a:pt x="961" y="842"/>
                    <a:pt x="962" y="842"/>
                  </a:cubicBezTo>
                  <a:lnTo>
                    <a:pt x="962" y="842"/>
                  </a:lnTo>
                  <a:cubicBezTo>
                    <a:pt x="979" y="843"/>
                    <a:pt x="997" y="844"/>
                    <a:pt x="1016" y="845"/>
                  </a:cubicBezTo>
                  <a:lnTo>
                    <a:pt x="1016" y="845"/>
                  </a:lnTo>
                  <a:lnTo>
                    <a:pt x="1016" y="845"/>
                  </a:lnTo>
                  <a:lnTo>
                    <a:pt x="1016" y="845"/>
                  </a:lnTo>
                  <a:cubicBezTo>
                    <a:pt x="1035" y="846"/>
                    <a:pt x="1053" y="846"/>
                    <a:pt x="1072" y="846"/>
                  </a:cubicBezTo>
                  <a:lnTo>
                    <a:pt x="12644" y="846"/>
                  </a:lnTo>
                  <a:lnTo>
                    <a:pt x="12644" y="690"/>
                  </a:lnTo>
                  <a:lnTo>
                    <a:pt x="1072" y="69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Poppins" pitchFamily="2" charset="77"/>
              </a:endParaRPr>
            </a:p>
          </p:txBody>
        </p:sp>
        <p:sp>
          <p:nvSpPr>
            <p:cNvPr id="34" name="Freeform 5"/>
            <p:cNvSpPr>
              <a:spLocks noChangeArrowheads="1"/>
            </p:cNvSpPr>
            <p:nvPr/>
          </p:nvSpPr>
          <p:spPr bwMode="auto">
            <a:xfrm>
              <a:off x="-247" y="10587783"/>
              <a:ext cx="14748830" cy="400990"/>
            </a:xfrm>
            <a:custGeom>
              <a:avLst/>
              <a:gdLst>
                <a:gd name="T0" fmla="*/ 14461078 w 11840"/>
                <a:gd name="T1" fmla="*/ 196759 h 322"/>
                <a:gd name="T2" fmla="*/ 14500940 w 11840"/>
                <a:gd name="T3" fmla="*/ 200495 h 322"/>
                <a:gd name="T4" fmla="*/ 14513397 w 11840"/>
                <a:gd name="T5" fmla="*/ 201740 h 322"/>
                <a:gd name="T6" fmla="*/ 14534573 w 11840"/>
                <a:gd name="T7" fmla="*/ 206722 h 322"/>
                <a:gd name="T8" fmla="*/ 14537065 w 11840"/>
                <a:gd name="T9" fmla="*/ 206722 h 322"/>
                <a:gd name="T10" fmla="*/ 14561978 w 11840"/>
                <a:gd name="T11" fmla="*/ 214193 h 322"/>
                <a:gd name="T12" fmla="*/ 14580663 w 11840"/>
                <a:gd name="T13" fmla="*/ 220420 h 322"/>
                <a:gd name="T14" fmla="*/ 14598103 w 11840"/>
                <a:gd name="T15" fmla="*/ 226647 h 322"/>
                <a:gd name="T16" fmla="*/ 14601840 w 11840"/>
                <a:gd name="T17" fmla="*/ 227892 h 322"/>
                <a:gd name="T18" fmla="*/ 14618034 w 11840"/>
                <a:gd name="T19" fmla="*/ 235364 h 322"/>
                <a:gd name="T20" fmla="*/ 14632982 w 11840"/>
                <a:gd name="T21" fmla="*/ 242836 h 322"/>
                <a:gd name="T22" fmla="*/ 14646684 w 11840"/>
                <a:gd name="T23" fmla="*/ 250307 h 322"/>
                <a:gd name="T24" fmla="*/ 14650421 w 11840"/>
                <a:gd name="T25" fmla="*/ 252798 h 322"/>
                <a:gd name="T26" fmla="*/ 14664124 w 11840"/>
                <a:gd name="T27" fmla="*/ 261515 h 322"/>
                <a:gd name="T28" fmla="*/ 14676581 w 11840"/>
                <a:gd name="T29" fmla="*/ 271478 h 322"/>
                <a:gd name="T30" fmla="*/ 14687792 w 11840"/>
                <a:gd name="T31" fmla="*/ 280195 h 322"/>
                <a:gd name="T32" fmla="*/ 14691529 w 11840"/>
                <a:gd name="T33" fmla="*/ 283931 h 322"/>
                <a:gd name="T34" fmla="*/ 14701494 w 11840"/>
                <a:gd name="T35" fmla="*/ 293893 h 322"/>
                <a:gd name="T36" fmla="*/ 14711460 w 11840"/>
                <a:gd name="T37" fmla="*/ 305101 h 322"/>
                <a:gd name="T38" fmla="*/ 14718934 w 11840"/>
                <a:gd name="T39" fmla="*/ 316309 h 322"/>
                <a:gd name="T40" fmla="*/ 14721425 w 11840"/>
                <a:gd name="T41" fmla="*/ 318800 h 322"/>
                <a:gd name="T42" fmla="*/ 14730145 w 11840"/>
                <a:gd name="T43" fmla="*/ 332498 h 322"/>
                <a:gd name="T44" fmla="*/ 14735128 w 11840"/>
                <a:gd name="T45" fmla="*/ 342460 h 322"/>
                <a:gd name="T46" fmla="*/ 14740110 w 11840"/>
                <a:gd name="T47" fmla="*/ 356159 h 322"/>
                <a:gd name="T48" fmla="*/ 14741356 w 11840"/>
                <a:gd name="T49" fmla="*/ 358649 h 322"/>
                <a:gd name="T50" fmla="*/ 14745093 w 11840"/>
                <a:gd name="T51" fmla="*/ 373593 h 322"/>
                <a:gd name="T52" fmla="*/ 14746339 w 11840"/>
                <a:gd name="T53" fmla="*/ 383556 h 322"/>
                <a:gd name="T54" fmla="*/ 14747584 w 11840"/>
                <a:gd name="T55" fmla="*/ 399745 h 322"/>
                <a:gd name="T56" fmla="*/ 14746339 w 11840"/>
                <a:gd name="T57" fmla="*/ 191778 h 322"/>
                <a:gd name="T58" fmla="*/ 14746339 w 11840"/>
                <a:gd name="T59" fmla="*/ 189287 h 322"/>
                <a:gd name="T60" fmla="*/ 14745093 w 11840"/>
                <a:gd name="T61" fmla="*/ 175589 h 322"/>
                <a:gd name="T62" fmla="*/ 14741356 w 11840"/>
                <a:gd name="T63" fmla="*/ 163136 h 322"/>
                <a:gd name="T64" fmla="*/ 14736373 w 11840"/>
                <a:gd name="T65" fmla="*/ 150683 h 322"/>
                <a:gd name="T66" fmla="*/ 14735128 w 11840"/>
                <a:gd name="T67" fmla="*/ 148192 h 322"/>
                <a:gd name="T68" fmla="*/ 14728899 w 11840"/>
                <a:gd name="T69" fmla="*/ 135739 h 322"/>
                <a:gd name="T70" fmla="*/ 14721425 w 11840"/>
                <a:gd name="T71" fmla="*/ 124531 h 322"/>
                <a:gd name="T72" fmla="*/ 14712705 w 11840"/>
                <a:gd name="T73" fmla="*/ 113323 h 322"/>
                <a:gd name="T74" fmla="*/ 14711460 w 11840"/>
                <a:gd name="T75" fmla="*/ 110833 h 322"/>
                <a:gd name="T76" fmla="*/ 14701494 w 11840"/>
                <a:gd name="T77" fmla="*/ 99625 h 322"/>
                <a:gd name="T78" fmla="*/ 14691529 w 11840"/>
                <a:gd name="T79" fmla="*/ 89662 h 322"/>
                <a:gd name="T80" fmla="*/ 14679072 w 11840"/>
                <a:gd name="T81" fmla="*/ 78455 h 322"/>
                <a:gd name="T82" fmla="*/ 14676581 w 11840"/>
                <a:gd name="T83" fmla="*/ 77209 h 322"/>
                <a:gd name="T84" fmla="*/ 14661633 w 11840"/>
                <a:gd name="T85" fmla="*/ 66001 h 322"/>
                <a:gd name="T86" fmla="*/ 14650421 w 11840"/>
                <a:gd name="T87" fmla="*/ 58530 h 322"/>
                <a:gd name="T88" fmla="*/ 14635473 w 11840"/>
                <a:gd name="T89" fmla="*/ 49812 h 322"/>
                <a:gd name="T90" fmla="*/ 14632982 w 11840"/>
                <a:gd name="T91" fmla="*/ 47322 h 322"/>
                <a:gd name="T92" fmla="*/ 14614297 w 11840"/>
                <a:gd name="T93" fmla="*/ 38605 h 322"/>
                <a:gd name="T94" fmla="*/ 14601840 w 11840"/>
                <a:gd name="T95" fmla="*/ 33623 h 322"/>
                <a:gd name="T96" fmla="*/ 14583155 w 11840"/>
                <a:gd name="T97" fmla="*/ 26152 h 322"/>
                <a:gd name="T98" fmla="*/ 14581909 w 11840"/>
                <a:gd name="T99" fmla="*/ 26152 h 322"/>
                <a:gd name="T100" fmla="*/ 14561978 w 11840"/>
                <a:gd name="T101" fmla="*/ 18680 h 322"/>
                <a:gd name="T102" fmla="*/ 14556996 w 11840"/>
                <a:gd name="T103" fmla="*/ 18680 h 322"/>
                <a:gd name="T104" fmla="*/ 14535819 w 11840"/>
                <a:gd name="T105" fmla="*/ 12453 h 322"/>
                <a:gd name="T106" fmla="*/ 14534573 w 11840"/>
                <a:gd name="T107" fmla="*/ 12453 h 322"/>
                <a:gd name="T108" fmla="*/ 14513397 w 11840"/>
                <a:gd name="T109" fmla="*/ 7472 h 322"/>
                <a:gd name="T110" fmla="*/ 14500940 w 11840"/>
                <a:gd name="T111" fmla="*/ 6227 h 322"/>
                <a:gd name="T112" fmla="*/ 14495957 w 11840"/>
                <a:gd name="T113" fmla="*/ 4981 h 322"/>
                <a:gd name="T114" fmla="*/ 14461078 w 11840"/>
                <a:gd name="T115" fmla="*/ 1245 h 322"/>
                <a:gd name="T116" fmla="*/ 14461078 w 11840"/>
                <a:gd name="T117" fmla="*/ 1245 h 322"/>
                <a:gd name="T118" fmla="*/ 0 w 11840"/>
                <a:gd name="T119" fmla="*/ 194268 h 322"/>
                <a:gd name="T120" fmla="*/ 14461078 w 11840"/>
                <a:gd name="T121" fmla="*/ 195514 h 3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1840" h="322">
                  <a:moveTo>
                    <a:pt x="11609" y="157"/>
                  </a:moveTo>
                  <a:lnTo>
                    <a:pt x="11609" y="158"/>
                  </a:lnTo>
                  <a:cubicBezTo>
                    <a:pt x="11619" y="158"/>
                    <a:pt x="11628" y="159"/>
                    <a:pt x="11637" y="160"/>
                  </a:cubicBezTo>
                  <a:cubicBezTo>
                    <a:pt x="11638" y="161"/>
                    <a:pt x="11640" y="161"/>
                    <a:pt x="11641" y="161"/>
                  </a:cubicBezTo>
                  <a:cubicBezTo>
                    <a:pt x="11644" y="161"/>
                    <a:pt x="11648" y="162"/>
                    <a:pt x="11651" y="162"/>
                  </a:cubicBezTo>
                  <a:cubicBezTo>
                    <a:pt x="11653" y="162"/>
                    <a:pt x="11654" y="163"/>
                    <a:pt x="11656" y="163"/>
                  </a:cubicBezTo>
                  <a:cubicBezTo>
                    <a:pt x="11660" y="164"/>
                    <a:pt x="11663" y="165"/>
                    <a:pt x="11668" y="166"/>
                  </a:cubicBezTo>
                  <a:cubicBezTo>
                    <a:pt x="11668" y="166"/>
                    <a:pt x="11669" y="166"/>
                    <a:pt x="11670" y="166"/>
                  </a:cubicBezTo>
                  <a:cubicBezTo>
                    <a:pt x="11675" y="167"/>
                    <a:pt x="11680" y="169"/>
                    <a:pt x="11686" y="171"/>
                  </a:cubicBezTo>
                  <a:cubicBezTo>
                    <a:pt x="11687" y="171"/>
                    <a:pt x="11689" y="171"/>
                    <a:pt x="11690" y="172"/>
                  </a:cubicBezTo>
                  <a:cubicBezTo>
                    <a:pt x="11695" y="173"/>
                    <a:pt x="11700" y="175"/>
                    <a:pt x="11705" y="177"/>
                  </a:cubicBezTo>
                  <a:cubicBezTo>
                    <a:pt x="11706" y="177"/>
                    <a:pt x="11706" y="177"/>
                    <a:pt x="11707" y="177"/>
                  </a:cubicBezTo>
                  <a:cubicBezTo>
                    <a:pt x="11711" y="178"/>
                    <a:pt x="11714" y="180"/>
                    <a:pt x="11719" y="182"/>
                  </a:cubicBezTo>
                  <a:cubicBezTo>
                    <a:pt x="11720" y="182"/>
                    <a:pt x="11721" y="183"/>
                    <a:pt x="11722" y="183"/>
                  </a:cubicBezTo>
                  <a:cubicBezTo>
                    <a:pt x="11725" y="184"/>
                    <a:pt x="11729" y="186"/>
                    <a:pt x="11732" y="188"/>
                  </a:cubicBezTo>
                  <a:cubicBezTo>
                    <a:pt x="11732" y="188"/>
                    <a:pt x="11734" y="188"/>
                    <a:pt x="11735" y="189"/>
                  </a:cubicBezTo>
                  <a:cubicBezTo>
                    <a:pt x="11739" y="190"/>
                    <a:pt x="11743" y="193"/>
                    <a:pt x="11747" y="195"/>
                  </a:cubicBezTo>
                  <a:cubicBezTo>
                    <a:pt x="11747" y="195"/>
                    <a:pt x="11748" y="195"/>
                    <a:pt x="11749" y="196"/>
                  </a:cubicBezTo>
                  <a:cubicBezTo>
                    <a:pt x="11752" y="198"/>
                    <a:pt x="11755" y="200"/>
                    <a:pt x="11758" y="201"/>
                  </a:cubicBezTo>
                  <a:cubicBezTo>
                    <a:pt x="11759" y="201"/>
                    <a:pt x="11760" y="203"/>
                    <a:pt x="11761" y="203"/>
                  </a:cubicBezTo>
                  <a:cubicBezTo>
                    <a:pt x="11764" y="205"/>
                    <a:pt x="11767" y="207"/>
                    <a:pt x="11770" y="210"/>
                  </a:cubicBezTo>
                  <a:cubicBezTo>
                    <a:pt x="11771" y="210"/>
                    <a:pt x="11772" y="210"/>
                    <a:pt x="11772" y="210"/>
                  </a:cubicBezTo>
                  <a:cubicBezTo>
                    <a:pt x="11775" y="213"/>
                    <a:pt x="11778" y="215"/>
                    <a:pt x="11782" y="218"/>
                  </a:cubicBezTo>
                  <a:cubicBezTo>
                    <a:pt x="11783" y="218"/>
                    <a:pt x="11783" y="219"/>
                    <a:pt x="11784" y="219"/>
                  </a:cubicBezTo>
                  <a:cubicBezTo>
                    <a:pt x="11787" y="222"/>
                    <a:pt x="11789" y="224"/>
                    <a:pt x="11791" y="225"/>
                  </a:cubicBezTo>
                  <a:cubicBezTo>
                    <a:pt x="11792" y="226"/>
                    <a:pt x="11793" y="227"/>
                    <a:pt x="11794" y="228"/>
                  </a:cubicBezTo>
                  <a:cubicBezTo>
                    <a:pt x="11797" y="230"/>
                    <a:pt x="11799" y="234"/>
                    <a:pt x="11802" y="236"/>
                  </a:cubicBezTo>
                  <a:cubicBezTo>
                    <a:pt x="11805" y="240"/>
                    <a:pt x="11807" y="242"/>
                    <a:pt x="11810" y="245"/>
                  </a:cubicBezTo>
                  <a:cubicBezTo>
                    <a:pt x="11810" y="246"/>
                    <a:pt x="11811" y="246"/>
                    <a:pt x="11811" y="247"/>
                  </a:cubicBezTo>
                  <a:cubicBezTo>
                    <a:pt x="11813" y="249"/>
                    <a:pt x="11815" y="252"/>
                    <a:pt x="11816" y="254"/>
                  </a:cubicBezTo>
                  <a:cubicBezTo>
                    <a:pt x="11817" y="255"/>
                    <a:pt x="11817" y="256"/>
                    <a:pt x="11818" y="256"/>
                  </a:cubicBezTo>
                  <a:cubicBezTo>
                    <a:pt x="11820" y="259"/>
                    <a:pt x="11822" y="262"/>
                    <a:pt x="11824" y="265"/>
                  </a:cubicBezTo>
                  <a:cubicBezTo>
                    <a:pt x="11824" y="266"/>
                    <a:pt x="11824" y="266"/>
                    <a:pt x="11825" y="267"/>
                  </a:cubicBezTo>
                  <a:cubicBezTo>
                    <a:pt x="11826" y="269"/>
                    <a:pt x="11827" y="273"/>
                    <a:pt x="11829" y="275"/>
                  </a:cubicBezTo>
                  <a:cubicBezTo>
                    <a:pt x="11829" y="276"/>
                    <a:pt x="11830" y="277"/>
                    <a:pt x="11830" y="278"/>
                  </a:cubicBezTo>
                  <a:cubicBezTo>
                    <a:pt x="11831" y="281"/>
                    <a:pt x="11832" y="283"/>
                    <a:pt x="11833" y="286"/>
                  </a:cubicBezTo>
                  <a:cubicBezTo>
                    <a:pt x="11834" y="287"/>
                    <a:pt x="11834" y="287"/>
                    <a:pt x="11834" y="288"/>
                  </a:cubicBezTo>
                  <a:cubicBezTo>
                    <a:pt x="11835" y="291"/>
                    <a:pt x="11836" y="294"/>
                    <a:pt x="11837" y="298"/>
                  </a:cubicBezTo>
                  <a:cubicBezTo>
                    <a:pt x="11837" y="298"/>
                    <a:pt x="11837" y="299"/>
                    <a:pt x="11837" y="300"/>
                  </a:cubicBezTo>
                  <a:cubicBezTo>
                    <a:pt x="11837" y="303"/>
                    <a:pt x="11838" y="305"/>
                    <a:pt x="11838" y="308"/>
                  </a:cubicBezTo>
                  <a:cubicBezTo>
                    <a:pt x="11838" y="309"/>
                    <a:pt x="11838" y="310"/>
                    <a:pt x="11838" y="311"/>
                  </a:cubicBezTo>
                  <a:cubicBezTo>
                    <a:pt x="11839" y="314"/>
                    <a:pt x="11839" y="318"/>
                    <a:pt x="11839" y="321"/>
                  </a:cubicBezTo>
                  <a:lnTo>
                    <a:pt x="11839" y="165"/>
                  </a:lnTo>
                  <a:cubicBezTo>
                    <a:pt x="11839" y="162"/>
                    <a:pt x="11839" y="158"/>
                    <a:pt x="11838" y="154"/>
                  </a:cubicBezTo>
                  <a:cubicBezTo>
                    <a:pt x="11838" y="154"/>
                    <a:pt x="11838" y="153"/>
                    <a:pt x="11838" y="152"/>
                  </a:cubicBezTo>
                  <a:cubicBezTo>
                    <a:pt x="11838" y="149"/>
                    <a:pt x="11837" y="147"/>
                    <a:pt x="11837" y="144"/>
                  </a:cubicBezTo>
                  <a:cubicBezTo>
                    <a:pt x="11837" y="143"/>
                    <a:pt x="11837" y="142"/>
                    <a:pt x="11837" y="141"/>
                  </a:cubicBezTo>
                  <a:cubicBezTo>
                    <a:pt x="11836" y="138"/>
                    <a:pt x="11835" y="135"/>
                    <a:pt x="11834" y="131"/>
                  </a:cubicBezTo>
                  <a:cubicBezTo>
                    <a:pt x="11834" y="131"/>
                    <a:pt x="11834" y="130"/>
                    <a:pt x="11833" y="130"/>
                  </a:cubicBezTo>
                  <a:cubicBezTo>
                    <a:pt x="11832" y="127"/>
                    <a:pt x="11831" y="125"/>
                    <a:pt x="11830" y="121"/>
                  </a:cubicBezTo>
                  <a:cubicBezTo>
                    <a:pt x="11830" y="121"/>
                    <a:pt x="11829" y="120"/>
                    <a:pt x="11829" y="119"/>
                  </a:cubicBezTo>
                  <a:cubicBezTo>
                    <a:pt x="11827" y="116"/>
                    <a:pt x="11826" y="114"/>
                    <a:pt x="11825" y="111"/>
                  </a:cubicBezTo>
                  <a:cubicBezTo>
                    <a:pt x="11824" y="110"/>
                    <a:pt x="11824" y="110"/>
                    <a:pt x="11824" y="109"/>
                  </a:cubicBezTo>
                  <a:cubicBezTo>
                    <a:pt x="11822" y="106"/>
                    <a:pt x="11820" y="103"/>
                    <a:pt x="11818" y="100"/>
                  </a:cubicBezTo>
                  <a:cubicBezTo>
                    <a:pt x="11817" y="99"/>
                    <a:pt x="11817" y="99"/>
                    <a:pt x="11816" y="98"/>
                  </a:cubicBezTo>
                  <a:cubicBezTo>
                    <a:pt x="11815" y="95"/>
                    <a:pt x="11813" y="93"/>
                    <a:pt x="11811" y="91"/>
                  </a:cubicBezTo>
                  <a:cubicBezTo>
                    <a:pt x="11811" y="90"/>
                    <a:pt x="11810" y="89"/>
                    <a:pt x="11810" y="89"/>
                  </a:cubicBezTo>
                  <a:cubicBezTo>
                    <a:pt x="11807" y="85"/>
                    <a:pt x="11805" y="83"/>
                    <a:pt x="11802" y="80"/>
                  </a:cubicBezTo>
                  <a:cubicBezTo>
                    <a:pt x="11799" y="77"/>
                    <a:pt x="11797" y="74"/>
                    <a:pt x="11794" y="72"/>
                  </a:cubicBezTo>
                  <a:cubicBezTo>
                    <a:pt x="11793" y="71"/>
                    <a:pt x="11792" y="70"/>
                    <a:pt x="11791" y="69"/>
                  </a:cubicBezTo>
                  <a:cubicBezTo>
                    <a:pt x="11789" y="68"/>
                    <a:pt x="11787" y="65"/>
                    <a:pt x="11784" y="63"/>
                  </a:cubicBezTo>
                  <a:cubicBezTo>
                    <a:pt x="11783" y="63"/>
                    <a:pt x="11783" y="62"/>
                    <a:pt x="11782" y="62"/>
                  </a:cubicBezTo>
                  <a:cubicBezTo>
                    <a:pt x="11778" y="59"/>
                    <a:pt x="11775" y="57"/>
                    <a:pt x="11772" y="54"/>
                  </a:cubicBezTo>
                  <a:cubicBezTo>
                    <a:pt x="11772" y="54"/>
                    <a:pt x="11771" y="54"/>
                    <a:pt x="11770" y="53"/>
                  </a:cubicBezTo>
                  <a:cubicBezTo>
                    <a:pt x="11767" y="51"/>
                    <a:pt x="11764" y="49"/>
                    <a:pt x="11761" y="47"/>
                  </a:cubicBezTo>
                  <a:cubicBezTo>
                    <a:pt x="11760" y="46"/>
                    <a:pt x="11759" y="46"/>
                    <a:pt x="11758" y="45"/>
                  </a:cubicBezTo>
                  <a:cubicBezTo>
                    <a:pt x="11755" y="43"/>
                    <a:pt x="11752" y="41"/>
                    <a:pt x="11749" y="40"/>
                  </a:cubicBezTo>
                  <a:cubicBezTo>
                    <a:pt x="11748" y="40"/>
                    <a:pt x="11747" y="39"/>
                    <a:pt x="11747" y="38"/>
                  </a:cubicBezTo>
                  <a:cubicBezTo>
                    <a:pt x="11743" y="37"/>
                    <a:pt x="11739" y="35"/>
                    <a:pt x="11735" y="33"/>
                  </a:cubicBezTo>
                  <a:cubicBezTo>
                    <a:pt x="11734" y="32"/>
                    <a:pt x="11732" y="32"/>
                    <a:pt x="11732" y="31"/>
                  </a:cubicBezTo>
                  <a:cubicBezTo>
                    <a:pt x="11729" y="30"/>
                    <a:pt x="11725" y="28"/>
                    <a:pt x="11722" y="27"/>
                  </a:cubicBezTo>
                  <a:cubicBezTo>
                    <a:pt x="11721" y="26"/>
                    <a:pt x="11720" y="26"/>
                    <a:pt x="11719" y="26"/>
                  </a:cubicBezTo>
                  <a:cubicBezTo>
                    <a:pt x="11714" y="24"/>
                    <a:pt x="11711" y="22"/>
                    <a:pt x="11707" y="21"/>
                  </a:cubicBezTo>
                  <a:cubicBezTo>
                    <a:pt x="11706" y="21"/>
                    <a:pt x="11706" y="21"/>
                    <a:pt x="11706" y="21"/>
                  </a:cubicBezTo>
                  <a:cubicBezTo>
                    <a:pt x="11705" y="21"/>
                    <a:pt x="11705" y="21"/>
                    <a:pt x="11705" y="21"/>
                  </a:cubicBezTo>
                  <a:cubicBezTo>
                    <a:pt x="11700" y="19"/>
                    <a:pt x="11695" y="17"/>
                    <a:pt x="11690" y="15"/>
                  </a:cubicBezTo>
                  <a:cubicBezTo>
                    <a:pt x="11689" y="15"/>
                    <a:pt x="11687" y="15"/>
                    <a:pt x="11686" y="15"/>
                  </a:cubicBezTo>
                  <a:cubicBezTo>
                    <a:pt x="11680" y="13"/>
                    <a:pt x="11676" y="11"/>
                    <a:pt x="11670" y="10"/>
                  </a:cubicBezTo>
                  <a:cubicBezTo>
                    <a:pt x="11669" y="10"/>
                    <a:pt x="11669" y="10"/>
                    <a:pt x="11669" y="10"/>
                  </a:cubicBezTo>
                  <a:lnTo>
                    <a:pt x="11668" y="10"/>
                  </a:lnTo>
                  <a:cubicBezTo>
                    <a:pt x="11663" y="9"/>
                    <a:pt x="11660" y="8"/>
                    <a:pt x="11656" y="7"/>
                  </a:cubicBezTo>
                  <a:cubicBezTo>
                    <a:pt x="11654" y="7"/>
                    <a:pt x="11653" y="6"/>
                    <a:pt x="11651" y="6"/>
                  </a:cubicBezTo>
                  <a:cubicBezTo>
                    <a:pt x="11648" y="6"/>
                    <a:pt x="11644" y="5"/>
                    <a:pt x="11641" y="5"/>
                  </a:cubicBezTo>
                  <a:cubicBezTo>
                    <a:pt x="11640" y="5"/>
                    <a:pt x="11640" y="4"/>
                    <a:pt x="11638" y="4"/>
                  </a:cubicBezTo>
                  <a:cubicBezTo>
                    <a:pt x="11638" y="4"/>
                    <a:pt x="11638" y="4"/>
                    <a:pt x="11637" y="4"/>
                  </a:cubicBezTo>
                  <a:cubicBezTo>
                    <a:pt x="11628" y="3"/>
                    <a:pt x="11619" y="2"/>
                    <a:pt x="11609" y="1"/>
                  </a:cubicBezTo>
                  <a:cubicBezTo>
                    <a:pt x="11600" y="0"/>
                    <a:pt x="11591" y="0"/>
                    <a:pt x="11582" y="0"/>
                  </a:cubicBezTo>
                  <a:lnTo>
                    <a:pt x="0" y="0"/>
                  </a:lnTo>
                  <a:lnTo>
                    <a:pt x="0" y="156"/>
                  </a:lnTo>
                  <a:lnTo>
                    <a:pt x="11582" y="156"/>
                  </a:lnTo>
                  <a:cubicBezTo>
                    <a:pt x="11591" y="156"/>
                    <a:pt x="11600" y="157"/>
                    <a:pt x="11609" y="157"/>
                  </a:cubicBezTo>
                </a:path>
              </a:pathLst>
            </a:custGeom>
            <a:solidFill>
              <a:srgbClr val="121143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Freeform 6"/>
            <p:cNvSpPr>
              <a:spLocks noChangeArrowheads="1"/>
            </p:cNvSpPr>
            <p:nvPr/>
          </p:nvSpPr>
          <p:spPr bwMode="auto">
            <a:xfrm>
              <a:off x="9640049" y="10791021"/>
              <a:ext cx="6124749" cy="1257909"/>
            </a:xfrm>
            <a:custGeom>
              <a:avLst/>
              <a:gdLst>
                <a:gd name="T0" fmla="*/ 5000736 w 4915"/>
                <a:gd name="T1" fmla="*/ 846071 h 1011"/>
                <a:gd name="T2" fmla="*/ 4919737 w 4915"/>
                <a:gd name="T3" fmla="*/ 853537 h 1011"/>
                <a:gd name="T4" fmla="*/ 4812570 w 4915"/>
                <a:gd name="T5" fmla="*/ 857269 h 1011"/>
                <a:gd name="T6" fmla="*/ 300318 w 4915"/>
                <a:gd name="T7" fmla="*/ 858514 h 1011"/>
                <a:gd name="T8" fmla="*/ 275396 w 4915"/>
                <a:gd name="T9" fmla="*/ 859758 h 1011"/>
                <a:gd name="T10" fmla="*/ 235519 w 4915"/>
                <a:gd name="T11" fmla="*/ 864735 h 1011"/>
                <a:gd name="T12" fmla="*/ 186920 w 4915"/>
                <a:gd name="T13" fmla="*/ 875933 h 1011"/>
                <a:gd name="T14" fmla="*/ 144552 w 4915"/>
                <a:gd name="T15" fmla="*/ 892108 h 1011"/>
                <a:gd name="T16" fmla="*/ 107168 w 4915"/>
                <a:gd name="T17" fmla="*/ 909527 h 1011"/>
                <a:gd name="T18" fmla="*/ 61061 w 4915"/>
                <a:gd name="T19" fmla="*/ 943121 h 1011"/>
                <a:gd name="T20" fmla="*/ 34892 w 4915"/>
                <a:gd name="T21" fmla="*/ 970494 h 1011"/>
                <a:gd name="T22" fmla="*/ 17446 w 4915"/>
                <a:gd name="T23" fmla="*/ 997866 h 1011"/>
                <a:gd name="T24" fmla="*/ 8723 w 4915"/>
                <a:gd name="T25" fmla="*/ 1015286 h 1011"/>
                <a:gd name="T26" fmla="*/ 2492 w 4915"/>
                <a:gd name="T27" fmla="*/ 1038926 h 1011"/>
                <a:gd name="T28" fmla="*/ 1246 w 4915"/>
                <a:gd name="T29" fmla="*/ 1060078 h 1011"/>
                <a:gd name="T30" fmla="*/ 1246 w 4915"/>
                <a:gd name="T31" fmla="*/ 1239246 h 1011"/>
                <a:gd name="T32" fmla="*/ 8723 w 4915"/>
                <a:gd name="T33" fmla="*/ 1209384 h 1011"/>
                <a:gd name="T34" fmla="*/ 22430 w 4915"/>
                <a:gd name="T35" fmla="*/ 1183256 h 1011"/>
                <a:gd name="T36" fmla="*/ 46107 w 4915"/>
                <a:gd name="T37" fmla="*/ 1150906 h 1011"/>
                <a:gd name="T38" fmla="*/ 74768 w 4915"/>
                <a:gd name="T39" fmla="*/ 1124777 h 1011"/>
                <a:gd name="T40" fmla="*/ 124613 w 4915"/>
                <a:gd name="T41" fmla="*/ 1094916 h 1011"/>
                <a:gd name="T42" fmla="*/ 164490 w 4915"/>
                <a:gd name="T43" fmla="*/ 1078741 h 1011"/>
                <a:gd name="T44" fmla="*/ 214335 w 4915"/>
                <a:gd name="T45" fmla="*/ 1063810 h 1011"/>
                <a:gd name="T46" fmla="*/ 260442 w 4915"/>
                <a:gd name="T47" fmla="*/ 1055101 h 1011"/>
                <a:gd name="T48" fmla="*/ 311534 w 4915"/>
                <a:gd name="T49" fmla="*/ 1052612 h 1011"/>
                <a:gd name="T50" fmla="*/ 4836246 w 4915"/>
                <a:gd name="T51" fmla="*/ 1051368 h 1011"/>
                <a:gd name="T52" fmla="*/ 4920983 w 4915"/>
                <a:gd name="T53" fmla="*/ 1047635 h 1011"/>
                <a:gd name="T54" fmla="*/ 5000736 w 4915"/>
                <a:gd name="T55" fmla="*/ 1041414 h 1011"/>
                <a:gd name="T56" fmla="*/ 5091704 w 4915"/>
                <a:gd name="T57" fmla="*/ 1028972 h 1011"/>
                <a:gd name="T58" fmla="*/ 5186410 w 4915"/>
                <a:gd name="T59" fmla="*/ 1012797 h 1011"/>
                <a:gd name="T60" fmla="*/ 5287347 w 4915"/>
                <a:gd name="T61" fmla="*/ 989157 h 1011"/>
                <a:gd name="T62" fmla="*/ 5380807 w 4915"/>
                <a:gd name="T63" fmla="*/ 963028 h 1011"/>
                <a:gd name="T64" fmla="*/ 5469282 w 4915"/>
                <a:gd name="T65" fmla="*/ 930678 h 1011"/>
                <a:gd name="T66" fmla="*/ 5560250 w 4915"/>
                <a:gd name="T67" fmla="*/ 894596 h 1011"/>
                <a:gd name="T68" fmla="*/ 5638757 w 4915"/>
                <a:gd name="T69" fmla="*/ 854781 h 1011"/>
                <a:gd name="T70" fmla="*/ 5744678 w 4915"/>
                <a:gd name="T71" fmla="*/ 792570 h 1011"/>
                <a:gd name="T72" fmla="*/ 5810723 w 4915"/>
                <a:gd name="T73" fmla="*/ 745289 h 1011"/>
                <a:gd name="T74" fmla="*/ 5875522 w 4915"/>
                <a:gd name="T75" fmla="*/ 691788 h 1011"/>
                <a:gd name="T76" fmla="*/ 5930352 w 4915"/>
                <a:gd name="T77" fmla="*/ 638286 h 1011"/>
                <a:gd name="T78" fmla="*/ 5986428 w 4915"/>
                <a:gd name="T79" fmla="*/ 573587 h 1011"/>
                <a:gd name="T80" fmla="*/ 6028797 w 4915"/>
                <a:gd name="T81" fmla="*/ 511375 h 1011"/>
                <a:gd name="T82" fmla="*/ 6059950 w 4915"/>
                <a:gd name="T83" fmla="*/ 455385 h 1011"/>
                <a:gd name="T84" fmla="*/ 6083627 w 4915"/>
                <a:gd name="T85" fmla="*/ 405617 h 1011"/>
                <a:gd name="T86" fmla="*/ 6102319 w 4915"/>
                <a:gd name="T87" fmla="*/ 352115 h 1011"/>
                <a:gd name="T88" fmla="*/ 6113534 w 4915"/>
                <a:gd name="T89" fmla="*/ 306079 h 1011"/>
                <a:gd name="T90" fmla="*/ 6121011 w 4915"/>
                <a:gd name="T91" fmla="*/ 251333 h 1011"/>
                <a:gd name="T92" fmla="*/ 6123503 w 4915"/>
                <a:gd name="T93" fmla="*/ 207785 h 1011"/>
                <a:gd name="T94" fmla="*/ 6122257 w 4915"/>
                <a:gd name="T95" fmla="*/ 41059 h 1011"/>
                <a:gd name="T96" fmla="*/ 6113534 w 4915"/>
                <a:gd name="T97" fmla="*/ 110736 h 1011"/>
                <a:gd name="T98" fmla="*/ 6102319 w 4915"/>
                <a:gd name="T99" fmla="*/ 158016 h 1011"/>
                <a:gd name="T100" fmla="*/ 6082380 w 4915"/>
                <a:gd name="T101" fmla="*/ 212762 h 1011"/>
                <a:gd name="T102" fmla="*/ 6056212 w 4915"/>
                <a:gd name="T103" fmla="*/ 268752 h 1011"/>
                <a:gd name="T104" fmla="*/ 6010105 w 4915"/>
                <a:gd name="T105" fmla="*/ 347138 h 1011"/>
                <a:gd name="T106" fmla="*/ 5960259 w 4915"/>
                <a:gd name="T107" fmla="*/ 411838 h 1011"/>
                <a:gd name="T108" fmla="*/ 5901691 w 4915"/>
                <a:gd name="T109" fmla="*/ 474049 h 1011"/>
                <a:gd name="T110" fmla="*/ 5843123 w 4915"/>
                <a:gd name="T111" fmla="*/ 525062 h 1011"/>
                <a:gd name="T112" fmla="*/ 5750909 w 4915"/>
                <a:gd name="T113" fmla="*/ 594738 h 1011"/>
                <a:gd name="T114" fmla="*/ 5679879 w 4915"/>
                <a:gd name="T115" fmla="*/ 638286 h 1011"/>
                <a:gd name="T116" fmla="*/ 5595142 w 4915"/>
                <a:gd name="T117" fmla="*/ 683078 h 1011"/>
                <a:gd name="T118" fmla="*/ 5514143 w 4915"/>
                <a:gd name="T119" fmla="*/ 719161 h 1011"/>
                <a:gd name="T120" fmla="*/ 5389530 w 4915"/>
                <a:gd name="T121" fmla="*/ 765197 h 1011"/>
                <a:gd name="T122" fmla="*/ 5294824 w 4915"/>
                <a:gd name="T123" fmla="*/ 793814 h 1011"/>
                <a:gd name="T124" fmla="*/ 5186410 w 4915"/>
                <a:gd name="T125" fmla="*/ 818698 h 101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915" h="1011">
                  <a:moveTo>
                    <a:pt x="4086" y="672"/>
                  </a:moveTo>
                  <a:lnTo>
                    <a:pt x="4086" y="672"/>
                  </a:lnTo>
                  <a:cubicBezTo>
                    <a:pt x="4075" y="673"/>
                    <a:pt x="4065" y="674"/>
                    <a:pt x="4054" y="676"/>
                  </a:cubicBezTo>
                  <a:cubicBezTo>
                    <a:pt x="4052" y="676"/>
                    <a:pt x="4049" y="676"/>
                    <a:pt x="4046" y="677"/>
                  </a:cubicBezTo>
                  <a:cubicBezTo>
                    <a:pt x="4038" y="678"/>
                    <a:pt x="4030" y="679"/>
                    <a:pt x="4023" y="679"/>
                  </a:cubicBezTo>
                  <a:cubicBezTo>
                    <a:pt x="4019" y="680"/>
                    <a:pt x="4016" y="680"/>
                    <a:pt x="4013" y="680"/>
                  </a:cubicBezTo>
                  <a:cubicBezTo>
                    <a:pt x="4005" y="681"/>
                    <a:pt x="3996" y="683"/>
                    <a:pt x="3988" y="683"/>
                  </a:cubicBezTo>
                  <a:cubicBezTo>
                    <a:pt x="3986" y="683"/>
                    <a:pt x="3984" y="683"/>
                    <a:pt x="3981" y="684"/>
                  </a:cubicBezTo>
                  <a:cubicBezTo>
                    <a:pt x="3971" y="684"/>
                    <a:pt x="3961" y="685"/>
                    <a:pt x="3951" y="685"/>
                  </a:cubicBezTo>
                  <a:cubicBezTo>
                    <a:pt x="3950" y="686"/>
                    <a:pt x="3949" y="686"/>
                    <a:pt x="3948" y="686"/>
                  </a:cubicBezTo>
                  <a:cubicBezTo>
                    <a:pt x="3939" y="687"/>
                    <a:pt x="3931" y="687"/>
                    <a:pt x="3922" y="687"/>
                  </a:cubicBezTo>
                  <a:cubicBezTo>
                    <a:pt x="3919" y="687"/>
                    <a:pt x="3915" y="688"/>
                    <a:pt x="3912" y="688"/>
                  </a:cubicBezTo>
                  <a:cubicBezTo>
                    <a:pt x="3905" y="688"/>
                    <a:pt x="3898" y="689"/>
                    <a:pt x="3892" y="689"/>
                  </a:cubicBezTo>
                  <a:cubicBezTo>
                    <a:pt x="3888" y="689"/>
                    <a:pt x="3884" y="689"/>
                    <a:pt x="3881" y="689"/>
                  </a:cubicBezTo>
                  <a:cubicBezTo>
                    <a:pt x="3874" y="689"/>
                    <a:pt x="3868" y="689"/>
                    <a:pt x="3862" y="689"/>
                  </a:cubicBezTo>
                  <a:cubicBezTo>
                    <a:pt x="3855" y="689"/>
                    <a:pt x="3849" y="689"/>
                    <a:pt x="3842" y="689"/>
                  </a:cubicBezTo>
                  <a:lnTo>
                    <a:pt x="257" y="689"/>
                  </a:lnTo>
                  <a:cubicBezTo>
                    <a:pt x="256" y="689"/>
                    <a:pt x="255" y="689"/>
                    <a:pt x="254" y="689"/>
                  </a:cubicBezTo>
                  <a:cubicBezTo>
                    <a:pt x="253" y="689"/>
                    <a:pt x="251" y="689"/>
                    <a:pt x="250" y="689"/>
                  </a:cubicBezTo>
                  <a:cubicBezTo>
                    <a:pt x="247" y="689"/>
                    <a:pt x="244" y="690"/>
                    <a:pt x="241" y="690"/>
                  </a:cubicBezTo>
                  <a:cubicBezTo>
                    <a:pt x="239" y="690"/>
                    <a:pt x="237" y="690"/>
                    <a:pt x="236" y="690"/>
                  </a:cubicBezTo>
                  <a:cubicBezTo>
                    <a:pt x="232" y="690"/>
                    <a:pt x="229" y="690"/>
                    <a:pt x="226" y="690"/>
                  </a:cubicBezTo>
                  <a:cubicBezTo>
                    <a:pt x="226" y="690"/>
                    <a:pt x="225" y="690"/>
                    <a:pt x="223" y="690"/>
                  </a:cubicBezTo>
                  <a:cubicBezTo>
                    <a:pt x="223" y="691"/>
                    <a:pt x="222" y="691"/>
                    <a:pt x="221" y="691"/>
                  </a:cubicBezTo>
                  <a:cubicBezTo>
                    <a:pt x="217" y="691"/>
                    <a:pt x="213" y="691"/>
                    <a:pt x="209" y="692"/>
                  </a:cubicBezTo>
                  <a:cubicBezTo>
                    <a:pt x="208" y="692"/>
                    <a:pt x="207" y="692"/>
                    <a:pt x="206" y="693"/>
                  </a:cubicBezTo>
                  <a:cubicBezTo>
                    <a:pt x="201" y="693"/>
                    <a:pt x="196" y="694"/>
                    <a:pt x="191" y="695"/>
                  </a:cubicBezTo>
                  <a:cubicBezTo>
                    <a:pt x="190" y="695"/>
                    <a:pt x="190" y="695"/>
                    <a:pt x="189" y="695"/>
                  </a:cubicBezTo>
                  <a:cubicBezTo>
                    <a:pt x="183" y="696"/>
                    <a:pt x="177" y="698"/>
                    <a:pt x="172" y="699"/>
                  </a:cubicBezTo>
                  <a:cubicBezTo>
                    <a:pt x="171" y="699"/>
                    <a:pt x="171" y="699"/>
                    <a:pt x="170" y="699"/>
                  </a:cubicBezTo>
                  <a:cubicBezTo>
                    <a:pt x="164" y="700"/>
                    <a:pt x="158" y="702"/>
                    <a:pt x="152" y="704"/>
                  </a:cubicBezTo>
                  <a:cubicBezTo>
                    <a:pt x="152" y="704"/>
                    <a:pt x="151" y="704"/>
                    <a:pt x="150" y="704"/>
                  </a:cubicBezTo>
                  <a:cubicBezTo>
                    <a:pt x="150" y="704"/>
                    <a:pt x="150" y="704"/>
                    <a:pt x="149" y="704"/>
                  </a:cubicBezTo>
                  <a:cubicBezTo>
                    <a:pt x="144" y="706"/>
                    <a:pt x="139" y="707"/>
                    <a:pt x="134" y="709"/>
                  </a:cubicBezTo>
                  <a:cubicBezTo>
                    <a:pt x="133" y="710"/>
                    <a:pt x="133" y="710"/>
                    <a:pt x="132" y="710"/>
                  </a:cubicBezTo>
                  <a:cubicBezTo>
                    <a:pt x="127" y="712"/>
                    <a:pt x="123" y="714"/>
                    <a:pt x="119" y="715"/>
                  </a:cubicBezTo>
                  <a:cubicBezTo>
                    <a:pt x="118" y="716"/>
                    <a:pt x="117" y="716"/>
                    <a:pt x="116" y="717"/>
                  </a:cubicBezTo>
                  <a:cubicBezTo>
                    <a:pt x="111" y="719"/>
                    <a:pt x="106" y="721"/>
                    <a:pt x="102" y="723"/>
                  </a:cubicBezTo>
                  <a:cubicBezTo>
                    <a:pt x="101" y="724"/>
                    <a:pt x="100" y="724"/>
                    <a:pt x="100" y="724"/>
                  </a:cubicBezTo>
                  <a:cubicBezTo>
                    <a:pt x="95" y="726"/>
                    <a:pt x="92" y="728"/>
                    <a:pt x="88" y="730"/>
                  </a:cubicBezTo>
                  <a:cubicBezTo>
                    <a:pt x="87" y="731"/>
                    <a:pt x="86" y="731"/>
                    <a:pt x="86" y="731"/>
                  </a:cubicBezTo>
                  <a:cubicBezTo>
                    <a:pt x="81" y="734"/>
                    <a:pt x="78" y="736"/>
                    <a:pt x="73" y="739"/>
                  </a:cubicBezTo>
                  <a:cubicBezTo>
                    <a:pt x="73" y="739"/>
                    <a:pt x="72" y="740"/>
                    <a:pt x="71" y="741"/>
                  </a:cubicBezTo>
                  <a:cubicBezTo>
                    <a:pt x="67" y="743"/>
                    <a:pt x="64" y="745"/>
                    <a:pt x="60" y="748"/>
                  </a:cubicBezTo>
                  <a:cubicBezTo>
                    <a:pt x="60" y="748"/>
                    <a:pt x="60" y="748"/>
                    <a:pt x="59" y="749"/>
                  </a:cubicBezTo>
                  <a:cubicBezTo>
                    <a:pt x="56" y="752"/>
                    <a:pt x="53" y="754"/>
                    <a:pt x="49" y="758"/>
                  </a:cubicBezTo>
                  <a:cubicBezTo>
                    <a:pt x="48" y="758"/>
                    <a:pt x="48" y="759"/>
                    <a:pt x="47" y="759"/>
                  </a:cubicBezTo>
                  <a:cubicBezTo>
                    <a:pt x="43" y="763"/>
                    <a:pt x="41" y="766"/>
                    <a:pt x="37" y="769"/>
                  </a:cubicBezTo>
                  <a:cubicBezTo>
                    <a:pt x="34" y="772"/>
                    <a:pt x="31" y="776"/>
                    <a:pt x="28" y="780"/>
                  </a:cubicBezTo>
                  <a:cubicBezTo>
                    <a:pt x="28" y="780"/>
                    <a:pt x="27" y="781"/>
                    <a:pt x="27" y="782"/>
                  </a:cubicBezTo>
                  <a:cubicBezTo>
                    <a:pt x="24" y="785"/>
                    <a:pt x="21" y="789"/>
                    <a:pt x="19" y="793"/>
                  </a:cubicBezTo>
                  <a:cubicBezTo>
                    <a:pt x="19" y="793"/>
                    <a:pt x="19" y="793"/>
                    <a:pt x="18" y="793"/>
                  </a:cubicBezTo>
                  <a:cubicBezTo>
                    <a:pt x="18" y="794"/>
                    <a:pt x="18" y="794"/>
                    <a:pt x="18" y="795"/>
                  </a:cubicBezTo>
                  <a:cubicBezTo>
                    <a:pt x="17" y="797"/>
                    <a:pt x="15" y="799"/>
                    <a:pt x="14" y="802"/>
                  </a:cubicBezTo>
                  <a:cubicBezTo>
                    <a:pt x="13" y="802"/>
                    <a:pt x="13" y="804"/>
                    <a:pt x="12" y="804"/>
                  </a:cubicBezTo>
                  <a:cubicBezTo>
                    <a:pt x="11" y="807"/>
                    <a:pt x="10" y="810"/>
                    <a:pt x="8" y="813"/>
                  </a:cubicBezTo>
                  <a:lnTo>
                    <a:pt x="8" y="814"/>
                  </a:lnTo>
                  <a:cubicBezTo>
                    <a:pt x="8" y="815"/>
                    <a:pt x="8" y="815"/>
                    <a:pt x="7" y="816"/>
                  </a:cubicBezTo>
                  <a:cubicBezTo>
                    <a:pt x="7" y="817"/>
                    <a:pt x="6" y="820"/>
                    <a:pt x="5" y="822"/>
                  </a:cubicBezTo>
                  <a:cubicBezTo>
                    <a:pt x="5" y="823"/>
                    <a:pt x="5" y="824"/>
                    <a:pt x="4" y="826"/>
                  </a:cubicBezTo>
                  <a:cubicBezTo>
                    <a:pt x="4" y="827"/>
                    <a:pt x="3" y="829"/>
                    <a:pt x="3" y="831"/>
                  </a:cubicBezTo>
                  <a:cubicBezTo>
                    <a:pt x="2" y="832"/>
                    <a:pt x="2" y="832"/>
                    <a:pt x="2" y="833"/>
                  </a:cubicBezTo>
                  <a:cubicBezTo>
                    <a:pt x="2" y="834"/>
                    <a:pt x="2" y="834"/>
                    <a:pt x="2" y="835"/>
                  </a:cubicBezTo>
                  <a:cubicBezTo>
                    <a:pt x="2" y="837"/>
                    <a:pt x="2" y="838"/>
                    <a:pt x="1" y="840"/>
                  </a:cubicBezTo>
                  <a:cubicBezTo>
                    <a:pt x="1" y="841"/>
                    <a:pt x="1" y="843"/>
                    <a:pt x="1" y="844"/>
                  </a:cubicBezTo>
                  <a:cubicBezTo>
                    <a:pt x="1" y="846"/>
                    <a:pt x="1" y="847"/>
                    <a:pt x="1" y="850"/>
                  </a:cubicBezTo>
                  <a:cubicBezTo>
                    <a:pt x="1" y="850"/>
                    <a:pt x="1" y="851"/>
                    <a:pt x="1" y="852"/>
                  </a:cubicBezTo>
                  <a:cubicBezTo>
                    <a:pt x="0" y="852"/>
                    <a:pt x="0" y="854"/>
                    <a:pt x="0" y="854"/>
                  </a:cubicBezTo>
                  <a:lnTo>
                    <a:pt x="0" y="1010"/>
                  </a:lnTo>
                  <a:cubicBezTo>
                    <a:pt x="0" y="1009"/>
                    <a:pt x="1" y="1007"/>
                    <a:pt x="1" y="1005"/>
                  </a:cubicBezTo>
                  <a:cubicBezTo>
                    <a:pt x="1" y="1004"/>
                    <a:pt x="1" y="1002"/>
                    <a:pt x="1" y="1000"/>
                  </a:cubicBezTo>
                  <a:cubicBezTo>
                    <a:pt x="1" y="999"/>
                    <a:pt x="1" y="997"/>
                    <a:pt x="1" y="996"/>
                  </a:cubicBezTo>
                  <a:cubicBezTo>
                    <a:pt x="2" y="994"/>
                    <a:pt x="2" y="993"/>
                    <a:pt x="2" y="991"/>
                  </a:cubicBezTo>
                  <a:cubicBezTo>
                    <a:pt x="2" y="990"/>
                    <a:pt x="2" y="989"/>
                    <a:pt x="3" y="988"/>
                  </a:cubicBezTo>
                  <a:cubicBezTo>
                    <a:pt x="3" y="985"/>
                    <a:pt x="4" y="983"/>
                    <a:pt x="4" y="982"/>
                  </a:cubicBezTo>
                  <a:cubicBezTo>
                    <a:pt x="5" y="980"/>
                    <a:pt x="5" y="980"/>
                    <a:pt x="5" y="978"/>
                  </a:cubicBezTo>
                  <a:cubicBezTo>
                    <a:pt x="6" y="976"/>
                    <a:pt x="7" y="974"/>
                    <a:pt x="7" y="972"/>
                  </a:cubicBezTo>
                  <a:cubicBezTo>
                    <a:pt x="8" y="971"/>
                    <a:pt x="8" y="971"/>
                    <a:pt x="8" y="970"/>
                  </a:cubicBezTo>
                  <a:cubicBezTo>
                    <a:pt x="10" y="966"/>
                    <a:pt x="11" y="963"/>
                    <a:pt x="12" y="960"/>
                  </a:cubicBezTo>
                  <a:cubicBezTo>
                    <a:pt x="13" y="960"/>
                    <a:pt x="13" y="959"/>
                    <a:pt x="14" y="958"/>
                  </a:cubicBezTo>
                  <a:cubicBezTo>
                    <a:pt x="15" y="955"/>
                    <a:pt x="17" y="953"/>
                    <a:pt x="18" y="951"/>
                  </a:cubicBezTo>
                  <a:cubicBezTo>
                    <a:pt x="18" y="950"/>
                    <a:pt x="18" y="949"/>
                    <a:pt x="19" y="948"/>
                  </a:cubicBezTo>
                  <a:cubicBezTo>
                    <a:pt x="21" y="945"/>
                    <a:pt x="24" y="941"/>
                    <a:pt x="27" y="937"/>
                  </a:cubicBezTo>
                  <a:lnTo>
                    <a:pt x="28" y="936"/>
                  </a:lnTo>
                  <a:cubicBezTo>
                    <a:pt x="31" y="932"/>
                    <a:pt x="34" y="929"/>
                    <a:pt x="37" y="925"/>
                  </a:cubicBezTo>
                  <a:cubicBezTo>
                    <a:pt x="41" y="922"/>
                    <a:pt x="43" y="919"/>
                    <a:pt x="47" y="916"/>
                  </a:cubicBezTo>
                  <a:cubicBezTo>
                    <a:pt x="48" y="915"/>
                    <a:pt x="48" y="914"/>
                    <a:pt x="49" y="914"/>
                  </a:cubicBezTo>
                  <a:cubicBezTo>
                    <a:pt x="53" y="910"/>
                    <a:pt x="56" y="908"/>
                    <a:pt x="59" y="905"/>
                  </a:cubicBezTo>
                  <a:cubicBezTo>
                    <a:pt x="60" y="905"/>
                    <a:pt x="60" y="904"/>
                    <a:pt x="60" y="904"/>
                  </a:cubicBezTo>
                  <a:cubicBezTo>
                    <a:pt x="64" y="902"/>
                    <a:pt x="67" y="899"/>
                    <a:pt x="71" y="897"/>
                  </a:cubicBezTo>
                  <a:cubicBezTo>
                    <a:pt x="72" y="897"/>
                    <a:pt x="73" y="896"/>
                    <a:pt x="73" y="895"/>
                  </a:cubicBezTo>
                  <a:cubicBezTo>
                    <a:pt x="78" y="893"/>
                    <a:pt x="81" y="890"/>
                    <a:pt x="86" y="888"/>
                  </a:cubicBezTo>
                  <a:cubicBezTo>
                    <a:pt x="86" y="887"/>
                    <a:pt x="87" y="887"/>
                    <a:pt x="88" y="887"/>
                  </a:cubicBezTo>
                  <a:cubicBezTo>
                    <a:pt x="92" y="884"/>
                    <a:pt x="95" y="882"/>
                    <a:pt x="100" y="880"/>
                  </a:cubicBezTo>
                  <a:cubicBezTo>
                    <a:pt x="100" y="880"/>
                    <a:pt x="101" y="879"/>
                    <a:pt x="102" y="879"/>
                  </a:cubicBezTo>
                  <a:cubicBezTo>
                    <a:pt x="106" y="877"/>
                    <a:pt x="111" y="874"/>
                    <a:pt x="116" y="873"/>
                  </a:cubicBezTo>
                  <a:cubicBezTo>
                    <a:pt x="117" y="873"/>
                    <a:pt x="118" y="872"/>
                    <a:pt x="119" y="871"/>
                  </a:cubicBezTo>
                  <a:cubicBezTo>
                    <a:pt x="123" y="869"/>
                    <a:pt x="127" y="868"/>
                    <a:pt x="132" y="867"/>
                  </a:cubicBezTo>
                  <a:cubicBezTo>
                    <a:pt x="133" y="866"/>
                    <a:pt x="133" y="866"/>
                    <a:pt x="134" y="866"/>
                  </a:cubicBezTo>
                  <a:cubicBezTo>
                    <a:pt x="139" y="864"/>
                    <a:pt x="144" y="862"/>
                    <a:pt x="149" y="861"/>
                  </a:cubicBezTo>
                  <a:cubicBezTo>
                    <a:pt x="150" y="860"/>
                    <a:pt x="151" y="860"/>
                    <a:pt x="152" y="860"/>
                  </a:cubicBezTo>
                  <a:cubicBezTo>
                    <a:pt x="158" y="858"/>
                    <a:pt x="164" y="857"/>
                    <a:pt x="170" y="856"/>
                  </a:cubicBezTo>
                  <a:cubicBezTo>
                    <a:pt x="171" y="855"/>
                    <a:pt x="171" y="855"/>
                    <a:pt x="172" y="855"/>
                  </a:cubicBezTo>
                  <a:cubicBezTo>
                    <a:pt x="177" y="854"/>
                    <a:pt x="183" y="852"/>
                    <a:pt x="189" y="851"/>
                  </a:cubicBezTo>
                  <a:cubicBezTo>
                    <a:pt x="190" y="851"/>
                    <a:pt x="191" y="851"/>
                    <a:pt x="191" y="851"/>
                  </a:cubicBezTo>
                  <a:cubicBezTo>
                    <a:pt x="196" y="850"/>
                    <a:pt x="201" y="850"/>
                    <a:pt x="206" y="849"/>
                  </a:cubicBezTo>
                  <a:cubicBezTo>
                    <a:pt x="207" y="849"/>
                    <a:pt x="208" y="848"/>
                    <a:pt x="209" y="848"/>
                  </a:cubicBezTo>
                  <a:cubicBezTo>
                    <a:pt x="214" y="848"/>
                    <a:pt x="217" y="847"/>
                    <a:pt x="221" y="847"/>
                  </a:cubicBezTo>
                  <a:cubicBezTo>
                    <a:pt x="223" y="847"/>
                    <a:pt x="225" y="847"/>
                    <a:pt x="226" y="847"/>
                  </a:cubicBezTo>
                  <a:cubicBezTo>
                    <a:pt x="229" y="846"/>
                    <a:pt x="232" y="846"/>
                    <a:pt x="236" y="846"/>
                  </a:cubicBezTo>
                  <a:cubicBezTo>
                    <a:pt x="237" y="846"/>
                    <a:pt x="239" y="846"/>
                    <a:pt x="241" y="846"/>
                  </a:cubicBezTo>
                  <a:cubicBezTo>
                    <a:pt x="244" y="846"/>
                    <a:pt x="247" y="846"/>
                    <a:pt x="250" y="846"/>
                  </a:cubicBezTo>
                  <a:cubicBezTo>
                    <a:pt x="253" y="846"/>
                    <a:pt x="254" y="846"/>
                    <a:pt x="257" y="846"/>
                  </a:cubicBezTo>
                  <a:lnTo>
                    <a:pt x="3842" y="846"/>
                  </a:lnTo>
                  <a:cubicBezTo>
                    <a:pt x="3846" y="846"/>
                    <a:pt x="3851" y="846"/>
                    <a:pt x="3855" y="845"/>
                  </a:cubicBezTo>
                  <a:cubicBezTo>
                    <a:pt x="3857" y="845"/>
                    <a:pt x="3859" y="845"/>
                    <a:pt x="3862" y="845"/>
                  </a:cubicBezTo>
                  <a:cubicBezTo>
                    <a:pt x="3868" y="845"/>
                    <a:pt x="3874" y="845"/>
                    <a:pt x="3881" y="845"/>
                  </a:cubicBezTo>
                  <a:cubicBezTo>
                    <a:pt x="3884" y="845"/>
                    <a:pt x="3888" y="845"/>
                    <a:pt x="3892" y="845"/>
                  </a:cubicBezTo>
                  <a:cubicBezTo>
                    <a:pt x="3898" y="845"/>
                    <a:pt x="3905" y="845"/>
                    <a:pt x="3912" y="844"/>
                  </a:cubicBezTo>
                  <a:cubicBezTo>
                    <a:pt x="3916" y="844"/>
                    <a:pt x="3919" y="844"/>
                    <a:pt x="3922" y="843"/>
                  </a:cubicBezTo>
                  <a:cubicBezTo>
                    <a:pt x="3931" y="843"/>
                    <a:pt x="3939" y="843"/>
                    <a:pt x="3949" y="842"/>
                  </a:cubicBezTo>
                  <a:cubicBezTo>
                    <a:pt x="3950" y="842"/>
                    <a:pt x="3950" y="842"/>
                    <a:pt x="3951" y="842"/>
                  </a:cubicBezTo>
                  <a:cubicBezTo>
                    <a:pt x="3961" y="841"/>
                    <a:pt x="3971" y="840"/>
                    <a:pt x="3981" y="840"/>
                  </a:cubicBezTo>
                  <a:cubicBezTo>
                    <a:pt x="3982" y="840"/>
                    <a:pt x="3982" y="840"/>
                    <a:pt x="3983" y="840"/>
                  </a:cubicBezTo>
                  <a:cubicBezTo>
                    <a:pt x="3985" y="840"/>
                    <a:pt x="3986" y="839"/>
                    <a:pt x="3988" y="839"/>
                  </a:cubicBezTo>
                  <a:cubicBezTo>
                    <a:pt x="3996" y="838"/>
                    <a:pt x="4005" y="838"/>
                    <a:pt x="4013" y="837"/>
                  </a:cubicBezTo>
                  <a:cubicBezTo>
                    <a:pt x="4016" y="837"/>
                    <a:pt x="4019" y="836"/>
                    <a:pt x="4023" y="835"/>
                  </a:cubicBezTo>
                  <a:cubicBezTo>
                    <a:pt x="4030" y="835"/>
                    <a:pt x="4038" y="834"/>
                    <a:pt x="4046" y="833"/>
                  </a:cubicBezTo>
                  <a:cubicBezTo>
                    <a:pt x="4049" y="832"/>
                    <a:pt x="4052" y="832"/>
                    <a:pt x="4054" y="832"/>
                  </a:cubicBezTo>
                  <a:cubicBezTo>
                    <a:pt x="4065" y="830"/>
                    <a:pt x="4075" y="829"/>
                    <a:pt x="4086" y="827"/>
                  </a:cubicBezTo>
                  <a:cubicBezTo>
                    <a:pt x="4087" y="827"/>
                    <a:pt x="4089" y="827"/>
                    <a:pt x="4090" y="827"/>
                  </a:cubicBezTo>
                  <a:cubicBezTo>
                    <a:pt x="4098" y="826"/>
                    <a:pt x="4107" y="824"/>
                    <a:pt x="4116" y="822"/>
                  </a:cubicBezTo>
                  <a:cubicBezTo>
                    <a:pt x="4117" y="822"/>
                    <a:pt x="4118" y="822"/>
                    <a:pt x="4120" y="822"/>
                  </a:cubicBezTo>
                  <a:cubicBezTo>
                    <a:pt x="4121" y="822"/>
                    <a:pt x="4122" y="821"/>
                    <a:pt x="4124" y="821"/>
                  </a:cubicBezTo>
                  <a:cubicBezTo>
                    <a:pt x="4137" y="819"/>
                    <a:pt x="4149" y="817"/>
                    <a:pt x="4162" y="814"/>
                  </a:cubicBezTo>
                  <a:cubicBezTo>
                    <a:pt x="4163" y="814"/>
                    <a:pt x="4164" y="814"/>
                    <a:pt x="4164" y="814"/>
                  </a:cubicBezTo>
                  <a:cubicBezTo>
                    <a:pt x="4177" y="811"/>
                    <a:pt x="4189" y="808"/>
                    <a:pt x="4201" y="806"/>
                  </a:cubicBezTo>
                  <a:cubicBezTo>
                    <a:pt x="4203" y="805"/>
                    <a:pt x="4205" y="805"/>
                    <a:pt x="4207" y="805"/>
                  </a:cubicBezTo>
                  <a:cubicBezTo>
                    <a:pt x="4219" y="802"/>
                    <a:pt x="4231" y="799"/>
                    <a:pt x="4243" y="795"/>
                  </a:cubicBezTo>
                  <a:cubicBezTo>
                    <a:pt x="4245" y="795"/>
                    <a:pt x="4247" y="794"/>
                    <a:pt x="4249" y="794"/>
                  </a:cubicBezTo>
                  <a:cubicBezTo>
                    <a:pt x="4262" y="791"/>
                    <a:pt x="4273" y="787"/>
                    <a:pt x="4285" y="784"/>
                  </a:cubicBezTo>
                  <a:cubicBezTo>
                    <a:pt x="4285" y="784"/>
                    <a:pt x="4286" y="784"/>
                    <a:pt x="4286" y="783"/>
                  </a:cubicBezTo>
                  <a:cubicBezTo>
                    <a:pt x="4287" y="783"/>
                    <a:pt x="4289" y="783"/>
                    <a:pt x="4290" y="783"/>
                  </a:cubicBezTo>
                  <a:cubicBezTo>
                    <a:pt x="4300" y="780"/>
                    <a:pt x="4309" y="777"/>
                    <a:pt x="4318" y="774"/>
                  </a:cubicBezTo>
                  <a:cubicBezTo>
                    <a:pt x="4321" y="773"/>
                    <a:pt x="4323" y="772"/>
                    <a:pt x="4325" y="772"/>
                  </a:cubicBezTo>
                  <a:cubicBezTo>
                    <a:pt x="4336" y="768"/>
                    <a:pt x="4346" y="764"/>
                    <a:pt x="4357" y="761"/>
                  </a:cubicBezTo>
                  <a:cubicBezTo>
                    <a:pt x="4358" y="760"/>
                    <a:pt x="4361" y="759"/>
                    <a:pt x="4363" y="759"/>
                  </a:cubicBezTo>
                  <a:cubicBezTo>
                    <a:pt x="4372" y="755"/>
                    <a:pt x="4381" y="752"/>
                    <a:pt x="4389" y="748"/>
                  </a:cubicBezTo>
                  <a:cubicBezTo>
                    <a:pt x="4391" y="748"/>
                    <a:pt x="4393" y="747"/>
                    <a:pt x="4395" y="747"/>
                  </a:cubicBezTo>
                  <a:cubicBezTo>
                    <a:pt x="4405" y="743"/>
                    <a:pt x="4415" y="739"/>
                    <a:pt x="4425" y="735"/>
                  </a:cubicBezTo>
                  <a:cubicBezTo>
                    <a:pt x="4427" y="734"/>
                    <a:pt x="4429" y="732"/>
                    <a:pt x="4432" y="732"/>
                  </a:cubicBezTo>
                  <a:cubicBezTo>
                    <a:pt x="4441" y="728"/>
                    <a:pt x="4449" y="724"/>
                    <a:pt x="4459" y="720"/>
                  </a:cubicBezTo>
                  <a:cubicBezTo>
                    <a:pt x="4460" y="720"/>
                    <a:pt x="4460" y="719"/>
                    <a:pt x="4462" y="719"/>
                  </a:cubicBezTo>
                  <a:cubicBezTo>
                    <a:pt x="4471" y="714"/>
                    <a:pt x="4481" y="710"/>
                    <a:pt x="4490" y="705"/>
                  </a:cubicBezTo>
                  <a:cubicBezTo>
                    <a:pt x="4492" y="704"/>
                    <a:pt x="4494" y="703"/>
                    <a:pt x="4496" y="702"/>
                  </a:cubicBezTo>
                  <a:cubicBezTo>
                    <a:pt x="4506" y="697"/>
                    <a:pt x="4515" y="692"/>
                    <a:pt x="4524" y="688"/>
                  </a:cubicBezTo>
                  <a:cubicBezTo>
                    <a:pt x="4525" y="687"/>
                    <a:pt x="4525" y="687"/>
                    <a:pt x="4525" y="687"/>
                  </a:cubicBezTo>
                  <a:cubicBezTo>
                    <a:pt x="4535" y="683"/>
                    <a:pt x="4543" y="678"/>
                    <a:pt x="4552" y="673"/>
                  </a:cubicBezTo>
                  <a:cubicBezTo>
                    <a:pt x="4553" y="672"/>
                    <a:pt x="4556" y="670"/>
                    <a:pt x="4558" y="669"/>
                  </a:cubicBezTo>
                  <a:cubicBezTo>
                    <a:pt x="4566" y="664"/>
                    <a:pt x="4575" y="659"/>
                    <a:pt x="4583" y="654"/>
                  </a:cubicBezTo>
                  <a:cubicBezTo>
                    <a:pt x="4585" y="653"/>
                    <a:pt x="4586" y="652"/>
                    <a:pt x="4587" y="652"/>
                  </a:cubicBezTo>
                  <a:cubicBezTo>
                    <a:pt x="4594" y="647"/>
                    <a:pt x="4602" y="642"/>
                    <a:pt x="4610" y="637"/>
                  </a:cubicBezTo>
                  <a:cubicBezTo>
                    <a:pt x="4611" y="636"/>
                    <a:pt x="4613" y="635"/>
                    <a:pt x="4615" y="634"/>
                  </a:cubicBezTo>
                  <a:cubicBezTo>
                    <a:pt x="4622" y="628"/>
                    <a:pt x="4630" y="623"/>
                    <a:pt x="4638" y="618"/>
                  </a:cubicBezTo>
                  <a:cubicBezTo>
                    <a:pt x="4640" y="616"/>
                    <a:pt x="4641" y="615"/>
                    <a:pt x="4643" y="614"/>
                  </a:cubicBezTo>
                  <a:cubicBezTo>
                    <a:pt x="4650" y="609"/>
                    <a:pt x="4657" y="604"/>
                    <a:pt x="4663" y="599"/>
                  </a:cubicBezTo>
                  <a:cubicBezTo>
                    <a:pt x="4665" y="598"/>
                    <a:pt x="4666" y="597"/>
                    <a:pt x="4667" y="596"/>
                  </a:cubicBezTo>
                  <a:cubicBezTo>
                    <a:pt x="4675" y="590"/>
                    <a:pt x="4682" y="584"/>
                    <a:pt x="4689" y="578"/>
                  </a:cubicBezTo>
                  <a:cubicBezTo>
                    <a:pt x="4691" y="577"/>
                    <a:pt x="4692" y="575"/>
                    <a:pt x="4694" y="574"/>
                  </a:cubicBezTo>
                  <a:cubicBezTo>
                    <a:pt x="4701" y="569"/>
                    <a:pt x="4708" y="563"/>
                    <a:pt x="4714" y="557"/>
                  </a:cubicBezTo>
                  <a:cubicBezTo>
                    <a:pt x="4714" y="557"/>
                    <a:pt x="4715" y="557"/>
                    <a:pt x="4715" y="556"/>
                  </a:cubicBezTo>
                  <a:cubicBezTo>
                    <a:pt x="4723" y="549"/>
                    <a:pt x="4729" y="543"/>
                    <a:pt x="4736" y="537"/>
                  </a:cubicBezTo>
                  <a:cubicBezTo>
                    <a:pt x="4737" y="535"/>
                    <a:pt x="4739" y="534"/>
                    <a:pt x="4741" y="533"/>
                  </a:cubicBezTo>
                  <a:cubicBezTo>
                    <a:pt x="4747" y="526"/>
                    <a:pt x="4753" y="520"/>
                    <a:pt x="4759" y="513"/>
                  </a:cubicBezTo>
                  <a:cubicBezTo>
                    <a:pt x="4759" y="512"/>
                    <a:pt x="4760" y="512"/>
                    <a:pt x="4760" y="512"/>
                  </a:cubicBezTo>
                  <a:cubicBezTo>
                    <a:pt x="4767" y="505"/>
                    <a:pt x="4773" y="498"/>
                    <a:pt x="4780" y="490"/>
                  </a:cubicBezTo>
                  <a:cubicBezTo>
                    <a:pt x="4781" y="489"/>
                    <a:pt x="4782" y="488"/>
                    <a:pt x="4783" y="487"/>
                  </a:cubicBezTo>
                  <a:cubicBezTo>
                    <a:pt x="4789" y="480"/>
                    <a:pt x="4795" y="473"/>
                    <a:pt x="4800" y="465"/>
                  </a:cubicBezTo>
                  <a:cubicBezTo>
                    <a:pt x="4802" y="464"/>
                    <a:pt x="4803" y="462"/>
                    <a:pt x="4804" y="461"/>
                  </a:cubicBezTo>
                  <a:cubicBezTo>
                    <a:pt x="4810" y="453"/>
                    <a:pt x="4815" y="446"/>
                    <a:pt x="4821" y="438"/>
                  </a:cubicBezTo>
                  <a:cubicBezTo>
                    <a:pt x="4821" y="437"/>
                    <a:pt x="4822" y="437"/>
                    <a:pt x="4823" y="435"/>
                  </a:cubicBezTo>
                  <a:cubicBezTo>
                    <a:pt x="4827" y="428"/>
                    <a:pt x="4832" y="421"/>
                    <a:pt x="4837" y="413"/>
                  </a:cubicBezTo>
                  <a:cubicBezTo>
                    <a:pt x="4838" y="413"/>
                    <a:pt x="4838" y="412"/>
                    <a:pt x="4838" y="411"/>
                  </a:cubicBezTo>
                  <a:lnTo>
                    <a:pt x="4839" y="410"/>
                  </a:lnTo>
                  <a:cubicBezTo>
                    <a:pt x="4843" y="404"/>
                    <a:pt x="4846" y="397"/>
                    <a:pt x="4850" y="391"/>
                  </a:cubicBezTo>
                  <a:cubicBezTo>
                    <a:pt x="4851" y="390"/>
                    <a:pt x="4852" y="388"/>
                    <a:pt x="4852" y="387"/>
                  </a:cubicBezTo>
                  <a:cubicBezTo>
                    <a:pt x="4856" y="382"/>
                    <a:pt x="4858" y="377"/>
                    <a:pt x="4860" y="372"/>
                  </a:cubicBezTo>
                  <a:cubicBezTo>
                    <a:pt x="4862" y="370"/>
                    <a:pt x="4863" y="368"/>
                    <a:pt x="4863" y="366"/>
                  </a:cubicBezTo>
                  <a:cubicBezTo>
                    <a:pt x="4866" y="361"/>
                    <a:pt x="4868" y="356"/>
                    <a:pt x="4871" y="351"/>
                  </a:cubicBezTo>
                  <a:cubicBezTo>
                    <a:pt x="4871" y="349"/>
                    <a:pt x="4872" y="348"/>
                    <a:pt x="4873" y="346"/>
                  </a:cubicBezTo>
                  <a:cubicBezTo>
                    <a:pt x="4876" y="340"/>
                    <a:pt x="4879" y="333"/>
                    <a:pt x="4881" y="327"/>
                  </a:cubicBezTo>
                  <a:lnTo>
                    <a:pt x="4882" y="326"/>
                  </a:lnTo>
                  <a:cubicBezTo>
                    <a:pt x="4882" y="324"/>
                    <a:pt x="4883" y="323"/>
                    <a:pt x="4884" y="321"/>
                  </a:cubicBezTo>
                  <a:cubicBezTo>
                    <a:pt x="4885" y="317"/>
                    <a:pt x="4887" y="313"/>
                    <a:pt x="4888" y="309"/>
                  </a:cubicBezTo>
                  <a:cubicBezTo>
                    <a:pt x="4889" y="306"/>
                    <a:pt x="4890" y="304"/>
                    <a:pt x="4890" y="301"/>
                  </a:cubicBezTo>
                  <a:cubicBezTo>
                    <a:pt x="4892" y="298"/>
                    <a:pt x="4893" y="294"/>
                    <a:pt x="4894" y="290"/>
                  </a:cubicBezTo>
                  <a:cubicBezTo>
                    <a:pt x="4895" y="287"/>
                    <a:pt x="4896" y="285"/>
                    <a:pt x="4897" y="283"/>
                  </a:cubicBezTo>
                  <a:cubicBezTo>
                    <a:pt x="4898" y="279"/>
                    <a:pt x="4898" y="275"/>
                    <a:pt x="4899" y="271"/>
                  </a:cubicBezTo>
                  <a:cubicBezTo>
                    <a:pt x="4900" y="268"/>
                    <a:pt x="4901" y="266"/>
                    <a:pt x="4901" y="264"/>
                  </a:cubicBezTo>
                  <a:cubicBezTo>
                    <a:pt x="4903" y="259"/>
                    <a:pt x="4903" y="255"/>
                    <a:pt x="4904" y="251"/>
                  </a:cubicBezTo>
                  <a:cubicBezTo>
                    <a:pt x="4904" y="249"/>
                    <a:pt x="4905" y="248"/>
                    <a:pt x="4906" y="246"/>
                  </a:cubicBezTo>
                  <a:lnTo>
                    <a:pt x="4906" y="245"/>
                  </a:lnTo>
                  <a:cubicBezTo>
                    <a:pt x="4907" y="239"/>
                    <a:pt x="4908" y="233"/>
                    <a:pt x="4909" y="227"/>
                  </a:cubicBezTo>
                  <a:cubicBezTo>
                    <a:pt x="4909" y="226"/>
                    <a:pt x="4909" y="226"/>
                    <a:pt x="4909" y="226"/>
                  </a:cubicBezTo>
                  <a:cubicBezTo>
                    <a:pt x="4910" y="220"/>
                    <a:pt x="4910" y="214"/>
                    <a:pt x="4911" y="208"/>
                  </a:cubicBezTo>
                  <a:cubicBezTo>
                    <a:pt x="4912" y="206"/>
                    <a:pt x="4912" y="203"/>
                    <a:pt x="4912" y="202"/>
                  </a:cubicBezTo>
                  <a:cubicBezTo>
                    <a:pt x="4912" y="197"/>
                    <a:pt x="4913" y="193"/>
                    <a:pt x="4913" y="189"/>
                  </a:cubicBezTo>
                  <a:cubicBezTo>
                    <a:pt x="4914" y="186"/>
                    <a:pt x="4914" y="184"/>
                    <a:pt x="4914" y="182"/>
                  </a:cubicBezTo>
                  <a:cubicBezTo>
                    <a:pt x="4914" y="178"/>
                    <a:pt x="4914" y="174"/>
                    <a:pt x="4914" y="170"/>
                  </a:cubicBezTo>
                  <a:cubicBezTo>
                    <a:pt x="4914" y="169"/>
                    <a:pt x="4914" y="168"/>
                    <a:pt x="4914" y="167"/>
                  </a:cubicBezTo>
                  <a:cubicBezTo>
                    <a:pt x="4914" y="163"/>
                    <a:pt x="4914" y="160"/>
                    <a:pt x="4914" y="156"/>
                  </a:cubicBezTo>
                  <a:lnTo>
                    <a:pt x="4914" y="0"/>
                  </a:lnTo>
                  <a:cubicBezTo>
                    <a:pt x="4914" y="5"/>
                    <a:pt x="4914" y="10"/>
                    <a:pt x="4914" y="14"/>
                  </a:cubicBezTo>
                  <a:cubicBezTo>
                    <a:pt x="4914" y="18"/>
                    <a:pt x="4914" y="22"/>
                    <a:pt x="4914" y="25"/>
                  </a:cubicBezTo>
                  <a:cubicBezTo>
                    <a:pt x="4914" y="28"/>
                    <a:pt x="4914" y="30"/>
                    <a:pt x="4913" y="33"/>
                  </a:cubicBezTo>
                  <a:cubicBezTo>
                    <a:pt x="4913" y="37"/>
                    <a:pt x="4912" y="41"/>
                    <a:pt x="4912" y="46"/>
                  </a:cubicBezTo>
                  <a:cubicBezTo>
                    <a:pt x="4912" y="48"/>
                    <a:pt x="4912" y="50"/>
                    <a:pt x="4911" y="52"/>
                  </a:cubicBezTo>
                  <a:cubicBezTo>
                    <a:pt x="4910" y="58"/>
                    <a:pt x="4910" y="64"/>
                    <a:pt x="4909" y="70"/>
                  </a:cubicBezTo>
                  <a:cubicBezTo>
                    <a:pt x="4908" y="76"/>
                    <a:pt x="4907" y="83"/>
                    <a:pt x="4906" y="89"/>
                  </a:cubicBezTo>
                  <a:cubicBezTo>
                    <a:pt x="4905" y="91"/>
                    <a:pt x="4905" y="92"/>
                    <a:pt x="4904" y="94"/>
                  </a:cubicBezTo>
                  <a:cubicBezTo>
                    <a:pt x="4903" y="99"/>
                    <a:pt x="4903" y="103"/>
                    <a:pt x="4901" y="108"/>
                  </a:cubicBezTo>
                  <a:cubicBezTo>
                    <a:pt x="4901" y="110"/>
                    <a:pt x="4900" y="112"/>
                    <a:pt x="4899" y="115"/>
                  </a:cubicBezTo>
                  <a:cubicBezTo>
                    <a:pt x="4898" y="119"/>
                    <a:pt x="4898" y="123"/>
                    <a:pt x="4897" y="127"/>
                  </a:cubicBezTo>
                  <a:cubicBezTo>
                    <a:pt x="4896" y="129"/>
                    <a:pt x="4895" y="132"/>
                    <a:pt x="4894" y="134"/>
                  </a:cubicBezTo>
                  <a:cubicBezTo>
                    <a:pt x="4893" y="138"/>
                    <a:pt x="4892" y="142"/>
                    <a:pt x="4890" y="145"/>
                  </a:cubicBezTo>
                  <a:cubicBezTo>
                    <a:pt x="4890" y="148"/>
                    <a:pt x="4889" y="150"/>
                    <a:pt x="4888" y="152"/>
                  </a:cubicBezTo>
                  <a:cubicBezTo>
                    <a:pt x="4887" y="156"/>
                    <a:pt x="4885" y="161"/>
                    <a:pt x="4884" y="165"/>
                  </a:cubicBezTo>
                  <a:cubicBezTo>
                    <a:pt x="4882" y="167"/>
                    <a:pt x="4882" y="169"/>
                    <a:pt x="4881" y="171"/>
                  </a:cubicBezTo>
                  <a:cubicBezTo>
                    <a:pt x="4879" y="177"/>
                    <a:pt x="4876" y="183"/>
                    <a:pt x="4873" y="190"/>
                  </a:cubicBezTo>
                  <a:cubicBezTo>
                    <a:pt x="4872" y="192"/>
                    <a:pt x="4871" y="193"/>
                    <a:pt x="4871" y="195"/>
                  </a:cubicBezTo>
                  <a:cubicBezTo>
                    <a:pt x="4868" y="200"/>
                    <a:pt x="4866" y="205"/>
                    <a:pt x="4863" y="210"/>
                  </a:cubicBezTo>
                  <a:cubicBezTo>
                    <a:pt x="4863" y="212"/>
                    <a:pt x="4862" y="214"/>
                    <a:pt x="4860" y="216"/>
                  </a:cubicBezTo>
                  <a:cubicBezTo>
                    <a:pt x="4858" y="221"/>
                    <a:pt x="4856" y="226"/>
                    <a:pt x="4852" y="230"/>
                  </a:cubicBezTo>
                  <a:cubicBezTo>
                    <a:pt x="4852" y="232"/>
                    <a:pt x="4851" y="234"/>
                    <a:pt x="4850" y="235"/>
                  </a:cubicBezTo>
                  <a:cubicBezTo>
                    <a:pt x="4846" y="242"/>
                    <a:pt x="4843" y="248"/>
                    <a:pt x="4839" y="254"/>
                  </a:cubicBezTo>
                  <a:cubicBezTo>
                    <a:pt x="4838" y="255"/>
                    <a:pt x="4838" y="256"/>
                    <a:pt x="4837" y="257"/>
                  </a:cubicBezTo>
                  <a:cubicBezTo>
                    <a:pt x="4832" y="265"/>
                    <a:pt x="4827" y="272"/>
                    <a:pt x="4823" y="279"/>
                  </a:cubicBezTo>
                  <a:cubicBezTo>
                    <a:pt x="4822" y="280"/>
                    <a:pt x="4821" y="281"/>
                    <a:pt x="4821" y="282"/>
                  </a:cubicBezTo>
                  <a:cubicBezTo>
                    <a:pt x="4815" y="290"/>
                    <a:pt x="4810" y="297"/>
                    <a:pt x="4804" y="305"/>
                  </a:cubicBezTo>
                  <a:cubicBezTo>
                    <a:pt x="4803" y="306"/>
                    <a:pt x="4802" y="307"/>
                    <a:pt x="4800" y="309"/>
                  </a:cubicBezTo>
                  <a:cubicBezTo>
                    <a:pt x="4795" y="316"/>
                    <a:pt x="4789" y="323"/>
                    <a:pt x="4783" y="331"/>
                  </a:cubicBezTo>
                  <a:cubicBezTo>
                    <a:pt x="4782" y="332"/>
                    <a:pt x="4781" y="333"/>
                    <a:pt x="4780" y="334"/>
                  </a:cubicBezTo>
                  <a:cubicBezTo>
                    <a:pt x="4773" y="342"/>
                    <a:pt x="4767" y="349"/>
                    <a:pt x="4760" y="356"/>
                  </a:cubicBezTo>
                  <a:cubicBezTo>
                    <a:pt x="4760" y="356"/>
                    <a:pt x="4759" y="356"/>
                    <a:pt x="4759" y="357"/>
                  </a:cubicBezTo>
                  <a:cubicBezTo>
                    <a:pt x="4753" y="363"/>
                    <a:pt x="4747" y="370"/>
                    <a:pt x="4741" y="376"/>
                  </a:cubicBezTo>
                  <a:cubicBezTo>
                    <a:pt x="4739" y="378"/>
                    <a:pt x="4737" y="379"/>
                    <a:pt x="4736" y="381"/>
                  </a:cubicBezTo>
                  <a:cubicBezTo>
                    <a:pt x="4729" y="387"/>
                    <a:pt x="4723" y="393"/>
                    <a:pt x="4715" y="399"/>
                  </a:cubicBezTo>
                  <a:cubicBezTo>
                    <a:pt x="4715" y="400"/>
                    <a:pt x="4714" y="401"/>
                    <a:pt x="4714" y="401"/>
                  </a:cubicBezTo>
                  <a:cubicBezTo>
                    <a:pt x="4708" y="407"/>
                    <a:pt x="4701" y="413"/>
                    <a:pt x="4694" y="418"/>
                  </a:cubicBezTo>
                  <a:cubicBezTo>
                    <a:pt x="4692" y="420"/>
                    <a:pt x="4691" y="421"/>
                    <a:pt x="4689" y="422"/>
                  </a:cubicBezTo>
                  <a:cubicBezTo>
                    <a:pt x="4682" y="428"/>
                    <a:pt x="4675" y="434"/>
                    <a:pt x="4667" y="440"/>
                  </a:cubicBezTo>
                  <a:cubicBezTo>
                    <a:pt x="4666" y="441"/>
                    <a:pt x="4665" y="442"/>
                    <a:pt x="4663" y="443"/>
                  </a:cubicBezTo>
                  <a:cubicBezTo>
                    <a:pt x="4657" y="448"/>
                    <a:pt x="4650" y="453"/>
                    <a:pt x="4643" y="458"/>
                  </a:cubicBezTo>
                  <a:cubicBezTo>
                    <a:pt x="4641" y="459"/>
                    <a:pt x="4640" y="460"/>
                    <a:pt x="4638" y="461"/>
                  </a:cubicBezTo>
                  <a:cubicBezTo>
                    <a:pt x="4630" y="466"/>
                    <a:pt x="4622" y="472"/>
                    <a:pt x="4615" y="478"/>
                  </a:cubicBezTo>
                  <a:cubicBezTo>
                    <a:pt x="4613" y="479"/>
                    <a:pt x="4611" y="480"/>
                    <a:pt x="4610" y="481"/>
                  </a:cubicBezTo>
                  <a:cubicBezTo>
                    <a:pt x="4602" y="486"/>
                    <a:pt x="4594" y="491"/>
                    <a:pt x="4587" y="495"/>
                  </a:cubicBezTo>
                  <a:cubicBezTo>
                    <a:pt x="4586" y="496"/>
                    <a:pt x="4585" y="497"/>
                    <a:pt x="4583" y="498"/>
                  </a:cubicBezTo>
                  <a:cubicBezTo>
                    <a:pt x="4575" y="503"/>
                    <a:pt x="4566" y="508"/>
                    <a:pt x="4558" y="513"/>
                  </a:cubicBezTo>
                  <a:cubicBezTo>
                    <a:pt x="4556" y="514"/>
                    <a:pt x="4553" y="516"/>
                    <a:pt x="4552" y="517"/>
                  </a:cubicBezTo>
                  <a:cubicBezTo>
                    <a:pt x="4543" y="522"/>
                    <a:pt x="4535" y="526"/>
                    <a:pt x="4525" y="531"/>
                  </a:cubicBezTo>
                  <a:cubicBezTo>
                    <a:pt x="4525" y="531"/>
                    <a:pt x="4525" y="531"/>
                    <a:pt x="4524" y="531"/>
                  </a:cubicBezTo>
                  <a:cubicBezTo>
                    <a:pt x="4515" y="536"/>
                    <a:pt x="4506" y="541"/>
                    <a:pt x="4496" y="546"/>
                  </a:cubicBezTo>
                  <a:cubicBezTo>
                    <a:pt x="4494" y="547"/>
                    <a:pt x="4492" y="548"/>
                    <a:pt x="4490" y="549"/>
                  </a:cubicBezTo>
                  <a:cubicBezTo>
                    <a:pt x="4481" y="553"/>
                    <a:pt x="4471" y="558"/>
                    <a:pt x="4462" y="563"/>
                  </a:cubicBezTo>
                  <a:cubicBezTo>
                    <a:pt x="4460" y="563"/>
                    <a:pt x="4460" y="563"/>
                    <a:pt x="4459" y="564"/>
                  </a:cubicBezTo>
                  <a:cubicBezTo>
                    <a:pt x="4449" y="568"/>
                    <a:pt x="4441" y="572"/>
                    <a:pt x="4432" y="575"/>
                  </a:cubicBezTo>
                  <a:cubicBezTo>
                    <a:pt x="4429" y="576"/>
                    <a:pt x="4427" y="577"/>
                    <a:pt x="4425" y="578"/>
                  </a:cubicBezTo>
                  <a:cubicBezTo>
                    <a:pt x="4415" y="583"/>
                    <a:pt x="4405" y="586"/>
                    <a:pt x="4395" y="591"/>
                  </a:cubicBezTo>
                  <a:cubicBezTo>
                    <a:pt x="4393" y="591"/>
                    <a:pt x="4391" y="592"/>
                    <a:pt x="4389" y="593"/>
                  </a:cubicBezTo>
                  <a:cubicBezTo>
                    <a:pt x="4381" y="596"/>
                    <a:pt x="4372" y="599"/>
                    <a:pt x="4363" y="602"/>
                  </a:cubicBezTo>
                  <a:cubicBezTo>
                    <a:pt x="4361" y="604"/>
                    <a:pt x="4358" y="604"/>
                    <a:pt x="4357" y="605"/>
                  </a:cubicBezTo>
                  <a:cubicBezTo>
                    <a:pt x="4346" y="609"/>
                    <a:pt x="4336" y="612"/>
                    <a:pt x="4325" y="615"/>
                  </a:cubicBezTo>
                  <a:cubicBezTo>
                    <a:pt x="4323" y="616"/>
                    <a:pt x="4321" y="617"/>
                    <a:pt x="4318" y="618"/>
                  </a:cubicBezTo>
                  <a:cubicBezTo>
                    <a:pt x="4309" y="621"/>
                    <a:pt x="4300" y="624"/>
                    <a:pt x="4290" y="626"/>
                  </a:cubicBezTo>
                  <a:cubicBezTo>
                    <a:pt x="4288" y="627"/>
                    <a:pt x="4287" y="627"/>
                    <a:pt x="4285" y="628"/>
                  </a:cubicBezTo>
                  <a:cubicBezTo>
                    <a:pt x="4273" y="631"/>
                    <a:pt x="4262" y="634"/>
                    <a:pt x="4249" y="638"/>
                  </a:cubicBezTo>
                  <a:cubicBezTo>
                    <a:pt x="4247" y="638"/>
                    <a:pt x="4245" y="639"/>
                    <a:pt x="4243" y="640"/>
                  </a:cubicBezTo>
                  <a:cubicBezTo>
                    <a:pt x="4231" y="643"/>
                    <a:pt x="4219" y="646"/>
                    <a:pt x="4207" y="648"/>
                  </a:cubicBezTo>
                  <a:cubicBezTo>
                    <a:pt x="4205" y="649"/>
                    <a:pt x="4203" y="649"/>
                    <a:pt x="4201" y="649"/>
                  </a:cubicBezTo>
                  <a:cubicBezTo>
                    <a:pt x="4189" y="652"/>
                    <a:pt x="4177" y="655"/>
                    <a:pt x="4164" y="657"/>
                  </a:cubicBezTo>
                  <a:cubicBezTo>
                    <a:pt x="4164" y="657"/>
                    <a:pt x="4163" y="658"/>
                    <a:pt x="4162" y="658"/>
                  </a:cubicBezTo>
                  <a:cubicBezTo>
                    <a:pt x="4149" y="660"/>
                    <a:pt x="4137" y="663"/>
                    <a:pt x="4124" y="665"/>
                  </a:cubicBezTo>
                  <a:cubicBezTo>
                    <a:pt x="4121" y="665"/>
                    <a:pt x="4118" y="666"/>
                    <a:pt x="4116" y="667"/>
                  </a:cubicBezTo>
                  <a:cubicBezTo>
                    <a:pt x="4107" y="668"/>
                    <a:pt x="4098" y="670"/>
                    <a:pt x="4090" y="671"/>
                  </a:cubicBezTo>
                  <a:cubicBezTo>
                    <a:pt x="4089" y="671"/>
                    <a:pt x="4087" y="672"/>
                    <a:pt x="4086" y="672"/>
                  </a:cubicBezTo>
                </a:path>
              </a:pathLst>
            </a:custGeom>
            <a:solidFill>
              <a:srgbClr val="121143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Freeform 7"/>
            <p:cNvSpPr>
              <a:spLocks noChangeArrowheads="1"/>
            </p:cNvSpPr>
            <p:nvPr/>
          </p:nvSpPr>
          <p:spPr bwMode="auto">
            <a:xfrm>
              <a:off x="8623836" y="11856673"/>
              <a:ext cx="15754059" cy="1054665"/>
            </a:xfrm>
            <a:custGeom>
              <a:avLst/>
              <a:gdLst>
                <a:gd name="T0" fmla="*/ 1265807 w 12645"/>
                <a:gd name="T1" fmla="*/ 856682 h 847"/>
                <a:gd name="T2" fmla="*/ 1161153 w 12645"/>
                <a:gd name="T3" fmla="*/ 850456 h 847"/>
                <a:gd name="T4" fmla="*/ 1111318 w 12645"/>
                <a:gd name="T5" fmla="*/ 846720 h 847"/>
                <a:gd name="T6" fmla="*/ 1052762 w 12645"/>
                <a:gd name="T7" fmla="*/ 839249 h 847"/>
                <a:gd name="T8" fmla="*/ 1002927 w 12645"/>
                <a:gd name="T9" fmla="*/ 831778 h 847"/>
                <a:gd name="T10" fmla="*/ 928175 w 12645"/>
                <a:gd name="T11" fmla="*/ 818081 h 847"/>
                <a:gd name="T12" fmla="*/ 879586 w 12645"/>
                <a:gd name="T13" fmla="*/ 806875 h 847"/>
                <a:gd name="T14" fmla="*/ 787391 w 12645"/>
                <a:gd name="T15" fmla="*/ 783216 h 847"/>
                <a:gd name="T16" fmla="*/ 736311 w 12645"/>
                <a:gd name="T17" fmla="*/ 767029 h 847"/>
                <a:gd name="T18" fmla="*/ 662804 w 12645"/>
                <a:gd name="T19" fmla="*/ 740880 h 847"/>
                <a:gd name="T20" fmla="*/ 617953 w 12645"/>
                <a:gd name="T21" fmla="*/ 723448 h 847"/>
                <a:gd name="T22" fmla="*/ 551922 w 12645"/>
                <a:gd name="T23" fmla="*/ 694809 h 847"/>
                <a:gd name="T24" fmla="*/ 512054 w 12645"/>
                <a:gd name="T25" fmla="*/ 674886 h 847"/>
                <a:gd name="T26" fmla="*/ 449760 w 12645"/>
                <a:gd name="T27" fmla="*/ 641266 h 847"/>
                <a:gd name="T28" fmla="*/ 408646 w 12645"/>
                <a:gd name="T29" fmla="*/ 617608 h 847"/>
                <a:gd name="T30" fmla="*/ 355074 w 12645"/>
                <a:gd name="T31" fmla="*/ 582743 h 847"/>
                <a:gd name="T32" fmla="*/ 317698 w 12645"/>
                <a:gd name="T33" fmla="*/ 554104 h 847"/>
                <a:gd name="T34" fmla="*/ 267863 w 12645"/>
                <a:gd name="T35" fmla="*/ 515503 h 847"/>
                <a:gd name="T36" fmla="*/ 236716 w 12645"/>
                <a:gd name="T37" fmla="*/ 488109 h 847"/>
                <a:gd name="T38" fmla="*/ 193110 w 12645"/>
                <a:gd name="T39" fmla="*/ 444528 h 847"/>
                <a:gd name="T40" fmla="*/ 166947 w 12645"/>
                <a:gd name="T41" fmla="*/ 415889 h 847"/>
                <a:gd name="T42" fmla="*/ 129571 w 12645"/>
                <a:gd name="T43" fmla="*/ 369818 h 847"/>
                <a:gd name="T44" fmla="*/ 108391 w 12645"/>
                <a:gd name="T45" fmla="*/ 338688 h 847"/>
                <a:gd name="T46" fmla="*/ 78490 w 12645"/>
                <a:gd name="T47" fmla="*/ 291371 h 847"/>
                <a:gd name="T48" fmla="*/ 62294 w 12645"/>
                <a:gd name="T49" fmla="*/ 258997 h 847"/>
                <a:gd name="T50" fmla="*/ 39868 w 12645"/>
                <a:gd name="T51" fmla="*/ 209190 h 847"/>
                <a:gd name="T52" fmla="*/ 28655 w 12645"/>
                <a:gd name="T53" fmla="*/ 175570 h 847"/>
                <a:gd name="T54" fmla="*/ 13705 w 12645"/>
                <a:gd name="T55" fmla="*/ 123273 h 847"/>
                <a:gd name="T56" fmla="*/ 7475 w 12645"/>
                <a:gd name="T57" fmla="*/ 89653 h 847"/>
                <a:gd name="T58" fmla="*/ 1246 w 12645"/>
                <a:gd name="T59" fmla="*/ 34865 h 847"/>
                <a:gd name="T60" fmla="*/ 0 w 12645"/>
                <a:gd name="T61" fmla="*/ 221642 h 847"/>
                <a:gd name="T62" fmla="*/ 3738 w 12645"/>
                <a:gd name="T63" fmla="*/ 256506 h 847"/>
                <a:gd name="T64" fmla="*/ 12459 w 12645"/>
                <a:gd name="T65" fmla="*/ 310049 h 847"/>
                <a:gd name="T66" fmla="*/ 19934 w 12645"/>
                <a:gd name="T67" fmla="*/ 344914 h 847"/>
                <a:gd name="T68" fmla="*/ 37376 w 12645"/>
                <a:gd name="T69" fmla="*/ 395966 h 847"/>
                <a:gd name="T70" fmla="*/ 51081 w 12645"/>
                <a:gd name="T71" fmla="*/ 429586 h 847"/>
                <a:gd name="T72" fmla="*/ 74752 w 12645"/>
                <a:gd name="T73" fmla="*/ 479393 h 847"/>
                <a:gd name="T74" fmla="*/ 94686 w 12645"/>
                <a:gd name="T75" fmla="*/ 513013 h 847"/>
                <a:gd name="T76" fmla="*/ 125833 w 12645"/>
                <a:gd name="T77" fmla="*/ 559085 h 847"/>
                <a:gd name="T78" fmla="*/ 151996 w 12645"/>
                <a:gd name="T79" fmla="*/ 591459 h 847"/>
                <a:gd name="T80" fmla="*/ 190619 w 12645"/>
                <a:gd name="T81" fmla="*/ 636285 h 847"/>
                <a:gd name="T82" fmla="*/ 220519 w 12645"/>
                <a:gd name="T83" fmla="*/ 666170 h 847"/>
                <a:gd name="T84" fmla="*/ 266617 w 12645"/>
                <a:gd name="T85" fmla="*/ 708506 h 847"/>
                <a:gd name="T86" fmla="*/ 297764 w 12645"/>
                <a:gd name="T87" fmla="*/ 734654 h 847"/>
                <a:gd name="T88" fmla="*/ 350090 w 12645"/>
                <a:gd name="T89" fmla="*/ 772010 h 847"/>
                <a:gd name="T90" fmla="*/ 384975 w 12645"/>
                <a:gd name="T91" fmla="*/ 796913 h 847"/>
                <a:gd name="T92" fmla="*/ 442285 w 12645"/>
                <a:gd name="T93" fmla="*/ 831778 h 847"/>
                <a:gd name="T94" fmla="*/ 480907 w 12645"/>
                <a:gd name="T95" fmla="*/ 854191 h 847"/>
                <a:gd name="T96" fmla="*/ 543200 w 12645"/>
                <a:gd name="T97" fmla="*/ 885321 h 847"/>
                <a:gd name="T98" fmla="*/ 585560 w 12645"/>
                <a:gd name="T99" fmla="*/ 903999 h 847"/>
                <a:gd name="T100" fmla="*/ 651591 w 12645"/>
                <a:gd name="T101" fmla="*/ 931392 h 847"/>
                <a:gd name="T102" fmla="*/ 695197 w 12645"/>
                <a:gd name="T103" fmla="*/ 947580 h 847"/>
                <a:gd name="T104" fmla="*/ 746278 w 12645"/>
                <a:gd name="T105" fmla="*/ 963767 h 847"/>
                <a:gd name="T106" fmla="*/ 828505 w 12645"/>
                <a:gd name="T107" fmla="*/ 988671 h 847"/>
                <a:gd name="T108" fmla="*/ 882078 w 12645"/>
                <a:gd name="T109" fmla="*/ 1001122 h 847"/>
                <a:gd name="T110" fmla="*/ 928175 w 12645"/>
                <a:gd name="T111" fmla="*/ 1012329 h 847"/>
                <a:gd name="T112" fmla="*/ 1002927 w 12645"/>
                <a:gd name="T113" fmla="*/ 1026026 h 847"/>
                <a:gd name="T114" fmla="*/ 1044041 w 12645"/>
                <a:gd name="T115" fmla="*/ 1032252 h 847"/>
                <a:gd name="T116" fmla="*/ 1088893 w 12645"/>
                <a:gd name="T117" fmla="*/ 1038478 h 847"/>
                <a:gd name="T118" fmla="*/ 1148695 w 12645"/>
                <a:gd name="T119" fmla="*/ 1044704 h 847"/>
                <a:gd name="T120" fmla="*/ 1197284 w 12645"/>
                <a:gd name="T121" fmla="*/ 1048439 h 847"/>
                <a:gd name="T122" fmla="*/ 1265807 w 12645"/>
                <a:gd name="T123" fmla="*/ 1052175 h 8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645" h="847">
                  <a:moveTo>
                    <a:pt x="1072" y="690"/>
                  </a:moveTo>
                  <a:lnTo>
                    <a:pt x="1072" y="690"/>
                  </a:lnTo>
                  <a:cubicBezTo>
                    <a:pt x="1053" y="690"/>
                    <a:pt x="1035" y="689"/>
                    <a:pt x="1016" y="688"/>
                  </a:cubicBezTo>
                  <a:cubicBezTo>
                    <a:pt x="997" y="688"/>
                    <a:pt x="979" y="687"/>
                    <a:pt x="962" y="686"/>
                  </a:cubicBezTo>
                  <a:cubicBezTo>
                    <a:pt x="959" y="686"/>
                    <a:pt x="958" y="685"/>
                    <a:pt x="956" y="685"/>
                  </a:cubicBezTo>
                  <a:cubicBezTo>
                    <a:pt x="948" y="685"/>
                    <a:pt x="940" y="684"/>
                    <a:pt x="932" y="683"/>
                  </a:cubicBezTo>
                  <a:cubicBezTo>
                    <a:pt x="929" y="683"/>
                    <a:pt x="926" y="683"/>
                    <a:pt x="922" y="683"/>
                  </a:cubicBezTo>
                  <a:cubicBezTo>
                    <a:pt x="916" y="682"/>
                    <a:pt x="910" y="681"/>
                    <a:pt x="903" y="681"/>
                  </a:cubicBezTo>
                  <a:cubicBezTo>
                    <a:pt x="899" y="680"/>
                    <a:pt x="896" y="680"/>
                    <a:pt x="892" y="680"/>
                  </a:cubicBezTo>
                  <a:cubicBezTo>
                    <a:pt x="886" y="679"/>
                    <a:pt x="880" y="679"/>
                    <a:pt x="874" y="678"/>
                  </a:cubicBezTo>
                  <a:cubicBezTo>
                    <a:pt x="871" y="677"/>
                    <a:pt x="867" y="677"/>
                    <a:pt x="863" y="676"/>
                  </a:cubicBezTo>
                  <a:cubicBezTo>
                    <a:pt x="857" y="675"/>
                    <a:pt x="851" y="675"/>
                    <a:pt x="845" y="674"/>
                  </a:cubicBezTo>
                  <a:cubicBezTo>
                    <a:pt x="841" y="674"/>
                    <a:pt x="838" y="673"/>
                    <a:pt x="835" y="672"/>
                  </a:cubicBezTo>
                  <a:cubicBezTo>
                    <a:pt x="825" y="671"/>
                    <a:pt x="816" y="669"/>
                    <a:pt x="806" y="668"/>
                  </a:cubicBezTo>
                  <a:cubicBezTo>
                    <a:pt x="805" y="668"/>
                    <a:pt x="805" y="668"/>
                    <a:pt x="805" y="668"/>
                  </a:cubicBezTo>
                  <a:cubicBezTo>
                    <a:pt x="795" y="666"/>
                    <a:pt x="785" y="664"/>
                    <a:pt x="775" y="663"/>
                  </a:cubicBezTo>
                  <a:cubicBezTo>
                    <a:pt x="772" y="662"/>
                    <a:pt x="769" y="661"/>
                    <a:pt x="766" y="661"/>
                  </a:cubicBezTo>
                  <a:cubicBezTo>
                    <a:pt x="759" y="659"/>
                    <a:pt x="752" y="658"/>
                    <a:pt x="745" y="657"/>
                  </a:cubicBezTo>
                  <a:cubicBezTo>
                    <a:pt x="742" y="656"/>
                    <a:pt x="739" y="655"/>
                    <a:pt x="736" y="655"/>
                  </a:cubicBezTo>
                  <a:cubicBezTo>
                    <a:pt x="728" y="653"/>
                    <a:pt x="721" y="652"/>
                    <a:pt x="713" y="650"/>
                  </a:cubicBezTo>
                  <a:cubicBezTo>
                    <a:pt x="711" y="649"/>
                    <a:pt x="709" y="648"/>
                    <a:pt x="706" y="648"/>
                  </a:cubicBezTo>
                  <a:cubicBezTo>
                    <a:pt x="695" y="646"/>
                    <a:pt x="684" y="642"/>
                    <a:pt x="673" y="640"/>
                  </a:cubicBezTo>
                  <a:cubicBezTo>
                    <a:pt x="670" y="639"/>
                    <a:pt x="668" y="639"/>
                    <a:pt x="665" y="637"/>
                  </a:cubicBezTo>
                  <a:cubicBezTo>
                    <a:pt x="654" y="635"/>
                    <a:pt x="643" y="632"/>
                    <a:pt x="632" y="629"/>
                  </a:cubicBezTo>
                  <a:cubicBezTo>
                    <a:pt x="632" y="628"/>
                    <a:pt x="632" y="628"/>
                    <a:pt x="632" y="628"/>
                  </a:cubicBezTo>
                  <a:cubicBezTo>
                    <a:pt x="621" y="625"/>
                    <a:pt x="610" y="622"/>
                    <a:pt x="599" y="618"/>
                  </a:cubicBezTo>
                  <a:cubicBezTo>
                    <a:pt x="596" y="618"/>
                    <a:pt x="594" y="617"/>
                    <a:pt x="591" y="616"/>
                  </a:cubicBezTo>
                  <a:cubicBezTo>
                    <a:pt x="581" y="612"/>
                    <a:pt x="570" y="609"/>
                    <a:pt x="559" y="606"/>
                  </a:cubicBezTo>
                  <a:cubicBezTo>
                    <a:pt x="558" y="605"/>
                    <a:pt x="556" y="604"/>
                    <a:pt x="554" y="603"/>
                  </a:cubicBezTo>
                  <a:cubicBezTo>
                    <a:pt x="547" y="601"/>
                    <a:pt x="539" y="598"/>
                    <a:pt x="532" y="595"/>
                  </a:cubicBezTo>
                  <a:cubicBezTo>
                    <a:pt x="529" y="594"/>
                    <a:pt x="526" y="593"/>
                    <a:pt x="523" y="592"/>
                  </a:cubicBezTo>
                  <a:cubicBezTo>
                    <a:pt x="516" y="589"/>
                    <a:pt x="509" y="586"/>
                    <a:pt x="501" y="583"/>
                  </a:cubicBezTo>
                  <a:cubicBezTo>
                    <a:pt x="500" y="583"/>
                    <a:pt x="498" y="582"/>
                    <a:pt x="496" y="581"/>
                  </a:cubicBezTo>
                  <a:cubicBezTo>
                    <a:pt x="487" y="578"/>
                    <a:pt x="479" y="574"/>
                    <a:pt x="470" y="570"/>
                  </a:cubicBezTo>
                  <a:cubicBezTo>
                    <a:pt x="468" y="569"/>
                    <a:pt x="465" y="568"/>
                    <a:pt x="463" y="567"/>
                  </a:cubicBezTo>
                  <a:cubicBezTo>
                    <a:pt x="457" y="564"/>
                    <a:pt x="450" y="561"/>
                    <a:pt x="443" y="558"/>
                  </a:cubicBezTo>
                  <a:cubicBezTo>
                    <a:pt x="441" y="557"/>
                    <a:pt x="438" y="555"/>
                    <a:pt x="436" y="554"/>
                  </a:cubicBezTo>
                  <a:cubicBezTo>
                    <a:pt x="427" y="551"/>
                    <a:pt x="419" y="546"/>
                    <a:pt x="411" y="543"/>
                  </a:cubicBezTo>
                  <a:lnTo>
                    <a:pt x="411" y="542"/>
                  </a:lnTo>
                  <a:cubicBezTo>
                    <a:pt x="402" y="538"/>
                    <a:pt x="394" y="533"/>
                    <a:pt x="386" y="529"/>
                  </a:cubicBezTo>
                  <a:cubicBezTo>
                    <a:pt x="384" y="528"/>
                    <a:pt x="381" y="527"/>
                    <a:pt x="379" y="526"/>
                  </a:cubicBezTo>
                  <a:cubicBezTo>
                    <a:pt x="373" y="523"/>
                    <a:pt x="367" y="519"/>
                    <a:pt x="361" y="515"/>
                  </a:cubicBezTo>
                  <a:cubicBezTo>
                    <a:pt x="359" y="515"/>
                    <a:pt x="357" y="513"/>
                    <a:pt x="355" y="512"/>
                  </a:cubicBezTo>
                  <a:cubicBezTo>
                    <a:pt x="346" y="507"/>
                    <a:pt x="339" y="503"/>
                    <a:pt x="331" y="498"/>
                  </a:cubicBezTo>
                  <a:cubicBezTo>
                    <a:pt x="330" y="497"/>
                    <a:pt x="329" y="497"/>
                    <a:pt x="328" y="496"/>
                  </a:cubicBezTo>
                  <a:cubicBezTo>
                    <a:pt x="322" y="492"/>
                    <a:pt x="315" y="488"/>
                    <a:pt x="309" y="484"/>
                  </a:cubicBezTo>
                  <a:cubicBezTo>
                    <a:pt x="307" y="482"/>
                    <a:pt x="304" y="481"/>
                    <a:pt x="302" y="480"/>
                  </a:cubicBezTo>
                  <a:cubicBezTo>
                    <a:pt x="296" y="475"/>
                    <a:pt x="291" y="472"/>
                    <a:pt x="285" y="468"/>
                  </a:cubicBezTo>
                  <a:cubicBezTo>
                    <a:pt x="283" y="466"/>
                    <a:pt x="282" y="466"/>
                    <a:pt x="281" y="464"/>
                  </a:cubicBezTo>
                  <a:cubicBezTo>
                    <a:pt x="273" y="460"/>
                    <a:pt x="266" y="455"/>
                    <a:pt x="260" y="449"/>
                  </a:cubicBezTo>
                  <a:cubicBezTo>
                    <a:pt x="258" y="448"/>
                    <a:pt x="256" y="447"/>
                    <a:pt x="255" y="445"/>
                  </a:cubicBezTo>
                  <a:cubicBezTo>
                    <a:pt x="249" y="442"/>
                    <a:pt x="244" y="438"/>
                    <a:pt x="239" y="433"/>
                  </a:cubicBezTo>
                  <a:cubicBezTo>
                    <a:pt x="237" y="432"/>
                    <a:pt x="235" y="430"/>
                    <a:pt x="233" y="429"/>
                  </a:cubicBezTo>
                  <a:cubicBezTo>
                    <a:pt x="227" y="424"/>
                    <a:pt x="221" y="419"/>
                    <a:pt x="215" y="414"/>
                  </a:cubicBezTo>
                  <a:cubicBezTo>
                    <a:pt x="214" y="414"/>
                    <a:pt x="214" y="413"/>
                    <a:pt x="214" y="412"/>
                  </a:cubicBezTo>
                  <a:cubicBezTo>
                    <a:pt x="207" y="407"/>
                    <a:pt x="201" y="401"/>
                    <a:pt x="195" y="396"/>
                  </a:cubicBezTo>
                  <a:cubicBezTo>
                    <a:pt x="193" y="395"/>
                    <a:pt x="192" y="393"/>
                    <a:pt x="190" y="392"/>
                  </a:cubicBezTo>
                  <a:cubicBezTo>
                    <a:pt x="185" y="387"/>
                    <a:pt x="181" y="383"/>
                    <a:pt x="177" y="379"/>
                  </a:cubicBezTo>
                  <a:cubicBezTo>
                    <a:pt x="175" y="377"/>
                    <a:pt x="173" y="376"/>
                    <a:pt x="172" y="374"/>
                  </a:cubicBezTo>
                  <a:cubicBezTo>
                    <a:pt x="166" y="369"/>
                    <a:pt x="160" y="362"/>
                    <a:pt x="155" y="357"/>
                  </a:cubicBezTo>
                  <a:cubicBezTo>
                    <a:pt x="154" y="356"/>
                    <a:pt x="153" y="356"/>
                    <a:pt x="153" y="354"/>
                  </a:cubicBezTo>
                  <a:cubicBezTo>
                    <a:pt x="148" y="349"/>
                    <a:pt x="144" y="344"/>
                    <a:pt x="139" y="339"/>
                  </a:cubicBezTo>
                  <a:cubicBezTo>
                    <a:pt x="138" y="337"/>
                    <a:pt x="135" y="335"/>
                    <a:pt x="134" y="334"/>
                  </a:cubicBezTo>
                  <a:cubicBezTo>
                    <a:pt x="130" y="329"/>
                    <a:pt x="126" y="324"/>
                    <a:pt x="122" y="319"/>
                  </a:cubicBezTo>
                  <a:cubicBezTo>
                    <a:pt x="121" y="318"/>
                    <a:pt x="120" y="317"/>
                    <a:pt x="118" y="315"/>
                  </a:cubicBezTo>
                  <a:cubicBezTo>
                    <a:pt x="114" y="309"/>
                    <a:pt x="109" y="303"/>
                    <a:pt x="104" y="297"/>
                  </a:cubicBezTo>
                  <a:cubicBezTo>
                    <a:pt x="104" y="296"/>
                    <a:pt x="103" y="295"/>
                    <a:pt x="101" y="293"/>
                  </a:cubicBezTo>
                  <a:cubicBezTo>
                    <a:pt x="98" y="288"/>
                    <a:pt x="94" y="283"/>
                    <a:pt x="91" y="278"/>
                  </a:cubicBezTo>
                  <a:cubicBezTo>
                    <a:pt x="90" y="276"/>
                    <a:pt x="88" y="274"/>
                    <a:pt x="87" y="272"/>
                  </a:cubicBezTo>
                  <a:cubicBezTo>
                    <a:pt x="83" y="267"/>
                    <a:pt x="80" y="261"/>
                    <a:pt x="76" y="256"/>
                  </a:cubicBezTo>
                  <a:cubicBezTo>
                    <a:pt x="76" y="255"/>
                    <a:pt x="76" y="254"/>
                    <a:pt x="75" y="254"/>
                  </a:cubicBezTo>
                  <a:cubicBezTo>
                    <a:pt x="71" y="247"/>
                    <a:pt x="67" y="241"/>
                    <a:pt x="63" y="234"/>
                  </a:cubicBezTo>
                  <a:cubicBezTo>
                    <a:pt x="63" y="233"/>
                    <a:pt x="62" y="231"/>
                    <a:pt x="60" y="229"/>
                  </a:cubicBezTo>
                  <a:cubicBezTo>
                    <a:pt x="58" y="224"/>
                    <a:pt x="55" y="219"/>
                    <a:pt x="52" y="214"/>
                  </a:cubicBezTo>
                  <a:cubicBezTo>
                    <a:pt x="52" y="212"/>
                    <a:pt x="51" y="210"/>
                    <a:pt x="50" y="208"/>
                  </a:cubicBezTo>
                  <a:cubicBezTo>
                    <a:pt x="47" y="202"/>
                    <a:pt x="43" y="195"/>
                    <a:pt x="41" y="189"/>
                  </a:cubicBezTo>
                  <a:cubicBezTo>
                    <a:pt x="40" y="188"/>
                    <a:pt x="40" y="187"/>
                    <a:pt x="40" y="187"/>
                  </a:cubicBezTo>
                  <a:cubicBezTo>
                    <a:pt x="37" y="181"/>
                    <a:pt x="35" y="175"/>
                    <a:pt x="32" y="168"/>
                  </a:cubicBezTo>
                  <a:cubicBezTo>
                    <a:pt x="31" y="166"/>
                    <a:pt x="30" y="164"/>
                    <a:pt x="30" y="162"/>
                  </a:cubicBezTo>
                  <a:cubicBezTo>
                    <a:pt x="28" y="157"/>
                    <a:pt x="26" y="151"/>
                    <a:pt x="24" y="146"/>
                  </a:cubicBezTo>
                  <a:cubicBezTo>
                    <a:pt x="24" y="145"/>
                    <a:pt x="23" y="143"/>
                    <a:pt x="23" y="141"/>
                  </a:cubicBezTo>
                  <a:cubicBezTo>
                    <a:pt x="20" y="134"/>
                    <a:pt x="18" y="128"/>
                    <a:pt x="16" y="121"/>
                  </a:cubicBezTo>
                  <a:cubicBezTo>
                    <a:pt x="16" y="119"/>
                    <a:pt x="16" y="118"/>
                    <a:pt x="15" y="117"/>
                  </a:cubicBezTo>
                  <a:cubicBezTo>
                    <a:pt x="14" y="111"/>
                    <a:pt x="12" y="105"/>
                    <a:pt x="11" y="99"/>
                  </a:cubicBezTo>
                  <a:cubicBezTo>
                    <a:pt x="11" y="97"/>
                    <a:pt x="10" y="95"/>
                    <a:pt x="10" y="93"/>
                  </a:cubicBezTo>
                  <a:cubicBezTo>
                    <a:pt x="8" y="87"/>
                    <a:pt x="7" y="82"/>
                    <a:pt x="7" y="76"/>
                  </a:cubicBezTo>
                  <a:cubicBezTo>
                    <a:pt x="6" y="74"/>
                    <a:pt x="6" y="73"/>
                    <a:pt x="6" y="72"/>
                  </a:cubicBezTo>
                  <a:cubicBezTo>
                    <a:pt x="5" y="65"/>
                    <a:pt x="3" y="58"/>
                    <a:pt x="3" y="50"/>
                  </a:cubicBezTo>
                  <a:cubicBezTo>
                    <a:pt x="2" y="49"/>
                    <a:pt x="2" y="47"/>
                    <a:pt x="2" y="45"/>
                  </a:cubicBezTo>
                  <a:cubicBezTo>
                    <a:pt x="2" y="39"/>
                    <a:pt x="1" y="34"/>
                    <a:pt x="1" y="28"/>
                  </a:cubicBezTo>
                  <a:cubicBezTo>
                    <a:pt x="1" y="26"/>
                    <a:pt x="0" y="24"/>
                    <a:pt x="0" y="22"/>
                  </a:cubicBezTo>
                  <a:cubicBezTo>
                    <a:pt x="0" y="15"/>
                    <a:pt x="0" y="8"/>
                    <a:pt x="0" y="0"/>
                  </a:cubicBezTo>
                  <a:lnTo>
                    <a:pt x="0" y="156"/>
                  </a:lnTo>
                  <a:cubicBezTo>
                    <a:pt x="0" y="164"/>
                    <a:pt x="0" y="171"/>
                    <a:pt x="0" y="178"/>
                  </a:cubicBezTo>
                  <a:cubicBezTo>
                    <a:pt x="0" y="180"/>
                    <a:pt x="1" y="182"/>
                    <a:pt x="1" y="184"/>
                  </a:cubicBezTo>
                  <a:cubicBezTo>
                    <a:pt x="1" y="190"/>
                    <a:pt x="2" y="195"/>
                    <a:pt x="2" y="201"/>
                  </a:cubicBezTo>
                  <a:cubicBezTo>
                    <a:pt x="2" y="203"/>
                    <a:pt x="2" y="204"/>
                    <a:pt x="3" y="206"/>
                  </a:cubicBezTo>
                  <a:cubicBezTo>
                    <a:pt x="3" y="214"/>
                    <a:pt x="5" y="221"/>
                    <a:pt x="6" y="228"/>
                  </a:cubicBezTo>
                  <a:cubicBezTo>
                    <a:pt x="6" y="229"/>
                    <a:pt x="6" y="230"/>
                    <a:pt x="7" y="232"/>
                  </a:cubicBezTo>
                  <a:cubicBezTo>
                    <a:pt x="7" y="238"/>
                    <a:pt x="8" y="244"/>
                    <a:pt x="10" y="249"/>
                  </a:cubicBezTo>
                  <a:cubicBezTo>
                    <a:pt x="10" y="251"/>
                    <a:pt x="11" y="254"/>
                    <a:pt x="11" y="255"/>
                  </a:cubicBezTo>
                  <a:cubicBezTo>
                    <a:pt x="12" y="261"/>
                    <a:pt x="14" y="267"/>
                    <a:pt x="15" y="272"/>
                  </a:cubicBezTo>
                  <a:cubicBezTo>
                    <a:pt x="16" y="274"/>
                    <a:pt x="16" y="275"/>
                    <a:pt x="16" y="277"/>
                  </a:cubicBezTo>
                  <a:cubicBezTo>
                    <a:pt x="18" y="283"/>
                    <a:pt x="20" y="291"/>
                    <a:pt x="23" y="297"/>
                  </a:cubicBezTo>
                  <a:cubicBezTo>
                    <a:pt x="23" y="299"/>
                    <a:pt x="24" y="301"/>
                    <a:pt x="24" y="302"/>
                  </a:cubicBezTo>
                  <a:cubicBezTo>
                    <a:pt x="26" y="308"/>
                    <a:pt x="28" y="313"/>
                    <a:pt x="30" y="318"/>
                  </a:cubicBezTo>
                  <a:cubicBezTo>
                    <a:pt x="30" y="320"/>
                    <a:pt x="31" y="323"/>
                    <a:pt x="32" y="324"/>
                  </a:cubicBezTo>
                  <a:cubicBezTo>
                    <a:pt x="35" y="330"/>
                    <a:pt x="37" y="337"/>
                    <a:pt x="40" y="343"/>
                  </a:cubicBezTo>
                  <a:cubicBezTo>
                    <a:pt x="40" y="343"/>
                    <a:pt x="40" y="344"/>
                    <a:pt x="41" y="345"/>
                  </a:cubicBezTo>
                  <a:cubicBezTo>
                    <a:pt x="43" y="351"/>
                    <a:pt x="47" y="358"/>
                    <a:pt x="50" y="364"/>
                  </a:cubicBezTo>
                  <a:cubicBezTo>
                    <a:pt x="51" y="366"/>
                    <a:pt x="52" y="369"/>
                    <a:pt x="52" y="370"/>
                  </a:cubicBezTo>
                  <a:cubicBezTo>
                    <a:pt x="55" y="375"/>
                    <a:pt x="58" y="380"/>
                    <a:pt x="60" y="385"/>
                  </a:cubicBezTo>
                  <a:cubicBezTo>
                    <a:pt x="62" y="387"/>
                    <a:pt x="63" y="389"/>
                    <a:pt x="63" y="390"/>
                  </a:cubicBezTo>
                  <a:cubicBezTo>
                    <a:pt x="67" y="397"/>
                    <a:pt x="71" y="403"/>
                    <a:pt x="75" y="410"/>
                  </a:cubicBezTo>
                  <a:cubicBezTo>
                    <a:pt x="76" y="411"/>
                    <a:pt x="76" y="411"/>
                    <a:pt x="76" y="412"/>
                  </a:cubicBezTo>
                  <a:cubicBezTo>
                    <a:pt x="80" y="418"/>
                    <a:pt x="83" y="423"/>
                    <a:pt x="87" y="429"/>
                  </a:cubicBezTo>
                  <a:cubicBezTo>
                    <a:pt x="88" y="431"/>
                    <a:pt x="90" y="433"/>
                    <a:pt x="91" y="434"/>
                  </a:cubicBezTo>
                  <a:cubicBezTo>
                    <a:pt x="94" y="439"/>
                    <a:pt x="98" y="444"/>
                    <a:pt x="101" y="449"/>
                  </a:cubicBezTo>
                  <a:cubicBezTo>
                    <a:pt x="103" y="450"/>
                    <a:pt x="104" y="452"/>
                    <a:pt x="104" y="453"/>
                  </a:cubicBezTo>
                  <a:cubicBezTo>
                    <a:pt x="109" y="460"/>
                    <a:pt x="114" y="466"/>
                    <a:pt x="118" y="472"/>
                  </a:cubicBezTo>
                  <a:cubicBezTo>
                    <a:pt x="120" y="473"/>
                    <a:pt x="121" y="474"/>
                    <a:pt x="122" y="475"/>
                  </a:cubicBezTo>
                  <a:cubicBezTo>
                    <a:pt x="126" y="480"/>
                    <a:pt x="130" y="485"/>
                    <a:pt x="134" y="490"/>
                  </a:cubicBezTo>
                  <a:cubicBezTo>
                    <a:pt x="135" y="492"/>
                    <a:pt x="138" y="493"/>
                    <a:pt x="139" y="495"/>
                  </a:cubicBezTo>
                  <a:cubicBezTo>
                    <a:pt x="144" y="501"/>
                    <a:pt x="148" y="505"/>
                    <a:pt x="153" y="511"/>
                  </a:cubicBezTo>
                  <a:cubicBezTo>
                    <a:pt x="153" y="512"/>
                    <a:pt x="154" y="512"/>
                    <a:pt x="155" y="513"/>
                  </a:cubicBezTo>
                  <a:cubicBezTo>
                    <a:pt x="160" y="519"/>
                    <a:pt x="166" y="524"/>
                    <a:pt x="172" y="530"/>
                  </a:cubicBezTo>
                  <a:cubicBezTo>
                    <a:pt x="173" y="532"/>
                    <a:pt x="175" y="533"/>
                    <a:pt x="177" y="535"/>
                  </a:cubicBezTo>
                  <a:cubicBezTo>
                    <a:pt x="181" y="539"/>
                    <a:pt x="185" y="543"/>
                    <a:pt x="190" y="548"/>
                  </a:cubicBezTo>
                  <a:cubicBezTo>
                    <a:pt x="192" y="549"/>
                    <a:pt x="193" y="551"/>
                    <a:pt x="195" y="553"/>
                  </a:cubicBezTo>
                  <a:cubicBezTo>
                    <a:pt x="201" y="558"/>
                    <a:pt x="207" y="564"/>
                    <a:pt x="214" y="569"/>
                  </a:cubicBezTo>
                  <a:cubicBezTo>
                    <a:pt x="214" y="569"/>
                    <a:pt x="214" y="570"/>
                    <a:pt x="215" y="570"/>
                  </a:cubicBezTo>
                  <a:cubicBezTo>
                    <a:pt x="221" y="575"/>
                    <a:pt x="227" y="580"/>
                    <a:pt x="233" y="585"/>
                  </a:cubicBezTo>
                  <a:cubicBezTo>
                    <a:pt x="235" y="587"/>
                    <a:pt x="237" y="588"/>
                    <a:pt x="239" y="590"/>
                  </a:cubicBezTo>
                  <a:cubicBezTo>
                    <a:pt x="244" y="594"/>
                    <a:pt x="249" y="598"/>
                    <a:pt x="255" y="602"/>
                  </a:cubicBezTo>
                  <a:cubicBezTo>
                    <a:pt x="256" y="603"/>
                    <a:pt x="258" y="605"/>
                    <a:pt x="260" y="606"/>
                  </a:cubicBezTo>
                  <a:cubicBezTo>
                    <a:pt x="266" y="611"/>
                    <a:pt x="273" y="616"/>
                    <a:pt x="281" y="620"/>
                  </a:cubicBezTo>
                  <a:cubicBezTo>
                    <a:pt x="282" y="622"/>
                    <a:pt x="283" y="623"/>
                    <a:pt x="285" y="623"/>
                  </a:cubicBezTo>
                  <a:cubicBezTo>
                    <a:pt x="290" y="628"/>
                    <a:pt x="296" y="632"/>
                    <a:pt x="302" y="636"/>
                  </a:cubicBezTo>
                  <a:cubicBezTo>
                    <a:pt x="304" y="637"/>
                    <a:pt x="307" y="639"/>
                    <a:pt x="309" y="640"/>
                  </a:cubicBezTo>
                  <a:cubicBezTo>
                    <a:pt x="315" y="644"/>
                    <a:pt x="322" y="648"/>
                    <a:pt x="328" y="652"/>
                  </a:cubicBezTo>
                  <a:cubicBezTo>
                    <a:pt x="329" y="653"/>
                    <a:pt x="330" y="653"/>
                    <a:pt x="331" y="655"/>
                  </a:cubicBezTo>
                  <a:cubicBezTo>
                    <a:pt x="339" y="659"/>
                    <a:pt x="346" y="664"/>
                    <a:pt x="355" y="668"/>
                  </a:cubicBezTo>
                  <a:cubicBezTo>
                    <a:pt x="357" y="669"/>
                    <a:pt x="359" y="670"/>
                    <a:pt x="361" y="672"/>
                  </a:cubicBezTo>
                  <a:cubicBezTo>
                    <a:pt x="367" y="675"/>
                    <a:pt x="373" y="679"/>
                    <a:pt x="379" y="682"/>
                  </a:cubicBezTo>
                  <a:cubicBezTo>
                    <a:pt x="381" y="683"/>
                    <a:pt x="384" y="685"/>
                    <a:pt x="386" y="686"/>
                  </a:cubicBezTo>
                  <a:cubicBezTo>
                    <a:pt x="394" y="690"/>
                    <a:pt x="402" y="694"/>
                    <a:pt x="411" y="699"/>
                  </a:cubicBezTo>
                  <a:cubicBezTo>
                    <a:pt x="419" y="703"/>
                    <a:pt x="427" y="707"/>
                    <a:pt x="436" y="711"/>
                  </a:cubicBezTo>
                  <a:cubicBezTo>
                    <a:pt x="438" y="712"/>
                    <a:pt x="441" y="713"/>
                    <a:pt x="443" y="714"/>
                  </a:cubicBezTo>
                  <a:cubicBezTo>
                    <a:pt x="450" y="717"/>
                    <a:pt x="457" y="720"/>
                    <a:pt x="463" y="723"/>
                  </a:cubicBezTo>
                  <a:cubicBezTo>
                    <a:pt x="465" y="724"/>
                    <a:pt x="468" y="726"/>
                    <a:pt x="470" y="726"/>
                  </a:cubicBezTo>
                  <a:cubicBezTo>
                    <a:pt x="479" y="730"/>
                    <a:pt x="487" y="733"/>
                    <a:pt x="496" y="737"/>
                  </a:cubicBezTo>
                  <a:cubicBezTo>
                    <a:pt x="498" y="738"/>
                    <a:pt x="500" y="739"/>
                    <a:pt x="501" y="740"/>
                  </a:cubicBezTo>
                  <a:cubicBezTo>
                    <a:pt x="509" y="743"/>
                    <a:pt x="516" y="745"/>
                    <a:pt x="523" y="748"/>
                  </a:cubicBezTo>
                  <a:cubicBezTo>
                    <a:pt x="526" y="749"/>
                    <a:pt x="529" y="750"/>
                    <a:pt x="531" y="751"/>
                  </a:cubicBezTo>
                  <a:cubicBezTo>
                    <a:pt x="539" y="754"/>
                    <a:pt x="547" y="757"/>
                    <a:pt x="554" y="760"/>
                  </a:cubicBezTo>
                  <a:cubicBezTo>
                    <a:pt x="556" y="761"/>
                    <a:pt x="557" y="761"/>
                    <a:pt x="558" y="761"/>
                  </a:cubicBezTo>
                  <a:cubicBezTo>
                    <a:pt x="559" y="761"/>
                    <a:pt x="559" y="762"/>
                    <a:pt x="559" y="762"/>
                  </a:cubicBezTo>
                  <a:cubicBezTo>
                    <a:pt x="570" y="765"/>
                    <a:pt x="581" y="769"/>
                    <a:pt x="591" y="772"/>
                  </a:cubicBezTo>
                  <a:cubicBezTo>
                    <a:pt x="594" y="773"/>
                    <a:pt x="596" y="774"/>
                    <a:pt x="599" y="774"/>
                  </a:cubicBezTo>
                  <a:cubicBezTo>
                    <a:pt x="610" y="778"/>
                    <a:pt x="621" y="781"/>
                    <a:pt x="632" y="785"/>
                  </a:cubicBezTo>
                  <a:cubicBezTo>
                    <a:pt x="643" y="788"/>
                    <a:pt x="654" y="791"/>
                    <a:pt x="665" y="794"/>
                  </a:cubicBezTo>
                  <a:cubicBezTo>
                    <a:pt x="668" y="795"/>
                    <a:pt x="670" y="795"/>
                    <a:pt x="673" y="796"/>
                  </a:cubicBezTo>
                  <a:cubicBezTo>
                    <a:pt x="684" y="799"/>
                    <a:pt x="695" y="801"/>
                    <a:pt x="706" y="804"/>
                  </a:cubicBezTo>
                  <a:cubicBezTo>
                    <a:pt x="707" y="804"/>
                    <a:pt x="707" y="804"/>
                    <a:pt x="708" y="804"/>
                  </a:cubicBezTo>
                  <a:cubicBezTo>
                    <a:pt x="710" y="805"/>
                    <a:pt x="712" y="806"/>
                    <a:pt x="713" y="806"/>
                  </a:cubicBezTo>
                  <a:cubicBezTo>
                    <a:pt x="721" y="807"/>
                    <a:pt x="728" y="809"/>
                    <a:pt x="736" y="811"/>
                  </a:cubicBezTo>
                  <a:cubicBezTo>
                    <a:pt x="739" y="811"/>
                    <a:pt x="742" y="812"/>
                    <a:pt x="745" y="813"/>
                  </a:cubicBezTo>
                  <a:cubicBezTo>
                    <a:pt x="752" y="814"/>
                    <a:pt x="759" y="815"/>
                    <a:pt x="766" y="817"/>
                  </a:cubicBezTo>
                  <a:cubicBezTo>
                    <a:pt x="769" y="817"/>
                    <a:pt x="772" y="818"/>
                    <a:pt x="775" y="819"/>
                  </a:cubicBezTo>
                  <a:cubicBezTo>
                    <a:pt x="785" y="820"/>
                    <a:pt x="795" y="822"/>
                    <a:pt x="805" y="824"/>
                  </a:cubicBezTo>
                  <a:cubicBezTo>
                    <a:pt x="805" y="824"/>
                    <a:pt x="805" y="824"/>
                    <a:pt x="806" y="824"/>
                  </a:cubicBezTo>
                  <a:cubicBezTo>
                    <a:pt x="816" y="826"/>
                    <a:pt x="825" y="827"/>
                    <a:pt x="835" y="828"/>
                  </a:cubicBezTo>
                  <a:cubicBezTo>
                    <a:pt x="836" y="829"/>
                    <a:pt x="837" y="829"/>
                    <a:pt x="838" y="829"/>
                  </a:cubicBezTo>
                  <a:cubicBezTo>
                    <a:pt x="840" y="830"/>
                    <a:pt x="843" y="830"/>
                    <a:pt x="845" y="830"/>
                  </a:cubicBezTo>
                  <a:cubicBezTo>
                    <a:pt x="851" y="831"/>
                    <a:pt x="857" y="831"/>
                    <a:pt x="863" y="833"/>
                  </a:cubicBezTo>
                  <a:cubicBezTo>
                    <a:pt x="867" y="833"/>
                    <a:pt x="871" y="833"/>
                    <a:pt x="874" y="834"/>
                  </a:cubicBezTo>
                  <a:cubicBezTo>
                    <a:pt x="880" y="835"/>
                    <a:pt x="886" y="835"/>
                    <a:pt x="892" y="836"/>
                  </a:cubicBezTo>
                  <a:cubicBezTo>
                    <a:pt x="896" y="836"/>
                    <a:pt x="899" y="837"/>
                    <a:pt x="903" y="837"/>
                  </a:cubicBezTo>
                  <a:cubicBezTo>
                    <a:pt x="910" y="837"/>
                    <a:pt x="916" y="838"/>
                    <a:pt x="922" y="839"/>
                  </a:cubicBezTo>
                  <a:cubicBezTo>
                    <a:pt x="926" y="839"/>
                    <a:pt x="929" y="839"/>
                    <a:pt x="932" y="840"/>
                  </a:cubicBezTo>
                  <a:cubicBezTo>
                    <a:pt x="940" y="841"/>
                    <a:pt x="948" y="841"/>
                    <a:pt x="956" y="842"/>
                  </a:cubicBezTo>
                  <a:cubicBezTo>
                    <a:pt x="958" y="842"/>
                    <a:pt x="959" y="842"/>
                    <a:pt x="961" y="842"/>
                  </a:cubicBezTo>
                  <a:cubicBezTo>
                    <a:pt x="961" y="842"/>
                    <a:pt x="961" y="842"/>
                    <a:pt x="962" y="842"/>
                  </a:cubicBezTo>
                  <a:cubicBezTo>
                    <a:pt x="979" y="843"/>
                    <a:pt x="997" y="844"/>
                    <a:pt x="1016" y="845"/>
                  </a:cubicBezTo>
                  <a:cubicBezTo>
                    <a:pt x="1035" y="846"/>
                    <a:pt x="1053" y="846"/>
                    <a:pt x="1072" y="846"/>
                  </a:cubicBezTo>
                  <a:lnTo>
                    <a:pt x="12644" y="846"/>
                  </a:lnTo>
                  <a:lnTo>
                    <a:pt x="12644" y="690"/>
                  </a:lnTo>
                  <a:lnTo>
                    <a:pt x="1072" y="690"/>
                  </a:lnTo>
                </a:path>
              </a:pathLst>
            </a:custGeom>
            <a:solidFill>
              <a:srgbClr val="121143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Freeform 78"/>
            <p:cNvSpPr>
              <a:spLocks noChangeArrowheads="1"/>
            </p:cNvSpPr>
            <p:nvPr/>
          </p:nvSpPr>
          <p:spPr bwMode="auto">
            <a:xfrm>
              <a:off x="-1379" y="9932244"/>
              <a:ext cx="24378143" cy="2786655"/>
            </a:xfrm>
            <a:custGeom>
              <a:avLst/>
              <a:gdLst>
                <a:gd name="T0" fmla="*/ 19569 w 19570"/>
                <a:gd name="T1" fmla="*/ 1708 h 2234"/>
                <a:gd name="T2" fmla="*/ 7997 w 19570"/>
                <a:gd name="T3" fmla="*/ 1708 h 2234"/>
                <a:gd name="T4" fmla="*/ 7997 w 19570"/>
                <a:gd name="T5" fmla="*/ 1708 h 2234"/>
                <a:gd name="T6" fmla="*/ 7740 w 19570"/>
                <a:gd name="T7" fmla="*/ 1543 h 2234"/>
                <a:gd name="T8" fmla="*/ 7740 w 19570"/>
                <a:gd name="T9" fmla="*/ 1543 h 2234"/>
                <a:gd name="T10" fmla="*/ 7997 w 19570"/>
                <a:gd name="T11" fmla="*/ 1378 h 2234"/>
                <a:gd name="T12" fmla="*/ 11582 w 19570"/>
                <a:gd name="T13" fmla="*/ 1378 h 2234"/>
                <a:gd name="T14" fmla="*/ 11582 w 19570"/>
                <a:gd name="T15" fmla="*/ 1378 h 2234"/>
                <a:gd name="T16" fmla="*/ 12654 w 19570"/>
                <a:gd name="T17" fmla="*/ 689 h 2234"/>
                <a:gd name="T18" fmla="*/ 12654 w 19570"/>
                <a:gd name="T19" fmla="*/ 689 h 2234"/>
                <a:gd name="T20" fmla="*/ 11582 w 19570"/>
                <a:gd name="T21" fmla="*/ 0 h 2234"/>
                <a:gd name="T22" fmla="*/ 0 w 19570"/>
                <a:gd name="T23" fmla="*/ 0 h 2234"/>
                <a:gd name="T24" fmla="*/ 0 w 19570"/>
                <a:gd name="T25" fmla="*/ 524 h 2234"/>
                <a:gd name="T26" fmla="*/ 11582 w 19570"/>
                <a:gd name="T27" fmla="*/ 524 h 2234"/>
                <a:gd name="T28" fmla="*/ 11582 w 19570"/>
                <a:gd name="T29" fmla="*/ 524 h 2234"/>
                <a:gd name="T30" fmla="*/ 11839 w 19570"/>
                <a:gd name="T31" fmla="*/ 689 h 2234"/>
                <a:gd name="T32" fmla="*/ 11839 w 19570"/>
                <a:gd name="T33" fmla="*/ 689 h 2234"/>
                <a:gd name="T34" fmla="*/ 11582 w 19570"/>
                <a:gd name="T35" fmla="*/ 854 h 2234"/>
                <a:gd name="T36" fmla="*/ 7997 w 19570"/>
                <a:gd name="T37" fmla="*/ 854 h 2234"/>
                <a:gd name="T38" fmla="*/ 7997 w 19570"/>
                <a:gd name="T39" fmla="*/ 854 h 2234"/>
                <a:gd name="T40" fmla="*/ 6925 w 19570"/>
                <a:gd name="T41" fmla="*/ 1543 h 2234"/>
                <a:gd name="T42" fmla="*/ 6925 w 19570"/>
                <a:gd name="T43" fmla="*/ 1543 h 2234"/>
                <a:gd name="T44" fmla="*/ 7997 w 19570"/>
                <a:gd name="T45" fmla="*/ 2233 h 2234"/>
                <a:gd name="T46" fmla="*/ 19569 w 19570"/>
                <a:gd name="T47" fmla="*/ 2233 h 2234"/>
                <a:gd name="T48" fmla="*/ 19569 w 19570"/>
                <a:gd name="T49" fmla="*/ 1708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70" h="2234">
                  <a:moveTo>
                    <a:pt x="19569" y="1708"/>
                  </a:moveTo>
                  <a:lnTo>
                    <a:pt x="7997" y="1708"/>
                  </a:lnTo>
                  <a:lnTo>
                    <a:pt x="7997" y="1708"/>
                  </a:lnTo>
                  <a:cubicBezTo>
                    <a:pt x="7856" y="1708"/>
                    <a:pt x="7740" y="1634"/>
                    <a:pt x="7740" y="1543"/>
                  </a:cubicBezTo>
                  <a:lnTo>
                    <a:pt x="7740" y="1543"/>
                  </a:lnTo>
                  <a:cubicBezTo>
                    <a:pt x="7740" y="1452"/>
                    <a:pt x="7856" y="1378"/>
                    <a:pt x="7997" y="1378"/>
                  </a:cubicBezTo>
                  <a:lnTo>
                    <a:pt x="11582" y="1378"/>
                  </a:lnTo>
                  <a:lnTo>
                    <a:pt x="11582" y="1378"/>
                  </a:lnTo>
                  <a:cubicBezTo>
                    <a:pt x="12173" y="1378"/>
                    <a:pt x="12654" y="1069"/>
                    <a:pt x="12654" y="689"/>
                  </a:cubicBezTo>
                  <a:lnTo>
                    <a:pt x="12654" y="689"/>
                  </a:lnTo>
                  <a:cubicBezTo>
                    <a:pt x="12654" y="309"/>
                    <a:pt x="12173" y="0"/>
                    <a:pt x="11582" y="0"/>
                  </a:cubicBezTo>
                  <a:lnTo>
                    <a:pt x="0" y="0"/>
                  </a:lnTo>
                  <a:lnTo>
                    <a:pt x="0" y="524"/>
                  </a:lnTo>
                  <a:lnTo>
                    <a:pt x="11582" y="524"/>
                  </a:lnTo>
                  <a:lnTo>
                    <a:pt x="11582" y="524"/>
                  </a:lnTo>
                  <a:cubicBezTo>
                    <a:pt x="11724" y="524"/>
                    <a:pt x="11839" y="598"/>
                    <a:pt x="11839" y="689"/>
                  </a:cubicBezTo>
                  <a:lnTo>
                    <a:pt x="11839" y="689"/>
                  </a:lnTo>
                  <a:cubicBezTo>
                    <a:pt x="11839" y="780"/>
                    <a:pt x="11724" y="854"/>
                    <a:pt x="11582" y="854"/>
                  </a:cubicBezTo>
                  <a:lnTo>
                    <a:pt x="7997" y="854"/>
                  </a:lnTo>
                  <a:lnTo>
                    <a:pt x="7997" y="854"/>
                  </a:lnTo>
                  <a:cubicBezTo>
                    <a:pt x="7406" y="854"/>
                    <a:pt x="6925" y="1163"/>
                    <a:pt x="6925" y="1543"/>
                  </a:cubicBezTo>
                  <a:lnTo>
                    <a:pt x="6925" y="1543"/>
                  </a:lnTo>
                  <a:cubicBezTo>
                    <a:pt x="6925" y="1923"/>
                    <a:pt x="7406" y="2233"/>
                    <a:pt x="7997" y="2233"/>
                  </a:cubicBezTo>
                  <a:lnTo>
                    <a:pt x="19569" y="2233"/>
                  </a:lnTo>
                  <a:lnTo>
                    <a:pt x="19569" y="1708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Poppins" pitchFamily="2" charset="77"/>
              </a:endParaRPr>
            </a:p>
          </p:txBody>
        </p:sp>
        <p:sp>
          <p:nvSpPr>
            <p:cNvPr id="38" name="Freeform 51"/>
            <p:cNvSpPr>
              <a:spLocks noChangeArrowheads="1"/>
            </p:cNvSpPr>
            <p:nvPr/>
          </p:nvSpPr>
          <p:spPr bwMode="auto">
            <a:xfrm>
              <a:off x="-240" y="10219746"/>
              <a:ext cx="24376894" cy="2206974"/>
            </a:xfrm>
            <a:custGeom>
              <a:avLst/>
              <a:gdLst/>
              <a:ahLst/>
              <a:cxnLst/>
              <a:rect l="0" t="0" r="r" b="b"/>
              <a:pathLst>
                <a:path w="24376894" h="2206974">
                  <a:moveTo>
                    <a:pt x="24059540" y="2125809"/>
                  </a:moveTo>
                  <a:lnTo>
                    <a:pt x="24376894" y="2125809"/>
                  </a:lnTo>
                  <a:lnTo>
                    <a:pt x="24376894" y="2206956"/>
                  </a:lnTo>
                  <a:lnTo>
                    <a:pt x="24059540" y="2206956"/>
                  </a:lnTo>
                  <a:lnTo>
                    <a:pt x="24059540" y="2125809"/>
                  </a:lnTo>
                  <a:close/>
                  <a:moveTo>
                    <a:pt x="22774168" y="2125809"/>
                  </a:moveTo>
                  <a:lnTo>
                    <a:pt x="23415606" y="2125809"/>
                  </a:lnTo>
                  <a:lnTo>
                    <a:pt x="23415606" y="2206956"/>
                  </a:lnTo>
                  <a:lnTo>
                    <a:pt x="22774168" y="2206956"/>
                  </a:lnTo>
                  <a:lnTo>
                    <a:pt x="22774168" y="2125809"/>
                  </a:lnTo>
                  <a:close/>
                  <a:moveTo>
                    <a:pt x="21488792" y="2125809"/>
                  </a:moveTo>
                  <a:lnTo>
                    <a:pt x="22130232" y="2125809"/>
                  </a:lnTo>
                  <a:lnTo>
                    <a:pt x="22130232" y="2206956"/>
                  </a:lnTo>
                  <a:lnTo>
                    <a:pt x="21488792" y="2206956"/>
                  </a:lnTo>
                  <a:lnTo>
                    <a:pt x="21488792" y="2125809"/>
                  </a:lnTo>
                  <a:close/>
                  <a:moveTo>
                    <a:pt x="20208910" y="2125809"/>
                  </a:moveTo>
                  <a:lnTo>
                    <a:pt x="20850354" y="2125809"/>
                  </a:lnTo>
                  <a:lnTo>
                    <a:pt x="20850354" y="2206956"/>
                  </a:lnTo>
                  <a:lnTo>
                    <a:pt x="20208910" y="2206956"/>
                  </a:lnTo>
                  <a:lnTo>
                    <a:pt x="20208910" y="2125809"/>
                  </a:lnTo>
                  <a:close/>
                  <a:moveTo>
                    <a:pt x="18923536" y="2125809"/>
                  </a:moveTo>
                  <a:lnTo>
                    <a:pt x="19564980" y="2125809"/>
                  </a:lnTo>
                  <a:lnTo>
                    <a:pt x="19564980" y="2206956"/>
                  </a:lnTo>
                  <a:lnTo>
                    <a:pt x="18923536" y="2206956"/>
                  </a:lnTo>
                  <a:lnTo>
                    <a:pt x="18923536" y="2125809"/>
                  </a:lnTo>
                  <a:close/>
                  <a:moveTo>
                    <a:pt x="17638164" y="2125809"/>
                  </a:moveTo>
                  <a:lnTo>
                    <a:pt x="18279610" y="2125809"/>
                  </a:lnTo>
                  <a:lnTo>
                    <a:pt x="18279610" y="2206956"/>
                  </a:lnTo>
                  <a:lnTo>
                    <a:pt x="17638164" y="2206956"/>
                  </a:lnTo>
                  <a:lnTo>
                    <a:pt x="17638164" y="2125809"/>
                  </a:lnTo>
                  <a:close/>
                  <a:moveTo>
                    <a:pt x="16358288" y="2125809"/>
                  </a:moveTo>
                  <a:lnTo>
                    <a:pt x="16999726" y="2125809"/>
                  </a:lnTo>
                  <a:lnTo>
                    <a:pt x="16999726" y="2206956"/>
                  </a:lnTo>
                  <a:lnTo>
                    <a:pt x="16358288" y="2206956"/>
                  </a:lnTo>
                  <a:lnTo>
                    <a:pt x="16358288" y="2125809"/>
                  </a:lnTo>
                  <a:close/>
                  <a:moveTo>
                    <a:pt x="15072915" y="2125809"/>
                  </a:moveTo>
                  <a:lnTo>
                    <a:pt x="15714354" y="2125809"/>
                  </a:lnTo>
                  <a:lnTo>
                    <a:pt x="15714354" y="2206956"/>
                  </a:lnTo>
                  <a:lnTo>
                    <a:pt x="15072915" y="2206956"/>
                  </a:lnTo>
                  <a:lnTo>
                    <a:pt x="15072915" y="2125809"/>
                  </a:lnTo>
                  <a:close/>
                  <a:moveTo>
                    <a:pt x="13787543" y="2125809"/>
                  </a:moveTo>
                  <a:lnTo>
                    <a:pt x="14428982" y="2125809"/>
                  </a:lnTo>
                  <a:lnTo>
                    <a:pt x="14428982" y="2206956"/>
                  </a:lnTo>
                  <a:lnTo>
                    <a:pt x="13787543" y="2206956"/>
                  </a:lnTo>
                  <a:lnTo>
                    <a:pt x="13787543" y="2125809"/>
                  </a:lnTo>
                  <a:close/>
                  <a:moveTo>
                    <a:pt x="12502170" y="2125809"/>
                  </a:moveTo>
                  <a:lnTo>
                    <a:pt x="13143611" y="2125809"/>
                  </a:lnTo>
                  <a:lnTo>
                    <a:pt x="13143611" y="2206956"/>
                  </a:lnTo>
                  <a:lnTo>
                    <a:pt x="12502170" y="2206956"/>
                  </a:lnTo>
                  <a:lnTo>
                    <a:pt x="12502170" y="2125809"/>
                  </a:lnTo>
                  <a:close/>
                  <a:moveTo>
                    <a:pt x="11222285" y="2125809"/>
                  </a:moveTo>
                  <a:lnTo>
                    <a:pt x="11863728" y="2125809"/>
                  </a:lnTo>
                  <a:lnTo>
                    <a:pt x="11863728" y="2206956"/>
                  </a:lnTo>
                  <a:lnTo>
                    <a:pt x="11222285" y="2206956"/>
                  </a:lnTo>
                  <a:lnTo>
                    <a:pt x="11222285" y="2125809"/>
                  </a:lnTo>
                  <a:close/>
                  <a:moveTo>
                    <a:pt x="9939400" y="2125809"/>
                  </a:moveTo>
                  <a:cubicBezTo>
                    <a:pt x="9948104" y="2127039"/>
                    <a:pt x="9955564" y="2127039"/>
                    <a:pt x="9963019" y="2127039"/>
                  </a:cubicBezTo>
                  <a:lnTo>
                    <a:pt x="10578359" y="2127039"/>
                  </a:lnTo>
                  <a:lnTo>
                    <a:pt x="10578359" y="2206974"/>
                  </a:lnTo>
                  <a:lnTo>
                    <a:pt x="9963019" y="2206974"/>
                  </a:lnTo>
                  <a:cubicBezTo>
                    <a:pt x="9953075" y="2206974"/>
                    <a:pt x="9945617" y="2206974"/>
                    <a:pt x="9936915" y="2206974"/>
                  </a:cubicBezTo>
                  <a:lnTo>
                    <a:pt x="9939400" y="2125809"/>
                  </a:lnTo>
                  <a:close/>
                  <a:moveTo>
                    <a:pt x="9069013" y="1631437"/>
                  </a:moveTo>
                  <a:lnTo>
                    <a:pt x="9195794" y="1631437"/>
                  </a:lnTo>
                  <a:lnTo>
                    <a:pt x="9195794" y="1636387"/>
                  </a:lnTo>
                  <a:cubicBezTo>
                    <a:pt x="9195794" y="1762625"/>
                    <a:pt x="9270370" y="1883912"/>
                    <a:pt x="9408338" y="1975496"/>
                  </a:cubicBezTo>
                  <a:lnTo>
                    <a:pt x="9316361" y="2031189"/>
                  </a:lnTo>
                  <a:cubicBezTo>
                    <a:pt x="9156020" y="1924754"/>
                    <a:pt x="9069013" y="1783665"/>
                    <a:pt x="9069013" y="1636387"/>
                  </a:cubicBezTo>
                  <a:lnTo>
                    <a:pt x="9069013" y="1631437"/>
                  </a:lnTo>
                  <a:close/>
                  <a:moveTo>
                    <a:pt x="9956388" y="1060159"/>
                  </a:moveTo>
                  <a:lnTo>
                    <a:pt x="9957639" y="1141829"/>
                  </a:lnTo>
                  <a:cubicBezTo>
                    <a:pt x="9755151" y="1143067"/>
                    <a:pt x="9566415" y="1193801"/>
                    <a:pt x="9422675" y="1284134"/>
                  </a:cubicBezTo>
                  <a:lnTo>
                    <a:pt x="9332682" y="1227212"/>
                  </a:lnTo>
                  <a:cubicBezTo>
                    <a:pt x="9498919" y="1120793"/>
                    <a:pt x="9721402" y="1062634"/>
                    <a:pt x="9956388" y="1060159"/>
                  </a:cubicBezTo>
                  <a:close/>
                  <a:moveTo>
                    <a:pt x="13161335" y="1060157"/>
                  </a:moveTo>
                  <a:lnTo>
                    <a:pt x="13802776" y="1060157"/>
                  </a:lnTo>
                  <a:lnTo>
                    <a:pt x="13802776" y="1141322"/>
                  </a:lnTo>
                  <a:lnTo>
                    <a:pt x="13161335" y="1141322"/>
                  </a:lnTo>
                  <a:lnTo>
                    <a:pt x="13161335" y="1060157"/>
                  </a:lnTo>
                  <a:close/>
                  <a:moveTo>
                    <a:pt x="11881453" y="1060157"/>
                  </a:moveTo>
                  <a:lnTo>
                    <a:pt x="12522892" y="1060157"/>
                  </a:lnTo>
                  <a:lnTo>
                    <a:pt x="12522892" y="1141322"/>
                  </a:lnTo>
                  <a:lnTo>
                    <a:pt x="11881453" y="1141322"/>
                  </a:lnTo>
                  <a:lnTo>
                    <a:pt x="11881453" y="1060157"/>
                  </a:lnTo>
                  <a:close/>
                  <a:moveTo>
                    <a:pt x="10596082" y="1060157"/>
                  </a:moveTo>
                  <a:lnTo>
                    <a:pt x="11237521" y="1060157"/>
                  </a:lnTo>
                  <a:lnTo>
                    <a:pt x="11237521" y="1141322"/>
                  </a:lnTo>
                  <a:lnTo>
                    <a:pt x="10596082" y="1141322"/>
                  </a:lnTo>
                  <a:lnTo>
                    <a:pt x="10596082" y="1060157"/>
                  </a:lnTo>
                  <a:close/>
                  <a:moveTo>
                    <a:pt x="14974313" y="917340"/>
                  </a:moveTo>
                  <a:lnTo>
                    <a:pt x="15066179" y="973458"/>
                  </a:lnTo>
                  <a:cubicBezTo>
                    <a:pt x="14901069" y="1081953"/>
                    <a:pt x="14683820" y="1143060"/>
                    <a:pt x="14449191" y="1146801"/>
                  </a:cubicBezTo>
                  <a:lnTo>
                    <a:pt x="14446708" y="1064494"/>
                  </a:lnTo>
                  <a:cubicBezTo>
                    <a:pt x="14647819" y="1062000"/>
                    <a:pt x="14835274" y="1009623"/>
                    <a:pt x="14974313" y="917340"/>
                  </a:cubicBezTo>
                  <a:close/>
                  <a:moveTo>
                    <a:pt x="15064262" y="170286"/>
                  </a:moveTo>
                  <a:cubicBezTo>
                    <a:pt x="15227404" y="277383"/>
                    <a:pt x="15317627" y="419348"/>
                    <a:pt x="15318863" y="570031"/>
                  </a:cubicBezTo>
                  <a:lnTo>
                    <a:pt x="15192798" y="570031"/>
                  </a:lnTo>
                  <a:cubicBezTo>
                    <a:pt x="15192798" y="440518"/>
                    <a:pt x="15114935" y="319723"/>
                    <a:pt x="14974039" y="227570"/>
                  </a:cubicBezTo>
                  <a:lnTo>
                    <a:pt x="15064262" y="170286"/>
                  </a:lnTo>
                  <a:close/>
                  <a:moveTo>
                    <a:pt x="13798528" y="0"/>
                  </a:moveTo>
                  <a:lnTo>
                    <a:pt x="14423809" y="0"/>
                  </a:lnTo>
                  <a:cubicBezTo>
                    <a:pt x="14428781" y="0"/>
                    <a:pt x="14434996" y="0"/>
                    <a:pt x="14439969" y="0"/>
                  </a:cubicBezTo>
                  <a:lnTo>
                    <a:pt x="14437483" y="81149"/>
                  </a:lnTo>
                  <a:cubicBezTo>
                    <a:pt x="14432510" y="81149"/>
                    <a:pt x="14428781" y="81149"/>
                    <a:pt x="14423809" y="81149"/>
                  </a:cubicBezTo>
                  <a:lnTo>
                    <a:pt x="13798528" y="81149"/>
                  </a:lnTo>
                  <a:lnTo>
                    <a:pt x="13798528" y="0"/>
                  </a:lnTo>
                  <a:close/>
                  <a:moveTo>
                    <a:pt x="12518645" y="0"/>
                  </a:moveTo>
                  <a:lnTo>
                    <a:pt x="13160088" y="0"/>
                  </a:lnTo>
                  <a:lnTo>
                    <a:pt x="13160088" y="81149"/>
                  </a:lnTo>
                  <a:lnTo>
                    <a:pt x="12518645" y="81149"/>
                  </a:lnTo>
                  <a:lnTo>
                    <a:pt x="12518645" y="0"/>
                  </a:lnTo>
                  <a:close/>
                  <a:moveTo>
                    <a:pt x="11233276" y="0"/>
                  </a:moveTo>
                  <a:lnTo>
                    <a:pt x="11874719" y="0"/>
                  </a:lnTo>
                  <a:lnTo>
                    <a:pt x="11874719" y="81149"/>
                  </a:lnTo>
                  <a:lnTo>
                    <a:pt x="11233276" y="81149"/>
                  </a:lnTo>
                  <a:lnTo>
                    <a:pt x="11233276" y="0"/>
                  </a:lnTo>
                  <a:close/>
                  <a:moveTo>
                    <a:pt x="9947901" y="0"/>
                  </a:moveTo>
                  <a:lnTo>
                    <a:pt x="10589348" y="0"/>
                  </a:lnTo>
                  <a:lnTo>
                    <a:pt x="10589348" y="81149"/>
                  </a:lnTo>
                  <a:lnTo>
                    <a:pt x="9947901" y="81149"/>
                  </a:lnTo>
                  <a:lnTo>
                    <a:pt x="9947901" y="0"/>
                  </a:lnTo>
                  <a:close/>
                  <a:moveTo>
                    <a:pt x="8662528" y="0"/>
                  </a:moveTo>
                  <a:lnTo>
                    <a:pt x="9303973" y="0"/>
                  </a:lnTo>
                  <a:lnTo>
                    <a:pt x="9303973" y="81149"/>
                  </a:lnTo>
                  <a:lnTo>
                    <a:pt x="8662528" y="81149"/>
                  </a:lnTo>
                  <a:lnTo>
                    <a:pt x="8662528" y="0"/>
                  </a:lnTo>
                  <a:close/>
                  <a:moveTo>
                    <a:pt x="7382657" y="0"/>
                  </a:moveTo>
                  <a:lnTo>
                    <a:pt x="8024094" y="0"/>
                  </a:lnTo>
                  <a:lnTo>
                    <a:pt x="8024094" y="81149"/>
                  </a:lnTo>
                  <a:lnTo>
                    <a:pt x="7382657" y="81149"/>
                  </a:lnTo>
                  <a:lnTo>
                    <a:pt x="7382657" y="0"/>
                  </a:lnTo>
                  <a:close/>
                  <a:moveTo>
                    <a:pt x="6097285" y="0"/>
                  </a:moveTo>
                  <a:lnTo>
                    <a:pt x="6738726" y="0"/>
                  </a:lnTo>
                  <a:lnTo>
                    <a:pt x="6738726" y="81149"/>
                  </a:lnTo>
                  <a:lnTo>
                    <a:pt x="6097285" y="81149"/>
                  </a:lnTo>
                  <a:lnTo>
                    <a:pt x="6097285" y="0"/>
                  </a:lnTo>
                  <a:close/>
                  <a:moveTo>
                    <a:pt x="4811910" y="0"/>
                  </a:moveTo>
                  <a:lnTo>
                    <a:pt x="5453346" y="0"/>
                  </a:lnTo>
                  <a:lnTo>
                    <a:pt x="5453346" y="81149"/>
                  </a:lnTo>
                  <a:lnTo>
                    <a:pt x="4811910" y="81149"/>
                  </a:lnTo>
                  <a:lnTo>
                    <a:pt x="4811910" y="0"/>
                  </a:lnTo>
                  <a:close/>
                  <a:moveTo>
                    <a:pt x="3526538" y="0"/>
                  </a:moveTo>
                  <a:lnTo>
                    <a:pt x="4167979" y="0"/>
                  </a:lnTo>
                  <a:lnTo>
                    <a:pt x="4167979" y="81149"/>
                  </a:lnTo>
                  <a:lnTo>
                    <a:pt x="3526538" y="81149"/>
                  </a:lnTo>
                  <a:lnTo>
                    <a:pt x="3526538" y="0"/>
                  </a:lnTo>
                  <a:close/>
                  <a:moveTo>
                    <a:pt x="2246654" y="0"/>
                  </a:moveTo>
                  <a:lnTo>
                    <a:pt x="2888096" y="0"/>
                  </a:lnTo>
                  <a:lnTo>
                    <a:pt x="2888096" y="81149"/>
                  </a:lnTo>
                  <a:lnTo>
                    <a:pt x="2246654" y="81149"/>
                  </a:lnTo>
                  <a:lnTo>
                    <a:pt x="2246654" y="0"/>
                  </a:lnTo>
                  <a:close/>
                  <a:moveTo>
                    <a:pt x="961283" y="0"/>
                  </a:moveTo>
                  <a:lnTo>
                    <a:pt x="1602725" y="0"/>
                  </a:lnTo>
                  <a:lnTo>
                    <a:pt x="1602725" y="81149"/>
                  </a:lnTo>
                  <a:lnTo>
                    <a:pt x="961283" y="81149"/>
                  </a:lnTo>
                  <a:lnTo>
                    <a:pt x="961283" y="0"/>
                  </a:lnTo>
                  <a:close/>
                  <a:moveTo>
                    <a:pt x="0" y="0"/>
                  </a:moveTo>
                  <a:lnTo>
                    <a:pt x="317353" y="0"/>
                  </a:lnTo>
                  <a:lnTo>
                    <a:pt x="317353" y="81149"/>
                  </a:lnTo>
                  <a:lnTo>
                    <a:pt x="0" y="81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465609" y="2058593"/>
            <a:ext cx="1770740" cy="2011523"/>
            <a:chOff x="3519365" y="2103207"/>
            <a:chExt cx="1802731" cy="2011523"/>
          </a:xfrm>
        </p:grpSpPr>
        <p:grpSp>
          <p:nvGrpSpPr>
            <p:cNvPr id="39" name="Group 52"/>
            <p:cNvGrpSpPr>
              <a:grpSpLocks/>
            </p:cNvGrpSpPr>
            <p:nvPr/>
          </p:nvGrpSpPr>
          <p:grpSpPr bwMode="auto">
            <a:xfrm>
              <a:off x="3519365" y="2103207"/>
              <a:ext cx="1303388" cy="2011523"/>
              <a:chOff x="9453284" y="1525760"/>
              <a:chExt cx="2477966" cy="8732440"/>
            </a:xfrm>
          </p:grpSpPr>
          <p:sp>
            <p:nvSpPr>
              <p:cNvPr id="40" name="Freeform 251"/>
              <p:cNvSpPr>
                <a:spLocks noChangeArrowheads="1"/>
              </p:cNvSpPr>
              <p:nvPr/>
            </p:nvSpPr>
            <p:spPr bwMode="auto">
              <a:xfrm>
                <a:off x="9684590" y="1569059"/>
                <a:ext cx="2246660" cy="1630831"/>
              </a:xfrm>
              <a:custGeom>
                <a:avLst/>
                <a:gdLst>
                  <a:gd name="T0" fmla="*/ 2245414 w 1804"/>
                  <a:gd name="T1" fmla="*/ 1465399 h 1176"/>
                  <a:gd name="T2" fmla="*/ 0 w 1804"/>
                  <a:gd name="T3" fmla="*/ 1465399 h 1176"/>
                  <a:gd name="T4" fmla="*/ 0 w 1804"/>
                  <a:gd name="T5" fmla="*/ 0 h 1176"/>
                  <a:gd name="T6" fmla="*/ 2245414 w 1804"/>
                  <a:gd name="T7" fmla="*/ 0 h 1176"/>
                  <a:gd name="T8" fmla="*/ 1865574 w 1804"/>
                  <a:gd name="T9" fmla="*/ 733323 h 1176"/>
                  <a:gd name="T10" fmla="*/ 2245414 w 1804"/>
                  <a:gd name="T11" fmla="*/ 1465399 h 1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04" h="1176">
                    <a:moveTo>
                      <a:pt x="1803" y="1175"/>
                    </a:moveTo>
                    <a:lnTo>
                      <a:pt x="0" y="1175"/>
                    </a:lnTo>
                    <a:lnTo>
                      <a:pt x="0" y="0"/>
                    </a:lnTo>
                    <a:lnTo>
                      <a:pt x="1803" y="0"/>
                    </a:lnTo>
                    <a:lnTo>
                      <a:pt x="1498" y="588"/>
                    </a:lnTo>
                    <a:lnTo>
                      <a:pt x="1803" y="1175"/>
                    </a:lnTo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ZA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1" name="Freeform 254"/>
              <p:cNvSpPr>
                <a:spLocks noChangeArrowheads="1"/>
              </p:cNvSpPr>
              <p:nvPr/>
            </p:nvSpPr>
            <p:spPr bwMode="auto">
              <a:xfrm>
                <a:off x="9596100" y="1525760"/>
                <a:ext cx="88490" cy="8732440"/>
              </a:xfrm>
              <a:custGeom>
                <a:avLst/>
                <a:gdLst>
                  <a:gd name="T0" fmla="*/ 125087 w 101"/>
                  <a:gd name="T1" fmla="*/ 6969433 h 5598"/>
                  <a:gd name="T2" fmla="*/ 0 w 101"/>
                  <a:gd name="T3" fmla="*/ 6969433 h 5598"/>
                  <a:gd name="T4" fmla="*/ 0 w 101"/>
                  <a:gd name="T5" fmla="*/ 0 h 5598"/>
                  <a:gd name="T6" fmla="*/ 125087 w 101"/>
                  <a:gd name="T7" fmla="*/ 0 h 5598"/>
                  <a:gd name="T8" fmla="*/ 125087 w 101"/>
                  <a:gd name="T9" fmla="*/ 6969433 h 55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1" h="5598">
                    <a:moveTo>
                      <a:pt x="100" y="5597"/>
                    </a:moveTo>
                    <a:lnTo>
                      <a:pt x="0" y="5597"/>
                    </a:lnTo>
                    <a:lnTo>
                      <a:pt x="0" y="0"/>
                    </a:lnTo>
                    <a:lnTo>
                      <a:pt x="100" y="0"/>
                    </a:lnTo>
                    <a:lnTo>
                      <a:pt x="100" y="5597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ZA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2" name="Freeform 255"/>
              <p:cNvSpPr>
                <a:spLocks noChangeArrowheads="1"/>
              </p:cNvSpPr>
              <p:nvPr/>
            </p:nvSpPr>
            <p:spPr bwMode="auto">
              <a:xfrm>
                <a:off x="9453284" y="10082420"/>
                <a:ext cx="351554" cy="175778"/>
              </a:xfrm>
              <a:custGeom>
                <a:avLst/>
                <a:gdLst>
                  <a:gd name="T0" fmla="*/ 0 w 284"/>
                  <a:gd name="T1" fmla="*/ 174540 h 142"/>
                  <a:gd name="T2" fmla="*/ 0 w 284"/>
                  <a:gd name="T3" fmla="*/ 174540 h 142"/>
                  <a:gd name="T4" fmla="*/ 175777 w 284"/>
                  <a:gd name="T5" fmla="*/ 0 h 142"/>
                  <a:gd name="T6" fmla="*/ 175777 w 284"/>
                  <a:gd name="T7" fmla="*/ 0 h 142"/>
                  <a:gd name="T8" fmla="*/ 350316 w 284"/>
                  <a:gd name="T9" fmla="*/ 174540 h 142"/>
                  <a:gd name="T10" fmla="*/ 0 w 284"/>
                  <a:gd name="T11" fmla="*/ 174540 h 1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84" h="142">
                    <a:moveTo>
                      <a:pt x="0" y="141"/>
                    </a:moveTo>
                    <a:lnTo>
                      <a:pt x="0" y="141"/>
                    </a:lnTo>
                    <a:cubicBezTo>
                      <a:pt x="0" y="63"/>
                      <a:pt x="63" y="0"/>
                      <a:pt x="142" y="0"/>
                    </a:cubicBezTo>
                    <a:cubicBezTo>
                      <a:pt x="219" y="0"/>
                      <a:pt x="283" y="63"/>
                      <a:pt x="283" y="141"/>
                    </a:cubicBezTo>
                    <a:lnTo>
                      <a:pt x="0" y="141"/>
                    </a:ln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ZA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582863" y="2528859"/>
              <a:ext cx="1739233" cy="1169551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marL="88106" indent="-88106" eaLnBrk="0" hangingPunct="0">
                <a:buFont typeface="Wingdings" panose="05000000000000000000" pitchFamily="2" charset="2"/>
                <a:buChar char="§"/>
                <a:defRPr/>
              </a:pPr>
              <a:r>
                <a:rPr lang="en-US" sz="1000" b="1" spc="-8" dirty="0">
                  <a:solidFill>
                    <a:prstClr val="black"/>
                  </a:solidFill>
                  <a:latin typeface="Poppins" pitchFamily="2" charset="77"/>
                  <a:cs typeface="Poppins" pitchFamily="2" charset="77"/>
                </a:rPr>
                <a:t>ERP System Specification</a:t>
              </a:r>
            </a:p>
            <a:p>
              <a:pPr marL="88106" indent="-88106" eaLnBrk="0" hangingPunct="0">
                <a:buFont typeface="Wingdings" panose="05000000000000000000" pitchFamily="2" charset="2"/>
                <a:buChar char="§"/>
                <a:defRPr/>
              </a:pPr>
              <a:r>
                <a:rPr lang="en-US" sz="1000" b="1" spc="-8" dirty="0">
                  <a:solidFill>
                    <a:prstClr val="black"/>
                  </a:solidFill>
                  <a:latin typeface="Poppins" pitchFamily="2" charset="77"/>
                  <a:cs typeface="Poppins" pitchFamily="2" charset="77"/>
                </a:rPr>
                <a:t>Job Profiles </a:t>
              </a:r>
            </a:p>
            <a:p>
              <a:pPr marL="88106" indent="-88106" eaLnBrk="0" hangingPunct="0">
                <a:buFont typeface="Wingdings" panose="05000000000000000000" pitchFamily="2" charset="2"/>
                <a:buChar char="§"/>
                <a:defRPr/>
              </a:pPr>
              <a:r>
                <a:rPr lang="en-US" sz="1000" b="1" spc="-8" dirty="0">
                  <a:solidFill>
                    <a:prstClr val="black"/>
                  </a:solidFill>
                  <a:latin typeface="Poppins" pitchFamily="2" charset="77"/>
                  <a:cs typeface="Poppins" pitchFamily="2" charset="77"/>
                </a:rPr>
                <a:t>Competency Framework</a:t>
              </a:r>
            </a:p>
            <a:p>
              <a:pPr marL="88106" indent="-88106" eaLnBrk="0" hangingPunct="0">
                <a:buFont typeface="Wingdings" panose="05000000000000000000" pitchFamily="2" charset="2"/>
                <a:buChar char="§"/>
                <a:defRPr/>
              </a:pPr>
              <a:r>
                <a:rPr lang="en-US" sz="1000" b="1" spc="-8" dirty="0">
                  <a:solidFill>
                    <a:prstClr val="black"/>
                  </a:solidFill>
                  <a:latin typeface="Poppins" pitchFamily="2" charset="77"/>
                  <a:cs typeface="Poppins" pitchFamily="2" charset="77"/>
                </a:rPr>
                <a:t>Culture Blueprint</a:t>
              </a:r>
            </a:p>
            <a:p>
              <a:pPr marL="88106" indent="-88106" eaLnBrk="0" hangingPunct="0">
                <a:buFont typeface="Wingdings" panose="05000000000000000000" pitchFamily="2" charset="2"/>
                <a:buChar char="§"/>
                <a:defRPr/>
              </a:pPr>
              <a:r>
                <a:rPr lang="en-US" sz="1000" b="1" spc="-8" dirty="0">
                  <a:solidFill>
                    <a:prstClr val="black"/>
                  </a:solidFill>
                  <a:latin typeface="Poppins" pitchFamily="2" charset="77"/>
                  <a:cs typeface="Poppins" pitchFamily="2" charset="77"/>
                </a:rPr>
                <a:t>HR Strategy</a:t>
              </a:r>
            </a:p>
            <a:p>
              <a:pPr marL="88106" indent="-88106" eaLnBrk="0" hangingPunct="0">
                <a:buFont typeface="Wingdings" panose="05000000000000000000" pitchFamily="2" charset="2"/>
                <a:buChar char="§"/>
                <a:defRPr/>
              </a:pPr>
              <a:r>
                <a:rPr lang="en-US" sz="1000" b="1" spc="-8" dirty="0">
                  <a:solidFill>
                    <a:prstClr val="black"/>
                  </a:solidFill>
                  <a:latin typeface="Poppins" pitchFamily="2" charset="77"/>
                  <a:cs typeface="Poppins" pitchFamily="2" charset="77"/>
                </a:rPr>
                <a:t>All Policies</a:t>
              </a:r>
            </a:p>
          </p:txBody>
        </p:sp>
      </p:grpSp>
      <p:pic>
        <p:nvPicPr>
          <p:cNvPr id="44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03" y="5676480"/>
            <a:ext cx="8759468" cy="38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5152545" y="2182586"/>
            <a:ext cx="1224967" cy="1015663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Final Strategy &amp; APP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Final Budget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Job Evaluation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Skills Audit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ERP System Implementation</a:t>
            </a:r>
          </a:p>
        </p:txBody>
      </p:sp>
      <p:grpSp>
        <p:nvGrpSpPr>
          <p:cNvPr id="46" name="Group 59"/>
          <p:cNvGrpSpPr>
            <a:grpSpLocks/>
          </p:cNvGrpSpPr>
          <p:nvPr/>
        </p:nvGrpSpPr>
        <p:grpSpPr bwMode="auto">
          <a:xfrm>
            <a:off x="6235172" y="1158939"/>
            <a:ext cx="1201105" cy="1946076"/>
            <a:chOff x="1798821" y="5210086"/>
            <a:chExt cx="2452551" cy="5254427"/>
          </a:xfrm>
        </p:grpSpPr>
        <p:sp>
          <p:nvSpPr>
            <p:cNvPr id="47" name="Freeform 178"/>
            <p:cNvSpPr>
              <a:spLocks noChangeArrowheads="1"/>
            </p:cNvSpPr>
            <p:nvPr/>
          </p:nvSpPr>
          <p:spPr bwMode="auto">
            <a:xfrm>
              <a:off x="2004713" y="5210089"/>
              <a:ext cx="2246659" cy="958771"/>
            </a:xfrm>
            <a:custGeom>
              <a:avLst/>
              <a:gdLst>
                <a:gd name="T0" fmla="*/ 2245413 w 1804"/>
                <a:gd name="T1" fmla="*/ 1220305 h 1175"/>
                <a:gd name="T2" fmla="*/ 0 w 1804"/>
                <a:gd name="T3" fmla="*/ 1220305 h 1175"/>
                <a:gd name="T4" fmla="*/ 0 w 1804"/>
                <a:gd name="T5" fmla="*/ 0 h 1175"/>
                <a:gd name="T6" fmla="*/ 2245413 w 1804"/>
                <a:gd name="T7" fmla="*/ 0 h 1175"/>
                <a:gd name="T8" fmla="*/ 1864328 w 1804"/>
                <a:gd name="T9" fmla="*/ 610152 h 1175"/>
                <a:gd name="T10" fmla="*/ 2245413 w 1804"/>
                <a:gd name="T11" fmla="*/ 1220305 h 1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4" h="1175">
                  <a:moveTo>
                    <a:pt x="1803" y="1174"/>
                  </a:moveTo>
                  <a:lnTo>
                    <a:pt x="0" y="1174"/>
                  </a:lnTo>
                  <a:lnTo>
                    <a:pt x="0" y="0"/>
                  </a:lnTo>
                  <a:lnTo>
                    <a:pt x="1803" y="0"/>
                  </a:lnTo>
                  <a:lnTo>
                    <a:pt x="1497" y="587"/>
                  </a:lnTo>
                  <a:lnTo>
                    <a:pt x="1803" y="1174"/>
                  </a:lnTo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8" name="Freeform 181"/>
            <p:cNvSpPr>
              <a:spLocks noChangeArrowheads="1"/>
            </p:cNvSpPr>
            <p:nvPr/>
          </p:nvSpPr>
          <p:spPr bwMode="auto">
            <a:xfrm>
              <a:off x="1873704" y="5210086"/>
              <a:ext cx="131009" cy="5245556"/>
            </a:xfrm>
            <a:custGeom>
              <a:avLst/>
              <a:gdLst>
                <a:gd name="T0" fmla="*/ 107161 w 102"/>
                <a:gd name="T1" fmla="*/ 5310180 h 4107"/>
                <a:gd name="T2" fmla="*/ 0 w 102"/>
                <a:gd name="T3" fmla="*/ 5310180 h 4107"/>
                <a:gd name="T4" fmla="*/ 0 w 102"/>
                <a:gd name="T5" fmla="*/ 0 h 4107"/>
                <a:gd name="T6" fmla="*/ 107161 w 102"/>
                <a:gd name="T7" fmla="*/ 0 h 4107"/>
                <a:gd name="T8" fmla="*/ 107161 w 102"/>
                <a:gd name="T9" fmla="*/ 5310180 h 4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4107">
                  <a:moveTo>
                    <a:pt x="101" y="4106"/>
                  </a:moveTo>
                  <a:lnTo>
                    <a:pt x="0" y="4106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4106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Freeform 182"/>
            <p:cNvSpPr>
              <a:spLocks noChangeArrowheads="1"/>
            </p:cNvSpPr>
            <p:nvPr/>
          </p:nvSpPr>
          <p:spPr bwMode="auto">
            <a:xfrm>
              <a:off x="1798821" y="10288735"/>
              <a:ext cx="351554" cy="175778"/>
            </a:xfrm>
            <a:custGeom>
              <a:avLst/>
              <a:gdLst>
                <a:gd name="T0" fmla="*/ 0 w 284"/>
                <a:gd name="T1" fmla="*/ 174540 h 142"/>
                <a:gd name="T2" fmla="*/ 0 w 284"/>
                <a:gd name="T3" fmla="*/ 174540 h 142"/>
                <a:gd name="T4" fmla="*/ 174539 w 284"/>
                <a:gd name="T5" fmla="*/ 0 h 142"/>
                <a:gd name="T6" fmla="*/ 174539 w 284"/>
                <a:gd name="T7" fmla="*/ 0 h 142"/>
                <a:gd name="T8" fmla="*/ 350316 w 284"/>
                <a:gd name="T9" fmla="*/ 174540 h 142"/>
                <a:gd name="T10" fmla="*/ 0 w 284"/>
                <a:gd name="T11" fmla="*/ 174540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141"/>
                  </a:lnTo>
                  <a:cubicBezTo>
                    <a:pt x="0" y="63"/>
                    <a:pt x="64" y="0"/>
                    <a:pt x="141" y="0"/>
                  </a:cubicBezTo>
                  <a:cubicBezTo>
                    <a:pt x="220" y="0"/>
                    <a:pt x="283" y="63"/>
                    <a:pt x="283" y="141"/>
                  </a:cubicBezTo>
                  <a:lnTo>
                    <a:pt x="0" y="1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0" name="Group 63"/>
          <p:cNvGrpSpPr>
            <a:grpSpLocks/>
          </p:cNvGrpSpPr>
          <p:nvPr/>
        </p:nvGrpSpPr>
        <p:grpSpPr bwMode="auto">
          <a:xfrm>
            <a:off x="7791202" y="106899"/>
            <a:ext cx="1317376" cy="4916920"/>
            <a:chOff x="1810674" y="5144172"/>
            <a:chExt cx="2325508" cy="5343444"/>
          </a:xfrm>
        </p:grpSpPr>
        <p:sp>
          <p:nvSpPr>
            <p:cNvPr id="51" name="Freeform 178"/>
            <p:cNvSpPr>
              <a:spLocks noChangeArrowheads="1"/>
            </p:cNvSpPr>
            <p:nvPr/>
          </p:nvSpPr>
          <p:spPr bwMode="auto">
            <a:xfrm>
              <a:off x="2004715" y="5153501"/>
              <a:ext cx="2131467" cy="732737"/>
            </a:xfrm>
            <a:custGeom>
              <a:avLst/>
              <a:gdLst>
                <a:gd name="T0" fmla="*/ 2130285 w 1804"/>
                <a:gd name="T1" fmla="*/ 767683 h 1175"/>
                <a:gd name="T2" fmla="*/ 0 w 1804"/>
                <a:gd name="T3" fmla="*/ 767683 h 1175"/>
                <a:gd name="T4" fmla="*/ 0 w 1804"/>
                <a:gd name="T5" fmla="*/ 0 h 1175"/>
                <a:gd name="T6" fmla="*/ 2130285 w 1804"/>
                <a:gd name="T7" fmla="*/ 0 h 1175"/>
                <a:gd name="T8" fmla="*/ 1768740 w 1804"/>
                <a:gd name="T9" fmla="*/ 383842 h 1175"/>
                <a:gd name="T10" fmla="*/ 2130285 w 1804"/>
                <a:gd name="T11" fmla="*/ 767683 h 1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04"/>
                <a:gd name="T19" fmla="*/ 0 h 1175"/>
                <a:gd name="T20" fmla="*/ 1804 w 1804"/>
                <a:gd name="T21" fmla="*/ 1175 h 11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04" h="1175">
                  <a:moveTo>
                    <a:pt x="1803" y="1174"/>
                  </a:moveTo>
                  <a:lnTo>
                    <a:pt x="0" y="1174"/>
                  </a:lnTo>
                  <a:lnTo>
                    <a:pt x="0" y="0"/>
                  </a:lnTo>
                  <a:lnTo>
                    <a:pt x="1803" y="0"/>
                  </a:lnTo>
                  <a:lnTo>
                    <a:pt x="1497" y="587"/>
                  </a:lnTo>
                  <a:lnTo>
                    <a:pt x="1803" y="117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n-US" altLang="en-US" b="1" dirty="0">
                  <a:solidFill>
                    <a:prstClr val="white"/>
                  </a:solidFill>
                  <a:latin typeface="Poppins"/>
                </a:rPr>
                <a:t>Day 1</a:t>
              </a:r>
            </a:p>
            <a:p>
              <a:pPr eaLnBrk="0" hangingPunct="0"/>
              <a:r>
                <a:rPr lang="en-US" altLang="en-US" b="1" dirty="0">
                  <a:solidFill>
                    <a:prstClr val="white"/>
                  </a:solidFill>
                  <a:latin typeface="Poppins"/>
                </a:rPr>
                <a:t>01/04/23</a:t>
              </a:r>
            </a:p>
          </p:txBody>
        </p:sp>
        <p:sp>
          <p:nvSpPr>
            <p:cNvPr id="52" name="Freeform 181"/>
            <p:cNvSpPr>
              <a:spLocks noChangeArrowheads="1"/>
            </p:cNvSpPr>
            <p:nvPr/>
          </p:nvSpPr>
          <p:spPr bwMode="auto">
            <a:xfrm>
              <a:off x="1896491" y="5144172"/>
              <a:ext cx="108222" cy="5311473"/>
            </a:xfrm>
            <a:custGeom>
              <a:avLst/>
              <a:gdLst>
                <a:gd name="T0" fmla="*/ 107161 w 102"/>
                <a:gd name="T1" fmla="*/ 5310180 h 4107"/>
                <a:gd name="T2" fmla="*/ 0 w 102"/>
                <a:gd name="T3" fmla="*/ 5310180 h 4107"/>
                <a:gd name="T4" fmla="*/ 0 w 102"/>
                <a:gd name="T5" fmla="*/ 0 h 4107"/>
                <a:gd name="T6" fmla="*/ 107161 w 102"/>
                <a:gd name="T7" fmla="*/ 0 h 4107"/>
                <a:gd name="T8" fmla="*/ 107161 w 102"/>
                <a:gd name="T9" fmla="*/ 5310180 h 4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4107">
                  <a:moveTo>
                    <a:pt x="101" y="4106"/>
                  </a:moveTo>
                  <a:lnTo>
                    <a:pt x="0" y="4106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4106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3" name="Freeform 182"/>
            <p:cNvSpPr>
              <a:spLocks noChangeArrowheads="1"/>
            </p:cNvSpPr>
            <p:nvPr/>
          </p:nvSpPr>
          <p:spPr bwMode="auto">
            <a:xfrm>
              <a:off x="1810674" y="10288735"/>
              <a:ext cx="394385" cy="198881"/>
            </a:xfrm>
            <a:custGeom>
              <a:avLst/>
              <a:gdLst>
                <a:gd name="T0" fmla="*/ 0 w 284"/>
                <a:gd name="T1" fmla="*/ 197480 h 142"/>
                <a:gd name="T2" fmla="*/ 0 w 284"/>
                <a:gd name="T3" fmla="*/ 197480 h 142"/>
                <a:gd name="T4" fmla="*/ 195804 w 284"/>
                <a:gd name="T5" fmla="*/ 0 h 142"/>
                <a:gd name="T6" fmla="*/ 195804 w 284"/>
                <a:gd name="T7" fmla="*/ 0 h 142"/>
                <a:gd name="T8" fmla="*/ 392996 w 284"/>
                <a:gd name="T9" fmla="*/ 197480 h 142"/>
                <a:gd name="T10" fmla="*/ 0 w 284"/>
                <a:gd name="T11" fmla="*/ 197480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141"/>
                  </a:lnTo>
                  <a:cubicBezTo>
                    <a:pt x="0" y="63"/>
                    <a:pt x="64" y="0"/>
                    <a:pt x="141" y="0"/>
                  </a:cubicBezTo>
                  <a:cubicBezTo>
                    <a:pt x="220" y="0"/>
                    <a:pt x="283" y="63"/>
                    <a:pt x="283" y="141"/>
                  </a:cubicBezTo>
                  <a:lnTo>
                    <a:pt x="0" y="1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39552" y="5356521"/>
            <a:ext cx="7992888" cy="27502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prstClr val="black"/>
                </a:solidFill>
                <a:latin typeface="Gill Sans MT" panose="020B0502020104020203" pitchFamily="34" charset="0"/>
              </a:rPr>
              <a:t>TOGETHER EMBRACING AND WALKING THE CHANGE</a:t>
            </a:r>
          </a:p>
        </p:txBody>
      </p:sp>
      <p:grpSp>
        <p:nvGrpSpPr>
          <p:cNvPr id="55" name="Group 69"/>
          <p:cNvGrpSpPr>
            <a:grpSpLocks/>
          </p:cNvGrpSpPr>
          <p:nvPr/>
        </p:nvGrpSpPr>
        <p:grpSpPr bwMode="auto">
          <a:xfrm>
            <a:off x="7993107" y="1752811"/>
            <a:ext cx="1131925" cy="1536700"/>
            <a:chOff x="9453284" y="3287521"/>
            <a:chExt cx="2488353" cy="6970678"/>
          </a:xfrm>
        </p:grpSpPr>
        <p:sp>
          <p:nvSpPr>
            <p:cNvPr id="56" name="Freeform 251"/>
            <p:cNvSpPr>
              <a:spLocks noChangeArrowheads="1"/>
            </p:cNvSpPr>
            <p:nvPr/>
          </p:nvSpPr>
          <p:spPr bwMode="auto">
            <a:xfrm>
              <a:off x="9694978" y="3353440"/>
              <a:ext cx="2246659" cy="1466646"/>
            </a:xfrm>
            <a:custGeom>
              <a:avLst/>
              <a:gdLst>
                <a:gd name="T0" fmla="*/ 2245414 w 1804"/>
                <a:gd name="T1" fmla="*/ 1465399 h 1176"/>
                <a:gd name="T2" fmla="*/ 0 w 1804"/>
                <a:gd name="T3" fmla="*/ 1465399 h 1176"/>
                <a:gd name="T4" fmla="*/ 0 w 1804"/>
                <a:gd name="T5" fmla="*/ 0 h 1176"/>
                <a:gd name="T6" fmla="*/ 2245414 w 1804"/>
                <a:gd name="T7" fmla="*/ 0 h 1176"/>
                <a:gd name="T8" fmla="*/ 1865574 w 1804"/>
                <a:gd name="T9" fmla="*/ 733323 h 1176"/>
                <a:gd name="T10" fmla="*/ 2245414 w 1804"/>
                <a:gd name="T11" fmla="*/ 1465399 h 1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04" h="1176">
                  <a:moveTo>
                    <a:pt x="1803" y="1175"/>
                  </a:moveTo>
                  <a:lnTo>
                    <a:pt x="0" y="1175"/>
                  </a:lnTo>
                  <a:lnTo>
                    <a:pt x="0" y="0"/>
                  </a:lnTo>
                  <a:lnTo>
                    <a:pt x="1803" y="0"/>
                  </a:lnTo>
                  <a:lnTo>
                    <a:pt x="1498" y="588"/>
                  </a:lnTo>
                  <a:lnTo>
                    <a:pt x="1803" y="1175"/>
                  </a:lnTo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" name="Freeform 254"/>
            <p:cNvSpPr>
              <a:spLocks noChangeArrowheads="1"/>
            </p:cNvSpPr>
            <p:nvPr/>
          </p:nvSpPr>
          <p:spPr bwMode="auto">
            <a:xfrm>
              <a:off x="9568640" y="3287521"/>
              <a:ext cx="126338" cy="6970678"/>
            </a:xfrm>
            <a:custGeom>
              <a:avLst/>
              <a:gdLst>
                <a:gd name="T0" fmla="*/ 125087 w 101"/>
                <a:gd name="T1" fmla="*/ 6969433 h 5598"/>
                <a:gd name="T2" fmla="*/ 0 w 101"/>
                <a:gd name="T3" fmla="*/ 6969433 h 5598"/>
                <a:gd name="T4" fmla="*/ 0 w 101"/>
                <a:gd name="T5" fmla="*/ 0 h 5598"/>
                <a:gd name="T6" fmla="*/ 125087 w 101"/>
                <a:gd name="T7" fmla="*/ 0 h 5598"/>
                <a:gd name="T8" fmla="*/ 125087 w 101"/>
                <a:gd name="T9" fmla="*/ 6969433 h 5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5598">
                  <a:moveTo>
                    <a:pt x="100" y="5597"/>
                  </a:moveTo>
                  <a:lnTo>
                    <a:pt x="0" y="5597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5597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8" name="Freeform 255"/>
            <p:cNvSpPr>
              <a:spLocks noChangeArrowheads="1"/>
            </p:cNvSpPr>
            <p:nvPr/>
          </p:nvSpPr>
          <p:spPr bwMode="auto">
            <a:xfrm>
              <a:off x="9453284" y="10082420"/>
              <a:ext cx="351554" cy="175778"/>
            </a:xfrm>
            <a:custGeom>
              <a:avLst/>
              <a:gdLst>
                <a:gd name="T0" fmla="*/ 0 w 284"/>
                <a:gd name="T1" fmla="*/ 174540 h 142"/>
                <a:gd name="T2" fmla="*/ 0 w 284"/>
                <a:gd name="T3" fmla="*/ 174540 h 142"/>
                <a:gd name="T4" fmla="*/ 175777 w 284"/>
                <a:gd name="T5" fmla="*/ 0 h 142"/>
                <a:gd name="T6" fmla="*/ 175777 w 284"/>
                <a:gd name="T7" fmla="*/ 0 h 142"/>
                <a:gd name="T8" fmla="*/ 350316 w 284"/>
                <a:gd name="T9" fmla="*/ 174540 h 142"/>
                <a:gd name="T10" fmla="*/ 0 w 284"/>
                <a:gd name="T11" fmla="*/ 174540 h 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4" h="142">
                  <a:moveTo>
                    <a:pt x="0" y="141"/>
                  </a:moveTo>
                  <a:lnTo>
                    <a:pt x="0" y="141"/>
                  </a:lnTo>
                  <a:cubicBezTo>
                    <a:pt x="0" y="63"/>
                    <a:pt x="63" y="0"/>
                    <a:pt x="142" y="0"/>
                  </a:cubicBezTo>
                  <a:cubicBezTo>
                    <a:pt x="219" y="0"/>
                    <a:pt x="283" y="63"/>
                    <a:pt x="283" y="141"/>
                  </a:cubicBezTo>
                  <a:lnTo>
                    <a:pt x="0" y="14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ZA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8057880" y="2136757"/>
            <a:ext cx="113889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Integration Actions by Leaders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Induction / Culture Immersion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ERP System Go-live</a:t>
            </a:r>
          </a:p>
        </p:txBody>
      </p:sp>
      <p:sp>
        <p:nvSpPr>
          <p:cNvPr id="60" name="TextBox 28"/>
          <p:cNvSpPr txBox="1">
            <a:spLocks noChangeArrowheads="1"/>
          </p:cNvSpPr>
          <p:nvPr/>
        </p:nvSpPr>
        <p:spPr bwMode="auto">
          <a:xfrm>
            <a:off x="6062798" y="4047631"/>
            <a:ext cx="606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050" b="1" dirty="0">
                <a:solidFill>
                  <a:prstClr val="black"/>
                </a:solidFill>
              </a:rPr>
              <a:t>SP/APP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050" b="1" dirty="0">
                <a:solidFill>
                  <a:prstClr val="black"/>
                </a:solidFill>
              </a:rPr>
              <a:t>Jan‘23</a:t>
            </a:r>
          </a:p>
        </p:txBody>
      </p:sp>
      <p:sp>
        <p:nvSpPr>
          <p:cNvPr id="61" name="Flowchart: Merge 60"/>
          <p:cNvSpPr/>
          <p:nvPr/>
        </p:nvSpPr>
        <p:spPr>
          <a:xfrm>
            <a:off x="6295416" y="4476772"/>
            <a:ext cx="187037" cy="266092"/>
          </a:xfrm>
          <a:prstGeom prst="flowChartMerg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-8519" y="863300"/>
            <a:ext cx="1719263" cy="268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prstClr val="black"/>
                </a:solidFill>
              </a:rPr>
              <a:t>Sep-Oct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765300" y="863300"/>
            <a:ext cx="1719263" cy="268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prstClr val="black"/>
                </a:solidFill>
              </a:rPr>
              <a:t>Nov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530600" y="853775"/>
            <a:ext cx="1719263" cy="266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prstClr val="black"/>
                </a:solidFill>
              </a:rPr>
              <a:t>Dec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901122" y="853775"/>
            <a:ext cx="1242877" cy="2740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prstClr val="black"/>
                </a:solidFill>
              </a:rPr>
              <a:t>April  2023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89500" y="1514108"/>
            <a:ext cx="161981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People Migration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Asset Transfer Plan / Report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Procurement Plan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Back-Office Business Processes &amp; SOPs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ERP System UAT &amp; Pilot</a:t>
            </a:r>
          </a:p>
          <a:p>
            <a:pPr marL="88106" indent="-88106" eaLnBrk="0" hangingPunct="0">
              <a:buFont typeface="Wingdings" panose="05000000000000000000" pitchFamily="2" charset="2"/>
              <a:buChar char="§"/>
              <a:defRPr/>
            </a:pPr>
            <a:r>
              <a:rPr lang="en-US" sz="1000" b="1" spc="-8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  <a:t>Business Process &amp; SOP Training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50564" y="5680798"/>
            <a:ext cx="1202865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Change Management</a:t>
            </a:r>
          </a:p>
        </p:txBody>
      </p:sp>
      <p:sp>
        <p:nvSpPr>
          <p:cNvPr id="68" name="TextBox 28"/>
          <p:cNvSpPr txBox="1">
            <a:spLocks noChangeArrowheads="1"/>
          </p:cNvSpPr>
          <p:nvPr/>
        </p:nvSpPr>
        <p:spPr bwMode="auto">
          <a:xfrm>
            <a:off x="7027817" y="548680"/>
            <a:ext cx="8700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800" b="1" dirty="0">
                <a:solidFill>
                  <a:prstClr val="black"/>
                </a:solidFill>
              </a:rPr>
              <a:t>Gov. </a:t>
            </a:r>
            <a:r>
              <a:rPr lang="en-US" sz="800" b="1" dirty="0" err="1">
                <a:solidFill>
                  <a:prstClr val="black"/>
                </a:solidFill>
              </a:rPr>
              <a:t>Comm</a:t>
            </a:r>
            <a:r>
              <a:rPr lang="en-US" sz="800" b="1" dirty="0">
                <a:solidFill>
                  <a:prstClr val="black"/>
                </a:solidFill>
              </a:rPr>
              <a:t> appointed</a:t>
            </a:r>
          </a:p>
        </p:txBody>
      </p:sp>
      <p:sp>
        <p:nvSpPr>
          <p:cNvPr id="69" name="Flowchart: Merge 68"/>
          <p:cNvSpPr/>
          <p:nvPr/>
        </p:nvSpPr>
        <p:spPr>
          <a:xfrm>
            <a:off x="7548975" y="902703"/>
            <a:ext cx="187037" cy="266092"/>
          </a:xfrm>
          <a:prstGeom prst="flowChartMerg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Slide Number Placeholder 1"/>
          <p:cNvSpPr txBox="1">
            <a:spLocks/>
          </p:cNvSpPr>
          <p:nvPr/>
        </p:nvSpPr>
        <p:spPr>
          <a:xfrm>
            <a:off x="3307595" y="6374380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</a:rPr>
              <a:t>Slide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19 of 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7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11560" y="152635"/>
            <a:ext cx="7416824" cy="540061"/>
          </a:xfrm>
          <a:prstGeom prst="rect">
            <a:avLst/>
          </a:prstGeom>
          <a:solidFill>
            <a:srgbClr val="00804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Gill Sans MT" panose="020B0502020104020203" pitchFamily="34" charset="0"/>
                <a:ea typeface="Cambria" panose="02040503050406030204" pitchFamily="18" charset="0"/>
                <a:cs typeface="+mn-cs"/>
              </a:rPr>
              <a:t>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Cambria" panose="02040503050406030204" pitchFamily="18" charset="0"/>
                <a:cs typeface="+mn-cs"/>
              </a:rPr>
              <a:t>PURPOSE OF THE PRESENTATION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Gill Sans MT" panose="020B0502020104020203" pitchFamily="34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996952"/>
            <a:ext cx="8856984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i="1" dirty="0">
                <a:latin typeface="Gill Sans MT" panose="020B0502020104020203" pitchFamily="34" charset="0"/>
                <a:ea typeface="Cambria" panose="02040503050406030204" pitchFamily="18" charset="0"/>
              </a:rPr>
              <a:t>The purpose of this presentation is to brief members of the Home Affairs Portfolio Committee on the Border Management Authority’s (BMA) budget allocation for the 2023/24 financial year.</a:t>
            </a:r>
            <a:endParaRPr lang="en-ZA" sz="2400" i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Borders for Development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20" y="92175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093993"/>
            <a:ext cx="899347" cy="863734"/>
          </a:xfrm>
          <a:prstGeom prst="rect">
            <a:avLst/>
          </a:prstGeom>
        </p:spPr>
      </p:pic>
      <p:sp>
        <p:nvSpPr>
          <p:cNvPr id="12" name="Slide Number Placeholder 1"/>
          <p:cNvSpPr txBox="1">
            <a:spLocks/>
          </p:cNvSpPr>
          <p:nvPr/>
        </p:nvSpPr>
        <p:spPr>
          <a:xfrm>
            <a:off x="3779912" y="6231708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2 of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175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4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</a:rPr>
              <a:t>ESTABLISHMENT OF GOVERNANCE COMMITTEES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20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70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7544" y="44624"/>
            <a:ext cx="820891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ESTABLISHMENT OF GOVERNANCE COMMITTEES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328592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900" dirty="0">
                <a:latin typeface="Gill Sans MT" panose="020B0502020104020203" pitchFamily="34" charset="0"/>
              </a:rPr>
              <a:t>In order to discharge the corporate governance function in line with government compliance requirements and to uphold good governance and integrity of the BMA, a process was followed to attract and appoint highly qualified and experienced individuals to two committees for a start</a:t>
            </a:r>
            <a:r>
              <a:rPr lang="en-US" sz="1800" b="1" dirty="0">
                <a:latin typeface="Gill Sans MT" panose="020B0502020104020203" pitchFamily="34" charset="0"/>
                <a:ea typeface="Cambria" panose="02040503050406030204" pitchFamily="18" charset="0"/>
              </a:rPr>
              <a:t>.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900" dirty="0">
              <a:latin typeface="Gill Sans MT" panose="020B0502020104020203" pitchFamily="34" charset="0"/>
            </a:endParaRP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i="1" dirty="0">
                <a:latin typeface="Gill Sans MT" panose="020B0502020104020203" pitchFamily="34" charset="0"/>
              </a:rPr>
              <a:t>Audit and Risk Committee (four members); and</a:t>
            </a:r>
          </a:p>
          <a:p>
            <a:pPr marL="358775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900" i="1" dirty="0">
              <a:latin typeface="Gill Sans MT" panose="020B0502020104020203" pitchFamily="34" charset="0"/>
            </a:endParaRP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i="1" dirty="0">
                <a:latin typeface="Gill Sans MT" panose="020B0502020104020203" pitchFamily="34" charset="0"/>
              </a:rPr>
              <a:t>Remuneration and Human Capital Committee (three members).</a:t>
            </a: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900" i="1" dirty="0">
              <a:latin typeface="Gill Sans MT" panose="020B0502020104020203" pitchFamily="34" charset="0"/>
            </a:endParaRP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i="1" dirty="0">
                <a:latin typeface="Gill Sans MT" panose="020B0502020104020203" pitchFamily="34" charset="0"/>
              </a:rPr>
              <a:t>They were appointed by the Minister for a period of three years with effect from 1</a:t>
            </a:r>
            <a:r>
              <a:rPr lang="en-US" sz="1900" i="1" baseline="30000" dirty="0">
                <a:latin typeface="Gill Sans MT" panose="020B0502020104020203" pitchFamily="34" charset="0"/>
              </a:rPr>
              <a:t>st</a:t>
            </a:r>
            <a:r>
              <a:rPr lang="en-US" sz="1900" i="1" dirty="0">
                <a:latin typeface="Gill Sans MT" panose="020B0502020104020203" pitchFamily="34" charset="0"/>
              </a:rPr>
              <a:t> February 2023. </a:t>
            </a: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900" i="1" dirty="0">
              <a:latin typeface="Gill Sans MT" panose="020B0502020104020203" pitchFamily="34" charset="0"/>
            </a:endParaRP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i="1" dirty="0">
                <a:latin typeface="Gill Sans MT" panose="020B0502020104020203" pitchFamily="34" charset="0"/>
              </a:rPr>
              <a:t>Their on-boarding session was held on 20</a:t>
            </a:r>
            <a:r>
              <a:rPr lang="en-US" sz="1900" i="1" baseline="30000" dirty="0">
                <a:latin typeface="Gill Sans MT" panose="020B0502020104020203" pitchFamily="34" charset="0"/>
              </a:rPr>
              <a:t>th</a:t>
            </a:r>
            <a:r>
              <a:rPr lang="en-US" sz="1900" i="1" dirty="0">
                <a:latin typeface="Gill Sans MT" panose="020B0502020104020203" pitchFamily="34" charset="0"/>
              </a:rPr>
              <a:t> February 2023. </a:t>
            </a:r>
            <a:endParaRPr lang="en-US" sz="19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88900" lvl="1" indent="357188" algn="just">
              <a:buNone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algn="just"/>
            <a:endParaRPr lang="en-ZA" sz="2800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6149568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30648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 txBox="1">
            <a:spLocks/>
          </p:cNvSpPr>
          <p:nvPr/>
        </p:nvSpPr>
        <p:spPr>
          <a:xfrm>
            <a:off x="3419872" y="6306483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21 of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855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4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</a:rPr>
              <a:t>BUDGET PERFORMANCE 2022/23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22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922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63588" y="36362"/>
            <a:ext cx="7416824" cy="440312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Budget allocation and expenditure for 2022/23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923928" y="6313939"/>
            <a:ext cx="1512168" cy="315771"/>
          </a:xfr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792088" cy="664602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477781" y="631253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317678"/>
              </p:ext>
            </p:extLst>
          </p:nvPr>
        </p:nvGraphicFramePr>
        <p:xfrm>
          <a:off x="251517" y="548679"/>
          <a:ext cx="8784978" cy="130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>
                  <a:extLst>
                    <a:ext uri="{9D8B030D-6E8A-4147-A177-3AD203B41FA5}">
                      <a16:colId xmlns:a16="http://schemas.microsoft.com/office/drawing/2014/main" val="1709435738"/>
                    </a:ext>
                  </a:extLst>
                </a:gridCol>
                <a:gridCol w="2328261">
                  <a:extLst>
                    <a:ext uri="{9D8B030D-6E8A-4147-A177-3AD203B41FA5}">
                      <a16:colId xmlns:a16="http://schemas.microsoft.com/office/drawing/2014/main" val="3247772347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3769261412"/>
                    </a:ext>
                  </a:extLst>
                </a:gridCol>
              </a:tblGrid>
              <a:tr h="409702">
                <a:tc gridSpan="3">
                  <a:txBody>
                    <a:bodyPr/>
                    <a:lstStyle/>
                    <a:p>
                      <a:r>
                        <a:rPr lang="en-ZA" dirty="0"/>
                        <a:t>Compensation</a:t>
                      </a:r>
                      <a:r>
                        <a:rPr lang="en-ZA" baseline="0" dirty="0"/>
                        <a:t> of Employees 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52892"/>
                  </a:ext>
                </a:extLst>
              </a:tr>
              <a:tr h="487541">
                <a:tc>
                  <a:txBody>
                    <a:bodyPr/>
                    <a:lstStyle/>
                    <a:p>
                      <a:r>
                        <a:rPr lang="en-ZA" dirty="0"/>
                        <a:t>Budget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Expenditure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Commitments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476657"/>
                  </a:ext>
                </a:extLst>
              </a:tr>
              <a:tr h="409702">
                <a:tc>
                  <a:txBody>
                    <a:bodyPr/>
                    <a:lstStyle/>
                    <a:p>
                      <a:r>
                        <a:rPr lang="en-ZA" dirty="0"/>
                        <a:t>R78 028 000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R47 099 811 (60%)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R13 033 422 (17%</a:t>
                      </a:r>
                      <a:r>
                        <a:rPr lang="en-US" baseline="0" dirty="0"/>
                        <a:t> Feb -March</a:t>
                      </a:r>
                      <a:r>
                        <a:rPr lang="en-US" dirty="0"/>
                        <a:t>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54209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36121" y="2011171"/>
          <a:ext cx="88003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458">
                  <a:extLst>
                    <a:ext uri="{9D8B030D-6E8A-4147-A177-3AD203B41FA5}">
                      <a16:colId xmlns:a16="http://schemas.microsoft.com/office/drawing/2014/main" val="1709435738"/>
                    </a:ext>
                  </a:extLst>
                </a:gridCol>
                <a:gridCol w="2338525">
                  <a:extLst>
                    <a:ext uri="{9D8B030D-6E8A-4147-A177-3AD203B41FA5}">
                      <a16:colId xmlns:a16="http://schemas.microsoft.com/office/drawing/2014/main" val="3247772347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856064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ZA" dirty="0"/>
                        <a:t>Operational Budget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52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Budget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Expenditure</a:t>
                      </a:r>
                      <a:r>
                        <a:rPr lang="en-ZA" baseline="0" dirty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Commitments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476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R4</a:t>
                      </a:r>
                      <a:r>
                        <a:rPr lang="en-ZA" baseline="0" dirty="0"/>
                        <a:t> 052 000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R3 368 741 (83%)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R300 394 (7%)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542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8653"/>
              </p:ext>
            </p:extLst>
          </p:nvPr>
        </p:nvGraphicFramePr>
        <p:xfrm>
          <a:off x="211665" y="3266153"/>
          <a:ext cx="8824830" cy="1119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10">
                  <a:extLst>
                    <a:ext uri="{9D8B030D-6E8A-4147-A177-3AD203B41FA5}">
                      <a16:colId xmlns:a16="http://schemas.microsoft.com/office/drawing/2014/main" val="2191042307"/>
                    </a:ext>
                  </a:extLst>
                </a:gridCol>
                <a:gridCol w="2354829">
                  <a:extLst>
                    <a:ext uri="{9D8B030D-6E8A-4147-A177-3AD203B41FA5}">
                      <a16:colId xmlns:a16="http://schemas.microsoft.com/office/drawing/2014/main" val="34495255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1060525435"/>
                    </a:ext>
                  </a:extLst>
                </a:gridCol>
              </a:tblGrid>
              <a:tr h="345577">
                <a:tc gridSpan="3">
                  <a:txBody>
                    <a:bodyPr/>
                    <a:lstStyle/>
                    <a:p>
                      <a:r>
                        <a:rPr lang="en-ZA" dirty="0"/>
                        <a:t>BMA earmarked funds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46667"/>
                  </a:ext>
                </a:extLst>
              </a:tr>
              <a:tr h="376687">
                <a:tc>
                  <a:txBody>
                    <a:bodyPr/>
                    <a:lstStyle/>
                    <a:p>
                      <a:r>
                        <a:rPr lang="en-ZA" dirty="0"/>
                        <a:t>Budget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Expenditure</a:t>
                      </a:r>
                      <a:r>
                        <a:rPr lang="en-ZA" baseline="0" dirty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Commitments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70407"/>
                  </a:ext>
                </a:extLst>
              </a:tr>
              <a:tr h="376687">
                <a:tc>
                  <a:txBody>
                    <a:bodyPr/>
                    <a:lstStyle/>
                    <a:p>
                      <a:r>
                        <a:rPr lang="en-ZA" dirty="0"/>
                        <a:t>R67</a:t>
                      </a:r>
                      <a:r>
                        <a:rPr lang="en-ZA" baseline="0" dirty="0"/>
                        <a:t> 362 000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R36 038 089 (53%)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R43 470 588 (65%)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24787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65919"/>
              </p:ext>
            </p:extLst>
          </p:nvPr>
        </p:nvGraphicFramePr>
        <p:xfrm>
          <a:off x="203967" y="4457296"/>
          <a:ext cx="8864682" cy="161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894">
                  <a:extLst>
                    <a:ext uri="{9D8B030D-6E8A-4147-A177-3AD203B41FA5}">
                      <a16:colId xmlns:a16="http://schemas.microsoft.com/office/drawing/2014/main" val="2660787006"/>
                    </a:ext>
                  </a:extLst>
                </a:gridCol>
                <a:gridCol w="2349243">
                  <a:extLst>
                    <a:ext uri="{9D8B030D-6E8A-4147-A177-3AD203B41FA5}">
                      <a16:colId xmlns:a16="http://schemas.microsoft.com/office/drawing/2014/main" val="1625278174"/>
                    </a:ext>
                  </a:extLst>
                </a:gridCol>
                <a:gridCol w="3560545">
                  <a:extLst>
                    <a:ext uri="{9D8B030D-6E8A-4147-A177-3AD203B41FA5}">
                      <a16:colId xmlns:a16="http://schemas.microsoft.com/office/drawing/2014/main" val="814627986"/>
                    </a:ext>
                  </a:extLst>
                </a:gridCol>
              </a:tblGrid>
              <a:tr h="339856">
                <a:tc gridSpan="3">
                  <a:txBody>
                    <a:bodyPr/>
                    <a:lstStyle/>
                    <a:p>
                      <a:r>
                        <a:rPr lang="en-ZA" dirty="0"/>
                        <a:t>Border Infrastructure</a:t>
                      </a:r>
                      <a:r>
                        <a:rPr lang="en-ZA" baseline="0" dirty="0"/>
                        <a:t> – </a:t>
                      </a:r>
                      <a:r>
                        <a:rPr lang="en-ZA" i="1" baseline="0" dirty="0"/>
                        <a:t>funds to be shifted to relieve funding pressures above </a:t>
                      </a:r>
                      <a:endParaRPr lang="en-ZA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583046"/>
                  </a:ext>
                </a:extLst>
              </a:tr>
              <a:tr h="406144">
                <a:tc>
                  <a:txBody>
                    <a:bodyPr/>
                    <a:lstStyle/>
                    <a:p>
                      <a:r>
                        <a:rPr lang="en-ZA" dirty="0"/>
                        <a:t>Budget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Expenditure</a:t>
                      </a:r>
                      <a:r>
                        <a:rPr lang="en-ZA" baseline="0" dirty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Commitments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540702"/>
                  </a:ext>
                </a:extLst>
              </a:tr>
              <a:tr h="423781">
                <a:tc>
                  <a:txBody>
                    <a:bodyPr/>
                    <a:lstStyle/>
                    <a:p>
                      <a:r>
                        <a:rPr lang="en-ZA" dirty="0"/>
                        <a:t>R18 496 000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R3 236 447 (17%)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229442"/>
                  </a:ext>
                </a:extLst>
              </a:tr>
              <a:tr h="423781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Anticipated under-spending of R18 million from </a:t>
                      </a:r>
                      <a:r>
                        <a:rPr lang="en-US" b="1" i="1" dirty="0" err="1">
                          <a:solidFill>
                            <a:schemeClr val="bg1"/>
                          </a:solidFill>
                        </a:rPr>
                        <a:t>CoE</a:t>
                      </a:r>
                      <a:endParaRPr lang="en-ZA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998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997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7544" y="44624"/>
            <a:ext cx="820891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EXPLAINING </a:t>
            </a:r>
            <a:r>
              <a:rPr lang="en-US" sz="2400" b="1" dirty="0" err="1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CoE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 UNDER-EXPENDITURE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328592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900" dirty="0">
                <a:latin typeface="Gill Sans MT" panose="020B0502020104020203" pitchFamily="34" charset="0"/>
              </a:rPr>
              <a:t>Six ports PPP project delays linked to under-spending of the port infrastructure budget.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900" dirty="0">
                <a:latin typeface="Gill Sans MT" panose="020B0502020104020203" pitchFamily="34" charset="0"/>
              </a:rPr>
              <a:t>The BMA Transitional Structure was approved in February 2022</a:t>
            </a:r>
            <a:r>
              <a:rPr lang="en-US" sz="1800" b="1" dirty="0">
                <a:latin typeface="Gill Sans MT" panose="020B0502020104020203" pitchFamily="34" charset="0"/>
                <a:ea typeface="Cambria" panose="02040503050406030204" pitchFamily="18" charset="0"/>
              </a:rPr>
              <a:t>. </a:t>
            </a:r>
            <a:r>
              <a:rPr lang="en-US" sz="1800" dirty="0">
                <a:latin typeface="Gill Sans MT" panose="020B0502020104020203" pitchFamily="34" charset="0"/>
                <a:ea typeface="Cambria" panose="02040503050406030204" pitchFamily="18" charset="0"/>
              </a:rPr>
              <a:t>Subsequently job descriptions and job evaluations had to be concluded before positions could be advertised.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900" dirty="0">
              <a:latin typeface="Gill Sans MT" panose="020B0502020104020203" pitchFamily="34" charset="0"/>
            </a:endParaRP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i="1" dirty="0">
                <a:latin typeface="Gill Sans MT" panose="020B0502020104020203" pitchFamily="34" charset="0"/>
              </a:rPr>
              <a:t>Border Guard positions were prioritized and by July 2022, 86% of positions on the Transitional Structure were filled;</a:t>
            </a: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900" i="1" dirty="0">
              <a:latin typeface="Gill Sans MT" panose="020B0502020104020203" pitchFamily="34" charset="0"/>
            </a:endParaRP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i="1" dirty="0">
                <a:latin typeface="Gill Sans MT" panose="020B0502020104020203" pitchFamily="34" charset="0"/>
              </a:rPr>
              <a:t>Some Senior Management positions attracted grievances, which delayed the recruitment process;</a:t>
            </a: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900" i="1" dirty="0">
              <a:latin typeface="Gill Sans MT" panose="020B0502020104020203" pitchFamily="34" charset="0"/>
            </a:endParaRP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i="1" dirty="0">
                <a:latin typeface="Gill Sans MT" panose="020B0502020104020203" pitchFamily="34" charset="0"/>
              </a:rPr>
              <a:t>Other SMS and middle-management positions are at the final stage of recruitment; (main challenge being vetting capacity); </a:t>
            </a: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900" i="1" dirty="0">
              <a:latin typeface="Gill Sans MT" panose="020B0502020104020203" pitchFamily="34" charset="0"/>
            </a:endParaRPr>
          </a:p>
          <a:p>
            <a:pPr marL="701675" lvl="1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i="1" dirty="0">
                <a:latin typeface="Gill Sans MT" panose="020B0502020104020203" pitchFamily="34" charset="0"/>
              </a:rPr>
              <a:t>Final batch of positions was evaluated in November 2022 and at various stages of the recruitment process. </a:t>
            </a:r>
          </a:p>
          <a:p>
            <a:pPr marL="358775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i="1" dirty="0">
                <a:latin typeface="Gill Sans MT" panose="020B0502020104020203" pitchFamily="34" charset="0"/>
              </a:rPr>
              <a:t> </a:t>
            </a: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88900" lvl="1" indent="357188" algn="just">
              <a:buNone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algn="just"/>
            <a:endParaRPr lang="en-ZA" sz="2800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6149568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30648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 txBox="1">
            <a:spLocks/>
          </p:cNvSpPr>
          <p:nvPr/>
        </p:nvSpPr>
        <p:spPr>
          <a:xfrm>
            <a:off x="3419872" y="6306483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24 of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443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234" y="2708920"/>
            <a:ext cx="7344816" cy="1296144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</a:rPr>
              <a:t>BUDGET ALLOCATION AND BUDGET PRESSURE 2023/24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47406"/>
            <a:ext cx="833349" cy="8026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3419872" y="6292485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25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459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8" y="529202"/>
            <a:ext cx="8783947" cy="5039929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US" sz="18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kern="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/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/>
          </a:p>
          <a:p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32112"/>
            <a:ext cx="576064" cy="5864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520" y="6102005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C4D5586-1078-5E49-9A57-72E69772C1A5}"/>
              </a:ext>
            </a:extLst>
          </p:cNvPr>
          <p:cNvSpPr/>
          <p:nvPr/>
        </p:nvSpPr>
        <p:spPr>
          <a:xfrm>
            <a:off x="251520" y="46234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Budget allocation, Budget pressures and budget related issues (Summary)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3551B99-9FB3-3845-AFDA-E7A26EE93514}"/>
              </a:ext>
            </a:extLst>
          </p:cNvPr>
          <p:cNvSpPr txBox="1">
            <a:spLocks/>
          </p:cNvSpPr>
          <p:nvPr/>
        </p:nvSpPr>
        <p:spPr>
          <a:xfrm>
            <a:off x="3347864" y="636745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26 of 31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AB48A42-5194-966D-EF02-10179E364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24328"/>
              </p:ext>
            </p:extLst>
          </p:nvPr>
        </p:nvGraphicFramePr>
        <p:xfrm>
          <a:off x="250825" y="597672"/>
          <a:ext cx="8713788" cy="491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6756607" imgH="2981360" progId="Excel.Sheet.12">
                  <p:embed/>
                </p:oleObj>
              </mc:Choice>
              <mc:Fallback>
                <p:oleObj name="Worksheet" r:id="rId4" imgW="6756607" imgH="298136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AB48A42-5194-966D-EF02-10179E3649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825" y="597672"/>
                        <a:ext cx="8713788" cy="4919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7685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33556"/>
            <a:ext cx="8784976" cy="54816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US" sz="1800" b="1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kern="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/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US" sz="14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5000"/>
              </a:lnSpc>
              <a:spcAft>
                <a:spcPts val="0"/>
              </a:spcAft>
            </a:pPr>
            <a:endParaRPr lang="en-ZA" sz="1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/>
          </a:p>
          <a:p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32112"/>
            <a:ext cx="576064" cy="5864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Borders for Development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8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520" y="6093296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C4D5586-1078-5E49-9A57-72E69772C1A5}"/>
              </a:ext>
            </a:extLst>
          </p:cNvPr>
          <p:cNvSpPr/>
          <p:nvPr/>
        </p:nvSpPr>
        <p:spPr>
          <a:xfrm>
            <a:off x="251520" y="46234"/>
            <a:ext cx="8784976" cy="369332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+mn-cs"/>
              </a:rPr>
              <a:t>Budget allocation, Budget pressures and budget related issues (Summary)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F3551B99-9FB3-3845-AFDA-E7A26EE93514}"/>
              </a:ext>
            </a:extLst>
          </p:cNvPr>
          <p:cNvSpPr txBox="1">
            <a:spLocks/>
          </p:cNvSpPr>
          <p:nvPr/>
        </p:nvSpPr>
        <p:spPr>
          <a:xfrm>
            <a:off x="3347864" y="636745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27 of 31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AB48A42-5194-966D-EF02-10179E364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675217"/>
              </p:ext>
            </p:extLst>
          </p:nvPr>
        </p:nvGraphicFramePr>
        <p:xfrm>
          <a:off x="323528" y="586003"/>
          <a:ext cx="8640960" cy="5319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6756607" imgH="4632267" progId="Excel.Sheet.12">
                  <p:embed/>
                </p:oleObj>
              </mc:Choice>
              <mc:Fallback>
                <p:oleObj name="Worksheet" r:id="rId4" imgW="6756607" imgH="4632267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AB48A42-5194-966D-EF02-10179E3649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586003"/>
                        <a:ext cx="8640960" cy="5319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130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7544" y="44624"/>
            <a:ext cx="8208912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IMPLICATIONS OF THE BUDGET PRESSURE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328592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dirty="0">
                <a:latin typeface="Gill Sans MT" panose="020B0502020104020203" pitchFamily="34" charset="0"/>
              </a:rPr>
              <a:t>The BMA will have most of its corporate services functions outsourced to DHA regulated through a shared service agreement. This comes as an interim relief but with the burden of risks associated with outsourcing; and 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900" dirty="0">
              <a:latin typeface="Gill Sans MT" panose="020B0502020104020203" pitchFamily="34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900" dirty="0">
                <a:latin typeface="Gill Sans MT" panose="020B0502020104020203" pitchFamily="34" charset="0"/>
              </a:rPr>
              <a:t>The budget is far from being commensurate with the mandate considering that efficient border management needs more boots on the ground, even more, deployment of the 4</a:t>
            </a:r>
            <a:r>
              <a:rPr lang="en-US" sz="1900" baseline="30000" dirty="0">
                <a:latin typeface="Gill Sans MT" panose="020B0502020104020203" pitchFamily="34" charset="0"/>
              </a:rPr>
              <a:t>th</a:t>
            </a:r>
            <a:r>
              <a:rPr lang="en-US" sz="1900" dirty="0">
                <a:latin typeface="Gill Sans MT" panose="020B0502020104020203" pitchFamily="34" charset="0"/>
              </a:rPr>
              <a:t> IR technologies for border risk targeting, analysis as well as border patrol.  </a:t>
            </a:r>
          </a:p>
          <a:p>
            <a:pPr marL="358775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900" i="1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</a:endParaRPr>
          </a:p>
          <a:p>
            <a:pPr marL="804863" lvl="1" indent="-446088" algn="just">
              <a:lnSpc>
                <a:spcPct val="100000"/>
              </a:lnSpc>
              <a:spcBef>
                <a:spcPts val="0"/>
              </a:spcBef>
            </a:pPr>
            <a:endParaRPr lang="en-US" sz="19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88900" lvl="1" indent="357188" algn="just">
              <a:buNone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90487" lvl="1" indent="0" algn="just">
              <a:buNone/>
            </a:pPr>
            <a:endParaRPr lang="en-US" sz="20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algn="just"/>
            <a:endParaRPr lang="en-ZA" sz="2800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6149568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306483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 txBox="1">
            <a:spLocks/>
          </p:cNvSpPr>
          <p:nvPr/>
        </p:nvSpPr>
        <p:spPr>
          <a:xfrm>
            <a:off x="3419872" y="6306483"/>
            <a:ext cx="1512168" cy="315771"/>
          </a:xfrm>
          <a:prstGeom prst="rect">
            <a:avLst/>
          </a:prstGeom>
          <a:noFill/>
          <a:ln>
            <a:solidFill>
              <a:srgbClr val="F07F09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07F09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Slide </a:t>
            </a:r>
            <a:r>
              <a:rPr lang="en-US" sz="1600" b="1" noProof="0" dirty="0">
                <a:solidFill>
                  <a:srgbClr val="F07F09">
                    <a:lumMod val="75000"/>
                  </a:srgbClr>
                </a:solidFill>
              </a:rPr>
              <a:t>28 of </a:t>
            </a:r>
            <a:r>
              <a:rPr lang="en-US" sz="1600" b="1" dirty="0">
                <a:solidFill>
                  <a:srgbClr val="F07F09">
                    <a:lumMod val="75000"/>
                  </a:srgb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07F09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089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6"/>
            <a:ext cx="6984776" cy="1296143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Gill Sans MT" panose="020B0502020104020203" pitchFamily="34" charset="0"/>
              </a:rPr>
              <a:t>RECOMMENDED WAY-FORWARD</a:t>
            </a: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4903"/>
            <a:ext cx="864096" cy="7366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62" y="188640"/>
            <a:ext cx="1559076" cy="149913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592484"/>
            <a:ext cx="1121381" cy="108012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781486" y="6309320"/>
            <a:ext cx="1512168" cy="31577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29 of 31</a:t>
            </a:r>
          </a:p>
        </p:txBody>
      </p:sp>
    </p:spTree>
    <p:extLst>
      <p:ext uri="{BB962C8B-B14F-4D97-AF65-F5344CB8AC3E}">
        <p14:creationId xmlns:p14="http://schemas.microsoft.com/office/powerpoint/2010/main" val="75122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99592" y="116632"/>
            <a:ext cx="7338134" cy="510937"/>
          </a:xfrm>
          <a:prstGeom prst="rect">
            <a:avLst/>
          </a:prstGeom>
          <a:solidFill>
            <a:srgbClr val="00804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OUTLINE OF THE PRESENTATION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0714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Gill Sans MT" panose="020B0502020104020203" pitchFamily="34" charset="0"/>
                <a:ea typeface="Cambria" panose="02040503050406030204" pitchFamily="18" charset="0"/>
              </a:rPr>
              <a:t>BMA LEGISLATIVE MANDATE</a:t>
            </a: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Gill Sans MT" panose="020B0502020104020203" pitchFamily="34" charset="0"/>
                <a:ea typeface="Cambria" panose="02040503050406030204" pitchFamily="18" charset="0"/>
              </a:rPr>
              <a:t>RECAP AND DEVELOPMENTS ON THE BRIEFING OF 22                                   NOVEMBER 2022:</a:t>
            </a:r>
          </a:p>
          <a:p>
            <a:pPr marL="800100" lvl="2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  <a:ea typeface="Cambria" panose="02040503050406030204" pitchFamily="18" charset="0"/>
              </a:rPr>
              <a:t>BMA VISION, MISSION &amp; OPERATING MODEL,</a:t>
            </a:r>
          </a:p>
          <a:p>
            <a:pPr marL="800100" lvl="2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  <a:ea typeface="Cambria" panose="02040503050406030204" pitchFamily="18" charset="0"/>
              </a:rPr>
              <a:t>STAFF INTEGRATION FRAMEWORK AND CONSULTATION PROGRAMME,</a:t>
            </a:r>
          </a:p>
          <a:p>
            <a:pPr marL="800100" lvl="2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  <a:ea typeface="Cambria" panose="02040503050406030204" pitchFamily="18" charset="0"/>
              </a:rPr>
              <a:t>3 SETS OF STAFF BURNING QUESTIONS,</a:t>
            </a:r>
          </a:p>
          <a:p>
            <a:pPr marL="800100" lvl="2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  <a:ea typeface="Cambria" panose="02040503050406030204" pitchFamily="18" charset="0"/>
              </a:rPr>
              <a:t>ESTABLISHMENT OF GOVERNANCE COMMITTEES,</a:t>
            </a:r>
          </a:p>
          <a:p>
            <a:pPr marL="800100" lvl="2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latin typeface="Gill Sans MT" panose="020B0502020104020203" pitchFamily="34" charset="0"/>
                <a:ea typeface="Cambria" panose="02040503050406030204" pitchFamily="18" charset="0"/>
              </a:rPr>
              <a:t>OPERATIONALISATION STATUS</a:t>
            </a:r>
          </a:p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Gill Sans MT" panose="020B0502020104020203" pitchFamily="34" charset="0"/>
                <a:ea typeface="Cambria" panose="02040503050406030204" pitchFamily="18" charset="0"/>
              </a:rPr>
              <a:t>BUDGET PERFORMANCE AND CHALLENGES 2022/23</a:t>
            </a:r>
            <a:endParaRPr lang="en-US" sz="16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Gill Sans MT" panose="020B0502020104020203" pitchFamily="34" charset="0"/>
                <a:ea typeface="Cambria" panose="02040503050406030204" pitchFamily="18" charset="0"/>
              </a:rPr>
              <a:t>BUDGET ALLOCATION  AND BUDGET PRESSURE 2023/24</a:t>
            </a: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00050" lvl="1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Gill Sans MT" panose="020B0502020104020203" pitchFamily="34" charset="0"/>
                <a:ea typeface="Cambria" panose="02040503050406030204" pitchFamily="18" charset="0"/>
              </a:rPr>
              <a:t>RECOMMENDED WAY FORWARD</a:t>
            </a:r>
          </a:p>
          <a:p>
            <a:pPr marL="0"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0" algn="just">
              <a:lnSpc>
                <a:spcPct val="125000"/>
              </a:lnSpc>
            </a:pPr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815916" y="6240631"/>
            <a:ext cx="1512168" cy="315771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38385"/>
            <a:ext cx="864096" cy="8196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99738" y="6425597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38385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9505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63588" y="48811"/>
            <a:ext cx="7416824" cy="360039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</a:rPr>
              <a:t>RECOMMENDED WAY-FORWARD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530073"/>
            <a:ext cx="8856984" cy="5347199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It is recommended that members of the Portfolio Committee on Home Affairs, </a:t>
            </a:r>
          </a:p>
          <a:p>
            <a:pPr marL="0" indent="0" algn="just">
              <a:lnSpc>
                <a:spcPct val="125000"/>
              </a:lnSpc>
              <a:spcBef>
                <a:spcPts val="0"/>
              </a:spcBef>
              <a:buNone/>
            </a:pPr>
            <a:endParaRPr lang="en-US" sz="2400" b="1" i="1" dirty="0">
              <a:solidFill>
                <a:schemeClr val="tx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457200" indent="-457200" algn="just">
              <a:lnSpc>
                <a:spcPct val="12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Note the briefing on the BMA’s budget allocation (and pressures) for the 2023/24 financial year. </a:t>
            </a:r>
            <a:endParaRPr lang="en-US" sz="2400" i="1" dirty="0">
              <a:solidFill>
                <a:schemeClr val="tx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635896" y="6279096"/>
            <a:ext cx="1512168" cy="315771"/>
          </a:xfr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50" y="6062238"/>
            <a:ext cx="792088" cy="66460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944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587317"/>
            <a:ext cx="5904656" cy="12737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1600" b="1" dirty="0"/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8000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THANK YOU</a:t>
            </a:r>
            <a:r>
              <a:rPr lang="en-US" sz="2800" b="1" i="1" dirty="0">
                <a:solidFill>
                  <a:srgbClr val="008000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,</a:t>
            </a:r>
          </a:p>
          <a:p>
            <a:pPr algn="just"/>
            <a:endParaRPr lang="en-ZA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1440160" cy="7920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7782" y="6278831"/>
            <a:ext cx="25587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8040"/>
                </a:solidFill>
              </a:rPr>
              <a:t>Secure </a:t>
            </a:r>
            <a:r>
              <a:rPr lang="en-US" sz="1200" b="1" dirty="0">
                <a:solidFill>
                  <a:srgbClr val="008040"/>
                </a:solidFill>
              </a:rPr>
              <a:t>Borders for Development</a:t>
            </a:r>
            <a:endParaRPr lang="en-US" sz="12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16632"/>
            <a:ext cx="1840462" cy="1800200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148" y="4565461"/>
            <a:ext cx="1115371" cy="1080120"/>
          </a:xfrm>
          <a:prstGeom prst="rect">
            <a:avLst/>
          </a:prstGeom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995936" y="6259446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31 of 31</a:t>
            </a:r>
          </a:p>
        </p:txBody>
      </p:sp>
    </p:spTree>
    <p:extLst>
      <p:ext uri="{BB962C8B-B14F-4D97-AF65-F5344CB8AC3E}">
        <p14:creationId xmlns:p14="http://schemas.microsoft.com/office/powerpoint/2010/main" val="102786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680132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LEGISLATIVE MANDATE</a:t>
            </a:r>
            <a:r>
              <a:rPr lang="en-US" sz="2000" b="1" u="sng" dirty="0"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b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15" y="4920731"/>
            <a:ext cx="977365" cy="941403"/>
          </a:xfrm>
          <a:prstGeom prst="rect">
            <a:avLst/>
          </a:prstGeom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779912" y="623170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4 of 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676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63588" y="108368"/>
            <a:ext cx="7416824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BMA 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LEGISLATIVE MANDATE: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112567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fontAlgn="ctr"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Based on Section 5 of the BMA Act, the Authority is expected to fulfill the following legislated mandate:</a:t>
            </a:r>
          </a:p>
          <a:p>
            <a:pPr algn="just" fontAlgn="ctr">
              <a:buFont typeface="Courier New" panose="02070309020205020404" pitchFamily="49" charset="0"/>
              <a:buChar char="o"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800100" lvl="1" indent="-342900" algn="just">
              <a:buAutoNum type="alphaLcParenBoth"/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Facilitate and manage the legitimate movement of persons within the border law enforcement area and at ports of entry; </a:t>
            </a:r>
          </a:p>
          <a:p>
            <a:pPr marL="800100" lvl="1" indent="-342900" algn="just">
              <a:buAutoNum type="alphaLcParenBoth"/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Facilitate and manage the legitimate movement of goods within the border law enforcement area and at ports of entry; </a:t>
            </a:r>
          </a:p>
          <a:p>
            <a:pPr marL="800100" lvl="1" indent="-342900" algn="just">
              <a:buAutoNum type="alphaLcParenBoth" startAt="3"/>
            </a:pP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Co-operate and co-ordinate its border law enforcement functions with SAPS, SARS &amp; SANDF, border communities or any other persons.</a:t>
            </a:r>
          </a:p>
          <a:p>
            <a:pPr marL="457200" lvl="1" indent="0" algn="just">
              <a:buNone/>
            </a:pPr>
            <a:endParaRPr lang="en-US" sz="1800" i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Section 4 (2) emphasizes that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border law enforcement 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functions should be </a:t>
            </a:r>
            <a:r>
              <a:rPr lang="en-US" sz="2000" b="1" i="1" u="sng" dirty="0">
                <a:latin typeface="Gill Sans MT" panose="020B0502020104020203" pitchFamily="34" charset="0"/>
                <a:ea typeface="Cambria" panose="02040503050406030204" pitchFamily="18" charset="0"/>
              </a:rPr>
              <a:t>exclusively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 performed by the officers of the BMA,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1800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BMA’s is overseen by the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Border Technical Committee 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(BTC) &amp;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Inter-Ministerial Consultative Committee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 (IMCC) – </a:t>
            </a:r>
            <a:r>
              <a:rPr lang="en-US" sz="2000" i="1" dirty="0">
                <a:latin typeface="Gill Sans MT" panose="020B0502020104020203" pitchFamily="34" charset="0"/>
                <a:ea typeface="Cambria" panose="02040503050406030204" pitchFamily="18" charset="0"/>
              </a:rPr>
              <a:t>(No Board).</a:t>
            </a:r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i="1" dirty="0"/>
          </a:p>
          <a:p>
            <a:pPr algn="just"/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491880" y="6271665"/>
            <a:ext cx="1512168" cy="315771"/>
          </a:xfr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792088" cy="72008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34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680132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RECAP AND DEVELOPMENTS ON THE BRIEFING OF</a:t>
            </a:r>
            <a:r>
              <a:rPr lang="en-US" sz="2000" dirty="0">
                <a:latin typeface="Gill Sans MT" panose="020B0502020104020203" pitchFamily="34" charset="0"/>
                <a:ea typeface="Cambria" panose="02040503050406030204" pitchFamily="18" charset="0"/>
              </a:rPr>
              <a:t> </a:t>
            </a:r>
            <a:r>
              <a:rPr lang="en-US" sz="2000" b="1" u="sng" dirty="0">
                <a:latin typeface="Gill Sans MT" panose="020B0502020104020203" pitchFamily="34" charset="0"/>
                <a:ea typeface="Cambria" panose="02040503050406030204" pitchFamily="18" charset="0"/>
              </a:rPr>
              <a:t>22 NOVEMBER 2022: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just"/>
            <a:endParaRPr lang="en-ZA" b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864096" cy="7366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15" y="4920731"/>
            <a:ext cx="977365" cy="941403"/>
          </a:xfrm>
          <a:prstGeom prst="rect">
            <a:avLst/>
          </a:prstGeom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779912" y="6231708"/>
            <a:ext cx="1512168" cy="315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6 of 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80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48" y="2132856"/>
            <a:ext cx="8680132" cy="2106041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Gill Sans MT" panose="020B0502020104020203" pitchFamily="34" charset="0"/>
                <a:ea typeface="Cambria" panose="02040503050406030204" pitchFamily="18" charset="0"/>
              </a:rPr>
              <a:t>BMA VISION, OUTCOMES &amp; OPERATING MODEL: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2000" b="1" dirty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1800" i="1" dirty="0">
                <a:latin typeface="Gill Sans MT" panose="020B0502020104020203" pitchFamily="34" charset="0"/>
                <a:ea typeface="Cambria" panose="02040503050406030204" pitchFamily="18" charset="0"/>
              </a:rPr>
              <a:t>VISION &amp; MISSION</a:t>
            </a:r>
          </a:p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1800" i="1" dirty="0">
                <a:latin typeface="Gill Sans MT" panose="020B0502020104020203" pitchFamily="34" charset="0"/>
                <a:ea typeface="Cambria" panose="02040503050406030204" pitchFamily="18" charset="0"/>
              </a:rPr>
              <a:t>KEY OUTCOMES</a:t>
            </a:r>
          </a:p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1800" i="1" dirty="0">
                <a:latin typeface="Gill Sans MT" panose="020B0502020104020203" pitchFamily="34" charset="0"/>
                <a:ea typeface="Cambria" panose="02040503050406030204" pitchFamily="18" charset="0"/>
              </a:rPr>
              <a:t>OPERATING MODEL</a:t>
            </a:r>
          </a:p>
          <a:p>
            <a:pPr algn="just"/>
            <a:endParaRPr lang="en-ZA" b="1" dirty="0"/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97369"/>
            <a:ext cx="864096" cy="7366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183033" y="6309320"/>
            <a:ext cx="2951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40"/>
                </a:solidFill>
              </a:rPr>
              <a:t>Secure </a:t>
            </a:r>
            <a:r>
              <a:rPr lang="en-US" sz="1400" b="1" dirty="0">
                <a:solidFill>
                  <a:srgbClr val="008040"/>
                </a:solidFill>
              </a:rPr>
              <a:t>Borders for Development</a:t>
            </a:r>
            <a:endParaRPr lang="en-US" sz="14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504" y="6021288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MA Logo_CMY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8640"/>
            <a:ext cx="1559076" cy="149913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 descr="NDP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15" y="4835685"/>
            <a:ext cx="977365" cy="94140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Slide Number Placeholder 1"/>
          <p:cNvSpPr txBox="1">
            <a:spLocks/>
          </p:cNvSpPr>
          <p:nvPr/>
        </p:nvSpPr>
        <p:spPr>
          <a:xfrm>
            <a:off x="3275856" y="6237312"/>
            <a:ext cx="1512168" cy="31577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Slide 7 of 31</a:t>
            </a:r>
          </a:p>
        </p:txBody>
      </p:sp>
    </p:spTree>
    <p:extLst>
      <p:ext uri="{BB962C8B-B14F-4D97-AF65-F5344CB8AC3E}">
        <p14:creationId xmlns:p14="http://schemas.microsoft.com/office/powerpoint/2010/main" val="228676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63588" y="108368"/>
            <a:ext cx="7416824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BMA VISION &amp; MISSION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26" y="800144"/>
            <a:ext cx="8928992" cy="5112567"/>
          </a:xfr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i="1" dirty="0"/>
          </a:p>
          <a:p>
            <a:pPr algn="just"/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923928" y="6425597"/>
            <a:ext cx="1512168" cy="315771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792088" cy="6646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513" y="6079953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9712" y="1078709"/>
            <a:ext cx="691276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i="1" dirty="0"/>
              <a:t>A world class integrated border law enforcement Authority partnering for a safe and prosperous South Africa.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194058" y="1013444"/>
            <a:ext cx="1584176" cy="77313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VISION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712" y="2245952"/>
            <a:ext cx="6912768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i="1" dirty="0"/>
              <a:t>To be a credible provider of highly efficient, integrated, well-coordinated and technology driven border law enforcement services that contribute to national security and socio-economic development by inculcating an ethical culture that empowers teams for service excellence.</a:t>
            </a:r>
            <a:endParaRPr lang="en-ZA" dirty="0"/>
          </a:p>
        </p:txBody>
      </p:sp>
      <p:sp>
        <p:nvSpPr>
          <p:cNvPr id="10" name="Rounded Rectangle 9"/>
          <p:cNvSpPr/>
          <p:nvPr/>
        </p:nvSpPr>
        <p:spPr>
          <a:xfrm>
            <a:off x="158055" y="2233128"/>
            <a:ext cx="1656184" cy="1524007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MISSION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79712" y="4274081"/>
            <a:ext cx="6912768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233363" algn="just">
              <a:spcBef>
                <a:spcPts val="0"/>
              </a:spcBef>
              <a:spcAft>
                <a:spcPts val="0"/>
              </a:spcAft>
            </a:pPr>
            <a:r>
              <a:rPr lang="en-ZA" sz="2000" i="1" dirty="0">
                <a:solidFill>
                  <a:schemeClr val="dk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A world-class coordinated and integrated Border management platform with a Single Command and Control, that supports Secure Borders, Safe Travel, and Trade Facilitation, which promotes Socio-economic Development.</a:t>
            </a:r>
            <a:endParaRPr lang="en-US" sz="2000" i="1" dirty="0">
              <a:solidFill>
                <a:schemeClr val="dk1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7932" y="4203689"/>
            <a:ext cx="1676429" cy="1464225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VALUE PROPOSITION</a:t>
            </a:r>
          </a:p>
        </p:txBody>
      </p:sp>
    </p:spTree>
    <p:extLst>
      <p:ext uri="{BB962C8B-B14F-4D97-AF65-F5344CB8AC3E}">
        <p14:creationId xmlns:p14="http://schemas.microsoft.com/office/powerpoint/2010/main" val="234208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18597" y="42319"/>
            <a:ext cx="7416824" cy="504056"/>
          </a:xfrm>
          <a:prstGeom prst="rect">
            <a:avLst/>
          </a:prstGeom>
          <a:solidFill>
            <a:srgbClr val="00804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BMA 4 KEY OUTCOMES</a:t>
            </a:r>
            <a:r>
              <a:rPr lang="en-US" sz="2400" b="1" i="1" dirty="0">
                <a:solidFill>
                  <a:schemeClr val="tx1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:</a:t>
            </a:r>
            <a:endParaRPr lang="en-US" sz="2400" i="1" dirty="0">
              <a:solidFill>
                <a:srgbClr val="FFD21E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3" y="692696"/>
            <a:ext cx="8928992" cy="5112567"/>
          </a:xfr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1" i="1" dirty="0"/>
          </a:p>
          <a:p>
            <a:pPr algn="just"/>
            <a:endParaRPr lang="en-ZA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3851920" y="6309320"/>
            <a:ext cx="1576120" cy="240484"/>
          </a:xfr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noProof="0" dirty="0">
                <a:solidFill>
                  <a:schemeClr val="accent1">
                    <a:lumMod val="75000"/>
                  </a:schemeClr>
                </a:solidFill>
              </a:rPr>
              <a:t>Slide </a:t>
            </a:r>
            <a:fld id="{10D10A82-EC7D-4051-91C0-F2BDFF4106F7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31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5" name="Picture 14" descr="BMA Logo_CMY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0" y="6165303"/>
            <a:ext cx="792088" cy="6776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/>
          <p:nvPr/>
        </p:nvSpPr>
        <p:spPr>
          <a:xfrm>
            <a:off x="6671746" y="6263734"/>
            <a:ext cx="23647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8040"/>
                </a:solidFill>
              </a:rPr>
              <a:t>Secure </a:t>
            </a:r>
            <a:r>
              <a:rPr lang="en-US" sz="1100" b="1" dirty="0">
                <a:solidFill>
                  <a:srgbClr val="008040"/>
                </a:solidFill>
              </a:rPr>
              <a:t>Borders for Development</a:t>
            </a:r>
            <a:endParaRPr lang="en-US" sz="1100" dirty="0">
              <a:solidFill>
                <a:srgbClr val="00804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513" y="6079953"/>
            <a:ext cx="8928992" cy="0"/>
          </a:xfrm>
          <a:prstGeom prst="line">
            <a:avLst/>
          </a:prstGeom>
          <a:ln>
            <a:solidFill>
              <a:srgbClr val="008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051720" y="1262069"/>
            <a:ext cx="679273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Institutional excellence distinguished by good corporate governance and ethical leadership;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107504" y="1198669"/>
            <a:ext cx="1656184" cy="77313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OUTCOME: 1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5662" y="2487479"/>
            <a:ext cx="679273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Secure borders that protect national interests and enhance national security;</a:t>
            </a:r>
            <a:endParaRPr lang="en-ZA" dirty="0"/>
          </a:p>
        </p:txBody>
      </p:sp>
      <p:sp>
        <p:nvSpPr>
          <p:cNvPr id="10" name="Rounded Rectangle 9"/>
          <p:cNvSpPr/>
          <p:nvPr/>
        </p:nvSpPr>
        <p:spPr>
          <a:xfrm>
            <a:off x="142278" y="2513824"/>
            <a:ext cx="1656184" cy="59364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OUTCOME: 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7504" y="3533981"/>
            <a:ext cx="1656184" cy="557363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OUTCOME: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51721" y="4571278"/>
            <a:ext cx="679273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just"/>
            <a:r>
              <a:rPr lang="en-US" dirty="0"/>
              <a:t>Strengthened co-ordination and co-operation amongst  stakeholders within the border management environment. </a:t>
            </a:r>
            <a:endParaRPr lang="en-ZA" dirty="0"/>
          </a:p>
        </p:txBody>
      </p:sp>
      <p:sp>
        <p:nvSpPr>
          <p:cNvPr id="17" name="Rounded Rectangle 16"/>
          <p:cNvSpPr/>
          <p:nvPr/>
        </p:nvSpPr>
        <p:spPr>
          <a:xfrm>
            <a:off x="116670" y="4596020"/>
            <a:ext cx="1656184" cy="773130"/>
          </a:xfrm>
          <a:prstGeom prst="round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OUTCOME: 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51720" y="3627996"/>
            <a:ext cx="679273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dirty="0"/>
              <a:t>Enhanced trade and socio-economic development;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327070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26267</TotalTime>
  <Words>1772</Words>
  <Application>Microsoft Office PowerPoint</Application>
  <PresentationFormat>On-screen Show (4:3)</PresentationFormat>
  <Paragraphs>485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7" baseType="lpstr">
      <vt:lpstr>MS PGothic</vt:lpstr>
      <vt:lpstr>Arial</vt:lpstr>
      <vt:lpstr>Arial Black</vt:lpstr>
      <vt:lpstr>Calibri</vt:lpstr>
      <vt:lpstr>Calibri Light</vt:lpstr>
      <vt:lpstr>Cambria</vt:lpstr>
      <vt:lpstr>Courier New</vt:lpstr>
      <vt:lpstr>Gill Sans MT</vt:lpstr>
      <vt:lpstr>Poppins</vt:lpstr>
      <vt:lpstr>Times New Roman</vt:lpstr>
      <vt:lpstr>Verdana</vt:lpstr>
      <vt:lpstr>Wingdings</vt:lpstr>
      <vt:lpstr>1_Office Theme</vt:lpstr>
      <vt:lpstr>Office Theme</vt:lpstr>
      <vt:lpstr>3_Office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Operating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: 18th March 2020</dc:title>
  <dc:creator>User</dc:creator>
  <cp:lastModifiedBy>Moosa, Riaz </cp:lastModifiedBy>
  <cp:revision>2908</cp:revision>
  <cp:lastPrinted>2022-11-02T08:48:27Z</cp:lastPrinted>
  <dcterms:created xsi:type="dcterms:W3CDTF">2011-10-05T05:43:47Z</dcterms:created>
  <dcterms:modified xsi:type="dcterms:W3CDTF">2023-02-22T11:52:01Z</dcterms:modified>
</cp:coreProperties>
</file>