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81" r:id="rId4"/>
    <p:sldId id="274" r:id="rId5"/>
    <p:sldId id="275" r:id="rId6"/>
    <p:sldId id="276" r:id="rId7"/>
    <p:sldId id="277" r:id="rId8"/>
    <p:sldId id="278" r:id="rId9"/>
    <p:sldId id="279" r:id="rId10"/>
    <p:sldId id="280" r:id="rId11"/>
    <p:sldId id="273" r:id="rId12"/>
    <p:sldId id="268" r:id="rId13"/>
    <p:sldId id="269" r:id="rId14"/>
    <p:sldId id="271" r:id="rId15"/>
    <p:sldId id="270" r:id="rId16"/>
    <p:sldId id="26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AC576-0BCA-4F01-BED3-7DA1A2973A7A}" v="176" dt="2023-02-20T12:38:12.08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p:cViewPr varScale="1">
        <p:scale>
          <a:sx n="63" d="100"/>
          <a:sy n="63" d="100"/>
        </p:scale>
        <p:origin x="84" y="132"/>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cikwa, Marcia" userId="3d9e7f25-9e3b-43b2-8f95-ee33f8184e27" providerId="ADAL" clId="{C88AC576-0BCA-4F01-BED3-7DA1A2973A7A}"/>
    <pc:docChg chg="undo redo custSel addSld delSld modSld sldOrd">
      <pc:chgData name="Socikwa, Marcia" userId="3d9e7f25-9e3b-43b2-8f95-ee33f8184e27" providerId="ADAL" clId="{C88AC576-0BCA-4F01-BED3-7DA1A2973A7A}" dt="2023-02-20T12:46:22.775" v="1409" actId="20577"/>
      <pc:docMkLst>
        <pc:docMk/>
      </pc:docMkLst>
      <pc:sldChg chg="modSp mod">
        <pc:chgData name="Socikwa, Marcia" userId="3d9e7f25-9e3b-43b2-8f95-ee33f8184e27" providerId="ADAL" clId="{C88AC576-0BCA-4F01-BED3-7DA1A2973A7A}" dt="2023-02-20T12:42:37.171" v="1387" actId="20577"/>
        <pc:sldMkLst>
          <pc:docMk/>
          <pc:sldMk cId="682195269" sldId="257"/>
        </pc:sldMkLst>
        <pc:spChg chg="mod">
          <ac:chgData name="Socikwa, Marcia" userId="3d9e7f25-9e3b-43b2-8f95-ee33f8184e27" providerId="ADAL" clId="{C88AC576-0BCA-4F01-BED3-7DA1A2973A7A}" dt="2023-02-20T12:42:37.171" v="1387" actId="20577"/>
          <ac:spMkLst>
            <pc:docMk/>
            <pc:sldMk cId="682195269" sldId="257"/>
            <ac:spMk id="3" creationId="{00000000-0000-0000-0000-000000000000}"/>
          </ac:spMkLst>
        </pc:spChg>
      </pc:sldChg>
      <pc:sldChg chg="modSp add del mod ord modTransition">
        <pc:chgData name="Socikwa, Marcia" userId="3d9e7f25-9e3b-43b2-8f95-ee33f8184e27" providerId="ADAL" clId="{C88AC576-0BCA-4F01-BED3-7DA1A2973A7A}" dt="2023-02-20T12:36:24.418" v="1316" actId="47"/>
        <pc:sldMkLst>
          <pc:docMk/>
          <pc:sldMk cId="1993785400" sldId="258"/>
        </pc:sldMkLst>
        <pc:spChg chg="mod">
          <ac:chgData name="Socikwa, Marcia" userId="3d9e7f25-9e3b-43b2-8f95-ee33f8184e27" providerId="ADAL" clId="{C88AC576-0BCA-4F01-BED3-7DA1A2973A7A}" dt="2023-02-20T12:34:34.433" v="1308" actId="14100"/>
          <ac:spMkLst>
            <pc:docMk/>
            <pc:sldMk cId="1993785400" sldId="258"/>
            <ac:spMk id="4" creationId="{00000000-0000-0000-0000-000000000000}"/>
          </ac:spMkLst>
        </pc:spChg>
        <pc:picChg chg="mod">
          <ac:chgData name="Socikwa, Marcia" userId="3d9e7f25-9e3b-43b2-8f95-ee33f8184e27" providerId="ADAL" clId="{C88AC576-0BCA-4F01-BED3-7DA1A2973A7A}" dt="2023-02-20T12:34:40.906" v="1309" actId="1076"/>
          <ac:picMkLst>
            <pc:docMk/>
            <pc:sldMk cId="1993785400" sldId="258"/>
            <ac:picMk id="2050" creationId="{00000000-0000-0000-0000-000000000000}"/>
          </ac:picMkLst>
        </pc:picChg>
      </pc:sldChg>
      <pc:sldChg chg="modSp add del mod modTransition">
        <pc:chgData name="Socikwa, Marcia" userId="3d9e7f25-9e3b-43b2-8f95-ee33f8184e27" providerId="ADAL" clId="{C88AC576-0BCA-4F01-BED3-7DA1A2973A7A}" dt="2023-02-20T12:33:39.659" v="1301"/>
        <pc:sldMkLst>
          <pc:docMk/>
          <pc:sldMk cId="2320730921" sldId="259"/>
        </pc:sldMkLst>
        <pc:spChg chg="mod">
          <ac:chgData name="Socikwa, Marcia" userId="3d9e7f25-9e3b-43b2-8f95-ee33f8184e27" providerId="ADAL" clId="{C88AC576-0BCA-4F01-BED3-7DA1A2973A7A}" dt="2023-02-20T12:33:39.659" v="1301"/>
          <ac:spMkLst>
            <pc:docMk/>
            <pc:sldMk cId="2320730921" sldId="259"/>
            <ac:spMk id="3" creationId="{00000000-0000-0000-0000-000000000000}"/>
          </ac:spMkLst>
        </pc:spChg>
      </pc:sldChg>
      <pc:sldChg chg="addSp delSp modSp mod ord modClrScheme chgLayout">
        <pc:chgData name="Socikwa, Marcia" userId="3d9e7f25-9e3b-43b2-8f95-ee33f8184e27" providerId="ADAL" clId="{C88AC576-0BCA-4F01-BED3-7DA1A2973A7A}" dt="2023-02-20T12:45:22.030" v="1390" actId="26606"/>
        <pc:sldMkLst>
          <pc:docMk/>
          <pc:sldMk cId="1783796071" sldId="261"/>
        </pc:sldMkLst>
        <pc:spChg chg="mod">
          <ac:chgData name="Socikwa, Marcia" userId="3d9e7f25-9e3b-43b2-8f95-ee33f8184e27" providerId="ADAL" clId="{C88AC576-0BCA-4F01-BED3-7DA1A2973A7A}" dt="2023-02-20T12:45:22.030" v="1390" actId="26606"/>
          <ac:spMkLst>
            <pc:docMk/>
            <pc:sldMk cId="1783796071" sldId="261"/>
            <ac:spMk id="2" creationId="{00000000-0000-0000-0000-000000000000}"/>
          </ac:spMkLst>
        </pc:spChg>
        <pc:spChg chg="add del">
          <ac:chgData name="Socikwa, Marcia" userId="3d9e7f25-9e3b-43b2-8f95-ee33f8184e27" providerId="ADAL" clId="{C88AC576-0BCA-4F01-BED3-7DA1A2973A7A}" dt="2023-02-20T12:45:22.030" v="1390" actId="26606"/>
          <ac:spMkLst>
            <pc:docMk/>
            <pc:sldMk cId="1783796071" sldId="261"/>
            <ac:spMk id="3" creationId="{00000000-0000-0000-0000-000000000000}"/>
          </ac:spMkLst>
        </pc:spChg>
        <pc:spChg chg="add del mod">
          <ac:chgData name="Socikwa, Marcia" userId="3d9e7f25-9e3b-43b2-8f95-ee33f8184e27" providerId="ADAL" clId="{C88AC576-0BCA-4F01-BED3-7DA1A2973A7A}" dt="2023-02-20T12:45:22.018" v="1389" actId="26606"/>
          <ac:spMkLst>
            <pc:docMk/>
            <pc:sldMk cId="1783796071" sldId="261"/>
            <ac:spMk id="8" creationId="{9261FCD6-61D4-D9F8-60B6-C1A96C9D2A28}"/>
          </ac:spMkLst>
        </pc:spChg>
        <pc:picChg chg="add">
          <ac:chgData name="Socikwa, Marcia" userId="3d9e7f25-9e3b-43b2-8f95-ee33f8184e27" providerId="ADAL" clId="{C88AC576-0BCA-4F01-BED3-7DA1A2973A7A}" dt="2023-02-20T12:45:22.030" v="1390" actId="26606"/>
          <ac:picMkLst>
            <pc:docMk/>
            <pc:sldMk cId="1783796071" sldId="261"/>
            <ac:picMk id="5" creationId="{6D4FDCC2-2FEE-5EA0-3306-2FCA90117EFF}"/>
          </ac:picMkLst>
        </pc:picChg>
      </pc:sldChg>
      <pc:sldChg chg="del">
        <pc:chgData name="Socikwa, Marcia" userId="3d9e7f25-9e3b-43b2-8f95-ee33f8184e27" providerId="ADAL" clId="{C88AC576-0BCA-4F01-BED3-7DA1A2973A7A}" dt="2023-02-19T21:22:30.665" v="1109" actId="2696"/>
        <pc:sldMkLst>
          <pc:docMk/>
          <pc:sldMk cId="1855616585" sldId="272"/>
        </pc:sldMkLst>
      </pc:sldChg>
      <pc:sldChg chg="modSp mod">
        <pc:chgData name="Socikwa, Marcia" userId="3d9e7f25-9e3b-43b2-8f95-ee33f8184e27" providerId="ADAL" clId="{C88AC576-0BCA-4F01-BED3-7DA1A2973A7A}" dt="2023-02-19T20:16:19.934" v="143" actId="20577"/>
        <pc:sldMkLst>
          <pc:docMk/>
          <pc:sldMk cId="591790986" sldId="273"/>
        </pc:sldMkLst>
        <pc:spChg chg="mod">
          <ac:chgData name="Socikwa, Marcia" userId="3d9e7f25-9e3b-43b2-8f95-ee33f8184e27" providerId="ADAL" clId="{C88AC576-0BCA-4F01-BED3-7DA1A2973A7A}" dt="2023-02-19T20:16:19.934" v="143" actId="20577"/>
          <ac:spMkLst>
            <pc:docMk/>
            <pc:sldMk cId="591790986" sldId="273"/>
            <ac:spMk id="3" creationId="{7F103358-A63E-6205-2AC7-BE8BB70E4A33}"/>
          </ac:spMkLst>
        </pc:spChg>
      </pc:sldChg>
      <pc:sldChg chg="addSp delSp modSp new mod modClrScheme chgLayout">
        <pc:chgData name="Socikwa, Marcia" userId="3d9e7f25-9e3b-43b2-8f95-ee33f8184e27" providerId="ADAL" clId="{C88AC576-0BCA-4F01-BED3-7DA1A2973A7A}" dt="2023-02-19T21:13:49.873" v="930" actId="20577"/>
        <pc:sldMkLst>
          <pc:docMk/>
          <pc:sldMk cId="3031846198" sldId="274"/>
        </pc:sldMkLst>
        <pc:spChg chg="mod">
          <ac:chgData name="Socikwa, Marcia" userId="3d9e7f25-9e3b-43b2-8f95-ee33f8184e27" providerId="ADAL" clId="{C88AC576-0BCA-4F01-BED3-7DA1A2973A7A}" dt="2023-02-19T20:50:59.020" v="731" actId="26606"/>
          <ac:spMkLst>
            <pc:docMk/>
            <pc:sldMk cId="3031846198" sldId="274"/>
            <ac:spMk id="2" creationId="{81C5F09E-B74A-7D4A-BE27-F14B3815EA62}"/>
          </ac:spMkLst>
        </pc:spChg>
        <pc:spChg chg="del mod">
          <ac:chgData name="Socikwa, Marcia" userId="3d9e7f25-9e3b-43b2-8f95-ee33f8184e27" providerId="ADAL" clId="{C88AC576-0BCA-4F01-BED3-7DA1A2973A7A}" dt="2023-02-19T20:47:32.308" v="694" actId="26606"/>
          <ac:spMkLst>
            <pc:docMk/>
            <pc:sldMk cId="3031846198" sldId="274"/>
            <ac:spMk id="3" creationId="{6F7E3120-19AC-DF7E-D9BF-016A5EED5C42}"/>
          </ac:spMkLst>
        </pc:spChg>
        <pc:spChg chg="add del mod">
          <ac:chgData name="Socikwa, Marcia" userId="3d9e7f25-9e3b-43b2-8f95-ee33f8184e27" providerId="ADAL" clId="{C88AC576-0BCA-4F01-BED3-7DA1A2973A7A}" dt="2023-02-19T20:25:50.698" v="367"/>
          <ac:spMkLst>
            <pc:docMk/>
            <pc:sldMk cId="3031846198" sldId="274"/>
            <ac:spMk id="4" creationId="{C2AB210B-C006-4919-9538-98152A3DACFF}"/>
          </ac:spMkLst>
        </pc:spChg>
        <pc:spChg chg="add mod">
          <ac:chgData name="Socikwa, Marcia" userId="3d9e7f25-9e3b-43b2-8f95-ee33f8184e27" providerId="ADAL" clId="{C88AC576-0BCA-4F01-BED3-7DA1A2973A7A}" dt="2023-02-19T21:13:49.873" v="930" actId="20577"/>
          <ac:spMkLst>
            <pc:docMk/>
            <pc:sldMk cId="3031846198" sldId="274"/>
            <ac:spMk id="5" creationId="{D0F5C671-D073-7F82-DE81-AF1CC2B1DD5A}"/>
          </ac:spMkLst>
        </pc:spChg>
        <pc:graphicFrameChg chg="add mod modGraphic">
          <ac:chgData name="Socikwa, Marcia" userId="3d9e7f25-9e3b-43b2-8f95-ee33f8184e27" providerId="ADAL" clId="{C88AC576-0BCA-4F01-BED3-7DA1A2973A7A}" dt="2023-02-19T21:12:57.027" v="908"/>
          <ac:graphicFrameMkLst>
            <pc:docMk/>
            <pc:sldMk cId="3031846198" sldId="274"/>
            <ac:graphicFrameMk id="7" creationId="{963A904E-E846-C382-7B20-553E7A2A7B5E}"/>
          </ac:graphicFrameMkLst>
        </pc:graphicFrameChg>
      </pc:sldChg>
      <pc:sldChg chg="modSp new mod">
        <pc:chgData name="Socikwa, Marcia" userId="3d9e7f25-9e3b-43b2-8f95-ee33f8184e27" providerId="ADAL" clId="{C88AC576-0BCA-4F01-BED3-7DA1A2973A7A}" dt="2023-02-20T08:18:44.762" v="1175" actId="20577"/>
        <pc:sldMkLst>
          <pc:docMk/>
          <pc:sldMk cId="2982863136" sldId="275"/>
        </pc:sldMkLst>
        <pc:spChg chg="mod">
          <ac:chgData name="Socikwa, Marcia" userId="3d9e7f25-9e3b-43b2-8f95-ee33f8184e27" providerId="ADAL" clId="{C88AC576-0BCA-4F01-BED3-7DA1A2973A7A}" dt="2023-02-20T08:18:44.762" v="1175" actId="20577"/>
          <ac:spMkLst>
            <pc:docMk/>
            <pc:sldMk cId="2982863136" sldId="275"/>
            <ac:spMk id="2" creationId="{04408EE9-FFB6-2947-A6E3-274658E2499C}"/>
          </ac:spMkLst>
        </pc:spChg>
        <pc:spChg chg="mod">
          <ac:chgData name="Socikwa, Marcia" userId="3d9e7f25-9e3b-43b2-8f95-ee33f8184e27" providerId="ADAL" clId="{C88AC576-0BCA-4F01-BED3-7DA1A2973A7A}" dt="2023-02-19T20:30:35.374" v="444" actId="12"/>
          <ac:spMkLst>
            <pc:docMk/>
            <pc:sldMk cId="2982863136" sldId="275"/>
            <ac:spMk id="3" creationId="{BAB9A926-4C8D-7A0B-001A-580DD6C79658}"/>
          </ac:spMkLst>
        </pc:spChg>
      </pc:sldChg>
      <pc:sldChg chg="modSp new mod">
        <pc:chgData name="Socikwa, Marcia" userId="3d9e7f25-9e3b-43b2-8f95-ee33f8184e27" providerId="ADAL" clId="{C88AC576-0BCA-4F01-BED3-7DA1A2973A7A}" dt="2023-02-19T20:33:02.085" v="484" actId="20577"/>
        <pc:sldMkLst>
          <pc:docMk/>
          <pc:sldMk cId="121940440" sldId="276"/>
        </pc:sldMkLst>
        <pc:spChg chg="mod">
          <ac:chgData name="Socikwa, Marcia" userId="3d9e7f25-9e3b-43b2-8f95-ee33f8184e27" providerId="ADAL" clId="{C88AC576-0BCA-4F01-BED3-7DA1A2973A7A}" dt="2023-02-19T20:30:59.037" v="463" actId="20577"/>
          <ac:spMkLst>
            <pc:docMk/>
            <pc:sldMk cId="121940440" sldId="276"/>
            <ac:spMk id="2" creationId="{C8CBEF29-ED1B-DA8B-82D4-274593F59A74}"/>
          </ac:spMkLst>
        </pc:spChg>
        <pc:spChg chg="mod">
          <ac:chgData name="Socikwa, Marcia" userId="3d9e7f25-9e3b-43b2-8f95-ee33f8184e27" providerId="ADAL" clId="{C88AC576-0BCA-4F01-BED3-7DA1A2973A7A}" dt="2023-02-19T20:33:02.085" v="484" actId="20577"/>
          <ac:spMkLst>
            <pc:docMk/>
            <pc:sldMk cId="121940440" sldId="276"/>
            <ac:spMk id="3" creationId="{1801C732-2F33-A356-69C3-676753497E46}"/>
          </ac:spMkLst>
        </pc:spChg>
      </pc:sldChg>
      <pc:sldChg chg="modSp new mod">
        <pc:chgData name="Socikwa, Marcia" userId="3d9e7f25-9e3b-43b2-8f95-ee33f8184e27" providerId="ADAL" clId="{C88AC576-0BCA-4F01-BED3-7DA1A2973A7A}" dt="2023-02-20T08:23:14.897" v="1185" actId="20577"/>
        <pc:sldMkLst>
          <pc:docMk/>
          <pc:sldMk cId="4224936827" sldId="277"/>
        </pc:sldMkLst>
        <pc:spChg chg="mod">
          <ac:chgData name="Socikwa, Marcia" userId="3d9e7f25-9e3b-43b2-8f95-ee33f8184e27" providerId="ADAL" clId="{C88AC576-0BCA-4F01-BED3-7DA1A2973A7A}" dt="2023-02-19T20:33:18.614" v="503" actId="20577"/>
          <ac:spMkLst>
            <pc:docMk/>
            <pc:sldMk cId="4224936827" sldId="277"/>
            <ac:spMk id="2" creationId="{129362C9-80CA-B57B-86D3-E0B916A2EBF0}"/>
          </ac:spMkLst>
        </pc:spChg>
        <pc:spChg chg="mod">
          <ac:chgData name="Socikwa, Marcia" userId="3d9e7f25-9e3b-43b2-8f95-ee33f8184e27" providerId="ADAL" clId="{C88AC576-0BCA-4F01-BED3-7DA1A2973A7A}" dt="2023-02-20T08:23:14.897" v="1185" actId="20577"/>
          <ac:spMkLst>
            <pc:docMk/>
            <pc:sldMk cId="4224936827" sldId="277"/>
            <ac:spMk id="3" creationId="{BAF51423-DF3B-7CD6-257F-8D6FFADF465D}"/>
          </ac:spMkLst>
        </pc:spChg>
      </pc:sldChg>
      <pc:sldChg chg="modSp new mod">
        <pc:chgData name="Socikwa, Marcia" userId="3d9e7f25-9e3b-43b2-8f95-ee33f8184e27" providerId="ADAL" clId="{C88AC576-0BCA-4F01-BED3-7DA1A2973A7A}" dt="2023-02-19T20:36:45.108" v="547" actId="20577"/>
        <pc:sldMkLst>
          <pc:docMk/>
          <pc:sldMk cId="2726180543" sldId="278"/>
        </pc:sldMkLst>
        <pc:spChg chg="mod">
          <ac:chgData name="Socikwa, Marcia" userId="3d9e7f25-9e3b-43b2-8f95-ee33f8184e27" providerId="ADAL" clId="{C88AC576-0BCA-4F01-BED3-7DA1A2973A7A}" dt="2023-02-19T20:36:45.108" v="547" actId="20577"/>
          <ac:spMkLst>
            <pc:docMk/>
            <pc:sldMk cId="2726180543" sldId="278"/>
            <ac:spMk id="2" creationId="{1273C3ED-8806-7247-DB21-952F83578142}"/>
          </ac:spMkLst>
        </pc:spChg>
        <pc:spChg chg="mod">
          <ac:chgData name="Socikwa, Marcia" userId="3d9e7f25-9e3b-43b2-8f95-ee33f8184e27" providerId="ADAL" clId="{C88AC576-0BCA-4F01-BED3-7DA1A2973A7A}" dt="2023-02-19T20:36:30.455" v="529" actId="20577"/>
          <ac:spMkLst>
            <pc:docMk/>
            <pc:sldMk cId="2726180543" sldId="278"/>
            <ac:spMk id="3" creationId="{30A667D1-ACA8-C31A-42CD-55BE4CC9DE37}"/>
          </ac:spMkLst>
        </pc:spChg>
      </pc:sldChg>
      <pc:sldChg chg="modSp new mod">
        <pc:chgData name="Socikwa, Marcia" userId="3d9e7f25-9e3b-43b2-8f95-ee33f8184e27" providerId="ADAL" clId="{C88AC576-0BCA-4F01-BED3-7DA1A2973A7A}" dt="2023-02-19T20:38:16.640" v="584" actId="20577"/>
        <pc:sldMkLst>
          <pc:docMk/>
          <pc:sldMk cId="3726518598" sldId="279"/>
        </pc:sldMkLst>
        <pc:spChg chg="mod">
          <ac:chgData name="Socikwa, Marcia" userId="3d9e7f25-9e3b-43b2-8f95-ee33f8184e27" providerId="ADAL" clId="{C88AC576-0BCA-4F01-BED3-7DA1A2973A7A}" dt="2023-02-19T20:37:01.156" v="566" actId="20577"/>
          <ac:spMkLst>
            <pc:docMk/>
            <pc:sldMk cId="3726518598" sldId="279"/>
            <ac:spMk id="2" creationId="{101C68EF-230A-C539-34C8-0C67A464E555}"/>
          </ac:spMkLst>
        </pc:spChg>
        <pc:spChg chg="mod">
          <ac:chgData name="Socikwa, Marcia" userId="3d9e7f25-9e3b-43b2-8f95-ee33f8184e27" providerId="ADAL" clId="{C88AC576-0BCA-4F01-BED3-7DA1A2973A7A}" dt="2023-02-19T20:38:16.640" v="584" actId="20577"/>
          <ac:spMkLst>
            <pc:docMk/>
            <pc:sldMk cId="3726518598" sldId="279"/>
            <ac:spMk id="3" creationId="{740346B5-7D77-A08E-4CEF-A6A513729756}"/>
          </ac:spMkLst>
        </pc:spChg>
      </pc:sldChg>
      <pc:sldChg chg="modSp new mod">
        <pc:chgData name="Socikwa, Marcia" userId="3d9e7f25-9e3b-43b2-8f95-ee33f8184e27" providerId="ADAL" clId="{C88AC576-0BCA-4F01-BED3-7DA1A2973A7A}" dt="2023-02-20T08:22:49.186" v="1183" actId="20577"/>
        <pc:sldMkLst>
          <pc:docMk/>
          <pc:sldMk cId="2179753373" sldId="280"/>
        </pc:sldMkLst>
        <pc:spChg chg="mod">
          <ac:chgData name="Socikwa, Marcia" userId="3d9e7f25-9e3b-43b2-8f95-ee33f8184e27" providerId="ADAL" clId="{C88AC576-0BCA-4F01-BED3-7DA1A2973A7A}" dt="2023-02-19T20:51:45.861" v="755" actId="20577"/>
          <ac:spMkLst>
            <pc:docMk/>
            <pc:sldMk cId="2179753373" sldId="280"/>
            <ac:spMk id="2" creationId="{CB80ECBE-4A3C-479A-BC11-BA15E072F9F9}"/>
          </ac:spMkLst>
        </pc:spChg>
        <pc:spChg chg="mod">
          <ac:chgData name="Socikwa, Marcia" userId="3d9e7f25-9e3b-43b2-8f95-ee33f8184e27" providerId="ADAL" clId="{C88AC576-0BCA-4F01-BED3-7DA1A2973A7A}" dt="2023-02-20T08:22:49.186" v="1183" actId="20577"/>
          <ac:spMkLst>
            <pc:docMk/>
            <pc:sldMk cId="2179753373" sldId="280"/>
            <ac:spMk id="3" creationId="{0CDE8808-DC74-A9DC-C41B-A8A590E02011}"/>
          </ac:spMkLst>
        </pc:spChg>
      </pc:sldChg>
      <pc:sldChg chg="addSp delSp modSp new mod ord">
        <pc:chgData name="Socikwa, Marcia" userId="3d9e7f25-9e3b-43b2-8f95-ee33f8184e27" providerId="ADAL" clId="{C88AC576-0BCA-4F01-BED3-7DA1A2973A7A}" dt="2023-02-19T20:46:23.706" v="693" actId="14100"/>
        <pc:sldMkLst>
          <pc:docMk/>
          <pc:sldMk cId="1357139387" sldId="281"/>
        </pc:sldMkLst>
        <pc:spChg chg="mod">
          <ac:chgData name="Socikwa, Marcia" userId="3d9e7f25-9e3b-43b2-8f95-ee33f8184e27" providerId="ADAL" clId="{C88AC576-0BCA-4F01-BED3-7DA1A2973A7A}" dt="2023-02-19T20:46:23.706" v="693" actId="14100"/>
          <ac:spMkLst>
            <pc:docMk/>
            <pc:sldMk cId="1357139387" sldId="281"/>
            <ac:spMk id="2" creationId="{9706A3C4-6DC4-169F-E6A8-DA3F8606FD0E}"/>
          </ac:spMkLst>
        </pc:spChg>
        <pc:spChg chg="del">
          <ac:chgData name="Socikwa, Marcia" userId="3d9e7f25-9e3b-43b2-8f95-ee33f8184e27" providerId="ADAL" clId="{C88AC576-0BCA-4F01-BED3-7DA1A2973A7A}" dt="2023-02-19T20:45:20.976" v="618"/>
          <ac:spMkLst>
            <pc:docMk/>
            <pc:sldMk cId="1357139387" sldId="281"/>
            <ac:spMk id="3" creationId="{7ECD4971-091C-727C-E839-F2D035E5B899}"/>
          </ac:spMkLst>
        </pc:spChg>
        <pc:picChg chg="add mod">
          <ac:chgData name="Socikwa, Marcia" userId="3d9e7f25-9e3b-43b2-8f95-ee33f8184e27" providerId="ADAL" clId="{C88AC576-0BCA-4F01-BED3-7DA1A2973A7A}" dt="2023-02-19T20:45:43.174" v="624" actId="14100"/>
          <ac:picMkLst>
            <pc:docMk/>
            <pc:sldMk cId="1357139387" sldId="281"/>
            <ac:picMk id="4" creationId="{30426BFC-EE72-5CC7-561F-3FE1885F0532}"/>
          </ac:picMkLst>
        </pc:picChg>
      </pc:sldChg>
      <pc:sldChg chg="addSp delSp modSp new mod modClrScheme chgLayout">
        <pc:chgData name="Socikwa, Marcia" userId="3d9e7f25-9e3b-43b2-8f95-ee33f8184e27" providerId="ADAL" clId="{C88AC576-0BCA-4F01-BED3-7DA1A2973A7A}" dt="2023-02-20T12:45:44.180" v="1391" actId="26606"/>
        <pc:sldMkLst>
          <pc:docMk/>
          <pc:sldMk cId="2497762670" sldId="282"/>
        </pc:sldMkLst>
        <pc:spChg chg="mod">
          <ac:chgData name="Socikwa, Marcia" userId="3d9e7f25-9e3b-43b2-8f95-ee33f8184e27" providerId="ADAL" clId="{C88AC576-0BCA-4F01-BED3-7DA1A2973A7A}" dt="2023-02-20T12:45:44.180" v="1391" actId="26606"/>
          <ac:spMkLst>
            <pc:docMk/>
            <pc:sldMk cId="2497762670" sldId="282"/>
            <ac:spMk id="2" creationId="{B6E81F2D-173A-427E-556B-BD184FB65BC2}"/>
          </ac:spMkLst>
        </pc:spChg>
        <pc:spChg chg="add del mod">
          <ac:chgData name="Socikwa, Marcia" userId="3d9e7f25-9e3b-43b2-8f95-ee33f8184e27" providerId="ADAL" clId="{C88AC576-0BCA-4F01-BED3-7DA1A2973A7A}" dt="2023-02-20T12:45:44.180" v="1391" actId="26606"/>
          <ac:spMkLst>
            <pc:docMk/>
            <pc:sldMk cId="2497762670" sldId="282"/>
            <ac:spMk id="3" creationId="{E76CA66B-5C07-99C4-7CC3-3A008978DB72}"/>
          </ac:spMkLst>
        </pc:spChg>
        <pc:spChg chg="add del">
          <ac:chgData name="Socikwa, Marcia" userId="3d9e7f25-9e3b-43b2-8f95-ee33f8184e27" providerId="ADAL" clId="{C88AC576-0BCA-4F01-BED3-7DA1A2973A7A}" dt="2023-02-20T12:30:13.317" v="1276" actId="22"/>
          <ac:spMkLst>
            <pc:docMk/>
            <pc:sldMk cId="2497762670" sldId="282"/>
            <ac:spMk id="6" creationId="{BB74FAD9-8C69-903D-4D8B-A622C939A8F9}"/>
          </ac:spMkLst>
        </pc:spChg>
        <pc:spChg chg="add del mod">
          <ac:chgData name="Socikwa, Marcia" userId="3d9e7f25-9e3b-43b2-8f95-ee33f8184e27" providerId="ADAL" clId="{C88AC576-0BCA-4F01-BED3-7DA1A2973A7A}" dt="2023-02-20T12:28:56.363" v="1272" actId="26606"/>
          <ac:spMkLst>
            <pc:docMk/>
            <pc:sldMk cId="2497762670" sldId="282"/>
            <ac:spMk id="9" creationId="{B1016A88-8A84-B190-8786-CED7594F9734}"/>
          </ac:spMkLst>
        </pc:spChg>
        <pc:graphicFrameChg chg="add del">
          <ac:chgData name="Socikwa, Marcia" userId="3d9e7f25-9e3b-43b2-8f95-ee33f8184e27" providerId="ADAL" clId="{C88AC576-0BCA-4F01-BED3-7DA1A2973A7A}" dt="2023-02-20T12:27:55.423" v="1270" actId="26606"/>
          <ac:graphicFrameMkLst>
            <pc:docMk/>
            <pc:sldMk cId="2497762670" sldId="282"/>
            <ac:graphicFrameMk id="5" creationId="{35BC8D1D-319E-BBD8-B167-97D4955D87FE}"/>
          </ac:graphicFrameMkLst>
        </pc:graphicFrameChg>
        <pc:graphicFrameChg chg="add del mod">
          <ac:chgData name="Socikwa, Marcia" userId="3d9e7f25-9e3b-43b2-8f95-ee33f8184e27" providerId="ADAL" clId="{C88AC576-0BCA-4F01-BED3-7DA1A2973A7A}" dt="2023-02-20T12:28:56.363" v="1272" actId="26606"/>
          <ac:graphicFrameMkLst>
            <pc:docMk/>
            <pc:sldMk cId="2497762670" sldId="282"/>
            <ac:graphicFrameMk id="7" creationId="{505B6BED-63C0-9718-6CC9-11A8A3F9C943}"/>
          </ac:graphicFrameMkLst>
        </pc:graphicFrameChg>
        <pc:graphicFrameChg chg="add">
          <ac:chgData name="Socikwa, Marcia" userId="3d9e7f25-9e3b-43b2-8f95-ee33f8184e27" providerId="ADAL" clId="{C88AC576-0BCA-4F01-BED3-7DA1A2973A7A}" dt="2023-02-20T12:45:44.180" v="1391" actId="26606"/>
          <ac:graphicFrameMkLst>
            <pc:docMk/>
            <pc:sldMk cId="2497762670" sldId="282"/>
            <ac:graphicFrameMk id="8" creationId="{2DB9C355-E788-C4EB-9B6E-251B418F7A8D}"/>
          </ac:graphicFrameMkLst>
        </pc:graphicFrameChg>
      </pc:sldChg>
      <pc:sldChg chg="addSp delSp modSp new mod">
        <pc:chgData name="Socikwa, Marcia" userId="3d9e7f25-9e3b-43b2-8f95-ee33f8184e27" providerId="ADAL" clId="{C88AC576-0BCA-4F01-BED3-7DA1A2973A7A}" dt="2023-02-20T12:46:22.775" v="1409" actId="20577"/>
        <pc:sldMkLst>
          <pc:docMk/>
          <pc:sldMk cId="2763534699" sldId="283"/>
        </pc:sldMkLst>
        <pc:spChg chg="mod">
          <ac:chgData name="Socikwa, Marcia" userId="3d9e7f25-9e3b-43b2-8f95-ee33f8184e27" providerId="ADAL" clId="{C88AC576-0BCA-4F01-BED3-7DA1A2973A7A}" dt="2023-02-20T12:46:22.775" v="1409" actId="20577"/>
          <ac:spMkLst>
            <pc:docMk/>
            <pc:sldMk cId="2763534699" sldId="283"/>
            <ac:spMk id="2" creationId="{FA3DD435-1B29-1E0D-DA01-AA877141E88C}"/>
          </ac:spMkLst>
        </pc:spChg>
        <pc:spChg chg="del">
          <ac:chgData name="Socikwa, Marcia" userId="3d9e7f25-9e3b-43b2-8f95-ee33f8184e27" providerId="ADAL" clId="{C88AC576-0BCA-4F01-BED3-7DA1A2973A7A}" dt="2023-02-20T12:33:01.538" v="1296"/>
          <ac:spMkLst>
            <pc:docMk/>
            <pc:sldMk cId="2763534699" sldId="283"/>
            <ac:spMk id="3" creationId="{200CCCFE-FCBA-1DF4-5BF9-4FAA6804462E}"/>
          </ac:spMkLst>
        </pc:spChg>
        <pc:picChg chg="add mod">
          <ac:chgData name="Socikwa, Marcia" userId="3d9e7f25-9e3b-43b2-8f95-ee33f8184e27" providerId="ADAL" clId="{C88AC576-0BCA-4F01-BED3-7DA1A2973A7A}" dt="2023-02-20T12:33:09.433" v="1297" actId="1076"/>
          <ac:picMkLst>
            <pc:docMk/>
            <pc:sldMk cId="2763534699" sldId="283"/>
            <ac:picMk id="4" creationId="{66CAFA06-D5AA-A22C-F140-40092D6119A2}"/>
          </ac:picMkLst>
        </pc:picChg>
        <pc:picChg chg="add mod">
          <ac:chgData name="Socikwa, Marcia" userId="3d9e7f25-9e3b-43b2-8f95-ee33f8184e27" providerId="ADAL" clId="{C88AC576-0BCA-4F01-BED3-7DA1A2973A7A}" dt="2023-02-20T12:33:56.570" v="1305" actId="1076"/>
          <ac:picMkLst>
            <pc:docMk/>
            <pc:sldMk cId="2763534699" sldId="283"/>
            <ac:picMk id="5" creationId="{B8A04384-54BF-D23F-3470-2473EC0CE8E5}"/>
          </ac:picMkLst>
        </pc:picChg>
      </pc:sldChg>
      <pc:sldChg chg="modSp add del mod modTransition">
        <pc:chgData name="Socikwa, Marcia" userId="3d9e7f25-9e3b-43b2-8f95-ee33f8184e27" providerId="ADAL" clId="{C88AC576-0BCA-4F01-BED3-7DA1A2973A7A}" dt="2023-02-20T12:32:53.323" v="1295"/>
        <pc:sldMkLst>
          <pc:docMk/>
          <pc:sldMk cId="2307929878" sldId="284"/>
        </pc:sldMkLst>
        <pc:spChg chg="mod">
          <ac:chgData name="Socikwa, Marcia" userId="3d9e7f25-9e3b-43b2-8f95-ee33f8184e27" providerId="ADAL" clId="{C88AC576-0BCA-4F01-BED3-7DA1A2973A7A}" dt="2023-02-20T12:32:53.323" v="1295"/>
          <ac:spMkLst>
            <pc:docMk/>
            <pc:sldMk cId="2307929878" sldId="284"/>
            <ac:spMk id="3" creationId="{00000000-0000-0000-0000-000000000000}"/>
          </ac:spMkLst>
        </pc:spChg>
      </pc:sldChg>
      <pc:sldChg chg="addSp delSp modSp new mod">
        <pc:chgData name="Socikwa, Marcia" userId="3d9e7f25-9e3b-43b2-8f95-ee33f8184e27" providerId="ADAL" clId="{C88AC576-0BCA-4F01-BED3-7DA1A2973A7A}" dt="2023-02-20T12:37:02.942" v="1323" actId="14100"/>
        <pc:sldMkLst>
          <pc:docMk/>
          <pc:sldMk cId="3597261731" sldId="284"/>
        </pc:sldMkLst>
        <pc:spChg chg="del">
          <ac:chgData name="Socikwa, Marcia" userId="3d9e7f25-9e3b-43b2-8f95-ee33f8184e27" providerId="ADAL" clId="{C88AC576-0BCA-4F01-BED3-7DA1A2973A7A}" dt="2023-02-20T12:35:41.213" v="1312"/>
          <ac:spMkLst>
            <pc:docMk/>
            <pc:sldMk cId="3597261731" sldId="284"/>
            <ac:spMk id="3" creationId="{EE8F1B75-7CF2-8984-21DF-A1A5CE9D36FB}"/>
          </ac:spMkLst>
        </pc:spChg>
        <pc:picChg chg="add mod">
          <ac:chgData name="Socikwa, Marcia" userId="3d9e7f25-9e3b-43b2-8f95-ee33f8184e27" providerId="ADAL" clId="{C88AC576-0BCA-4F01-BED3-7DA1A2973A7A}" dt="2023-02-20T12:35:49.243" v="1315" actId="14100"/>
          <ac:picMkLst>
            <pc:docMk/>
            <pc:sldMk cId="3597261731" sldId="284"/>
            <ac:picMk id="4" creationId="{81A7D7B1-AEF7-1BA6-282D-786FF8630E1B}"/>
          </ac:picMkLst>
        </pc:picChg>
        <pc:picChg chg="add mod">
          <ac:chgData name="Socikwa, Marcia" userId="3d9e7f25-9e3b-43b2-8f95-ee33f8184e27" providerId="ADAL" clId="{C88AC576-0BCA-4F01-BED3-7DA1A2973A7A}" dt="2023-02-20T12:37:02.942" v="1323" actId="14100"/>
          <ac:picMkLst>
            <pc:docMk/>
            <pc:sldMk cId="3597261731" sldId="284"/>
            <ac:picMk id="5" creationId="{3A67773A-974E-84F0-7793-AEFBEF53F149}"/>
          </ac:picMkLst>
        </pc:picChg>
      </pc:sldChg>
      <pc:sldChg chg="add del modTransition">
        <pc:chgData name="Socikwa, Marcia" userId="3d9e7f25-9e3b-43b2-8f95-ee33f8184e27" providerId="ADAL" clId="{C88AC576-0BCA-4F01-BED3-7DA1A2973A7A}" dt="2023-02-20T12:36:45.386" v="1318"/>
        <pc:sldMkLst>
          <pc:docMk/>
          <pc:sldMk cId="2296006884" sldId="285"/>
        </pc:sldMkLst>
      </pc:sldChg>
      <pc:sldChg chg="addSp delSp modSp new mod">
        <pc:chgData name="Socikwa, Marcia" userId="3d9e7f25-9e3b-43b2-8f95-ee33f8184e27" providerId="ADAL" clId="{C88AC576-0BCA-4F01-BED3-7DA1A2973A7A}" dt="2023-02-20T12:38:17.027" v="1329" actId="1076"/>
        <pc:sldMkLst>
          <pc:docMk/>
          <pc:sldMk cId="3267319237" sldId="285"/>
        </pc:sldMkLst>
        <pc:spChg chg="del">
          <ac:chgData name="Socikwa, Marcia" userId="3d9e7f25-9e3b-43b2-8f95-ee33f8184e27" providerId="ADAL" clId="{C88AC576-0BCA-4F01-BED3-7DA1A2973A7A}" dt="2023-02-20T12:37:34.128" v="1325"/>
          <ac:spMkLst>
            <pc:docMk/>
            <pc:sldMk cId="3267319237" sldId="285"/>
            <ac:spMk id="3" creationId="{0E89D154-7473-B025-AC3A-42588720C0DE}"/>
          </ac:spMkLst>
        </pc:spChg>
        <pc:picChg chg="add mod">
          <ac:chgData name="Socikwa, Marcia" userId="3d9e7f25-9e3b-43b2-8f95-ee33f8184e27" providerId="ADAL" clId="{C88AC576-0BCA-4F01-BED3-7DA1A2973A7A}" dt="2023-02-20T12:37:42.650" v="1327" actId="14100"/>
          <ac:picMkLst>
            <pc:docMk/>
            <pc:sldMk cId="3267319237" sldId="285"/>
            <ac:picMk id="4" creationId="{CD54C013-79B6-02DA-F53E-80DDCEF2D49A}"/>
          </ac:picMkLst>
        </pc:picChg>
        <pc:picChg chg="add mod">
          <ac:chgData name="Socikwa, Marcia" userId="3d9e7f25-9e3b-43b2-8f95-ee33f8184e27" providerId="ADAL" clId="{C88AC576-0BCA-4F01-BED3-7DA1A2973A7A}" dt="2023-02-20T12:38:17.027" v="1329" actId="1076"/>
          <ac:picMkLst>
            <pc:docMk/>
            <pc:sldMk cId="3267319237" sldId="285"/>
            <ac:picMk id="5" creationId="{07ED721A-36EC-7147-6D5F-258501353DF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hetgovza-my.sharepoint.com/personal/socikwa_m_dhet_gov_za/Documents/Documents/Presentations/Security%20Analysi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dhetgovza-my.sharepoint.com/personal/socikwa_m_dhet_gov_za/Documents/Documents/Presentations/Security%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[Security Analysis.xlsx]Suggestion8!PivotTable8</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r>
              <a:rPr lang="en-US">
                <a:solidFill>
                  <a:srgbClr val="DD5A13"/>
                </a:solidFill>
              </a:rPr>
              <a:t>UNIZULU</a:t>
            </a:r>
            <a:r>
              <a:rPr lang="en-US"/>
              <a:t> and </a:t>
            </a:r>
            <a:r>
              <a:rPr lang="en-US">
                <a:solidFill>
                  <a:srgbClr val="DD5A13"/>
                </a:solidFill>
              </a:rPr>
              <a:t>UJ</a:t>
            </a:r>
            <a:r>
              <a:rPr lang="en-US"/>
              <a:t> have noticeably higher 'Private Security'.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D2D2D2"/>
          </a:solidFill>
          <a:ln>
            <a:noFill/>
          </a:ln>
          <a:effectLst/>
        </c:spPr>
      </c:pivotFmt>
      <c:pivotFmt>
        <c:idx val="2"/>
        <c:spPr>
          <a:solidFill>
            <a:srgbClr val="ED7331"/>
          </a:solidFill>
          <a:ln>
            <a:noFill/>
          </a:ln>
          <a:effectLst/>
        </c:spPr>
      </c:pivotFmt>
      <c:pivotFmt>
        <c:idx val="3"/>
        <c:spPr>
          <a:solidFill>
            <a:srgbClr val="ED7331"/>
          </a:solidFill>
          <a:ln>
            <a:noFill/>
          </a:ln>
          <a:effectLst/>
        </c:spPr>
      </c:pivotFmt>
      <c:pivotFmt>
        <c:idx val="4"/>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ED7331"/>
          </a:solidFill>
          <a:ln>
            <a:noFill/>
          </a:ln>
          <a:effectLst/>
        </c:spPr>
      </c:pivotFmt>
      <c:pivotFmt>
        <c:idx val="6"/>
        <c:spPr>
          <a:solidFill>
            <a:srgbClr val="ED7331"/>
          </a:solidFill>
          <a:ln>
            <a:noFill/>
          </a:ln>
          <a:effectLst/>
        </c:spPr>
      </c:pivotFmt>
      <c:pivotFmt>
        <c:idx val="7"/>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ED7331"/>
          </a:solidFill>
          <a:ln>
            <a:noFill/>
          </a:ln>
          <a:effectLst/>
        </c:spPr>
      </c:pivotFmt>
      <c:pivotFmt>
        <c:idx val="9"/>
        <c:spPr>
          <a:solidFill>
            <a:srgbClr val="ED7331"/>
          </a:solidFill>
          <a:ln>
            <a:noFill/>
          </a:ln>
          <a:effectLst/>
        </c:spPr>
      </c:pivotFmt>
    </c:pivotFmts>
    <c:plotArea>
      <c:layout/>
      <c:barChart>
        <c:barDir val="bar"/>
        <c:grouping val="stacked"/>
        <c:varyColors val="0"/>
        <c:ser>
          <c:idx val="0"/>
          <c:order val="0"/>
          <c:tx>
            <c:strRef>
              <c:f>Suggestion8!$B$2</c:f>
              <c:strCache>
                <c:ptCount val="1"/>
                <c:pt idx="0">
                  <c:v>Total</c:v>
                </c:pt>
              </c:strCache>
            </c:strRef>
          </c:tx>
          <c:spPr>
            <a:solidFill>
              <a:srgbClr val="D2D2D2"/>
            </a:solidFill>
            <a:ln>
              <a:noFill/>
            </a:ln>
            <a:effectLst/>
          </c:spPr>
          <c:invertIfNegative val="0"/>
          <c:dPt>
            <c:idx val="0"/>
            <c:invertIfNegative val="0"/>
            <c:bubble3D val="0"/>
            <c:spPr>
              <a:solidFill>
                <a:srgbClr val="ED7331"/>
              </a:solidFill>
              <a:ln>
                <a:noFill/>
              </a:ln>
              <a:effectLst/>
            </c:spPr>
            <c:extLst>
              <c:ext xmlns:c16="http://schemas.microsoft.com/office/drawing/2014/chart" uri="{C3380CC4-5D6E-409C-BE32-E72D297353CC}">
                <c16:uniqueId val="{00000001-BFA6-4668-AF7F-00C57D1E4876}"/>
              </c:ext>
            </c:extLst>
          </c:dPt>
          <c:dPt>
            <c:idx val="1"/>
            <c:invertIfNegative val="0"/>
            <c:bubble3D val="0"/>
            <c:spPr>
              <a:solidFill>
                <a:srgbClr val="ED7331"/>
              </a:solidFill>
              <a:ln>
                <a:noFill/>
              </a:ln>
              <a:effectLst/>
            </c:spPr>
            <c:extLst>
              <c:ext xmlns:c16="http://schemas.microsoft.com/office/drawing/2014/chart" uri="{C3380CC4-5D6E-409C-BE32-E72D297353CC}">
                <c16:uniqueId val="{00000003-BFA6-4668-AF7F-00C57D1E4876}"/>
              </c:ext>
            </c:extLst>
          </c:dPt>
          <c:cat>
            <c:strRef>
              <c:f>Suggestion8!$A$3:$A$27</c:f>
              <c:strCache>
                <c:ptCount val="24"/>
                <c:pt idx="0">
                  <c:v>UNIZULU</c:v>
                </c:pt>
                <c:pt idx="1">
                  <c:v>UJ</c:v>
                </c:pt>
                <c:pt idx="2">
                  <c:v>UCT</c:v>
                </c:pt>
                <c:pt idx="3">
                  <c:v>UWC</c:v>
                </c:pt>
                <c:pt idx="4">
                  <c:v>UFS</c:v>
                </c:pt>
                <c:pt idx="5">
                  <c:v>CPUT</c:v>
                </c:pt>
                <c:pt idx="6">
                  <c:v>DUT</c:v>
                </c:pt>
                <c:pt idx="7">
                  <c:v>Wits</c:v>
                </c:pt>
                <c:pt idx="8">
                  <c:v>NWU</c:v>
                </c:pt>
                <c:pt idx="9">
                  <c:v>RU</c:v>
                </c:pt>
                <c:pt idx="10">
                  <c:v>MUT</c:v>
                </c:pt>
                <c:pt idx="11">
                  <c:v>TUT</c:v>
                </c:pt>
                <c:pt idx="12">
                  <c:v>NMU</c:v>
                </c:pt>
                <c:pt idx="13">
                  <c:v>UM</c:v>
                </c:pt>
                <c:pt idx="14">
                  <c:v>UNISA</c:v>
                </c:pt>
                <c:pt idx="15">
                  <c:v>UNIVEN</c:v>
                </c:pt>
                <c:pt idx="16">
                  <c:v>UFH</c:v>
                </c:pt>
                <c:pt idx="17">
                  <c:v>UP</c:v>
                </c:pt>
                <c:pt idx="18">
                  <c:v>SUN</c:v>
                </c:pt>
                <c:pt idx="19">
                  <c:v>VUT</c:v>
                </c:pt>
                <c:pt idx="20">
                  <c:v>CUT</c:v>
                </c:pt>
                <c:pt idx="21">
                  <c:v>WSU</c:v>
                </c:pt>
                <c:pt idx="22">
                  <c:v>UKZN</c:v>
                </c:pt>
                <c:pt idx="23">
                  <c:v>UL</c:v>
                </c:pt>
              </c:strCache>
            </c:strRef>
          </c:cat>
          <c:val>
            <c:numRef>
              <c:f>Suggestion8!$B$3:$B$27</c:f>
              <c:numCache>
                <c:formatCode>General</c:formatCode>
                <c:ptCount val="24"/>
                <c:pt idx="0">
                  <c:v>45000000</c:v>
                </c:pt>
                <c:pt idx="1">
                  <c:v>38990011</c:v>
                </c:pt>
                <c:pt idx="2">
                  <c:v>8768069</c:v>
                </c:pt>
                <c:pt idx="3">
                  <c:v>7700000</c:v>
                </c:pt>
                <c:pt idx="4">
                  <c:v>4686870</c:v>
                </c:pt>
                <c:pt idx="5">
                  <c:v>2500000</c:v>
                </c:pt>
                <c:pt idx="6">
                  <c:v>1682000</c:v>
                </c:pt>
              </c:numCache>
            </c:numRef>
          </c:val>
          <c:extLst>
            <c:ext xmlns:c16="http://schemas.microsoft.com/office/drawing/2014/chart" uri="{C3380CC4-5D6E-409C-BE32-E72D297353CC}">
              <c16:uniqueId val="{00000004-C24F-4433-864F-CCD20CC57472}"/>
            </c:ext>
          </c:extLst>
        </c:ser>
        <c:dLbls>
          <c:showLegendKey val="0"/>
          <c:showVal val="0"/>
          <c:showCatName val="0"/>
          <c:showSerName val="0"/>
          <c:showPercent val="0"/>
          <c:showBubbleSize val="0"/>
        </c:dLbls>
        <c:gapWidth val="33"/>
        <c:overlap val="100"/>
        <c:axId val="716466224"/>
        <c:axId val="716462944"/>
      </c:barChart>
      <c:catAx>
        <c:axId val="716466224"/>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Name of University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462944"/>
        <c:crosses val="autoZero"/>
        <c:auto val="1"/>
        <c:lblAlgn val="ctr"/>
        <c:lblOffset val="100"/>
        <c:noMultiLvlLbl val="0"/>
      </c:catAx>
      <c:valAx>
        <c:axId val="716462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Private Security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466224"/>
        <c:crosses val="max"/>
        <c:crossBetween val="between"/>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[Security Analysis.xlsx]Sheet3!PivotTable3</c:name>
    <c:fmtId val="5"/>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Sheet3!$B$3</c:f>
              <c:strCache>
                <c:ptCount val="1"/>
                <c:pt idx="0">
                  <c:v>Total</c:v>
                </c:pt>
              </c:strCache>
            </c:strRef>
          </c:tx>
          <c:spPr>
            <a:solidFill>
              <a:schemeClr val="accent1"/>
            </a:solidFill>
            <a:ln>
              <a:noFill/>
            </a:ln>
            <a:effectLst/>
          </c:spPr>
          <c:invertIfNegative val="0"/>
          <c:cat>
            <c:strRef>
              <c:f>Sheet3!$A$4:$A$28</c:f>
              <c:strCache>
                <c:ptCount val="24"/>
                <c:pt idx="0">
                  <c:v>SUN</c:v>
                </c:pt>
                <c:pt idx="1">
                  <c:v>CPUT</c:v>
                </c:pt>
                <c:pt idx="2">
                  <c:v>CUT</c:v>
                </c:pt>
                <c:pt idx="3">
                  <c:v>DUT</c:v>
                </c:pt>
                <c:pt idx="4">
                  <c:v>MUT</c:v>
                </c:pt>
                <c:pt idx="5">
                  <c:v>NMU</c:v>
                </c:pt>
                <c:pt idx="6">
                  <c:v>NWU</c:v>
                </c:pt>
                <c:pt idx="7">
                  <c:v>RU</c:v>
                </c:pt>
                <c:pt idx="8">
                  <c:v>TUT</c:v>
                </c:pt>
                <c:pt idx="9">
                  <c:v>UCT</c:v>
                </c:pt>
                <c:pt idx="10">
                  <c:v>UFH</c:v>
                </c:pt>
                <c:pt idx="11">
                  <c:v>UFS</c:v>
                </c:pt>
                <c:pt idx="12">
                  <c:v>UJ</c:v>
                </c:pt>
                <c:pt idx="13">
                  <c:v>UKZN</c:v>
                </c:pt>
                <c:pt idx="14">
                  <c:v>UL</c:v>
                </c:pt>
                <c:pt idx="15">
                  <c:v>UM</c:v>
                </c:pt>
                <c:pt idx="16">
                  <c:v>UNISA</c:v>
                </c:pt>
                <c:pt idx="17">
                  <c:v>UNIVEN</c:v>
                </c:pt>
                <c:pt idx="18">
                  <c:v>UNIZULU</c:v>
                </c:pt>
                <c:pt idx="19">
                  <c:v>UP</c:v>
                </c:pt>
                <c:pt idx="20">
                  <c:v>UWC</c:v>
                </c:pt>
                <c:pt idx="21">
                  <c:v>VUT</c:v>
                </c:pt>
                <c:pt idx="22">
                  <c:v>Wits</c:v>
                </c:pt>
                <c:pt idx="23">
                  <c:v>WSU</c:v>
                </c:pt>
              </c:strCache>
            </c:strRef>
          </c:cat>
          <c:val>
            <c:numRef>
              <c:f>Sheet3!$B$4:$B$28</c:f>
              <c:numCache>
                <c:formatCode>General</c:formatCode>
                <c:ptCount val="24"/>
                <c:pt idx="0">
                  <c:v>0</c:v>
                </c:pt>
                <c:pt idx="1">
                  <c:v>0</c:v>
                </c:pt>
                <c:pt idx="3">
                  <c:v>1044000</c:v>
                </c:pt>
                <c:pt idx="10">
                  <c:v>24934260</c:v>
                </c:pt>
                <c:pt idx="13">
                  <c:v>0</c:v>
                </c:pt>
                <c:pt idx="17">
                  <c:v>30096000</c:v>
                </c:pt>
                <c:pt idx="18">
                  <c:v>0</c:v>
                </c:pt>
              </c:numCache>
            </c:numRef>
          </c:val>
          <c:extLst>
            <c:ext xmlns:c16="http://schemas.microsoft.com/office/drawing/2014/chart" uri="{C3380CC4-5D6E-409C-BE32-E72D297353CC}">
              <c16:uniqueId val="{00000000-66C4-4440-B1F2-B515438185A9}"/>
            </c:ext>
          </c:extLst>
        </c:ser>
        <c:dLbls>
          <c:showLegendKey val="0"/>
          <c:showVal val="0"/>
          <c:showCatName val="0"/>
          <c:showSerName val="0"/>
          <c:showPercent val="0"/>
          <c:showBubbleSize val="0"/>
        </c:dLbls>
        <c:gapWidth val="219"/>
        <c:overlap val="-27"/>
        <c:axId val="774289952"/>
        <c:axId val="774286672"/>
      </c:barChart>
      <c:catAx>
        <c:axId val="77428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286672"/>
        <c:crosses val="autoZero"/>
        <c:auto val="1"/>
        <c:lblAlgn val="ctr"/>
        <c:lblOffset val="100"/>
        <c:noMultiLvlLbl val="0"/>
      </c:catAx>
      <c:valAx>
        <c:axId val="77428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289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Sheet1!$E$5:$E$27</cx:f>
        <cx:lvl ptCount="23" formatCode="# ##0">
          <cx:pt idx="0">153233211</cx:pt>
          <cx:pt idx="1">47866000</cx:pt>
          <cx:pt idx="2">27000000</cx:pt>
          <cx:pt idx="5">150980284</cx:pt>
          <cx:pt idx="6">84725561</cx:pt>
          <cx:pt idx="8">31154958</cx:pt>
          <cx:pt idx="10">99700000</cx:pt>
          <cx:pt idx="11">120000000</cx:pt>
          <cx:pt idx="12">21000000</cx:pt>
          <cx:pt idx="14">40150000</cx:pt>
          <cx:pt idx="15">155285765</cx:pt>
          <cx:pt idx="16">125650625</cx:pt>
          <cx:pt idx="17">108000000</cx:pt>
          <cx:pt idx="18">105257933</cx:pt>
          <cx:pt idx="20">51436632</cx:pt>
          <cx:pt idx="21">14224494</cx:pt>
        </cx:lvl>
      </cx:numDim>
    </cx:data>
  </cx:chartData>
  <cx:chart>
    <cx:title pos="t" align="ctr" overlay="0">
      <cx:tx>
        <cx:txData>
          <cx:v>General Security</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General Security</a:t>
          </a:r>
        </a:p>
      </cx:txPr>
    </cx:title>
    <cx:plotArea>
      <cx:plotAreaRegion>
        <cx:series layoutId="clusteredColumn" uniqueId="{D7B69B7D-D881-4A81-8719-8826A10014E4}">
          <cx:tx>
            <cx:txData>
              <cx:f>Sheet1!$E$4</cx:f>
              <cx:v/>
            </cx:txData>
          </cx:tx>
          <cx:dataId val="0"/>
          <cx:layoutPr>
            <cx:binning intervalClosed="r">
              <cx:binSize val="30000000"/>
            </cx:binning>
          </cx:layoutPr>
        </cx:series>
      </cx:plotAreaRegion>
      <cx:axis id="0">
        <cx:catScaling gapWidth="0.330000013"/>
        <cx:title>
          <cx:tx>
            <cx:txData>
              <cx:v>General Security</cx:v>
            </cx:txData>
          </cx:tx>
        </cx:title>
        <cx:tickLabels/>
      </cx:axis>
      <cx:axis id="1">
        <cx:valScaling/>
        <cx:title>
          <cx:tx>
            <cx:txData>
              <cx:v>Frequency</cx:v>
            </cx:txData>
          </cx:tx>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Sheet1!$H$5:$H$27</cx:f>
        <cx:lvl ptCount="23" formatCode="&quot;R&quot;# ##0.00">
          <cx:pt idx="0">199733211</cx:pt>
          <cx:pt idx="1">50592000</cx:pt>
          <cx:pt idx="2">27000000</cx:pt>
          <cx:pt idx="3">0</cx:pt>
          <cx:pt idx="4">0</cx:pt>
          <cx:pt idx="5">189970295</cx:pt>
          <cx:pt idx="6">100400061</cx:pt>
          <cx:pt idx="7">0</cx:pt>
          <cx:pt idx="8">49710012</cx:pt>
          <cx:pt idx="9">0</cx:pt>
          <cx:pt idx="10">107400000</cx:pt>
          <cx:pt idx="11">150796000</cx:pt>
          <cx:pt idx="12">66000000</cx:pt>
          <cx:pt idx="13">0</cx:pt>
          <cx:pt idx="14">40150000</cx:pt>
          <cx:pt idx="15">155285765</cx:pt>
          <cx:pt idx="16">125650625</cx:pt>
          <cx:pt idx="17">108000000</cx:pt>
          <cx:pt idx="18">121481490</cx:pt>
          <cx:pt idx="19">0</cx:pt>
          <cx:pt idx="20">51436632</cx:pt>
          <cx:pt idx="21">14224494</cx:pt>
          <cx:pt idx="22">24934260</cx:pt>
        </cx:lvl>
      </cx:numDim>
    </cx:data>
  </cx:chartData>
  <cx:chart>
    <cx:title pos="t" align="ctr" overlay="0">
      <cx:tx>
        <cx:txData>
          <cx:v>Total  Cost Security </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Total  Cost Security </a:t>
          </a:r>
        </a:p>
      </cx:txPr>
    </cx:title>
    <cx:plotArea>
      <cx:plotAreaRegion>
        <cx:series layoutId="clusteredColumn" uniqueId="{768F356F-7302-42C3-A285-39725AD3478E}">
          <cx:tx>
            <cx:txData>
              <cx:f>Sheet1!$H$4</cx:f>
              <cx:v/>
            </cx:txData>
          </cx:tx>
          <cx:dataId val="0"/>
          <cx:layoutPr>
            <cx:binning intervalClosed="r">
              <cx:binSize val="60000000"/>
            </cx:binning>
          </cx:layoutPr>
        </cx:series>
      </cx:plotAreaRegion>
      <cx:axis id="0">
        <cx:catScaling gapWidth="0.330000013"/>
        <cx:title>
          <cx:tx>
            <cx:txData>
              <cx:v>Total  Cost</cx:v>
            </cx:txData>
          </cx:tx>
        </cx:title>
        <cx:tickLabels/>
      </cx:axis>
      <cx:axis id="1">
        <cx:valScaling/>
        <cx:title>
          <cx:tx>
            <cx:txData>
              <cx:v>Frequency</cx:v>
            </cx:txData>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584F7-383F-4997-B7DE-A7ED4FD0345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63046CF8-92C1-4699-93E0-17F211BA11C8}">
      <dgm:prSet/>
      <dgm:spPr/>
      <dgm:t>
        <a:bodyPr/>
        <a:lstStyle/>
        <a:p>
          <a:r>
            <a:rPr lang="en-ZA" dirty="0"/>
            <a:t>Participants: UNIZULU, NWU, UFS,TUT, CUT, UWC, </a:t>
          </a:r>
          <a:r>
            <a:rPr lang="en-ZA" dirty="0" err="1"/>
            <a:t>Univen</a:t>
          </a:r>
          <a:r>
            <a:rPr lang="en-ZA" dirty="0"/>
            <a:t>, UL, and UM</a:t>
          </a:r>
        </a:p>
        <a:p>
          <a:r>
            <a:rPr lang="en-GB" dirty="0"/>
            <a:t>Currently, nine (9) universities have granted permission to carry out this study. To date No response has come from SPU, WSU and SMU. </a:t>
          </a:r>
        </a:p>
        <a:p>
          <a:r>
            <a:rPr lang="en-GB" dirty="0"/>
            <a:t>Universities such as UP, VUT, and the UCT have declined our request to undertake this study. The reason provided was that the questionnaires asked very sensitive questions that may be too sensitive to the respondents.</a:t>
          </a:r>
          <a:endParaRPr lang="en-US" dirty="0"/>
        </a:p>
      </dgm:t>
    </dgm:pt>
    <dgm:pt modelId="{D09718F3-799E-4919-81CA-E0FCC7B51DC3}" type="parTrans" cxnId="{CD9B3C0D-84C4-4ABD-A316-D37F1807B64C}">
      <dgm:prSet/>
      <dgm:spPr/>
      <dgm:t>
        <a:bodyPr/>
        <a:lstStyle/>
        <a:p>
          <a:endParaRPr lang="en-US"/>
        </a:p>
      </dgm:t>
    </dgm:pt>
    <dgm:pt modelId="{B1144688-EE51-4169-831B-3902E62265C5}" type="sibTrans" cxnId="{CD9B3C0D-84C4-4ABD-A316-D37F1807B64C}">
      <dgm:prSet/>
      <dgm:spPr/>
      <dgm:t>
        <a:bodyPr/>
        <a:lstStyle/>
        <a:p>
          <a:endParaRPr lang="en-US"/>
        </a:p>
      </dgm:t>
    </dgm:pt>
    <dgm:pt modelId="{204BAB00-76C0-4CE7-8EDC-7DC21A6B51A2}">
      <dgm:prSet/>
      <dgm:spPr/>
      <dgm:t>
        <a:bodyPr/>
        <a:lstStyle/>
        <a:p>
          <a:r>
            <a:rPr lang="en-ZA" dirty="0"/>
            <a:t>From a survey conducted with staff, students and security officials the following became clear:</a:t>
          </a:r>
          <a:endParaRPr lang="en-US" dirty="0"/>
        </a:p>
      </dgm:t>
    </dgm:pt>
    <dgm:pt modelId="{330C49FD-CA22-4B75-9A1D-282EF6F1463D}" type="parTrans" cxnId="{8FD22088-E2A2-4C44-98BE-913A4ABEA795}">
      <dgm:prSet/>
      <dgm:spPr/>
      <dgm:t>
        <a:bodyPr/>
        <a:lstStyle/>
        <a:p>
          <a:endParaRPr lang="en-US"/>
        </a:p>
      </dgm:t>
    </dgm:pt>
    <dgm:pt modelId="{C7C433C7-3B17-44B4-B86A-4872DBEFF795}" type="sibTrans" cxnId="{8FD22088-E2A2-4C44-98BE-913A4ABEA795}">
      <dgm:prSet/>
      <dgm:spPr/>
      <dgm:t>
        <a:bodyPr/>
        <a:lstStyle/>
        <a:p>
          <a:endParaRPr lang="en-US"/>
        </a:p>
      </dgm:t>
    </dgm:pt>
    <dgm:pt modelId="{62592683-89E2-4AAC-9EAD-4FF8EDF2307E}" type="pres">
      <dgm:prSet presAssocID="{BE6584F7-383F-4997-B7DE-A7ED4FD03458}" presName="diagram" presStyleCnt="0">
        <dgm:presLayoutVars>
          <dgm:dir/>
          <dgm:resizeHandles val="exact"/>
        </dgm:presLayoutVars>
      </dgm:prSet>
      <dgm:spPr/>
    </dgm:pt>
    <dgm:pt modelId="{2B391E3A-7216-45E6-A9D1-EAC6165596A7}" type="pres">
      <dgm:prSet presAssocID="{63046CF8-92C1-4699-93E0-17F211BA11C8}" presName="node" presStyleLbl="node1" presStyleIdx="0" presStyleCnt="2" custScaleX="185120" custScaleY="150124" custLinFactNeighborX="-26" custLinFactNeighborY="-1680">
        <dgm:presLayoutVars>
          <dgm:bulletEnabled val="1"/>
        </dgm:presLayoutVars>
      </dgm:prSet>
      <dgm:spPr/>
    </dgm:pt>
    <dgm:pt modelId="{47031272-EA39-4F80-B87C-FBB3FF0471C1}" type="pres">
      <dgm:prSet presAssocID="{B1144688-EE51-4169-831B-3902E62265C5}" presName="sibTrans" presStyleCnt="0"/>
      <dgm:spPr/>
    </dgm:pt>
    <dgm:pt modelId="{4D99267B-ECDB-4277-9FE8-2AA44594ED9A}" type="pres">
      <dgm:prSet presAssocID="{204BAB00-76C0-4CE7-8EDC-7DC21A6B51A2}" presName="node" presStyleLbl="node1" presStyleIdx="1" presStyleCnt="2" custScaleX="163872">
        <dgm:presLayoutVars>
          <dgm:bulletEnabled val="1"/>
        </dgm:presLayoutVars>
      </dgm:prSet>
      <dgm:spPr/>
    </dgm:pt>
  </dgm:ptLst>
  <dgm:cxnLst>
    <dgm:cxn modelId="{CD9B3C0D-84C4-4ABD-A316-D37F1807B64C}" srcId="{BE6584F7-383F-4997-B7DE-A7ED4FD03458}" destId="{63046CF8-92C1-4699-93E0-17F211BA11C8}" srcOrd="0" destOrd="0" parTransId="{D09718F3-799E-4919-81CA-E0FCC7B51DC3}" sibTransId="{B1144688-EE51-4169-831B-3902E62265C5}"/>
    <dgm:cxn modelId="{9FBB3C87-C4F2-436D-AAA2-9985AD9BB7AB}" type="presOf" srcId="{BE6584F7-383F-4997-B7DE-A7ED4FD03458}" destId="{62592683-89E2-4AAC-9EAD-4FF8EDF2307E}" srcOrd="0" destOrd="0" presId="urn:microsoft.com/office/officeart/2005/8/layout/default"/>
    <dgm:cxn modelId="{8FD22088-E2A2-4C44-98BE-913A4ABEA795}" srcId="{BE6584F7-383F-4997-B7DE-A7ED4FD03458}" destId="{204BAB00-76C0-4CE7-8EDC-7DC21A6B51A2}" srcOrd="1" destOrd="0" parTransId="{330C49FD-CA22-4B75-9A1D-282EF6F1463D}" sibTransId="{C7C433C7-3B17-44B4-B86A-4872DBEFF795}"/>
    <dgm:cxn modelId="{E7953CDA-26D8-4598-B06C-F80101D77763}" type="presOf" srcId="{63046CF8-92C1-4699-93E0-17F211BA11C8}" destId="{2B391E3A-7216-45E6-A9D1-EAC6165596A7}" srcOrd="0" destOrd="0" presId="urn:microsoft.com/office/officeart/2005/8/layout/default"/>
    <dgm:cxn modelId="{B90A0CEA-76C6-494A-965B-2B6F88F099F6}" type="presOf" srcId="{204BAB00-76C0-4CE7-8EDC-7DC21A6B51A2}" destId="{4D99267B-ECDB-4277-9FE8-2AA44594ED9A}" srcOrd="0" destOrd="0" presId="urn:microsoft.com/office/officeart/2005/8/layout/default"/>
    <dgm:cxn modelId="{7E80AC1A-C131-478F-9803-B59E2AA6AFB1}" type="presParOf" srcId="{62592683-89E2-4AAC-9EAD-4FF8EDF2307E}" destId="{2B391E3A-7216-45E6-A9D1-EAC6165596A7}" srcOrd="0" destOrd="0" presId="urn:microsoft.com/office/officeart/2005/8/layout/default"/>
    <dgm:cxn modelId="{0963C7F7-4103-4FF7-8BD6-1BE458A34162}" type="presParOf" srcId="{62592683-89E2-4AAC-9EAD-4FF8EDF2307E}" destId="{47031272-EA39-4F80-B87C-FBB3FF0471C1}" srcOrd="1" destOrd="0" presId="urn:microsoft.com/office/officeart/2005/8/layout/default"/>
    <dgm:cxn modelId="{24265569-4218-4D81-B3D9-06938933F8EC}" type="presParOf" srcId="{62592683-89E2-4AAC-9EAD-4FF8EDF2307E}" destId="{4D99267B-ECDB-4277-9FE8-2AA44594ED9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920E1-2BAA-4F06-A3A8-148BAC9DE442}" type="doc">
      <dgm:prSet loTypeId="urn:microsoft.com/office/officeart/2005/8/layout/orgChart1" loCatId="hierarchy" qsTypeId="urn:microsoft.com/office/officeart/2005/8/quickstyle/simple4" qsCatId="simple" csTypeId="urn:microsoft.com/office/officeart/2005/8/colors/accent2_2" csCatId="accent2"/>
      <dgm:spPr/>
      <dgm:t>
        <a:bodyPr/>
        <a:lstStyle/>
        <a:p>
          <a:endParaRPr lang="en-US"/>
        </a:p>
      </dgm:t>
    </dgm:pt>
    <dgm:pt modelId="{F6102791-0091-41C1-8B59-764DE650C253}">
      <dgm:prSet/>
      <dgm:spPr/>
      <dgm:t>
        <a:bodyPr/>
        <a:lstStyle/>
        <a:p>
          <a:r>
            <a:rPr lang="en-ZA"/>
            <a:t>Security Workshop</a:t>
          </a:r>
          <a:endParaRPr lang="en-US"/>
        </a:p>
      </dgm:t>
    </dgm:pt>
    <dgm:pt modelId="{725E1C57-B2B3-4D55-88C6-9C4AF9C29F61}" type="parTrans" cxnId="{CD3C8DA2-235B-4FDE-878C-128DF2A32AF6}">
      <dgm:prSet/>
      <dgm:spPr/>
      <dgm:t>
        <a:bodyPr/>
        <a:lstStyle/>
        <a:p>
          <a:endParaRPr lang="en-US"/>
        </a:p>
      </dgm:t>
    </dgm:pt>
    <dgm:pt modelId="{7EF9CBAC-1C45-4988-A77A-1B360BA60670}" type="sibTrans" cxnId="{CD3C8DA2-235B-4FDE-878C-128DF2A32AF6}">
      <dgm:prSet/>
      <dgm:spPr/>
      <dgm:t>
        <a:bodyPr/>
        <a:lstStyle/>
        <a:p>
          <a:endParaRPr lang="en-US"/>
        </a:p>
      </dgm:t>
    </dgm:pt>
    <dgm:pt modelId="{2D1D3804-0B55-460D-87FD-487350DC064C}">
      <dgm:prSet/>
      <dgm:spPr/>
      <dgm:t>
        <a:bodyPr/>
        <a:lstStyle/>
        <a:p>
          <a:r>
            <a:rPr lang="en-ZA"/>
            <a:t>Raise awareness about the findings</a:t>
          </a:r>
          <a:endParaRPr lang="en-US"/>
        </a:p>
      </dgm:t>
    </dgm:pt>
    <dgm:pt modelId="{C3A862BA-FA33-4896-8334-9B7072E4B2F7}" type="parTrans" cxnId="{656C2091-1A96-45B1-ADC3-ED0E5E768C5C}">
      <dgm:prSet/>
      <dgm:spPr/>
      <dgm:t>
        <a:bodyPr/>
        <a:lstStyle/>
        <a:p>
          <a:endParaRPr lang="en-US"/>
        </a:p>
      </dgm:t>
    </dgm:pt>
    <dgm:pt modelId="{5F32D653-35F6-43C1-8F65-7E18ED365C5C}" type="sibTrans" cxnId="{656C2091-1A96-45B1-ADC3-ED0E5E768C5C}">
      <dgm:prSet/>
      <dgm:spPr/>
      <dgm:t>
        <a:bodyPr/>
        <a:lstStyle/>
        <a:p>
          <a:endParaRPr lang="en-US"/>
        </a:p>
      </dgm:t>
    </dgm:pt>
    <dgm:pt modelId="{55CC91C3-19F2-4D72-B3B1-31C40637C770}">
      <dgm:prSet/>
      <dgm:spPr/>
      <dgm:t>
        <a:bodyPr/>
        <a:lstStyle/>
        <a:p>
          <a:r>
            <a:rPr lang="en-ZA"/>
            <a:t>Engage on the security blueprint that was developed for the TVET sector (Annexure A)</a:t>
          </a:r>
          <a:br>
            <a:rPr lang="en-ZA"/>
          </a:br>
          <a:r>
            <a:rPr lang="en-ZA"/>
            <a:t>	</a:t>
          </a:r>
          <a:endParaRPr lang="en-US"/>
        </a:p>
      </dgm:t>
    </dgm:pt>
    <dgm:pt modelId="{DC6A05DF-3885-43CF-AB04-5CC5838D98F6}" type="parTrans" cxnId="{6F785145-2848-4D73-BDE9-F2E21BF1574C}">
      <dgm:prSet/>
      <dgm:spPr/>
      <dgm:t>
        <a:bodyPr/>
        <a:lstStyle/>
        <a:p>
          <a:endParaRPr lang="en-US"/>
        </a:p>
      </dgm:t>
    </dgm:pt>
    <dgm:pt modelId="{25DBC5CD-8694-4385-AA6B-04D43B13BECD}" type="sibTrans" cxnId="{6F785145-2848-4D73-BDE9-F2E21BF1574C}">
      <dgm:prSet/>
      <dgm:spPr/>
      <dgm:t>
        <a:bodyPr/>
        <a:lstStyle/>
        <a:p>
          <a:endParaRPr lang="en-US"/>
        </a:p>
      </dgm:t>
    </dgm:pt>
    <dgm:pt modelId="{9C641551-A400-42BB-8469-C02E0494909A}">
      <dgm:prSet/>
      <dgm:spPr/>
      <dgm:t>
        <a:bodyPr/>
        <a:lstStyle/>
        <a:p>
          <a:r>
            <a:rPr lang="en-ZA"/>
            <a:t>Draft terms of reference for national task force</a:t>
          </a:r>
          <a:br>
            <a:rPr lang="en-ZA"/>
          </a:br>
          <a:r>
            <a:rPr lang="en-ZA"/>
            <a:t>	Security Policy </a:t>
          </a:r>
          <a:endParaRPr lang="en-US"/>
        </a:p>
      </dgm:t>
    </dgm:pt>
    <dgm:pt modelId="{1B7090DB-2CA4-440D-BDCB-A78CD4D20C5D}" type="parTrans" cxnId="{33E38D12-39F8-43C4-86E0-3F317F0ED598}">
      <dgm:prSet/>
      <dgm:spPr/>
      <dgm:t>
        <a:bodyPr/>
        <a:lstStyle/>
        <a:p>
          <a:endParaRPr lang="en-US"/>
        </a:p>
      </dgm:t>
    </dgm:pt>
    <dgm:pt modelId="{3319057C-8C6D-450B-88AD-B223F7D5E54B}" type="sibTrans" cxnId="{33E38D12-39F8-43C4-86E0-3F317F0ED598}">
      <dgm:prSet/>
      <dgm:spPr/>
      <dgm:t>
        <a:bodyPr/>
        <a:lstStyle/>
        <a:p>
          <a:endParaRPr lang="en-US"/>
        </a:p>
      </dgm:t>
    </dgm:pt>
    <dgm:pt modelId="{269CF9C5-BA41-4FA1-8917-52317A386727}">
      <dgm:prSet/>
      <dgm:spPr/>
      <dgm:t>
        <a:bodyPr/>
        <a:lstStyle/>
        <a:p>
          <a:r>
            <a:rPr lang="en-ZA"/>
            <a:t>Monitor Implementation of the recommendations</a:t>
          </a:r>
          <a:endParaRPr lang="en-US"/>
        </a:p>
      </dgm:t>
    </dgm:pt>
    <dgm:pt modelId="{EFB07E9B-7ED9-4B78-887C-D091F2ACDC0A}" type="parTrans" cxnId="{42392399-38BC-466A-A73C-ABECE32ABA84}">
      <dgm:prSet/>
      <dgm:spPr/>
      <dgm:t>
        <a:bodyPr/>
        <a:lstStyle/>
        <a:p>
          <a:endParaRPr lang="en-US"/>
        </a:p>
      </dgm:t>
    </dgm:pt>
    <dgm:pt modelId="{8A59AEFD-6600-4B40-ABC9-3B6CD106B7BE}" type="sibTrans" cxnId="{42392399-38BC-466A-A73C-ABECE32ABA84}">
      <dgm:prSet/>
      <dgm:spPr/>
      <dgm:t>
        <a:bodyPr/>
        <a:lstStyle/>
        <a:p>
          <a:endParaRPr lang="en-US"/>
        </a:p>
      </dgm:t>
    </dgm:pt>
    <dgm:pt modelId="{A6630DF2-F32E-4109-82D3-91D5295B56CA}">
      <dgm:prSet/>
      <dgm:spPr/>
      <dgm:t>
        <a:bodyPr/>
        <a:lstStyle/>
        <a:p>
          <a:r>
            <a:rPr lang="en-ZA"/>
            <a:t>Universities have to report all crime committed on campuses</a:t>
          </a:r>
          <a:endParaRPr lang="en-US"/>
        </a:p>
      </dgm:t>
    </dgm:pt>
    <dgm:pt modelId="{F786BBC8-5521-42B6-8CF4-7EB9ABE6D648}" type="parTrans" cxnId="{618391B7-E6FA-49F3-B06F-C5D0EA4B7FC4}">
      <dgm:prSet/>
      <dgm:spPr/>
      <dgm:t>
        <a:bodyPr/>
        <a:lstStyle/>
        <a:p>
          <a:endParaRPr lang="en-US"/>
        </a:p>
      </dgm:t>
    </dgm:pt>
    <dgm:pt modelId="{0B7AD3CE-8BF6-464B-B8C9-03D231CA47D6}" type="sibTrans" cxnId="{618391B7-E6FA-49F3-B06F-C5D0EA4B7FC4}">
      <dgm:prSet/>
      <dgm:spPr/>
      <dgm:t>
        <a:bodyPr/>
        <a:lstStyle/>
        <a:p>
          <a:endParaRPr lang="en-US"/>
        </a:p>
      </dgm:t>
    </dgm:pt>
    <dgm:pt modelId="{6CDAD22A-8004-45A6-A49E-22C0EDCA2BD5}" type="pres">
      <dgm:prSet presAssocID="{F24920E1-2BAA-4F06-A3A8-148BAC9DE442}" presName="hierChild1" presStyleCnt="0">
        <dgm:presLayoutVars>
          <dgm:orgChart val="1"/>
          <dgm:chPref val="1"/>
          <dgm:dir/>
          <dgm:animOne val="branch"/>
          <dgm:animLvl val="lvl"/>
          <dgm:resizeHandles/>
        </dgm:presLayoutVars>
      </dgm:prSet>
      <dgm:spPr/>
    </dgm:pt>
    <dgm:pt modelId="{F80BEC1D-1D90-4993-9C9A-FDE92501B530}" type="pres">
      <dgm:prSet presAssocID="{F6102791-0091-41C1-8B59-764DE650C253}" presName="hierRoot1" presStyleCnt="0">
        <dgm:presLayoutVars>
          <dgm:hierBranch val="init"/>
        </dgm:presLayoutVars>
      </dgm:prSet>
      <dgm:spPr/>
    </dgm:pt>
    <dgm:pt modelId="{1D63ABFD-C0BB-4D8F-A51A-3D933E4342C4}" type="pres">
      <dgm:prSet presAssocID="{F6102791-0091-41C1-8B59-764DE650C253}" presName="rootComposite1" presStyleCnt="0"/>
      <dgm:spPr/>
    </dgm:pt>
    <dgm:pt modelId="{F8CA923B-5526-47CD-B310-5FC2E3B2E702}" type="pres">
      <dgm:prSet presAssocID="{F6102791-0091-41C1-8B59-764DE650C253}" presName="rootText1" presStyleLbl="node0" presStyleIdx="0" presStyleCnt="3">
        <dgm:presLayoutVars>
          <dgm:chPref val="3"/>
        </dgm:presLayoutVars>
      </dgm:prSet>
      <dgm:spPr/>
    </dgm:pt>
    <dgm:pt modelId="{C366DDFF-8805-4205-AB17-30DE6B3C3F8F}" type="pres">
      <dgm:prSet presAssocID="{F6102791-0091-41C1-8B59-764DE650C253}" presName="rootConnector1" presStyleLbl="node1" presStyleIdx="0" presStyleCnt="0"/>
      <dgm:spPr/>
    </dgm:pt>
    <dgm:pt modelId="{00B9902F-3D55-44A1-8259-C5BD764E5D84}" type="pres">
      <dgm:prSet presAssocID="{F6102791-0091-41C1-8B59-764DE650C253}" presName="hierChild2" presStyleCnt="0"/>
      <dgm:spPr/>
    </dgm:pt>
    <dgm:pt modelId="{80F6310E-CEC6-4336-A375-E505E145E67A}" type="pres">
      <dgm:prSet presAssocID="{F6102791-0091-41C1-8B59-764DE650C253}" presName="hierChild3" presStyleCnt="0"/>
      <dgm:spPr/>
    </dgm:pt>
    <dgm:pt modelId="{C287CFFD-6247-49DE-8404-3452B6BC7AF9}" type="pres">
      <dgm:prSet presAssocID="{2D1D3804-0B55-460D-87FD-487350DC064C}" presName="hierRoot1" presStyleCnt="0">
        <dgm:presLayoutVars>
          <dgm:hierBranch val="init"/>
        </dgm:presLayoutVars>
      </dgm:prSet>
      <dgm:spPr/>
    </dgm:pt>
    <dgm:pt modelId="{9678AC5E-42E8-41C6-AD8D-CBE08850D064}" type="pres">
      <dgm:prSet presAssocID="{2D1D3804-0B55-460D-87FD-487350DC064C}" presName="rootComposite1" presStyleCnt="0"/>
      <dgm:spPr/>
    </dgm:pt>
    <dgm:pt modelId="{85C62536-06E2-4664-ABCE-F326BC90E3D5}" type="pres">
      <dgm:prSet presAssocID="{2D1D3804-0B55-460D-87FD-487350DC064C}" presName="rootText1" presStyleLbl="node0" presStyleIdx="1" presStyleCnt="3">
        <dgm:presLayoutVars>
          <dgm:chPref val="3"/>
        </dgm:presLayoutVars>
      </dgm:prSet>
      <dgm:spPr/>
    </dgm:pt>
    <dgm:pt modelId="{DE024C0A-3960-4A61-A8A7-E295010307E1}" type="pres">
      <dgm:prSet presAssocID="{2D1D3804-0B55-460D-87FD-487350DC064C}" presName="rootConnector1" presStyleLbl="node1" presStyleIdx="0" presStyleCnt="0"/>
      <dgm:spPr/>
    </dgm:pt>
    <dgm:pt modelId="{F33A676F-7771-444E-9412-163DDE034FC1}" type="pres">
      <dgm:prSet presAssocID="{2D1D3804-0B55-460D-87FD-487350DC064C}" presName="hierChild2" presStyleCnt="0"/>
      <dgm:spPr/>
    </dgm:pt>
    <dgm:pt modelId="{477ECD41-99D9-43AB-897C-F118771EF6CC}" type="pres">
      <dgm:prSet presAssocID="{2D1D3804-0B55-460D-87FD-487350DC064C}" presName="hierChild3" presStyleCnt="0"/>
      <dgm:spPr/>
    </dgm:pt>
    <dgm:pt modelId="{D11131FD-4F7C-4D41-93CF-6BD1B11C87DE}" type="pres">
      <dgm:prSet presAssocID="{55CC91C3-19F2-4D72-B3B1-31C40637C770}" presName="hierRoot1" presStyleCnt="0">
        <dgm:presLayoutVars>
          <dgm:hierBranch val="init"/>
        </dgm:presLayoutVars>
      </dgm:prSet>
      <dgm:spPr/>
    </dgm:pt>
    <dgm:pt modelId="{3878247B-8638-46D4-A8EE-BD89D08FA836}" type="pres">
      <dgm:prSet presAssocID="{55CC91C3-19F2-4D72-B3B1-31C40637C770}" presName="rootComposite1" presStyleCnt="0"/>
      <dgm:spPr/>
    </dgm:pt>
    <dgm:pt modelId="{7A7586AB-1F9F-474B-945E-C2467D3A71D2}" type="pres">
      <dgm:prSet presAssocID="{55CC91C3-19F2-4D72-B3B1-31C40637C770}" presName="rootText1" presStyleLbl="node0" presStyleIdx="2" presStyleCnt="3">
        <dgm:presLayoutVars>
          <dgm:chPref val="3"/>
        </dgm:presLayoutVars>
      </dgm:prSet>
      <dgm:spPr/>
    </dgm:pt>
    <dgm:pt modelId="{22468475-5842-4253-81F5-525C254E4766}" type="pres">
      <dgm:prSet presAssocID="{55CC91C3-19F2-4D72-B3B1-31C40637C770}" presName="rootConnector1" presStyleLbl="node1" presStyleIdx="0" presStyleCnt="0"/>
      <dgm:spPr/>
    </dgm:pt>
    <dgm:pt modelId="{EFDFB1B0-92C5-4432-B179-738CC437A759}" type="pres">
      <dgm:prSet presAssocID="{55CC91C3-19F2-4D72-B3B1-31C40637C770}" presName="hierChild2" presStyleCnt="0"/>
      <dgm:spPr/>
    </dgm:pt>
    <dgm:pt modelId="{97010EF1-6552-4576-B740-C271D05E6B3A}" type="pres">
      <dgm:prSet presAssocID="{1B7090DB-2CA4-440D-BDCB-A78CD4D20C5D}" presName="Name37" presStyleLbl="parChTrans1D2" presStyleIdx="0" presStyleCnt="3"/>
      <dgm:spPr/>
    </dgm:pt>
    <dgm:pt modelId="{953F21BD-2242-4EE2-9247-98A048F6E5AA}" type="pres">
      <dgm:prSet presAssocID="{9C641551-A400-42BB-8469-C02E0494909A}" presName="hierRoot2" presStyleCnt="0">
        <dgm:presLayoutVars>
          <dgm:hierBranch val="init"/>
        </dgm:presLayoutVars>
      </dgm:prSet>
      <dgm:spPr/>
    </dgm:pt>
    <dgm:pt modelId="{9BEC97BB-7289-4FDB-98B8-1EF9AA96E3EF}" type="pres">
      <dgm:prSet presAssocID="{9C641551-A400-42BB-8469-C02E0494909A}" presName="rootComposite" presStyleCnt="0"/>
      <dgm:spPr/>
    </dgm:pt>
    <dgm:pt modelId="{AB2F0550-E035-407B-97D8-0A3EDA969030}" type="pres">
      <dgm:prSet presAssocID="{9C641551-A400-42BB-8469-C02E0494909A}" presName="rootText" presStyleLbl="node2" presStyleIdx="0" presStyleCnt="3">
        <dgm:presLayoutVars>
          <dgm:chPref val="3"/>
        </dgm:presLayoutVars>
      </dgm:prSet>
      <dgm:spPr/>
    </dgm:pt>
    <dgm:pt modelId="{EDF5EB32-E56D-4C68-9480-923F3F1041DA}" type="pres">
      <dgm:prSet presAssocID="{9C641551-A400-42BB-8469-C02E0494909A}" presName="rootConnector" presStyleLbl="node2" presStyleIdx="0" presStyleCnt="3"/>
      <dgm:spPr/>
    </dgm:pt>
    <dgm:pt modelId="{508C3A5B-AAD4-4384-AC13-44240810BD2D}" type="pres">
      <dgm:prSet presAssocID="{9C641551-A400-42BB-8469-C02E0494909A}" presName="hierChild4" presStyleCnt="0"/>
      <dgm:spPr/>
    </dgm:pt>
    <dgm:pt modelId="{74AD5A4D-FF14-4ECB-9650-FB6715B63B91}" type="pres">
      <dgm:prSet presAssocID="{9C641551-A400-42BB-8469-C02E0494909A}" presName="hierChild5" presStyleCnt="0"/>
      <dgm:spPr/>
    </dgm:pt>
    <dgm:pt modelId="{3F8E0473-4B54-4FE7-91FF-6AD6602B37A0}" type="pres">
      <dgm:prSet presAssocID="{EFB07E9B-7ED9-4B78-887C-D091F2ACDC0A}" presName="Name37" presStyleLbl="parChTrans1D2" presStyleIdx="1" presStyleCnt="3"/>
      <dgm:spPr/>
    </dgm:pt>
    <dgm:pt modelId="{252A9579-64B6-44AF-A725-A3FE72137C89}" type="pres">
      <dgm:prSet presAssocID="{269CF9C5-BA41-4FA1-8917-52317A386727}" presName="hierRoot2" presStyleCnt="0">
        <dgm:presLayoutVars>
          <dgm:hierBranch val="init"/>
        </dgm:presLayoutVars>
      </dgm:prSet>
      <dgm:spPr/>
    </dgm:pt>
    <dgm:pt modelId="{A427FE0C-58BB-48E3-BF3F-98EC1C5B2A04}" type="pres">
      <dgm:prSet presAssocID="{269CF9C5-BA41-4FA1-8917-52317A386727}" presName="rootComposite" presStyleCnt="0"/>
      <dgm:spPr/>
    </dgm:pt>
    <dgm:pt modelId="{94C14F4A-4470-4AC1-B9E8-91DACD5F5AEC}" type="pres">
      <dgm:prSet presAssocID="{269CF9C5-BA41-4FA1-8917-52317A386727}" presName="rootText" presStyleLbl="node2" presStyleIdx="1" presStyleCnt="3">
        <dgm:presLayoutVars>
          <dgm:chPref val="3"/>
        </dgm:presLayoutVars>
      </dgm:prSet>
      <dgm:spPr/>
    </dgm:pt>
    <dgm:pt modelId="{8C01C408-D5CF-4BF6-AB39-C9CFB86156D1}" type="pres">
      <dgm:prSet presAssocID="{269CF9C5-BA41-4FA1-8917-52317A386727}" presName="rootConnector" presStyleLbl="node2" presStyleIdx="1" presStyleCnt="3"/>
      <dgm:spPr/>
    </dgm:pt>
    <dgm:pt modelId="{0EC06106-69B6-4BDE-8495-8E58073C8EC4}" type="pres">
      <dgm:prSet presAssocID="{269CF9C5-BA41-4FA1-8917-52317A386727}" presName="hierChild4" presStyleCnt="0"/>
      <dgm:spPr/>
    </dgm:pt>
    <dgm:pt modelId="{458527A8-A5EF-4AF8-B9B8-4BF9422F9F25}" type="pres">
      <dgm:prSet presAssocID="{269CF9C5-BA41-4FA1-8917-52317A386727}" presName="hierChild5" presStyleCnt="0"/>
      <dgm:spPr/>
    </dgm:pt>
    <dgm:pt modelId="{63124D8F-04FD-422F-9726-AC556AC5A69C}" type="pres">
      <dgm:prSet presAssocID="{F786BBC8-5521-42B6-8CF4-7EB9ABE6D648}" presName="Name37" presStyleLbl="parChTrans1D2" presStyleIdx="2" presStyleCnt="3"/>
      <dgm:spPr/>
    </dgm:pt>
    <dgm:pt modelId="{D1B63372-A2C0-40F4-89B6-09070CCAE634}" type="pres">
      <dgm:prSet presAssocID="{A6630DF2-F32E-4109-82D3-91D5295B56CA}" presName="hierRoot2" presStyleCnt="0">
        <dgm:presLayoutVars>
          <dgm:hierBranch val="init"/>
        </dgm:presLayoutVars>
      </dgm:prSet>
      <dgm:spPr/>
    </dgm:pt>
    <dgm:pt modelId="{39C4D790-17A2-4025-BC2C-6E982F6FAC4D}" type="pres">
      <dgm:prSet presAssocID="{A6630DF2-F32E-4109-82D3-91D5295B56CA}" presName="rootComposite" presStyleCnt="0"/>
      <dgm:spPr/>
    </dgm:pt>
    <dgm:pt modelId="{A2DDDD39-E6F8-4279-8EBB-43A41FF5BB23}" type="pres">
      <dgm:prSet presAssocID="{A6630DF2-F32E-4109-82D3-91D5295B56CA}" presName="rootText" presStyleLbl="node2" presStyleIdx="2" presStyleCnt="3">
        <dgm:presLayoutVars>
          <dgm:chPref val="3"/>
        </dgm:presLayoutVars>
      </dgm:prSet>
      <dgm:spPr/>
    </dgm:pt>
    <dgm:pt modelId="{DC83EC91-AB63-4044-B952-44D93DA38D27}" type="pres">
      <dgm:prSet presAssocID="{A6630DF2-F32E-4109-82D3-91D5295B56CA}" presName="rootConnector" presStyleLbl="node2" presStyleIdx="2" presStyleCnt="3"/>
      <dgm:spPr/>
    </dgm:pt>
    <dgm:pt modelId="{7AF19811-D1D3-4CFA-B731-8824FD74A376}" type="pres">
      <dgm:prSet presAssocID="{A6630DF2-F32E-4109-82D3-91D5295B56CA}" presName="hierChild4" presStyleCnt="0"/>
      <dgm:spPr/>
    </dgm:pt>
    <dgm:pt modelId="{CD500372-F443-44DB-A47A-8FAEE61C2460}" type="pres">
      <dgm:prSet presAssocID="{A6630DF2-F32E-4109-82D3-91D5295B56CA}" presName="hierChild5" presStyleCnt="0"/>
      <dgm:spPr/>
    </dgm:pt>
    <dgm:pt modelId="{3C688FF2-DC4A-4876-A524-2EE2822DBAD4}" type="pres">
      <dgm:prSet presAssocID="{55CC91C3-19F2-4D72-B3B1-31C40637C770}" presName="hierChild3" presStyleCnt="0"/>
      <dgm:spPr/>
    </dgm:pt>
  </dgm:ptLst>
  <dgm:cxnLst>
    <dgm:cxn modelId="{2118080E-56DC-4FE6-B280-08B837A633E7}" type="presOf" srcId="{269CF9C5-BA41-4FA1-8917-52317A386727}" destId="{94C14F4A-4470-4AC1-B9E8-91DACD5F5AEC}" srcOrd="0" destOrd="0" presId="urn:microsoft.com/office/officeart/2005/8/layout/orgChart1"/>
    <dgm:cxn modelId="{33E38D12-39F8-43C4-86E0-3F317F0ED598}" srcId="{55CC91C3-19F2-4D72-B3B1-31C40637C770}" destId="{9C641551-A400-42BB-8469-C02E0494909A}" srcOrd="0" destOrd="0" parTransId="{1B7090DB-2CA4-440D-BDCB-A78CD4D20C5D}" sibTransId="{3319057C-8C6D-450B-88AD-B223F7D5E54B}"/>
    <dgm:cxn modelId="{07EDA213-43E6-42D5-9FBE-1D3E38A183FE}" type="presOf" srcId="{9C641551-A400-42BB-8469-C02E0494909A}" destId="{EDF5EB32-E56D-4C68-9480-923F3F1041DA}" srcOrd="1" destOrd="0" presId="urn:microsoft.com/office/officeart/2005/8/layout/orgChart1"/>
    <dgm:cxn modelId="{97920621-6806-4EF2-94D9-BD9B0848DBBF}" type="presOf" srcId="{F6102791-0091-41C1-8B59-764DE650C253}" destId="{F8CA923B-5526-47CD-B310-5FC2E3B2E702}" srcOrd="0" destOrd="0" presId="urn:microsoft.com/office/officeart/2005/8/layout/orgChart1"/>
    <dgm:cxn modelId="{424EBF37-E958-49A8-9071-986AD710261E}" type="presOf" srcId="{A6630DF2-F32E-4109-82D3-91D5295B56CA}" destId="{A2DDDD39-E6F8-4279-8EBB-43A41FF5BB23}" srcOrd="0" destOrd="0" presId="urn:microsoft.com/office/officeart/2005/8/layout/orgChart1"/>
    <dgm:cxn modelId="{6F785145-2848-4D73-BDE9-F2E21BF1574C}" srcId="{F24920E1-2BAA-4F06-A3A8-148BAC9DE442}" destId="{55CC91C3-19F2-4D72-B3B1-31C40637C770}" srcOrd="2" destOrd="0" parTransId="{DC6A05DF-3885-43CF-AB04-5CC5838D98F6}" sibTransId="{25DBC5CD-8694-4385-AA6B-04D43B13BECD}"/>
    <dgm:cxn modelId="{F5842F68-4439-4DB2-9965-C6E2CAE3D7DA}" type="presOf" srcId="{55CC91C3-19F2-4D72-B3B1-31C40637C770}" destId="{22468475-5842-4253-81F5-525C254E4766}" srcOrd="1" destOrd="0" presId="urn:microsoft.com/office/officeart/2005/8/layout/orgChart1"/>
    <dgm:cxn modelId="{4C10347C-7F09-41D5-BB84-3F4FFAD36DB5}" type="presOf" srcId="{2D1D3804-0B55-460D-87FD-487350DC064C}" destId="{DE024C0A-3960-4A61-A8A7-E295010307E1}" srcOrd="1" destOrd="0" presId="urn:microsoft.com/office/officeart/2005/8/layout/orgChart1"/>
    <dgm:cxn modelId="{EF91527C-8C02-4B4C-84CB-6F97C3AD115B}" type="presOf" srcId="{F24920E1-2BAA-4F06-A3A8-148BAC9DE442}" destId="{6CDAD22A-8004-45A6-A49E-22C0EDCA2BD5}" srcOrd="0" destOrd="0" presId="urn:microsoft.com/office/officeart/2005/8/layout/orgChart1"/>
    <dgm:cxn modelId="{656C2091-1A96-45B1-ADC3-ED0E5E768C5C}" srcId="{F24920E1-2BAA-4F06-A3A8-148BAC9DE442}" destId="{2D1D3804-0B55-460D-87FD-487350DC064C}" srcOrd="1" destOrd="0" parTransId="{C3A862BA-FA33-4896-8334-9B7072E4B2F7}" sibTransId="{5F32D653-35F6-43C1-8F65-7E18ED365C5C}"/>
    <dgm:cxn modelId="{6BD66992-4694-4A2E-B8CB-ED22A6557C6D}" type="presOf" srcId="{55CC91C3-19F2-4D72-B3B1-31C40637C770}" destId="{7A7586AB-1F9F-474B-945E-C2467D3A71D2}" srcOrd="0" destOrd="0" presId="urn:microsoft.com/office/officeart/2005/8/layout/orgChart1"/>
    <dgm:cxn modelId="{42392399-38BC-466A-A73C-ABECE32ABA84}" srcId="{55CC91C3-19F2-4D72-B3B1-31C40637C770}" destId="{269CF9C5-BA41-4FA1-8917-52317A386727}" srcOrd="1" destOrd="0" parTransId="{EFB07E9B-7ED9-4B78-887C-D091F2ACDC0A}" sibTransId="{8A59AEFD-6600-4B40-ABC9-3B6CD106B7BE}"/>
    <dgm:cxn modelId="{CD3C8DA2-235B-4FDE-878C-128DF2A32AF6}" srcId="{F24920E1-2BAA-4F06-A3A8-148BAC9DE442}" destId="{F6102791-0091-41C1-8B59-764DE650C253}" srcOrd="0" destOrd="0" parTransId="{725E1C57-B2B3-4D55-88C6-9C4AF9C29F61}" sibTransId="{7EF9CBAC-1C45-4988-A77A-1B360BA60670}"/>
    <dgm:cxn modelId="{99AD26A7-002D-4E5A-B8D8-C09EB68BCA9F}" type="presOf" srcId="{1B7090DB-2CA4-440D-BDCB-A78CD4D20C5D}" destId="{97010EF1-6552-4576-B740-C271D05E6B3A}" srcOrd="0" destOrd="0" presId="urn:microsoft.com/office/officeart/2005/8/layout/orgChart1"/>
    <dgm:cxn modelId="{642493B1-9072-496C-95CE-BB390FF5AC8C}" type="presOf" srcId="{F786BBC8-5521-42B6-8CF4-7EB9ABE6D648}" destId="{63124D8F-04FD-422F-9726-AC556AC5A69C}" srcOrd="0" destOrd="0" presId="urn:microsoft.com/office/officeart/2005/8/layout/orgChart1"/>
    <dgm:cxn modelId="{618391B7-E6FA-49F3-B06F-C5D0EA4B7FC4}" srcId="{55CC91C3-19F2-4D72-B3B1-31C40637C770}" destId="{A6630DF2-F32E-4109-82D3-91D5295B56CA}" srcOrd="2" destOrd="0" parTransId="{F786BBC8-5521-42B6-8CF4-7EB9ABE6D648}" sibTransId="{0B7AD3CE-8BF6-464B-B8C9-03D231CA47D6}"/>
    <dgm:cxn modelId="{E45C81C5-B307-499E-81E6-E9A50028F1D2}" type="presOf" srcId="{9C641551-A400-42BB-8469-C02E0494909A}" destId="{AB2F0550-E035-407B-97D8-0A3EDA969030}" srcOrd="0" destOrd="0" presId="urn:microsoft.com/office/officeart/2005/8/layout/orgChart1"/>
    <dgm:cxn modelId="{4CBB04D3-876F-4078-BA7A-605DBCCA09EA}" type="presOf" srcId="{EFB07E9B-7ED9-4B78-887C-D091F2ACDC0A}" destId="{3F8E0473-4B54-4FE7-91FF-6AD6602B37A0}" srcOrd="0" destOrd="0" presId="urn:microsoft.com/office/officeart/2005/8/layout/orgChart1"/>
    <dgm:cxn modelId="{6F61C5DA-CB7B-4659-AF5C-8BCAA79820E3}" type="presOf" srcId="{269CF9C5-BA41-4FA1-8917-52317A386727}" destId="{8C01C408-D5CF-4BF6-AB39-C9CFB86156D1}" srcOrd="1" destOrd="0" presId="urn:microsoft.com/office/officeart/2005/8/layout/orgChart1"/>
    <dgm:cxn modelId="{39F7C7DD-7EE5-4185-BA2E-3ABD4E08C2C9}" type="presOf" srcId="{2D1D3804-0B55-460D-87FD-487350DC064C}" destId="{85C62536-06E2-4664-ABCE-F326BC90E3D5}" srcOrd="0" destOrd="0" presId="urn:microsoft.com/office/officeart/2005/8/layout/orgChart1"/>
    <dgm:cxn modelId="{0A0CF5EC-2F57-428E-A75D-18F177A5C746}" type="presOf" srcId="{F6102791-0091-41C1-8B59-764DE650C253}" destId="{C366DDFF-8805-4205-AB17-30DE6B3C3F8F}" srcOrd="1" destOrd="0" presId="urn:microsoft.com/office/officeart/2005/8/layout/orgChart1"/>
    <dgm:cxn modelId="{18CEB7F8-BBFC-4331-BF6A-23A32C52D1D6}" type="presOf" srcId="{A6630DF2-F32E-4109-82D3-91D5295B56CA}" destId="{DC83EC91-AB63-4044-B952-44D93DA38D27}" srcOrd="1" destOrd="0" presId="urn:microsoft.com/office/officeart/2005/8/layout/orgChart1"/>
    <dgm:cxn modelId="{ED07E53E-4FFA-42F0-9EDD-35FBA0B36BC0}" type="presParOf" srcId="{6CDAD22A-8004-45A6-A49E-22C0EDCA2BD5}" destId="{F80BEC1D-1D90-4993-9C9A-FDE92501B530}" srcOrd="0" destOrd="0" presId="urn:microsoft.com/office/officeart/2005/8/layout/orgChart1"/>
    <dgm:cxn modelId="{16590083-FD89-419A-8FB4-C43DDE2FAC61}" type="presParOf" srcId="{F80BEC1D-1D90-4993-9C9A-FDE92501B530}" destId="{1D63ABFD-C0BB-4D8F-A51A-3D933E4342C4}" srcOrd="0" destOrd="0" presId="urn:microsoft.com/office/officeart/2005/8/layout/orgChart1"/>
    <dgm:cxn modelId="{9AA32A51-D605-4F99-A180-2FD82E5107FA}" type="presParOf" srcId="{1D63ABFD-C0BB-4D8F-A51A-3D933E4342C4}" destId="{F8CA923B-5526-47CD-B310-5FC2E3B2E702}" srcOrd="0" destOrd="0" presId="urn:microsoft.com/office/officeart/2005/8/layout/orgChart1"/>
    <dgm:cxn modelId="{A83A55B1-67E3-49D3-BF08-AC2B7D276703}" type="presParOf" srcId="{1D63ABFD-C0BB-4D8F-A51A-3D933E4342C4}" destId="{C366DDFF-8805-4205-AB17-30DE6B3C3F8F}" srcOrd="1" destOrd="0" presId="urn:microsoft.com/office/officeart/2005/8/layout/orgChart1"/>
    <dgm:cxn modelId="{9DFD3423-71E6-49A8-AAB9-E6CA7B668E15}" type="presParOf" srcId="{F80BEC1D-1D90-4993-9C9A-FDE92501B530}" destId="{00B9902F-3D55-44A1-8259-C5BD764E5D84}" srcOrd="1" destOrd="0" presId="urn:microsoft.com/office/officeart/2005/8/layout/orgChart1"/>
    <dgm:cxn modelId="{8342B636-CFD6-4276-A02C-95ED9A7EFFEF}" type="presParOf" srcId="{F80BEC1D-1D90-4993-9C9A-FDE92501B530}" destId="{80F6310E-CEC6-4336-A375-E505E145E67A}" srcOrd="2" destOrd="0" presId="urn:microsoft.com/office/officeart/2005/8/layout/orgChart1"/>
    <dgm:cxn modelId="{3CF20007-0E1B-41EC-9B41-0B897EEF9587}" type="presParOf" srcId="{6CDAD22A-8004-45A6-A49E-22C0EDCA2BD5}" destId="{C287CFFD-6247-49DE-8404-3452B6BC7AF9}" srcOrd="1" destOrd="0" presId="urn:microsoft.com/office/officeart/2005/8/layout/orgChart1"/>
    <dgm:cxn modelId="{4BBF10D4-BA14-488C-A922-3D6BC507D194}" type="presParOf" srcId="{C287CFFD-6247-49DE-8404-3452B6BC7AF9}" destId="{9678AC5E-42E8-41C6-AD8D-CBE08850D064}" srcOrd="0" destOrd="0" presId="urn:microsoft.com/office/officeart/2005/8/layout/orgChart1"/>
    <dgm:cxn modelId="{D7A45321-D691-4D5A-8AF9-D22341C06E84}" type="presParOf" srcId="{9678AC5E-42E8-41C6-AD8D-CBE08850D064}" destId="{85C62536-06E2-4664-ABCE-F326BC90E3D5}" srcOrd="0" destOrd="0" presId="urn:microsoft.com/office/officeart/2005/8/layout/orgChart1"/>
    <dgm:cxn modelId="{81ABBE10-6D58-48D3-8870-0C36121F0C40}" type="presParOf" srcId="{9678AC5E-42E8-41C6-AD8D-CBE08850D064}" destId="{DE024C0A-3960-4A61-A8A7-E295010307E1}" srcOrd="1" destOrd="0" presId="urn:microsoft.com/office/officeart/2005/8/layout/orgChart1"/>
    <dgm:cxn modelId="{66C1DFAB-A317-4ABF-AE41-0F90F83F5749}" type="presParOf" srcId="{C287CFFD-6247-49DE-8404-3452B6BC7AF9}" destId="{F33A676F-7771-444E-9412-163DDE034FC1}" srcOrd="1" destOrd="0" presId="urn:microsoft.com/office/officeart/2005/8/layout/orgChart1"/>
    <dgm:cxn modelId="{C32A7988-87B9-4EE8-B29A-26CA004B5419}" type="presParOf" srcId="{C287CFFD-6247-49DE-8404-3452B6BC7AF9}" destId="{477ECD41-99D9-43AB-897C-F118771EF6CC}" srcOrd="2" destOrd="0" presId="urn:microsoft.com/office/officeart/2005/8/layout/orgChart1"/>
    <dgm:cxn modelId="{01E042C0-0B9B-43B2-8B35-5BFA18E2B456}" type="presParOf" srcId="{6CDAD22A-8004-45A6-A49E-22C0EDCA2BD5}" destId="{D11131FD-4F7C-4D41-93CF-6BD1B11C87DE}" srcOrd="2" destOrd="0" presId="urn:microsoft.com/office/officeart/2005/8/layout/orgChart1"/>
    <dgm:cxn modelId="{69350161-A16F-467D-9FD0-B2FC8A8F7A2E}" type="presParOf" srcId="{D11131FD-4F7C-4D41-93CF-6BD1B11C87DE}" destId="{3878247B-8638-46D4-A8EE-BD89D08FA836}" srcOrd="0" destOrd="0" presId="urn:microsoft.com/office/officeart/2005/8/layout/orgChart1"/>
    <dgm:cxn modelId="{CEA6206E-7BE6-429A-A0E1-1285713D7618}" type="presParOf" srcId="{3878247B-8638-46D4-A8EE-BD89D08FA836}" destId="{7A7586AB-1F9F-474B-945E-C2467D3A71D2}" srcOrd="0" destOrd="0" presId="urn:microsoft.com/office/officeart/2005/8/layout/orgChart1"/>
    <dgm:cxn modelId="{A14538D0-D8A1-47DD-88F9-894B638723FA}" type="presParOf" srcId="{3878247B-8638-46D4-A8EE-BD89D08FA836}" destId="{22468475-5842-4253-81F5-525C254E4766}" srcOrd="1" destOrd="0" presId="urn:microsoft.com/office/officeart/2005/8/layout/orgChart1"/>
    <dgm:cxn modelId="{FE36F275-A8F4-4979-9EE0-C4DF2D825FEB}" type="presParOf" srcId="{D11131FD-4F7C-4D41-93CF-6BD1B11C87DE}" destId="{EFDFB1B0-92C5-4432-B179-738CC437A759}" srcOrd="1" destOrd="0" presId="urn:microsoft.com/office/officeart/2005/8/layout/orgChart1"/>
    <dgm:cxn modelId="{60CCD487-BDB2-4448-B17C-DF7780FBC8BD}" type="presParOf" srcId="{EFDFB1B0-92C5-4432-B179-738CC437A759}" destId="{97010EF1-6552-4576-B740-C271D05E6B3A}" srcOrd="0" destOrd="0" presId="urn:microsoft.com/office/officeart/2005/8/layout/orgChart1"/>
    <dgm:cxn modelId="{282F82CE-E4D2-4496-8E15-1DBB50AFE853}" type="presParOf" srcId="{EFDFB1B0-92C5-4432-B179-738CC437A759}" destId="{953F21BD-2242-4EE2-9247-98A048F6E5AA}" srcOrd="1" destOrd="0" presId="urn:microsoft.com/office/officeart/2005/8/layout/orgChart1"/>
    <dgm:cxn modelId="{73257875-3508-4B39-83A2-D1E758F71AD6}" type="presParOf" srcId="{953F21BD-2242-4EE2-9247-98A048F6E5AA}" destId="{9BEC97BB-7289-4FDB-98B8-1EF9AA96E3EF}" srcOrd="0" destOrd="0" presId="urn:microsoft.com/office/officeart/2005/8/layout/orgChart1"/>
    <dgm:cxn modelId="{AAA0CEA8-D296-4988-BB6D-C5EAD8101E86}" type="presParOf" srcId="{9BEC97BB-7289-4FDB-98B8-1EF9AA96E3EF}" destId="{AB2F0550-E035-407B-97D8-0A3EDA969030}" srcOrd="0" destOrd="0" presId="urn:microsoft.com/office/officeart/2005/8/layout/orgChart1"/>
    <dgm:cxn modelId="{C84B968F-7C6B-4DD7-B119-8A9EFC18013D}" type="presParOf" srcId="{9BEC97BB-7289-4FDB-98B8-1EF9AA96E3EF}" destId="{EDF5EB32-E56D-4C68-9480-923F3F1041DA}" srcOrd="1" destOrd="0" presId="urn:microsoft.com/office/officeart/2005/8/layout/orgChart1"/>
    <dgm:cxn modelId="{5AABE61C-86D6-4781-98A0-9EA9D1D56320}" type="presParOf" srcId="{953F21BD-2242-4EE2-9247-98A048F6E5AA}" destId="{508C3A5B-AAD4-4384-AC13-44240810BD2D}" srcOrd="1" destOrd="0" presId="urn:microsoft.com/office/officeart/2005/8/layout/orgChart1"/>
    <dgm:cxn modelId="{502F37E6-B51F-45E9-8DA4-8A711BB9A1F7}" type="presParOf" srcId="{953F21BD-2242-4EE2-9247-98A048F6E5AA}" destId="{74AD5A4D-FF14-4ECB-9650-FB6715B63B91}" srcOrd="2" destOrd="0" presId="urn:microsoft.com/office/officeart/2005/8/layout/orgChart1"/>
    <dgm:cxn modelId="{42F38368-B058-46DE-BD01-30CA38B22E57}" type="presParOf" srcId="{EFDFB1B0-92C5-4432-B179-738CC437A759}" destId="{3F8E0473-4B54-4FE7-91FF-6AD6602B37A0}" srcOrd="2" destOrd="0" presId="urn:microsoft.com/office/officeart/2005/8/layout/orgChart1"/>
    <dgm:cxn modelId="{70271AAA-C02A-4947-B07B-96FA44E01343}" type="presParOf" srcId="{EFDFB1B0-92C5-4432-B179-738CC437A759}" destId="{252A9579-64B6-44AF-A725-A3FE72137C89}" srcOrd="3" destOrd="0" presId="urn:microsoft.com/office/officeart/2005/8/layout/orgChart1"/>
    <dgm:cxn modelId="{6A2B3EC9-B7F3-4EB0-9ECA-DD3562F11926}" type="presParOf" srcId="{252A9579-64B6-44AF-A725-A3FE72137C89}" destId="{A427FE0C-58BB-48E3-BF3F-98EC1C5B2A04}" srcOrd="0" destOrd="0" presId="urn:microsoft.com/office/officeart/2005/8/layout/orgChart1"/>
    <dgm:cxn modelId="{90447ABA-9EC2-48B0-B50F-FC4AA0DE184C}" type="presParOf" srcId="{A427FE0C-58BB-48E3-BF3F-98EC1C5B2A04}" destId="{94C14F4A-4470-4AC1-B9E8-91DACD5F5AEC}" srcOrd="0" destOrd="0" presId="urn:microsoft.com/office/officeart/2005/8/layout/orgChart1"/>
    <dgm:cxn modelId="{62758371-62C2-45EE-B551-79B6687E2104}" type="presParOf" srcId="{A427FE0C-58BB-48E3-BF3F-98EC1C5B2A04}" destId="{8C01C408-D5CF-4BF6-AB39-C9CFB86156D1}" srcOrd="1" destOrd="0" presId="urn:microsoft.com/office/officeart/2005/8/layout/orgChart1"/>
    <dgm:cxn modelId="{8F7AAA3D-33B8-4824-B909-5C4A38AC5F86}" type="presParOf" srcId="{252A9579-64B6-44AF-A725-A3FE72137C89}" destId="{0EC06106-69B6-4BDE-8495-8E58073C8EC4}" srcOrd="1" destOrd="0" presId="urn:microsoft.com/office/officeart/2005/8/layout/orgChart1"/>
    <dgm:cxn modelId="{D6D4A359-4568-45A6-BF6C-C4FBE3020406}" type="presParOf" srcId="{252A9579-64B6-44AF-A725-A3FE72137C89}" destId="{458527A8-A5EF-4AF8-B9B8-4BF9422F9F25}" srcOrd="2" destOrd="0" presId="urn:microsoft.com/office/officeart/2005/8/layout/orgChart1"/>
    <dgm:cxn modelId="{31C525FA-082F-4956-95C7-1CB335506CA7}" type="presParOf" srcId="{EFDFB1B0-92C5-4432-B179-738CC437A759}" destId="{63124D8F-04FD-422F-9726-AC556AC5A69C}" srcOrd="4" destOrd="0" presId="urn:microsoft.com/office/officeart/2005/8/layout/orgChart1"/>
    <dgm:cxn modelId="{16D1A59B-E581-40A5-99A4-FD71F5FE3639}" type="presParOf" srcId="{EFDFB1B0-92C5-4432-B179-738CC437A759}" destId="{D1B63372-A2C0-40F4-89B6-09070CCAE634}" srcOrd="5" destOrd="0" presId="urn:microsoft.com/office/officeart/2005/8/layout/orgChart1"/>
    <dgm:cxn modelId="{25B8CC27-70DA-423A-B1F4-C13CF979D899}" type="presParOf" srcId="{D1B63372-A2C0-40F4-89B6-09070CCAE634}" destId="{39C4D790-17A2-4025-BC2C-6E982F6FAC4D}" srcOrd="0" destOrd="0" presId="urn:microsoft.com/office/officeart/2005/8/layout/orgChart1"/>
    <dgm:cxn modelId="{45573D4A-B236-4F75-B6DD-4B02DA81D204}" type="presParOf" srcId="{39C4D790-17A2-4025-BC2C-6E982F6FAC4D}" destId="{A2DDDD39-E6F8-4279-8EBB-43A41FF5BB23}" srcOrd="0" destOrd="0" presId="urn:microsoft.com/office/officeart/2005/8/layout/orgChart1"/>
    <dgm:cxn modelId="{6BA46CEA-E78C-47CB-8BF9-554070A06D5C}" type="presParOf" srcId="{39C4D790-17A2-4025-BC2C-6E982F6FAC4D}" destId="{DC83EC91-AB63-4044-B952-44D93DA38D27}" srcOrd="1" destOrd="0" presId="urn:microsoft.com/office/officeart/2005/8/layout/orgChart1"/>
    <dgm:cxn modelId="{9D3088C6-50AC-43AB-9CD5-F87A9B393BA4}" type="presParOf" srcId="{D1B63372-A2C0-40F4-89B6-09070CCAE634}" destId="{7AF19811-D1D3-4CFA-B731-8824FD74A376}" srcOrd="1" destOrd="0" presId="urn:microsoft.com/office/officeart/2005/8/layout/orgChart1"/>
    <dgm:cxn modelId="{D483AAA6-E913-4FC5-B2FA-B4A640279A6B}" type="presParOf" srcId="{D1B63372-A2C0-40F4-89B6-09070CCAE634}" destId="{CD500372-F443-44DB-A47A-8FAEE61C2460}" srcOrd="2" destOrd="0" presId="urn:microsoft.com/office/officeart/2005/8/layout/orgChart1"/>
    <dgm:cxn modelId="{7F6E4DA3-BF06-4C8D-8BD2-B8F9A484F7E5}" type="presParOf" srcId="{D11131FD-4F7C-4D41-93CF-6BD1B11C87DE}" destId="{3C688FF2-DC4A-4876-A524-2EE2822DBA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91E3A-7216-45E6-A9D1-EAC6165596A7}">
      <dsp:nvSpPr>
        <dsp:cNvPr id="0" name=""/>
        <dsp:cNvSpPr/>
      </dsp:nvSpPr>
      <dsp:spPr>
        <a:xfrm>
          <a:off x="0" y="0"/>
          <a:ext cx="5027793" cy="244638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Participants: UNIZULU, NWU, UFS,TUT, CUT, UWC, </a:t>
          </a:r>
          <a:r>
            <a:rPr lang="en-ZA" sz="1500" kern="1200" dirty="0" err="1"/>
            <a:t>Univen</a:t>
          </a:r>
          <a:r>
            <a:rPr lang="en-ZA" sz="1500" kern="1200" dirty="0"/>
            <a:t>, UL, and UM</a:t>
          </a:r>
        </a:p>
        <a:p>
          <a:pPr marL="0" lvl="0" indent="0" algn="ctr" defTabSz="666750">
            <a:lnSpc>
              <a:spcPct val="90000"/>
            </a:lnSpc>
            <a:spcBef>
              <a:spcPct val="0"/>
            </a:spcBef>
            <a:spcAft>
              <a:spcPct val="35000"/>
            </a:spcAft>
            <a:buNone/>
          </a:pPr>
          <a:r>
            <a:rPr lang="en-GB" sz="1500" kern="1200" dirty="0"/>
            <a:t>Currently, nine (9) universities have granted permission to carry out this study. To date No response has come from SPU, WSU and SMU. </a:t>
          </a:r>
        </a:p>
        <a:p>
          <a:pPr marL="0" lvl="0" indent="0" algn="ctr" defTabSz="666750">
            <a:lnSpc>
              <a:spcPct val="90000"/>
            </a:lnSpc>
            <a:spcBef>
              <a:spcPct val="0"/>
            </a:spcBef>
            <a:spcAft>
              <a:spcPct val="35000"/>
            </a:spcAft>
            <a:buNone/>
          </a:pPr>
          <a:r>
            <a:rPr lang="en-GB" sz="1500" kern="1200" dirty="0"/>
            <a:t>Universities such as UP, VUT, and the UCT have declined our request to undertake this study. The reason provided was that the questionnaires asked very sensitive questions that may be too sensitive to the respondents.</a:t>
          </a:r>
          <a:endParaRPr lang="en-US" sz="1500" kern="1200" dirty="0"/>
        </a:p>
      </dsp:txBody>
      <dsp:txXfrm>
        <a:off x="0" y="0"/>
        <a:ext cx="5027793" cy="2446388"/>
      </dsp:txXfrm>
    </dsp:sp>
    <dsp:sp modelId="{4D99267B-ECDB-4277-9FE8-2AA44594ED9A}">
      <dsp:nvSpPr>
        <dsp:cNvPr id="0" name=""/>
        <dsp:cNvSpPr/>
      </dsp:nvSpPr>
      <dsp:spPr>
        <a:xfrm>
          <a:off x="289247" y="2719872"/>
          <a:ext cx="4450705" cy="16295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From a survey conducted with staff, students and security officials the following became clear:</a:t>
          </a:r>
          <a:endParaRPr lang="en-US" sz="1500" kern="1200" dirty="0"/>
        </a:p>
      </dsp:txBody>
      <dsp:txXfrm>
        <a:off x="289247" y="2719872"/>
        <a:ext cx="4450705" cy="1629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4D8F-04FD-422F-9726-AC556AC5A69C}">
      <dsp:nvSpPr>
        <dsp:cNvPr id="0" name=""/>
        <dsp:cNvSpPr/>
      </dsp:nvSpPr>
      <dsp:spPr>
        <a:xfrm>
          <a:off x="6630447" y="1937440"/>
          <a:ext cx="2745294" cy="476456"/>
        </a:xfrm>
        <a:custGeom>
          <a:avLst/>
          <a:gdLst/>
          <a:ahLst/>
          <a:cxnLst/>
          <a:rect l="0" t="0" r="0" b="0"/>
          <a:pathLst>
            <a:path>
              <a:moveTo>
                <a:pt x="0" y="0"/>
              </a:moveTo>
              <a:lnTo>
                <a:pt x="0" y="238228"/>
              </a:lnTo>
              <a:lnTo>
                <a:pt x="2745294" y="238228"/>
              </a:lnTo>
              <a:lnTo>
                <a:pt x="2745294" y="476456"/>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8E0473-4B54-4FE7-91FF-6AD6602B37A0}">
      <dsp:nvSpPr>
        <dsp:cNvPr id="0" name=""/>
        <dsp:cNvSpPr/>
      </dsp:nvSpPr>
      <dsp:spPr>
        <a:xfrm>
          <a:off x="6584727" y="1937440"/>
          <a:ext cx="91440" cy="476456"/>
        </a:xfrm>
        <a:custGeom>
          <a:avLst/>
          <a:gdLst/>
          <a:ahLst/>
          <a:cxnLst/>
          <a:rect l="0" t="0" r="0" b="0"/>
          <a:pathLst>
            <a:path>
              <a:moveTo>
                <a:pt x="45720" y="0"/>
              </a:moveTo>
              <a:lnTo>
                <a:pt x="45720" y="476456"/>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010EF1-6552-4576-B740-C271D05E6B3A}">
      <dsp:nvSpPr>
        <dsp:cNvPr id="0" name=""/>
        <dsp:cNvSpPr/>
      </dsp:nvSpPr>
      <dsp:spPr>
        <a:xfrm>
          <a:off x="3885152" y="1937440"/>
          <a:ext cx="2745294" cy="476456"/>
        </a:xfrm>
        <a:custGeom>
          <a:avLst/>
          <a:gdLst/>
          <a:ahLst/>
          <a:cxnLst/>
          <a:rect l="0" t="0" r="0" b="0"/>
          <a:pathLst>
            <a:path>
              <a:moveTo>
                <a:pt x="2745294" y="0"/>
              </a:moveTo>
              <a:lnTo>
                <a:pt x="2745294" y="238228"/>
              </a:lnTo>
              <a:lnTo>
                <a:pt x="0" y="238228"/>
              </a:lnTo>
              <a:lnTo>
                <a:pt x="0" y="476456"/>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CA923B-5526-47CD-B310-5FC2E3B2E702}">
      <dsp:nvSpPr>
        <dsp:cNvPr id="0" name=""/>
        <dsp:cNvSpPr/>
      </dsp:nvSpPr>
      <dsp:spPr>
        <a:xfrm>
          <a:off x="5439" y="803021"/>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Security Workshop</a:t>
          </a:r>
          <a:endParaRPr lang="en-US" sz="1600" kern="1200"/>
        </a:p>
      </dsp:txBody>
      <dsp:txXfrm>
        <a:off x="5439" y="803021"/>
        <a:ext cx="2268838" cy="1134419"/>
      </dsp:txXfrm>
    </dsp:sp>
    <dsp:sp modelId="{85C62536-06E2-4664-ABCE-F326BC90E3D5}">
      <dsp:nvSpPr>
        <dsp:cNvPr id="0" name=""/>
        <dsp:cNvSpPr/>
      </dsp:nvSpPr>
      <dsp:spPr>
        <a:xfrm>
          <a:off x="2750733" y="803021"/>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Raise awareness about the findings</a:t>
          </a:r>
          <a:endParaRPr lang="en-US" sz="1600" kern="1200"/>
        </a:p>
      </dsp:txBody>
      <dsp:txXfrm>
        <a:off x="2750733" y="803021"/>
        <a:ext cx="2268838" cy="1134419"/>
      </dsp:txXfrm>
    </dsp:sp>
    <dsp:sp modelId="{7A7586AB-1F9F-474B-945E-C2467D3A71D2}">
      <dsp:nvSpPr>
        <dsp:cNvPr id="0" name=""/>
        <dsp:cNvSpPr/>
      </dsp:nvSpPr>
      <dsp:spPr>
        <a:xfrm>
          <a:off x="5496028" y="803021"/>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Engage on the security blueprint that was developed for the TVET sector (Annexure A)</a:t>
          </a:r>
          <a:br>
            <a:rPr lang="en-ZA" sz="1600" kern="1200"/>
          </a:br>
          <a:r>
            <a:rPr lang="en-ZA" sz="1600" kern="1200"/>
            <a:t>	</a:t>
          </a:r>
          <a:endParaRPr lang="en-US" sz="1600" kern="1200"/>
        </a:p>
      </dsp:txBody>
      <dsp:txXfrm>
        <a:off x="5496028" y="803021"/>
        <a:ext cx="2268838" cy="1134419"/>
      </dsp:txXfrm>
    </dsp:sp>
    <dsp:sp modelId="{AB2F0550-E035-407B-97D8-0A3EDA969030}">
      <dsp:nvSpPr>
        <dsp:cNvPr id="0" name=""/>
        <dsp:cNvSpPr/>
      </dsp:nvSpPr>
      <dsp:spPr>
        <a:xfrm>
          <a:off x="2750733" y="2413897"/>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Draft terms of reference for national task force</a:t>
          </a:r>
          <a:br>
            <a:rPr lang="en-ZA" sz="1600" kern="1200"/>
          </a:br>
          <a:r>
            <a:rPr lang="en-ZA" sz="1600" kern="1200"/>
            <a:t>	Security Policy </a:t>
          </a:r>
          <a:endParaRPr lang="en-US" sz="1600" kern="1200"/>
        </a:p>
      </dsp:txBody>
      <dsp:txXfrm>
        <a:off x="2750733" y="2413897"/>
        <a:ext cx="2268838" cy="1134419"/>
      </dsp:txXfrm>
    </dsp:sp>
    <dsp:sp modelId="{94C14F4A-4470-4AC1-B9E8-91DACD5F5AEC}">
      <dsp:nvSpPr>
        <dsp:cNvPr id="0" name=""/>
        <dsp:cNvSpPr/>
      </dsp:nvSpPr>
      <dsp:spPr>
        <a:xfrm>
          <a:off x="5496028" y="2413897"/>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Monitor Implementation of the recommendations</a:t>
          </a:r>
          <a:endParaRPr lang="en-US" sz="1600" kern="1200"/>
        </a:p>
      </dsp:txBody>
      <dsp:txXfrm>
        <a:off x="5496028" y="2413897"/>
        <a:ext cx="2268838" cy="1134419"/>
      </dsp:txXfrm>
    </dsp:sp>
    <dsp:sp modelId="{A2DDDD39-E6F8-4279-8EBB-43A41FF5BB23}">
      <dsp:nvSpPr>
        <dsp:cNvPr id="0" name=""/>
        <dsp:cNvSpPr/>
      </dsp:nvSpPr>
      <dsp:spPr>
        <a:xfrm>
          <a:off x="8241322" y="2413897"/>
          <a:ext cx="2268838" cy="11344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Universities have to report all crime committed on campuses</a:t>
          </a:r>
          <a:endParaRPr lang="en-US" sz="1600" kern="1200"/>
        </a:p>
      </dsp:txBody>
      <dsp:txXfrm>
        <a:off x="8241322" y="2413897"/>
        <a:ext cx="2268838" cy="11344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2/20/2023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2/20/2023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2/20/2023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2/20/2023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2/20/2023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2/20/2023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4800" dirty="0">
                <a:effectLst/>
                <a:latin typeface="Calibri" panose="020F0502020204030204" pitchFamily="34" charset="0"/>
                <a:ea typeface="Times New Roman" panose="02020603050405020304" pitchFamily="18" charset="0"/>
              </a:rPr>
              <a:t>Security risk to the PSET system</a:t>
            </a:r>
            <a:endParaRPr lang="en-US" sz="4800" dirty="0"/>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ECBE-4A3C-479A-BC11-BA15E072F9F9}"/>
              </a:ext>
            </a:extLst>
          </p:cNvPr>
          <p:cNvSpPr>
            <a:spLocks noGrp="1"/>
          </p:cNvSpPr>
          <p:nvPr>
            <p:ph type="title"/>
          </p:nvPr>
        </p:nvSpPr>
        <p:spPr/>
        <p:txBody>
          <a:bodyPr/>
          <a:lstStyle/>
          <a:p>
            <a:r>
              <a:rPr lang="en-ZA" dirty="0"/>
              <a:t>Findings Continued</a:t>
            </a:r>
          </a:p>
        </p:txBody>
      </p:sp>
      <p:sp>
        <p:nvSpPr>
          <p:cNvPr id="3" name="Content Placeholder 2">
            <a:extLst>
              <a:ext uri="{FF2B5EF4-FFF2-40B4-BE49-F238E27FC236}">
                <a16:creationId xmlns:a16="http://schemas.microsoft.com/office/drawing/2014/main" id="{0CDE8808-DC74-A9DC-C41B-A8A590E02011}"/>
              </a:ext>
            </a:extLst>
          </p:cNvPr>
          <p:cNvSpPr>
            <a:spLocks noGrp="1"/>
          </p:cNvSpPr>
          <p:nvPr>
            <p:ph idx="1"/>
          </p:nvPr>
        </p:nvSpPr>
        <p:spPr/>
        <p:txBody>
          <a:bodyPr/>
          <a:lstStyle/>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16. Threat and risk assessments should be undertaken at least once a year to ensure that the safety and security technology and security systems align with the priorities of a risk mitigation strategy.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17. Dual security systems should be used where possible, such as card and fingerprint or card and video surveillance cameras.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18. A comprehensive security plan should be in place, specifically one that addresses all aspects of security.</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19. Night time levels of lighting are important for natural surveillance as it also increases the operability of technology and physical security systems.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1797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4790-270F-F6DC-A2B7-9DE8C78B36B7}"/>
              </a:ext>
            </a:extLst>
          </p:cNvPr>
          <p:cNvSpPr>
            <a:spLocks noGrp="1"/>
          </p:cNvSpPr>
          <p:nvPr>
            <p:ph type="title"/>
          </p:nvPr>
        </p:nvSpPr>
        <p:spPr/>
        <p:txBody>
          <a:bodyPr/>
          <a:lstStyle/>
          <a:p>
            <a:r>
              <a:rPr lang="en-ZA" dirty="0"/>
              <a:t>Responses from universities</a:t>
            </a:r>
          </a:p>
        </p:txBody>
      </p:sp>
      <p:sp>
        <p:nvSpPr>
          <p:cNvPr id="3" name="Content Placeholder 2">
            <a:extLst>
              <a:ext uri="{FF2B5EF4-FFF2-40B4-BE49-F238E27FC236}">
                <a16:creationId xmlns:a16="http://schemas.microsoft.com/office/drawing/2014/main" id="{7F103358-A63E-6205-2AC7-BE8BB70E4A33}"/>
              </a:ext>
            </a:extLst>
          </p:cNvPr>
          <p:cNvSpPr>
            <a:spLocks noGrp="1"/>
          </p:cNvSpPr>
          <p:nvPr>
            <p:ph idx="1"/>
          </p:nvPr>
        </p:nvSpPr>
        <p:spPr/>
        <p:txBody>
          <a:bodyPr/>
          <a:lstStyle/>
          <a:p>
            <a:r>
              <a:rPr lang="en-ZA" sz="3200" dirty="0"/>
              <a:t>20/26</a:t>
            </a:r>
          </a:p>
          <a:p>
            <a:r>
              <a:rPr lang="en-ZA" sz="3200" dirty="0"/>
              <a:t>No responses:</a:t>
            </a:r>
          </a:p>
          <a:p>
            <a:pPr lvl="1"/>
            <a:r>
              <a:rPr lang="en-ZA" sz="3200" dirty="0"/>
              <a:t>CUT, NMU, RU, Unisa, UL, and SPU</a:t>
            </a:r>
          </a:p>
          <a:p>
            <a:r>
              <a:rPr lang="en-ZA" sz="3200" dirty="0"/>
              <a:t>Requirements are dependent on risk analysis</a:t>
            </a:r>
          </a:p>
          <a:p>
            <a:pPr lvl="1"/>
            <a:r>
              <a:rPr lang="en-ZA" sz="3200" dirty="0"/>
              <a:t>Some have no body guards</a:t>
            </a:r>
          </a:p>
          <a:p>
            <a:pPr lvl="1"/>
            <a:r>
              <a:rPr lang="en-ZA" sz="3200" dirty="0"/>
              <a:t>Some rely more on technology</a:t>
            </a:r>
          </a:p>
          <a:p>
            <a:pPr lvl="1"/>
            <a:r>
              <a:rPr lang="en-ZA" sz="3200" dirty="0"/>
              <a:t>Some on </a:t>
            </a:r>
            <a:r>
              <a:rPr lang="en-ZA" sz="3200" dirty="0" err="1"/>
              <a:t>adhoc</a:t>
            </a:r>
            <a:r>
              <a:rPr lang="en-ZA" sz="3200" dirty="0"/>
              <a:t> guards</a:t>
            </a:r>
          </a:p>
          <a:p>
            <a:pPr lvl="1"/>
            <a:endParaRPr lang="en-ZA" dirty="0"/>
          </a:p>
          <a:p>
            <a:endParaRPr lang="en-ZA" dirty="0"/>
          </a:p>
        </p:txBody>
      </p:sp>
    </p:spTree>
    <p:extLst>
      <p:ext uri="{BB962C8B-B14F-4D97-AF65-F5344CB8AC3E}">
        <p14:creationId xmlns:p14="http://schemas.microsoft.com/office/powerpoint/2010/main" val="5917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0F88-1A79-A191-C48E-7462C4271D3A}"/>
              </a:ext>
            </a:extLst>
          </p:cNvPr>
          <p:cNvSpPr>
            <a:spLocks noGrp="1"/>
          </p:cNvSpPr>
          <p:nvPr>
            <p:ph type="title"/>
          </p:nvPr>
        </p:nvSpPr>
        <p:spPr/>
        <p:txBody>
          <a:bodyPr/>
          <a:lstStyle/>
          <a:p>
            <a:r>
              <a:rPr lang="en-ZA" dirty="0"/>
              <a:t>Private Security</a:t>
            </a:r>
          </a:p>
        </p:txBody>
      </p:sp>
      <p:graphicFrame>
        <p:nvGraphicFramePr>
          <p:cNvPr id="4" name="Content Placeholder 3" descr="Chart type: Stacked Bar. 'Name of University': UNIZULU and UJ have noticeably higher 'Private Security'.&#10;&#10;Description automatically generated">
            <a:extLst>
              <a:ext uri="{FF2B5EF4-FFF2-40B4-BE49-F238E27FC236}">
                <a16:creationId xmlns:a16="http://schemas.microsoft.com/office/drawing/2014/main" id="{7D23AC59-D9D7-F9DF-34D3-712D68946AF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6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5435-1C1C-6DBF-B5BF-946F12C62CF4}"/>
              </a:ext>
            </a:extLst>
          </p:cNvPr>
          <p:cNvSpPr>
            <a:spLocks noGrp="1"/>
          </p:cNvSpPr>
          <p:nvPr>
            <p:ph type="title"/>
          </p:nvPr>
        </p:nvSpPr>
        <p:spPr/>
        <p:txBody>
          <a:bodyPr/>
          <a:lstStyle/>
          <a:p>
            <a:r>
              <a:rPr lang="en-ZA" dirty="0"/>
              <a:t>General Security</a:t>
            </a:r>
          </a:p>
        </p:txBody>
      </p:sp>
      <mc:AlternateContent xmlns:mc="http://schemas.openxmlformats.org/markup-compatibility/2006" xmlns:cx1="http://schemas.microsoft.com/office/drawing/2015/9/8/chartex">
        <mc:Choice Requires="cx1">
          <p:graphicFrame>
            <p:nvGraphicFramePr>
              <p:cNvPr id="4" name="Content Placeholder 3" descr="Chart type: Histogram. Frequency of 'General Security'&#10;&#10;Description automatically generated">
                <a:extLst>
                  <a:ext uri="{FF2B5EF4-FFF2-40B4-BE49-F238E27FC236}">
                    <a16:creationId xmlns:a16="http://schemas.microsoft.com/office/drawing/2014/main" id="{8594C2C5-3F7C-0675-694F-3B342BD10EAE}"/>
                  </a:ext>
                </a:extLst>
              </p:cNvPr>
              <p:cNvGraphicFramePr>
                <a:graphicFrameLocks noGrp="1"/>
              </p:cNvGraphicFramePr>
              <p:nvPr>
                <p:ph idx="1"/>
              </p:nvPr>
            </p:nvGraphicFramePr>
            <p:xfrm>
              <a:off x="838200" y="1825625"/>
              <a:ext cx="10515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descr="Chart type: Histogram. Frequency of 'General Security'&#10;&#10;Description automatically generated">
                <a:extLst>
                  <a:ext uri="{FF2B5EF4-FFF2-40B4-BE49-F238E27FC236}">
                    <a16:creationId xmlns:a16="http://schemas.microsoft.com/office/drawing/2014/main" id="{8594C2C5-3F7C-0675-694F-3B342BD10EAE}"/>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36708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B363-75F8-D4BC-8241-74F32E182596}"/>
              </a:ext>
            </a:extLst>
          </p:cNvPr>
          <p:cNvSpPr>
            <a:spLocks noGrp="1"/>
          </p:cNvSpPr>
          <p:nvPr>
            <p:ph type="title"/>
          </p:nvPr>
        </p:nvSpPr>
        <p:spPr/>
        <p:txBody>
          <a:bodyPr/>
          <a:lstStyle/>
          <a:p>
            <a:r>
              <a:rPr lang="en-ZA" dirty="0"/>
              <a:t>Body Guards Costs</a:t>
            </a:r>
          </a:p>
        </p:txBody>
      </p:sp>
      <p:graphicFrame>
        <p:nvGraphicFramePr>
          <p:cNvPr id="4" name="Content Placeholder 3">
            <a:extLst>
              <a:ext uri="{FF2B5EF4-FFF2-40B4-BE49-F238E27FC236}">
                <a16:creationId xmlns:a16="http://schemas.microsoft.com/office/drawing/2014/main" id="{449BA1CB-B7B8-9E4E-85E6-4E6BC1F697E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21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3BA2-568D-1E59-4D53-BE9B51A4E1F2}"/>
              </a:ext>
            </a:extLst>
          </p:cNvPr>
          <p:cNvSpPr>
            <a:spLocks noGrp="1"/>
          </p:cNvSpPr>
          <p:nvPr>
            <p:ph type="title"/>
          </p:nvPr>
        </p:nvSpPr>
        <p:spPr/>
        <p:txBody>
          <a:bodyPr/>
          <a:lstStyle/>
          <a:p>
            <a:r>
              <a:rPr lang="en-ZA" dirty="0"/>
              <a:t>Total Security Costs</a:t>
            </a:r>
          </a:p>
        </p:txBody>
      </p:sp>
      <mc:AlternateContent xmlns:mc="http://schemas.openxmlformats.org/markup-compatibility/2006" xmlns:cx1="http://schemas.microsoft.com/office/drawing/2015/9/8/chartex">
        <mc:Choice Requires="cx1">
          <p:graphicFrame>
            <p:nvGraphicFramePr>
              <p:cNvPr id="4" name="Content Placeholder 3" descr="Chart type: Histogram. Frequency of 'Total  Cost'&#10;&#10;Description automatically generated">
                <a:extLst>
                  <a:ext uri="{FF2B5EF4-FFF2-40B4-BE49-F238E27FC236}">
                    <a16:creationId xmlns:a16="http://schemas.microsoft.com/office/drawing/2014/main" id="{A698E041-5132-063F-4AB3-B9B0077EC2C5}"/>
                  </a:ext>
                </a:extLst>
              </p:cNvPr>
              <p:cNvGraphicFramePr>
                <a:graphicFrameLocks noGrp="1"/>
              </p:cNvGraphicFramePr>
              <p:nvPr>
                <p:ph idx="1"/>
              </p:nvPr>
            </p:nvGraphicFramePr>
            <p:xfrm>
              <a:off x="838200" y="1825625"/>
              <a:ext cx="10515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descr="Chart type: Histogram. Frequency of 'Total  Cost'&#10;&#10;Description automatically generated">
                <a:extLst>
                  <a:ext uri="{FF2B5EF4-FFF2-40B4-BE49-F238E27FC236}">
                    <a16:creationId xmlns:a16="http://schemas.microsoft.com/office/drawing/2014/main" id="{A698E041-5132-063F-4AB3-B9B0077EC2C5}"/>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23925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nchor="b">
            <a:normAutofit/>
          </a:bodyPr>
          <a:lstStyle/>
          <a:p>
            <a:r>
              <a:rPr lang="en-US" dirty="0"/>
              <a:t>Way forward</a:t>
            </a:r>
          </a:p>
        </p:txBody>
      </p:sp>
      <p:pic>
        <p:nvPicPr>
          <p:cNvPr id="5" name="Picture 4" descr="White arrows painted on the asphalt">
            <a:extLst>
              <a:ext uri="{FF2B5EF4-FFF2-40B4-BE49-F238E27FC236}">
                <a16:creationId xmlns:a16="http://schemas.microsoft.com/office/drawing/2014/main" id="{6D4FDCC2-2FEE-5EA0-3306-2FCA90117EFF}"/>
              </a:ext>
            </a:extLst>
          </p:cNvPr>
          <p:cNvPicPr>
            <a:picLocks noChangeAspect="1"/>
          </p:cNvPicPr>
          <p:nvPr/>
        </p:nvPicPr>
        <p:blipFill rotWithShape="1">
          <a:blip r:embed="rId2"/>
          <a:srcRect t="12336" b="25204"/>
          <a:stretch/>
        </p:blipFill>
        <p:spPr>
          <a:xfrm>
            <a:off x="838200" y="1825625"/>
            <a:ext cx="10515600" cy="4351338"/>
          </a:xfrm>
          <a:prstGeom prst="rect">
            <a:avLst/>
          </a:prstGeom>
          <a:noFill/>
        </p:spPr>
      </p:pic>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1F2D-173A-427E-556B-BD184FB65BC2}"/>
              </a:ext>
            </a:extLst>
          </p:cNvPr>
          <p:cNvSpPr>
            <a:spLocks noGrp="1"/>
          </p:cNvSpPr>
          <p:nvPr>
            <p:ph type="title"/>
          </p:nvPr>
        </p:nvSpPr>
        <p:spPr>
          <a:xfrm>
            <a:off x="838200" y="365126"/>
            <a:ext cx="10515600" cy="1145224"/>
          </a:xfrm>
        </p:spPr>
        <p:txBody>
          <a:bodyPr anchor="b">
            <a:normAutofit/>
          </a:bodyPr>
          <a:lstStyle/>
          <a:p>
            <a:r>
              <a:rPr lang="en-ZA" dirty="0"/>
              <a:t>Immediate Steps</a:t>
            </a:r>
          </a:p>
        </p:txBody>
      </p:sp>
      <p:graphicFrame>
        <p:nvGraphicFramePr>
          <p:cNvPr id="8" name="Content Placeholder 2">
            <a:extLst>
              <a:ext uri="{FF2B5EF4-FFF2-40B4-BE49-F238E27FC236}">
                <a16:creationId xmlns:a16="http://schemas.microsoft.com/office/drawing/2014/main" id="{2DB9C355-E788-C4EB-9B6E-251B418F7A8D}"/>
              </a:ext>
            </a:extLst>
          </p:cNvPr>
          <p:cNvGraphicFramePr>
            <a:graphicFrameLocks noGrp="1"/>
          </p:cNvGraphicFramePr>
          <p:nvPr>
            <p:ph idx="1"/>
            <p:extLst>
              <p:ext uri="{D42A27DB-BD31-4B8C-83A1-F6EECF244321}">
                <p14:modId xmlns:p14="http://schemas.microsoft.com/office/powerpoint/2010/main" val="28275173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76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D435-1B29-1E0D-DA01-AA877141E88C}"/>
              </a:ext>
            </a:extLst>
          </p:cNvPr>
          <p:cNvSpPr>
            <a:spLocks noGrp="1"/>
          </p:cNvSpPr>
          <p:nvPr>
            <p:ph type="title"/>
          </p:nvPr>
        </p:nvSpPr>
        <p:spPr/>
        <p:txBody>
          <a:bodyPr/>
          <a:lstStyle/>
          <a:p>
            <a:r>
              <a:rPr lang="en-ZA" dirty="0"/>
              <a:t>Annexure A : TVET Blue Print</a:t>
            </a:r>
          </a:p>
        </p:txBody>
      </p:sp>
      <p:pic>
        <p:nvPicPr>
          <p:cNvPr id="4" name="Content Placeholder 3">
            <a:extLst>
              <a:ext uri="{FF2B5EF4-FFF2-40B4-BE49-F238E27FC236}">
                <a16:creationId xmlns:a16="http://schemas.microsoft.com/office/drawing/2014/main" id="{66CAFA06-D5AA-A22C-F140-40092D6119A2}"/>
              </a:ext>
            </a:extLst>
          </p:cNvPr>
          <p:cNvPicPr>
            <a:picLocks noGrp="1" noChangeAspect="1"/>
          </p:cNvPicPr>
          <p:nvPr>
            <p:ph idx="1"/>
          </p:nvPr>
        </p:nvPicPr>
        <p:blipFill>
          <a:blip r:embed="rId2"/>
          <a:stretch>
            <a:fillRect/>
          </a:stretch>
        </p:blipFill>
        <p:spPr>
          <a:xfrm>
            <a:off x="838200" y="2204864"/>
            <a:ext cx="4572396" cy="3429297"/>
          </a:xfrm>
          <a:prstGeom prst="rect">
            <a:avLst/>
          </a:prstGeom>
        </p:spPr>
      </p:pic>
      <p:pic>
        <p:nvPicPr>
          <p:cNvPr id="5" name="Picture 4">
            <a:extLst>
              <a:ext uri="{FF2B5EF4-FFF2-40B4-BE49-F238E27FC236}">
                <a16:creationId xmlns:a16="http://schemas.microsoft.com/office/drawing/2014/main" id="{B8A04384-54BF-D23F-3470-2473EC0CE8E5}"/>
              </a:ext>
            </a:extLst>
          </p:cNvPr>
          <p:cNvPicPr>
            <a:picLocks noChangeAspect="1"/>
          </p:cNvPicPr>
          <p:nvPr/>
        </p:nvPicPr>
        <p:blipFill>
          <a:blip r:embed="rId3"/>
          <a:stretch>
            <a:fillRect/>
          </a:stretch>
        </p:blipFill>
        <p:spPr>
          <a:xfrm>
            <a:off x="6168008" y="2204864"/>
            <a:ext cx="5760640" cy="3429297"/>
          </a:xfrm>
          <a:prstGeom prst="rect">
            <a:avLst/>
          </a:prstGeom>
        </p:spPr>
      </p:pic>
    </p:spTree>
    <p:extLst>
      <p:ext uri="{BB962C8B-B14F-4D97-AF65-F5344CB8AC3E}">
        <p14:creationId xmlns:p14="http://schemas.microsoft.com/office/powerpoint/2010/main" val="27635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6B2D-A7E4-087E-8DD8-915974D515E2}"/>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id="{81A7D7B1-AEF7-1BA6-282D-786FF8630E1B}"/>
              </a:ext>
            </a:extLst>
          </p:cNvPr>
          <p:cNvPicPr>
            <a:picLocks noGrp="1" noChangeAspect="1"/>
          </p:cNvPicPr>
          <p:nvPr>
            <p:ph idx="1"/>
          </p:nvPr>
        </p:nvPicPr>
        <p:blipFill>
          <a:blip r:embed="rId2"/>
          <a:stretch>
            <a:fillRect/>
          </a:stretch>
        </p:blipFill>
        <p:spPr>
          <a:xfrm>
            <a:off x="838200" y="2286645"/>
            <a:ext cx="4393704" cy="3429297"/>
          </a:xfrm>
          <a:prstGeom prst="rect">
            <a:avLst/>
          </a:prstGeom>
        </p:spPr>
      </p:pic>
      <p:pic>
        <p:nvPicPr>
          <p:cNvPr id="5" name="Picture 4">
            <a:extLst>
              <a:ext uri="{FF2B5EF4-FFF2-40B4-BE49-F238E27FC236}">
                <a16:creationId xmlns:a16="http://schemas.microsoft.com/office/drawing/2014/main" id="{3A67773A-974E-84F0-7793-AEFBEF53F149}"/>
              </a:ext>
            </a:extLst>
          </p:cNvPr>
          <p:cNvPicPr>
            <a:picLocks noChangeAspect="1"/>
          </p:cNvPicPr>
          <p:nvPr/>
        </p:nvPicPr>
        <p:blipFill>
          <a:blip r:embed="rId3"/>
          <a:stretch>
            <a:fillRect/>
          </a:stretch>
        </p:blipFill>
        <p:spPr>
          <a:xfrm>
            <a:off x="6312024" y="2238369"/>
            <a:ext cx="5256584" cy="3477573"/>
          </a:xfrm>
          <a:prstGeom prst="rect">
            <a:avLst/>
          </a:prstGeom>
        </p:spPr>
      </p:pic>
    </p:spTree>
    <p:extLst>
      <p:ext uri="{BB962C8B-B14F-4D97-AF65-F5344CB8AC3E}">
        <p14:creationId xmlns:p14="http://schemas.microsoft.com/office/powerpoint/2010/main" val="35972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effectLst/>
                <a:latin typeface="Calibri" panose="020F0502020204030204" pitchFamily="34" charset="0"/>
                <a:ea typeface="Times New Roman" panose="02020603050405020304" pitchFamily="18" charset="0"/>
              </a:rPr>
              <a:t>Security risk to the PSET system</a:t>
            </a:r>
            <a:endParaRPr lang="en-US" dirty="0"/>
          </a:p>
        </p:txBody>
      </p:sp>
      <p:sp>
        <p:nvSpPr>
          <p:cNvPr id="3" name="Content Placeholder 2"/>
          <p:cNvSpPr>
            <a:spLocks noGrp="1"/>
          </p:cNvSpPr>
          <p:nvPr>
            <p:ph idx="1"/>
          </p:nvPr>
        </p:nvSpPr>
        <p:spPr/>
        <p:txBody>
          <a:bodyPr/>
          <a:lstStyle/>
          <a:p>
            <a:r>
              <a:rPr lang="en-US" sz="3600" dirty="0">
                <a:latin typeface="Calibri" panose="020F0502020204030204" pitchFamily="34" charset="0"/>
              </a:rPr>
              <a:t>Results of the findings of a 2022 study on the state of security at universities commissioned by Minister </a:t>
            </a:r>
          </a:p>
          <a:p>
            <a:r>
              <a:rPr lang="en-US" sz="3600" dirty="0">
                <a:latin typeface="Calibri" panose="020F0502020204030204" pitchFamily="34" charset="0"/>
              </a:rPr>
              <a:t>Private Security</a:t>
            </a:r>
          </a:p>
          <a:p>
            <a:r>
              <a:rPr lang="en-US" sz="3600" dirty="0">
                <a:latin typeface="Calibri" panose="020F0502020204030204" pitchFamily="34" charset="0"/>
              </a:rPr>
              <a:t>General Security</a:t>
            </a:r>
          </a:p>
          <a:p>
            <a:r>
              <a:rPr lang="en-ZA" sz="3600" dirty="0">
                <a:effectLst/>
                <a:latin typeface="Calibri" panose="020F0502020204030204" pitchFamily="34" charset="0"/>
                <a:ea typeface="Times New Roman" panose="02020603050405020304" pitchFamily="18" charset="0"/>
              </a:rPr>
              <a:t>Security risk to leaders of the institutions</a:t>
            </a:r>
          </a:p>
          <a:p>
            <a:r>
              <a:rPr lang="en-ZA" sz="3600" dirty="0">
                <a:latin typeface="Calibri" panose="020F0502020204030204" pitchFamily="34" charset="0"/>
              </a:rPr>
              <a:t>Template for TVETS </a:t>
            </a:r>
            <a:endParaRPr lang="en-US" sz="3600"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C885-113F-EC48-6E7E-C6EAC88C4620}"/>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id="{CD54C013-79B6-02DA-F53E-80DDCEF2D49A}"/>
              </a:ext>
            </a:extLst>
          </p:cNvPr>
          <p:cNvPicPr>
            <a:picLocks noGrp="1" noChangeAspect="1"/>
          </p:cNvPicPr>
          <p:nvPr>
            <p:ph idx="1"/>
          </p:nvPr>
        </p:nvPicPr>
        <p:blipFill>
          <a:blip r:embed="rId2"/>
          <a:stretch>
            <a:fillRect/>
          </a:stretch>
        </p:blipFill>
        <p:spPr>
          <a:xfrm>
            <a:off x="695400" y="2286645"/>
            <a:ext cx="4176464" cy="3429297"/>
          </a:xfrm>
          <a:prstGeom prst="rect">
            <a:avLst/>
          </a:prstGeom>
        </p:spPr>
      </p:pic>
      <p:pic>
        <p:nvPicPr>
          <p:cNvPr id="5" name="Picture 4">
            <a:extLst>
              <a:ext uri="{FF2B5EF4-FFF2-40B4-BE49-F238E27FC236}">
                <a16:creationId xmlns:a16="http://schemas.microsoft.com/office/drawing/2014/main" id="{07ED721A-36EC-7147-6D5F-258501353DFC}"/>
              </a:ext>
            </a:extLst>
          </p:cNvPr>
          <p:cNvPicPr>
            <a:picLocks noChangeAspect="1"/>
          </p:cNvPicPr>
          <p:nvPr/>
        </p:nvPicPr>
        <p:blipFill>
          <a:blip r:embed="rId3"/>
          <a:stretch>
            <a:fillRect/>
          </a:stretch>
        </p:blipFill>
        <p:spPr>
          <a:xfrm>
            <a:off x="6240016" y="2286645"/>
            <a:ext cx="4572396" cy="3429297"/>
          </a:xfrm>
          <a:prstGeom prst="rect">
            <a:avLst/>
          </a:prstGeom>
        </p:spPr>
      </p:pic>
    </p:spTree>
    <p:extLst>
      <p:ext uri="{BB962C8B-B14F-4D97-AF65-F5344CB8AC3E}">
        <p14:creationId xmlns:p14="http://schemas.microsoft.com/office/powerpoint/2010/main" val="32673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A3C4-6DC4-169F-E6A8-DA3F8606FD0E}"/>
              </a:ext>
            </a:extLst>
          </p:cNvPr>
          <p:cNvSpPr>
            <a:spLocks noGrp="1"/>
          </p:cNvSpPr>
          <p:nvPr>
            <p:ph type="title"/>
          </p:nvPr>
        </p:nvSpPr>
        <p:spPr>
          <a:xfrm>
            <a:off x="407368" y="365126"/>
            <a:ext cx="11377264" cy="1145224"/>
          </a:xfrm>
        </p:spPr>
        <p:txBody>
          <a:bodyPr/>
          <a:lstStyle/>
          <a:p>
            <a:r>
              <a:rPr lang="en-ZA" dirty="0"/>
              <a:t>Crime in respect to University location per province </a:t>
            </a:r>
          </a:p>
        </p:txBody>
      </p:sp>
      <p:pic>
        <p:nvPicPr>
          <p:cNvPr id="4" name="Content Placeholder 3">
            <a:extLst>
              <a:ext uri="{FF2B5EF4-FFF2-40B4-BE49-F238E27FC236}">
                <a16:creationId xmlns:a16="http://schemas.microsoft.com/office/drawing/2014/main" id="{30426BFC-EE72-5CC7-561F-3FE1885F0532}"/>
              </a:ext>
            </a:extLst>
          </p:cNvPr>
          <p:cNvPicPr>
            <a:picLocks noGrp="1" noChangeAspect="1"/>
          </p:cNvPicPr>
          <p:nvPr>
            <p:ph idx="1"/>
          </p:nvPr>
        </p:nvPicPr>
        <p:blipFill>
          <a:blip r:embed="rId2"/>
          <a:stretch>
            <a:fillRect/>
          </a:stretch>
        </p:blipFill>
        <p:spPr>
          <a:xfrm>
            <a:off x="623392" y="1700808"/>
            <a:ext cx="11161240" cy="4680520"/>
          </a:xfrm>
          <a:prstGeom prst="rect">
            <a:avLst/>
          </a:prstGeom>
        </p:spPr>
      </p:pic>
    </p:spTree>
    <p:extLst>
      <p:ext uri="{BB962C8B-B14F-4D97-AF65-F5344CB8AC3E}">
        <p14:creationId xmlns:p14="http://schemas.microsoft.com/office/powerpoint/2010/main" val="13571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F09E-B74A-7D4A-BE27-F14B3815EA62}"/>
              </a:ext>
            </a:extLst>
          </p:cNvPr>
          <p:cNvSpPr>
            <a:spLocks noGrp="1"/>
          </p:cNvSpPr>
          <p:nvPr>
            <p:ph type="title"/>
          </p:nvPr>
        </p:nvSpPr>
        <p:spPr>
          <a:xfrm>
            <a:off x="838200" y="365126"/>
            <a:ext cx="10515600" cy="1145224"/>
          </a:xfrm>
        </p:spPr>
        <p:txBody>
          <a:bodyPr vert="horz" lIns="91440" tIns="45720" rIns="91440" bIns="45720" rtlCol="0" anchor="b">
            <a:normAutofit/>
          </a:bodyPr>
          <a:lstStyle/>
          <a:p>
            <a:r>
              <a:rPr lang="en-US" kern="1200" dirty="0">
                <a:latin typeface="+mj-lt"/>
                <a:ea typeface="+mj-ea"/>
                <a:cs typeface="+mj-cs"/>
              </a:rPr>
              <a:t>Summary of findings</a:t>
            </a:r>
          </a:p>
        </p:txBody>
      </p:sp>
      <p:sp>
        <p:nvSpPr>
          <p:cNvPr id="5" name="TextBox 4">
            <a:extLst>
              <a:ext uri="{FF2B5EF4-FFF2-40B4-BE49-F238E27FC236}">
                <a16:creationId xmlns:a16="http://schemas.microsoft.com/office/drawing/2014/main" id="{D0F5C671-D073-7F82-DE81-AF1CC2B1DD5A}"/>
              </a:ext>
            </a:extLst>
          </p:cNvPr>
          <p:cNvSpPr txBox="1"/>
          <p:nvPr/>
        </p:nvSpPr>
        <p:spPr>
          <a:xfrm>
            <a:off x="6324600" y="1052736"/>
            <a:ext cx="5029200" cy="5124227"/>
          </a:xfrm>
          <a:prstGeom prst="rect">
            <a:avLst/>
          </a:prstGeom>
        </p:spPr>
        <p:txBody>
          <a:bodyPr vert="horz" lIns="91440" tIns="45720" rIns="91440" bIns="45720" rtlCol="0">
            <a:normAutofit fontScale="92500" lnSpcReduction="10000"/>
          </a:bodyPr>
          <a:lstStyle/>
          <a:p>
            <a:pPr marL="285750" indent="-285750">
              <a:lnSpc>
                <a:spcPct val="90000"/>
              </a:lnSpc>
              <a:spcBef>
                <a:spcPts val="1000"/>
              </a:spcBef>
              <a:spcAft>
                <a:spcPts val="1000"/>
              </a:spcAft>
              <a:buClr>
                <a:schemeClr val="accent1"/>
              </a:buClr>
              <a:buFont typeface="Arial" panose="020B0604020202020204" pitchFamily="34" charset="0"/>
              <a:buChar char="•"/>
            </a:pPr>
            <a:endParaRPr lang="en-US" sz="2000" dirty="0">
              <a:effectLst/>
            </a:endParaRPr>
          </a:p>
          <a:p>
            <a:pPr>
              <a:lnSpc>
                <a:spcPct val="90000"/>
              </a:lnSpc>
              <a:spcBef>
                <a:spcPts val="1000"/>
              </a:spcBef>
              <a:spcAft>
                <a:spcPts val="1000"/>
              </a:spcAft>
              <a:buClr>
                <a:schemeClr val="accent1"/>
              </a:buClr>
            </a:pPr>
            <a:r>
              <a:rPr lang="en-GB" sz="2000" dirty="0"/>
              <a:t>PHASE 1</a:t>
            </a:r>
          </a:p>
          <a:p>
            <a:pPr marL="285750" indent="-285750">
              <a:lnSpc>
                <a:spcPct val="90000"/>
              </a:lnSpc>
              <a:spcBef>
                <a:spcPts val="1000"/>
              </a:spcBef>
              <a:spcAft>
                <a:spcPts val="1000"/>
              </a:spcAft>
              <a:buClr>
                <a:schemeClr val="accent1"/>
              </a:buClr>
              <a:buFont typeface="Arial" panose="020B0604020202020204" pitchFamily="34" charset="0"/>
              <a:buChar char="•"/>
            </a:pPr>
            <a:r>
              <a:rPr lang="en-GB" sz="2000" dirty="0"/>
              <a:t> There are common crimes that need to be considered when universities are drafting their security programs, these are:</a:t>
            </a:r>
            <a:endParaRPr lang="en-US" sz="2000" dirty="0">
              <a:effectLst/>
            </a:endParaRP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Sexual assault.</a:t>
            </a: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Common robbery.</a:t>
            </a: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Common assault.</a:t>
            </a: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Violent protests.</a:t>
            </a: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Common theft</a:t>
            </a:r>
          </a:p>
          <a:p>
            <a:pPr marL="1200150" lvl="2" indent="-285750">
              <a:lnSpc>
                <a:spcPct val="90000"/>
              </a:lnSpc>
              <a:spcBef>
                <a:spcPts val="1000"/>
              </a:spcBef>
              <a:spcAft>
                <a:spcPts val="1000"/>
              </a:spcAft>
              <a:buClr>
                <a:schemeClr val="accent1"/>
              </a:buClr>
              <a:buFont typeface="Arial" panose="020B0604020202020204" pitchFamily="34" charset="0"/>
              <a:buChar char="•"/>
            </a:pPr>
            <a:r>
              <a:rPr lang="en-US" sz="2000" dirty="0">
                <a:effectLst/>
              </a:rPr>
              <a:t>Murder</a:t>
            </a:r>
            <a:endParaRPr lang="en-US" sz="2000" dirty="0"/>
          </a:p>
        </p:txBody>
      </p:sp>
      <p:graphicFrame>
        <p:nvGraphicFramePr>
          <p:cNvPr id="7" name="Content Placeholder 2">
            <a:extLst>
              <a:ext uri="{FF2B5EF4-FFF2-40B4-BE49-F238E27FC236}">
                <a16:creationId xmlns:a16="http://schemas.microsoft.com/office/drawing/2014/main" id="{963A904E-E846-C382-7B20-553E7A2A7B5E}"/>
              </a:ext>
            </a:extLst>
          </p:cNvPr>
          <p:cNvGraphicFramePr>
            <a:graphicFrameLocks noGrp="1"/>
          </p:cNvGraphicFramePr>
          <p:nvPr>
            <p:ph sz="half" idx="1"/>
            <p:extLst>
              <p:ext uri="{D42A27DB-BD31-4B8C-83A1-F6EECF244321}">
                <p14:modId xmlns:p14="http://schemas.microsoft.com/office/powerpoint/2010/main" val="44649523"/>
              </p:ext>
            </p:extLst>
          </p:nvPr>
        </p:nvGraphicFramePr>
        <p:xfrm>
          <a:off x="838200" y="1825625"/>
          <a:ext cx="5029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84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8EE9-FFB6-2947-A6E3-274658E2499C}"/>
              </a:ext>
            </a:extLst>
          </p:cNvPr>
          <p:cNvSpPr>
            <a:spLocks noGrp="1"/>
          </p:cNvSpPr>
          <p:nvPr>
            <p:ph type="title"/>
          </p:nvPr>
        </p:nvSpPr>
        <p:spPr/>
        <p:txBody>
          <a:bodyPr/>
          <a:lstStyle/>
          <a:p>
            <a:r>
              <a:rPr lang="en-ZA" dirty="0"/>
              <a:t>PHASE 11 Findings </a:t>
            </a:r>
          </a:p>
        </p:txBody>
      </p:sp>
      <p:sp>
        <p:nvSpPr>
          <p:cNvPr id="3" name="Content Placeholder 2">
            <a:extLst>
              <a:ext uri="{FF2B5EF4-FFF2-40B4-BE49-F238E27FC236}">
                <a16:creationId xmlns:a16="http://schemas.microsoft.com/office/drawing/2014/main" id="{BAB9A926-4C8D-7A0B-001A-580DD6C79658}"/>
              </a:ext>
            </a:extLst>
          </p:cNvPr>
          <p:cNvSpPr>
            <a:spLocks noGrp="1"/>
          </p:cNvSpPr>
          <p:nvPr>
            <p:ph idx="1"/>
          </p:nvPr>
        </p:nvSpPr>
        <p:spPr/>
        <p:txBody>
          <a:bodyPr>
            <a:normAutofit fontScale="85000" lnSpcReduction="10000"/>
          </a:bodyPr>
          <a:lstStyle/>
          <a:p>
            <a:pPr marL="457200" indent="-457200">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T</a:t>
            </a:r>
            <a:r>
              <a:rPr lang="en-GB" dirty="0">
                <a:effectLst/>
                <a:latin typeface="Arial" panose="020B0604020202020204" pitchFamily="34" charset="0"/>
                <a:ea typeface="Times New Roman" panose="02020603050405020304" pitchFamily="18" charset="0"/>
                <a:cs typeface="Times New Roman" panose="02020603050405020304" pitchFamily="18" charset="0"/>
              </a:rPr>
              <a:t>he need for access control, video surveillance cameras, and a coordinated response between university security and the South African Police Service is clear.</a:t>
            </a:r>
          </a:p>
          <a:p>
            <a:pPr marL="342900" lvl="0" indent="-342900" algn="just">
              <a:lnSpc>
                <a:spcPct val="150000"/>
              </a:lnSpc>
              <a:spcBef>
                <a:spcPts val="1000"/>
              </a:spcBef>
              <a:spcAft>
                <a:spcPts val="10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According to the results, 48% of participating universities held awareness campaigns on safety and security matters that were only held once a year. This is not adequate as safety is of utmost importance to all staff and students on campus throughout the year.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000"/>
              </a:spcBef>
              <a:spcAft>
                <a:spcPts val="10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Only half of the students and staff participated in safety and security campaigns. As seen, these campaigns are held only once a year in most of the participating universities. It is possible that the timing of these campaigns takes place when staff and students are not in a position to take part in these campaigns.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000"/>
              </a:spcBef>
              <a:spcAft>
                <a:spcPts val="10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Staff (21%)and students (25%) were not satisfied with the way security personnel managed strikes on campus. This means that security personnel was either ill equipment to control strikes or not enough security personnel were available to manage strikes.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298286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EF29-ED1B-DA8B-82D4-274593F59A74}"/>
              </a:ext>
            </a:extLst>
          </p:cNvPr>
          <p:cNvSpPr>
            <a:spLocks noGrp="1"/>
          </p:cNvSpPr>
          <p:nvPr>
            <p:ph type="title"/>
          </p:nvPr>
        </p:nvSpPr>
        <p:spPr/>
        <p:txBody>
          <a:bodyPr/>
          <a:lstStyle/>
          <a:p>
            <a:r>
              <a:rPr lang="en-ZA" dirty="0"/>
              <a:t>Findings continued</a:t>
            </a:r>
          </a:p>
        </p:txBody>
      </p:sp>
      <p:sp>
        <p:nvSpPr>
          <p:cNvPr id="3" name="Content Placeholder 2">
            <a:extLst>
              <a:ext uri="{FF2B5EF4-FFF2-40B4-BE49-F238E27FC236}">
                <a16:creationId xmlns:a16="http://schemas.microsoft.com/office/drawing/2014/main" id="{1801C732-2F33-A356-69C3-676753497E46}"/>
              </a:ext>
            </a:extLst>
          </p:cNvPr>
          <p:cNvSpPr>
            <a:spLocks noGrp="1"/>
          </p:cNvSpPr>
          <p:nvPr>
            <p:ph idx="1"/>
          </p:nvPr>
        </p:nvSpPr>
        <p:spPr/>
        <p:txBody>
          <a:bodyPr>
            <a:normAutofit fontScale="92500"/>
          </a:bodyPr>
          <a:lstStyle/>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 The results showed that 18% of Staff and 20% of students lamented the fact that social spaces were not safe. Key factors need to be examined that determine the level of safety in these areas such as the brightness of existing lighting systems and the presence of security personnel.</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6. The results indicate that more students (25%) than staff members (9%) indicated that university management did not take safety and security seriously. This suggests that not all areas within the university were safe, particularly those areas frequented by students.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 About 17% of Staff and 19% of students were not satisfied with how incidents related to Gender-based violence were handled. This means that security personnel did not take the appropriate actions to deal with the perpetrator of the crime. It is also plausible that security personnel’s response time was not adequate.</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219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62C9-80CA-B57B-86D3-E0B916A2EBF0}"/>
              </a:ext>
            </a:extLst>
          </p:cNvPr>
          <p:cNvSpPr>
            <a:spLocks noGrp="1"/>
          </p:cNvSpPr>
          <p:nvPr>
            <p:ph type="title"/>
          </p:nvPr>
        </p:nvSpPr>
        <p:spPr/>
        <p:txBody>
          <a:bodyPr/>
          <a:lstStyle/>
          <a:p>
            <a:r>
              <a:rPr lang="en-ZA" dirty="0"/>
              <a:t>Findings continued</a:t>
            </a:r>
          </a:p>
        </p:txBody>
      </p:sp>
      <p:sp>
        <p:nvSpPr>
          <p:cNvPr id="3" name="Content Placeholder 2">
            <a:extLst>
              <a:ext uri="{FF2B5EF4-FFF2-40B4-BE49-F238E27FC236}">
                <a16:creationId xmlns:a16="http://schemas.microsoft.com/office/drawing/2014/main" id="{BAF51423-DF3B-7CD6-257F-8D6FFADF465D}"/>
              </a:ext>
            </a:extLst>
          </p:cNvPr>
          <p:cNvSpPr>
            <a:spLocks noGrp="1"/>
          </p:cNvSpPr>
          <p:nvPr>
            <p:ph idx="1"/>
          </p:nvPr>
        </p:nvSpPr>
        <p:spPr/>
        <p:txBody>
          <a:bodyPr/>
          <a:lstStyle/>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8. According to 28% of students and 24% of Staff Lighting systems on campus were moderately maintained which means that there are occasions when the lights were not replaced for long periods or certain areas did not have operational lighting systems.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 Perimeter fence-lines that act as the first line of defence, were generally in poor condition for 10% of the participating universities. This is according to 15% of students and 8% of staff. This means staff and students of these participating universities were not satisfied with the general condition of the perimeter fence-lines.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2249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C3ED-8806-7247-DB21-952F83578142}"/>
              </a:ext>
            </a:extLst>
          </p:cNvPr>
          <p:cNvSpPr>
            <a:spLocks noGrp="1"/>
          </p:cNvSpPr>
          <p:nvPr>
            <p:ph type="title"/>
          </p:nvPr>
        </p:nvSpPr>
        <p:spPr/>
        <p:txBody>
          <a:bodyPr/>
          <a:lstStyle/>
          <a:p>
            <a:r>
              <a:rPr lang="en-ZA" dirty="0"/>
              <a:t>Findings continued</a:t>
            </a:r>
          </a:p>
        </p:txBody>
      </p:sp>
      <p:sp>
        <p:nvSpPr>
          <p:cNvPr id="3" name="Content Placeholder 2">
            <a:extLst>
              <a:ext uri="{FF2B5EF4-FFF2-40B4-BE49-F238E27FC236}">
                <a16:creationId xmlns:a16="http://schemas.microsoft.com/office/drawing/2014/main" id="{30A667D1-ACA8-C31A-42CD-55BE4CC9DE37}"/>
              </a:ext>
            </a:extLst>
          </p:cNvPr>
          <p:cNvSpPr>
            <a:spLocks noGrp="1"/>
          </p:cNvSpPr>
          <p:nvPr>
            <p:ph idx="1"/>
          </p:nvPr>
        </p:nvSpPr>
        <p:spPr/>
        <p:txBody>
          <a:bodyPr/>
          <a:lstStyle/>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10. Though most universities exercised control of vehicles entering the campus premises, 10% of participating universities did not carry out this important function. The risks to staff and students are heightened if Illegal substances including firearms are brought onto the campus premises.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11. The risks of violence may occur at the university entry/exit points because 60% of universities allowed public transport near these key point areas such as the Laboratories and Auditoriums.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12. Most universities (60%) had very minimal contact with SAPS. This was also reflected by the lack of data sharing when it comes to incidents. The incidents which occurred on campus are reported to the University security department, however, these incidents are not shared with SAPS.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7261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68EF-230A-C539-34C8-0C67A464E555}"/>
              </a:ext>
            </a:extLst>
          </p:cNvPr>
          <p:cNvSpPr>
            <a:spLocks noGrp="1"/>
          </p:cNvSpPr>
          <p:nvPr>
            <p:ph type="title"/>
          </p:nvPr>
        </p:nvSpPr>
        <p:spPr/>
        <p:txBody>
          <a:bodyPr/>
          <a:lstStyle/>
          <a:p>
            <a:r>
              <a:rPr lang="en-ZA" dirty="0"/>
              <a:t>Findings continued</a:t>
            </a:r>
          </a:p>
        </p:txBody>
      </p:sp>
      <p:sp>
        <p:nvSpPr>
          <p:cNvPr id="3" name="Content Placeholder 2">
            <a:extLst>
              <a:ext uri="{FF2B5EF4-FFF2-40B4-BE49-F238E27FC236}">
                <a16:creationId xmlns:a16="http://schemas.microsoft.com/office/drawing/2014/main" id="{740346B5-7D77-A08E-4CEF-A6A513729756}"/>
              </a:ext>
            </a:extLst>
          </p:cNvPr>
          <p:cNvSpPr>
            <a:spLocks noGrp="1"/>
          </p:cNvSpPr>
          <p:nvPr>
            <p:ph idx="1"/>
          </p:nvPr>
        </p:nvSpPr>
        <p:spPr/>
        <p:txBody>
          <a:bodyPr>
            <a:normAutofit lnSpcReduction="10000"/>
          </a:bodyPr>
          <a:lstStyle/>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13. 40% of participating universities had inadequate budgets to cover all security matters which may hinder effective security operations within the campus. This may force certain critical activities to be missed which may be necessary for mitigating risks on campus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14. Despite the presence of a control room by the participating universities, 60% of the control rooms were not adequately utilized, monitoring less than 25% of the campus. The importance of control rooms is often overlooked: they oversee some of the universities’ premium assets, are at the front line of various events on campus, and they even control up time and downtime of key security technology.</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lnSpc>
                <a:spcPct val="150000"/>
              </a:lnSpc>
              <a:spcBef>
                <a:spcPts val="1000"/>
              </a:spcBef>
              <a:spcAft>
                <a:spcPts val="10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15. Lack of clear emergency exit signs from 60% of the participating universities, elevated the risk that students may struggle to exit buildings during a fire emergency.</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7265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{222517FC-ABFD-4FAD-B1FC-87528DEBF7F4}tf03031010_win32</Template>
  <TotalTime>431</TotalTime>
  <Words>1183</Words>
  <Application>Microsoft Office PowerPoint</Application>
  <PresentationFormat>Widescreen</PresentationFormat>
  <Paragraphs>80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Schoolbook</vt:lpstr>
      <vt:lpstr>CITY SKETCH 16X9</vt:lpstr>
      <vt:lpstr>Security risk to the PSET system</vt:lpstr>
      <vt:lpstr>Security risk to the PSET system</vt:lpstr>
      <vt:lpstr>Crime in respect to University location per province </vt:lpstr>
      <vt:lpstr>Summary of findings</vt:lpstr>
      <vt:lpstr>PHASE 11 Findings </vt:lpstr>
      <vt:lpstr>Findings continued</vt:lpstr>
      <vt:lpstr>Findings continued</vt:lpstr>
      <vt:lpstr>Findings continued</vt:lpstr>
      <vt:lpstr>Findings continued</vt:lpstr>
      <vt:lpstr>Findings Continued</vt:lpstr>
      <vt:lpstr>Responses from universities</vt:lpstr>
      <vt:lpstr>Private Security</vt:lpstr>
      <vt:lpstr>General Security</vt:lpstr>
      <vt:lpstr>Body Guards Costs</vt:lpstr>
      <vt:lpstr>Total Security Costs</vt:lpstr>
      <vt:lpstr>Way forward</vt:lpstr>
      <vt:lpstr>Immediate Steps</vt:lpstr>
      <vt:lpstr>Annexure A : TVET Blue Print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risk to the PSET system</dc:title>
  <dc:creator>Socikwa, Marcia</dc:creator>
  <cp:lastModifiedBy>Marcia Socikwa</cp:lastModifiedBy>
  <cp:revision>1</cp:revision>
  <dcterms:created xsi:type="dcterms:W3CDTF">2023-02-18T08:25:49Z</dcterms:created>
  <dcterms:modified xsi:type="dcterms:W3CDTF">2023-02-20T12:46:30Z</dcterms:modified>
</cp:coreProperties>
</file>